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jpeg" ContentType="image/jpeg"/>
  <Default Extension="mp3" ContentType="audio/m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autoCompressPictures="0">
  <p:sldMasterIdLst>
    <p:sldMasterId id="2147483653" r:id="rId1"/>
    <p:sldMasterId id="2147483654" r:id="rId2"/>
  </p:sldMasterIdLst>
  <p:notesMasterIdLst>
    <p:notesMasterId r:id="rId30"/>
  </p:notesMasterIdLst>
  <p:sldIdLst>
    <p:sldId id="256" r:id="rId3"/>
    <p:sldId id="270" r:id="rId4"/>
    <p:sldId id="268" r:id="rId5"/>
    <p:sldId id="275" r:id="rId6"/>
    <p:sldId id="276" r:id="rId7"/>
    <p:sldId id="277" r:id="rId8"/>
    <p:sldId id="278" r:id="rId9"/>
    <p:sldId id="280" r:id="rId10"/>
    <p:sldId id="281" r:id="rId11"/>
    <p:sldId id="291" r:id="rId12"/>
    <p:sldId id="292" r:id="rId13"/>
    <p:sldId id="290" r:id="rId14"/>
    <p:sldId id="279" r:id="rId15"/>
    <p:sldId id="293" r:id="rId16"/>
    <p:sldId id="283" r:id="rId17"/>
    <p:sldId id="294" r:id="rId18"/>
    <p:sldId id="282" r:id="rId19"/>
    <p:sldId id="295" r:id="rId20"/>
    <p:sldId id="296" r:id="rId21"/>
    <p:sldId id="284" r:id="rId22"/>
    <p:sldId id="297" r:id="rId23"/>
    <p:sldId id="298" r:id="rId24"/>
    <p:sldId id="289" r:id="rId25"/>
    <p:sldId id="302" r:id="rId26"/>
    <p:sldId id="299" r:id="rId27"/>
    <p:sldId id="301" r:id="rId28"/>
    <p:sldId id="257" r:id="rId29"/>
  </p:sldIdLst>
  <p:sldSz cx="12192000" cy="6858000"/>
  <p:notesSz cx="6858000" cy="9144000"/>
  <p:embeddedFontLst>
    <p:embeddedFont>
      <p:font typeface="Calibri" panose="020F0502020204030204" pitchFamily="34" charset="0"/>
      <p:regular r:id="rId31"/>
      <p:bold r:id="rId32"/>
      <p:italic r:id="rId33"/>
      <p:boldItalic r:id="rId34"/>
    </p:embeddedFont>
    <p:embeddedFont>
      <p:font typeface="Handlee" panose="020B0604020202020204" charset="0"/>
      <p:regular r:id="rId35"/>
    </p:embeddedFont>
    <p:embeddedFont>
      <p:font typeface="HP001 4 hàng" panose="020B0603050302020204" pitchFamily="34" charset="0"/>
      <p:regular r:id="rId36"/>
      <p:bold r:id="rId37"/>
    </p:embeddedFont>
    <p:embeddedFont>
      <p:font typeface="Just Another Hand" panose="020B0604020202020204" charset="0"/>
      <p:regular r:id="rId38"/>
    </p:embeddedFont>
    <p:embeddedFont>
      <p:font typeface="Murray" panose="00000400000000000000" charset="0"/>
      <p:regular r:id="rId39"/>
    </p:embeddedFont>
    <p:embeddedFont>
      <p:font typeface="Norican" panose="020B0604020202020204" charset="0"/>
      <p:regular r:id="rId40"/>
    </p:embeddedFont>
    <p:embeddedFont>
      <p:font typeface="Slogan" panose="02020500000000000000" charset="0"/>
      <p:regular r:id="rId41"/>
    </p:embeddedFont>
    <p:embeddedFont>
      <p:font typeface="UTM Aristote" panose="02040603050506020204" pitchFamily="18" charset="0"/>
      <p:regular r:id="rId42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5" d="100"/>
          <a:sy n="65" d="100"/>
        </p:scale>
        <p:origin x="1644" y="8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font" Target="fonts/font9.fntdata"/><Relationship Id="rId21" Type="http://schemas.openxmlformats.org/officeDocument/2006/relationships/slide" Target="slides/slide19.xml"/><Relationship Id="rId34" Type="http://schemas.openxmlformats.org/officeDocument/2006/relationships/font" Target="fonts/font4.fntdata"/><Relationship Id="rId42" Type="http://schemas.openxmlformats.org/officeDocument/2006/relationships/font" Target="fonts/font12.fntdata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font" Target="fonts/font2.fntdata"/><Relationship Id="rId37" Type="http://schemas.openxmlformats.org/officeDocument/2006/relationships/font" Target="fonts/font7.fntdata"/><Relationship Id="rId40" Type="http://schemas.openxmlformats.org/officeDocument/2006/relationships/font" Target="fonts/font10.fntdata"/><Relationship Id="rId45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font" Target="fonts/font6.fntdata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font" Target="fonts/font1.fntdata"/><Relationship Id="rId44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notesMaster" Target="notesMasters/notesMaster1.xml"/><Relationship Id="rId35" Type="http://schemas.openxmlformats.org/officeDocument/2006/relationships/font" Target="fonts/font5.fntdata"/><Relationship Id="rId43" Type="http://schemas.openxmlformats.org/officeDocument/2006/relationships/presProps" Target="presProps.xml"/><Relationship Id="rId8" Type="http://schemas.openxmlformats.org/officeDocument/2006/relationships/slide" Target="slides/slide6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font" Target="fonts/font3.fntdata"/><Relationship Id="rId38" Type="http://schemas.openxmlformats.org/officeDocument/2006/relationships/font" Target="fonts/font8.fntdata"/><Relationship Id="rId46" Type="http://schemas.openxmlformats.org/officeDocument/2006/relationships/tableStyles" Target="tableStyles.xml"/><Relationship Id="rId20" Type="http://schemas.openxmlformats.org/officeDocument/2006/relationships/slide" Target="slides/slide18.xml"/><Relationship Id="rId41" Type="http://schemas.openxmlformats.org/officeDocument/2006/relationships/font" Target="fonts/font11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812032963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1" name="Google Shape;251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2" name="Google Shape;252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7" name="Google Shape;1147;gb2c3070439_0_158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48" name="Google Shape;1148;gb2c3070439_0_158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0" name="Google Shape;1200;gb2c3070439_0_163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01" name="Google Shape;1201;gb2c3070439_0_163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1" name="Google Shape;251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2" name="Google Shape;252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7" name="Google Shape;1147;gb2c3070439_0_158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48" name="Google Shape;1148;gb2c3070439_0_158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7" name="Google Shape;1147;gb2c3070439_0_158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48" name="Google Shape;1148;gb2c3070439_0_158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7" name="Google Shape;1147;gb2c3070439_0_158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48" name="Google Shape;1148;gb2c3070439_0_158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7" name="Google Shape;1147;gb2c3070439_0_158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48" name="Google Shape;1148;gb2c3070439_0_158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1" name="Google Shape;251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2" name="Google Shape;252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1" name="Google Shape;251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2" name="Google Shape;252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1" name="Google Shape;251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2" name="Google Shape;252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0" name="Google Shape;1140;gb2c3070439_0_158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41" name="Google Shape;1141;gb2c3070439_0_158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1" name="Google Shape;251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2" name="Google Shape;252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1" name="Google Shape;251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2" name="Google Shape;252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0" name="Google Shape;260;g6fd8ccc017_0_10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1" name="Google Shape;261;g6fd8ccc017_0_10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0" name="Google Shape;1140;gb2c3070439_0_158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41" name="Google Shape;1141;gb2c3070439_0_158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0" name="Google Shape;1200;gb2c3070439_0_163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01" name="Google Shape;1201;gb2c3070439_0_163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7" name="Google Shape;1147;gb2c3070439_0_158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48" name="Google Shape;1148;gb2c3070439_0_158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7" name="Google Shape;1147;gb2c3070439_0_158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48" name="Google Shape;1148;gb2c3070439_0_158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7" name="Google Shape;1147;gb2c3070439_0_158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48" name="Google Shape;1148;gb2c3070439_0_158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7" name="Google Shape;1147;gb2c3070439_0_158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48" name="Google Shape;1148;gb2c3070439_0_158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1" name="Google Shape;251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2" name="Google Shape;252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001 Welcome">
  <p:cSld name="CUSTOM">
    <p:spTree>
      <p:nvGrpSpPr>
        <p:cNvPr id="1" name="Shape 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oogle Shape;11;p2"/>
          <p:cNvGrpSpPr/>
          <p:nvPr/>
        </p:nvGrpSpPr>
        <p:grpSpPr>
          <a:xfrm>
            <a:off x="314054" y="65496"/>
            <a:ext cx="7927836" cy="9992359"/>
            <a:chOff x="955928" y="66614"/>
            <a:chExt cx="6490246" cy="8180400"/>
          </a:xfrm>
        </p:grpSpPr>
        <p:sp>
          <p:nvSpPr>
            <p:cNvPr id="12" name="Google Shape;12;p2"/>
            <p:cNvSpPr/>
            <p:nvPr/>
          </p:nvSpPr>
          <p:spPr>
            <a:xfrm>
              <a:off x="955928" y="66614"/>
              <a:ext cx="5641200" cy="8180400"/>
            </a:xfrm>
            <a:prstGeom prst="roundRect">
              <a:avLst>
                <a:gd name="adj" fmla="val 1923"/>
              </a:avLst>
            </a:prstGeom>
            <a:solidFill>
              <a:schemeClr val="accent6"/>
            </a:solidFill>
            <a:ln>
              <a:noFill/>
            </a:ln>
            <a:effectLst>
              <a:outerShdw blurRad="25400" dist="88900" dir="2700000" algn="tl" rotWithShape="0">
                <a:srgbClr val="000000">
                  <a:alpha val="2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" name="Google Shape;13;p2"/>
            <p:cNvSpPr/>
            <p:nvPr/>
          </p:nvSpPr>
          <p:spPr>
            <a:xfrm rot="10800000">
              <a:off x="6252766" y="3458147"/>
              <a:ext cx="1164139" cy="497418"/>
            </a:xfrm>
            <a:custGeom>
              <a:avLst/>
              <a:gdLst/>
              <a:ahLst/>
              <a:cxnLst/>
              <a:rect l="l" t="t" r="r" b="b"/>
              <a:pathLst>
                <a:path w="1164139" h="497418" extrusionOk="0">
                  <a:moveTo>
                    <a:pt x="1164139" y="0"/>
                  </a:moveTo>
                  <a:lnTo>
                    <a:pt x="1164139" y="497418"/>
                  </a:lnTo>
                  <a:lnTo>
                    <a:pt x="0" y="497418"/>
                  </a:lnTo>
                  <a:lnTo>
                    <a:pt x="104463" y="248709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47000">
                  <a:schemeClr val="accent1"/>
                </a:gs>
                <a:gs pos="57000">
                  <a:schemeClr val="accent1"/>
                </a:gs>
                <a:gs pos="76000">
                  <a:schemeClr val="accent4"/>
                </a:gs>
                <a:gs pos="86000">
                  <a:schemeClr val="accent1"/>
                </a:gs>
                <a:gs pos="100000">
                  <a:schemeClr val="accent1"/>
                </a:gs>
              </a:gsLst>
              <a:lin ang="0" scaled="0"/>
            </a:gradFill>
            <a:ln>
              <a:noFill/>
            </a:ln>
            <a:effectLst>
              <a:outerShdw blurRad="50800" dist="38100" dir="2700000" algn="tl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" name="Google Shape;14;p2"/>
            <p:cNvSpPr/>
            <p:nvPr/>
          </p:nvSpPr>
          <p:spPr>
            <a:xfrm rot="10800000">
              <a:off x="6259831" y="4173720"/>
              <a:ext cx="1164139" cy="497418"/>
            </a:xfrm>
            <a:custGeom>
              <a:avLst/>
              <a:gdLst/>
              <a:ahLst/>
              <a:cxnLst/>
              <a:rect l="l" t="t" r="r" b="b"/>
              <a:pathLst>
                <a:path w="1164139" h="497418" extrusionOk="0">
                  <a:moveTo>
                    <a:pt x="1164139" y="0"/>
                  </a:moveTo>
                  <a:lnTo>
                    <a:pt x="1164139" y="497418"/>
                  </a:lnTo>
                  <a:lnTo>
                    <a:pt x="0" y="497418"/>
                  </a:lnTo>
                  <a:lnTo>
                    <a:pt x="104463" y="248709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47000">
                  <a:schemeClr val="accent3"/>
                </a:gs>
                <a:gs pos="57000">
                  <a:schemeClr val="accent3"/>
                </a:gs>
                <a:gs pos="76000">
                  <a:schemeClr val="accent4"/>
                </a:gs>
                <a:gs pos="86000">
                  <a:schemeClr val="accent3"/>
                </a:gs>
                <a:gs pos="100000">
                  <a:schemeClr val="accent3"/>
                </a:gs>
              </a:gsLst>
              <a:lin ang="0" scaled="0"/>
            </a:gradFill>
            <a:ln>
              <a:noFill/>
            </a:ln>
            <a:effectLst>
              <a:outerShdw blurRad="50800" dist="38100" dir="2700000" algn="tl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" name="Google Shape;15;p2"/>
            <p:cNvSpPr/>
            <p:nvPr/>
          </p:nvSpPr>
          <p:spPr>
            <a:xfrm rot="10800000">
              <a:off x="6282035" y="2682017"/>
              <a:ext cx="1164139" cy="497418"/>
            </a:xfrm>
            <a:custGeom>
              <a:avLst/>
              <a:gdLst/>
              <a:ahLst/>
              <a:cxnLst/>
              <a:rect l="l" t="t" r="r" b="b"/>
              <a:pathLst>
                <a:path w="1164139" h="497418" extrusionOk="0">
                  <a:moveTo>
                    <a:pt x="1164139" y="0"/>
                  </a:moveTo>
                  <a:lnTo>
                    <a:pt x="1164139" y="497418"/>
                  </a:lnTo>
                  <a:lnTo>
                    <a:pt x="0" y="497418"/>
                  </a:lnTo>
                  <a:lnTo>
                    <a:pt x="104463" y="248709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0">
                  <a:schemeClr val="accent2"/>
                </a:gs>
                <a:gs pos="47000">
                  <a:schemeClr val="accent2"/>
                </a:gs>
                <a:gs pos="57000">
                  <a:schemeClr val="accent2"/>
                </a:gs>
                <a:gs pos="76000">
                  <a:schemeClr val="accent4"/>
                </a:gs>
                <a:gs pos="86000">
                  <a:schemeClr val="accent2"/>
                </a:gs>
                <a:gs pos="100000">
                  <a:schemeClr val="accent2"/>
                </a:gs>
              </a:gsLst>
              <a:lin ang="0" scaled="0"/>
            </a:gradFill>
            <a:ln>
              <a:noFill/>
            </a:ln>
            <a:effectLst>
              <a:outerShdw blurRad="50800" dist="38100" dir="2700000" algn="tl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" name="Google Shape;16;p2"/>
            <p:cNvSpPr/>
            <p:nvPr/>
          </p:nvSpPr>
          <p:spPr>
            <a:xfrm>
              <a:off x="1247764" y="596050"/>
              <a:ext cx="5117400" cy="720030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  <a:effectLst>
              <a:outerShdw blurRad="25400" dist="88900" dir="2700000" algn="tl" rotWithShape="0">
                <a:srgbClr val="000000">
                  <a:alpha val="2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17" name="Google Shape;17;p2" descr="A picture containing drawing&#10;&#10;Description automatically generated"/>
            <p:cNvPicPr preferRelativeResize="0"/>
            <p:nvPr/>
          </p:nvPicPr>
          <p:blipFill rotWithShape="1">
            <a:blip r:embed="rId2">
              <a:alphaModFix amt="14000"/>
            </a:blip>
            <a:srcRect r="1370" b="3920"/>
            <a:stretch/>
          </p:blipFill>
          <p:spPr>
            <a:xfrm>
              <a:off x="1447286" y="1147420"/>
              <a:ext cx="4700041" cy="6498690"/>
            </a:xfrm>
            <a:prstGeom prst="rect">
              <a:avLst/>
            </a:prstGeom>
            <a:noFill/>
            <a:ln>
              <a:noFill/>
            </a:ln>
          </p:spPr>
        </p:pic>
        <p:grpSp>
          <p:nvGrpSpPr>
            <p:cNvPr id="18" name="Google Shape;18;p2"/>
            <p:cNvGrpSpPr/>
            <p:nvPr/>
          </p:nvGrpSpPr>
          <p:grpSpPr>
            <a:xfrm>
              <a:off x="2295117" y="333077"/>
              <a:ext cx="2925845" cy="635664"/>
              <a:chOff x="3457763" y="1429129"/>
              <a:chExt cx="5239694" cy="1138366"/>
            </a:xfrm>
          </p:grpSpPr>
          <p:sp>
            <p:nvSpPr>
              <p:cNvPr id="19" name="Google Shape;19;p2"/>
              <p:cNvSpPr/>
              <p:nvPr/>
            </p:nvSpPr>
            <p:spPr>
              <a:xfrm>
                <a:off x="3457763" y="1495739"/>
                <a:ext cx="5239694" cy="1071756"/>
              </a:xfrm>
              <a:custGeom>
                <a:avLst/>
                <a:gdLst/>
                <a:ahLst/>
                <a:cxnLst/>
                <a:rect l="l" t="t" r="r" b="b"/>
                <a:pathLst>
                  <a:path w="5062506" h="1035513" extrusionOk="0">
                    <a:moveTo>
                      <a:pt x="328558" y="76200"/>
                    </a:moveTo>
                    <a:cubicBezTo>
                      <a:pt x="179152" y="76200"/>
                      <a:pt x="58034" y="197318"/>
                      <a:pt x="58034" y="346724"/>
                    </a:cubicBezTo>
                    <a:lnTo>
                      <a:pt x="58034" y="688789"/>
                    </a:lnTo>
                    <a:cubicBezTo>
                      <a:pt x="58034" y="838195"/>
                      <a:pt x="179152" y="959313"/>
                      <a:pt x="328558" y="959313"/>
                    </a:cubicBezTo>
                    <a:lnTo>
                      <a:pt x="2287659" y="959313"/>
                    </a:lnTo>
                    <a:lnTo>
                      <a:pt x="2313250" y="948684"/>
                    </a:lnTo>
                    <a:cubicBezTo>
                      <a:pt x="2358667" y="923298"/>
                      <a:pt x="2478403" y="819579"/>
                      <a:pt x="2550061" y="820486"/>
                    </a:cubicBezTo>
                    <a:cubicBezTo>
                      <a:pt x="2621719" y="821392"/>
                      <a:pt x="2698792" y="916952"/>
                      <a:pt x="2743200" y="954124"/>
                    </a:cubicBezTo>
                    <a:lnTo>
                      <a:pt x="2747941" y="942779"/>
                    </a:lnTo>
                    <a:lnTo>
                      <a:pt x="4733949" y="959313"/>
                    </a:lnTo>
                    <a:cubicBezTo>
                      <a:pt x="4883355" y="959313"/>
                      <a:pt x="5004473" y="838195"/>
                      <a:pt x="5004473" y="688789"/>
                    </a:cubicBezTo>
                    <a:lnTo>
                      <a:pt x="5004473" y="346724"/>
                    </a:lnTo>
                    <a:cubicBezTo>
                      <a:pt x="5004473" y="197318"/>
                      <a:pt x="4883355" y="76200"/>
                      <a:pt x="4733949" y="76200"/>
                    </a:cubicBezTo>
                    <a:lnTo>
                      <a:pt x="328558" y="76200"/>
                    </a:lnTo>
                    <a:close/>
                    <a:moveTo>
                      <a:pt x="317209" y="0"/>
                    </a:moveTo>
                    <a:lnTo>
                      <a:pt x="4745297" y="0"/>
                    </a:lnTo>
                    <a:cubicBezTo>
                      <a:pt x="4920487" y="0"/>
                      <a:pt x="5062506" y="142019"/>
                      <a:pt x="5062506" y="317209"/>
                    </a:cubicBezTo>
                    <a:lnTo>
                      <a:pt x="5062506" y="718304"/>
                    </a:lnTo>
                    <a:cubicBezTo>
                      <a:pt x="5062506" y="893494"/>
                      <a:pt x="4920487" y="1035513"/>
                      <a:pt x="4745297" y="1035513"/>
                    </a:cubicBezTo>
                    <a:lnTo>
                      <a:pt x="2758493" y="1019629"/>
                    </a:lnTo>
                    <a:cubicBezTo>
                      <a:pt x="2679522" y="973580"/>
                      <a:pt x="2617710" y="888043"/>
                      <a:pt x="2543151" y="888123"/>
                    </a:cubicBezTo>
                    <a:cubicBezTo>
                      <a:pt x="2468592" y="888203"/>
                      <a:pt x="2600987" y="857913"/>
                      <a:pt x="2311137" y="1020107"/>
                    </a:cubicBezTo>
                    <a:lnTo>
                      <a:pt x="317209" y="1035513"/>
                    </a:lnTo>
                    <a:cubicBezTo>
                      <a:pt x="142019" y="1035513"/>
                      <a:pt x="0" y="893494"/>
                      <a:pt x="0" y="718304"/>
                    </a:cubicBezTo>
                    <a:lnTo>
                      <a:pt x="0" y="317209"/>
                    </a:lnTo>
                    <a:cubicBezTo>
                      <a:pt x="0" y="142019"/>
                      <a:pt x="142019" y="0"/>
                      <a:pt x="317209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0" name="Google Shape;20;p2"/>
              <p:cNvSpPr/>
              <p:nvPr/>
            </p:nvSpPr>
            <p:spPr>
              <a:xfrm>
                <a:off x="4099662" y="1429129"/>
                <a:ext cx="3936300" cy="211800"/>
              </a:xfrm>
              <a:prstGeom prst="roundRect">
                <a:avLst>
                  <a:gd name="adj" fmla="val 50000"/>
                </a:avLst>
              </a:pr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sp>
        <p:nvSpPr>
          <p:cNvPr id="21" name="Google Shape;21;p2"/>
          <p:cNvSpPr/>
          <p:nvPr/>
        </p:nvSpPr>
        <p:spPr>
          <a:xfrm rot="1470219">
            <a:off x="9175201" y="3821093"/>
            <a:ext cx="2573591" cy="2228429"/>
          </a:xfrm>
          <a:prstGeom prst="foldedCorner">
            <a:avLst>
              <a:gd name="adj" fmla="val 25634"/>
            </a:avLst>
          </a:prstGeom>
          <a:solidFill>
            <a:schemeClr val="accent3"/>
          </a:solidFill>
          <a:ln>
            <a:noFill/>
          </a:ln>
          <a:effectLst>
            <a:outerShdw blurRad="25400" dist="50800" dir="2700000" algn="tl" rotWithShape="0">
              <a:srgbClr val="000000">
                <a:alpha val="2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" name="Google Shape;22;p2"/>
          <p:cNvSpPr/>
          <p:nvPr/>
        </p:nvSpPr>
        <p:spPr>
          <a:xfrm rot="4713781" flipH="1">
            <a:off x="9623409" y="1621150"/>
            <a:ext cx="2573501" cy="2628276"/>
          </a:xfrm>
          <a:prstGeom prst="foldedCorner">
            <a:avLst>
              <a:gd name="adj" fmla="val 25634"/>
            </a:avLst>
          </a:prstGeom>
          <a:solidFill>
            <a:schemeClr val="accent2"/>
          </a:solidFill>
          <a:ln>
            <a:noFill/>
          </a:ln>
          <a:effectLst>
            <a:outerShdw blurRad="25400" dist="50800" dir="2700000" algn="tl" rotWithShape="0">
              <a:srgbClr val="000000">
                <a:alpha val="2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" name="Google Shape;23;p2"/>
          <p:cNvSpPr/>
          <p:nvPr/>
        </p:nvSpPr>
        <p:spPr>
          <a:xfrm rot="-1047552">
            <a:off x="8735251" y="674154"/>
            <a:ext cx="2573772" cy="2228494"/>
          </a:xfrm>
          <a:prstGeom prst="foldedCorner">
            <a:avLst>
              <a:gd name="adj" fmla="val 25634"/>
            </a:avLst>
          </a:prstGeom>
          <a:solidFill>
            <a:schemeClr val="accent1"/>
          </a:solidFill>
          <a:ln>
            <a:noFill/>
          </a:ln>
          <a:effectLst>
            <a:outerShdw blurRad="25400" dist="50800" dir="2700000" algn="tl" rotWithShape="0">
              <a:srgbClr val="000000">
                <a:alpha val="2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24" name="Google Shape;24;p2"/>
          <p:cNvGrpSpPr/>
          <p:nvPr/>
        </p:nvGrpSpPr>
        <p:grpSpPr>
          <a:xfrm>
            <a:off x="7654094" y="263268"/>
            <a:ext cx="2546284" cy="2546284"/>
            <a:chOff x="5662013" y="3836240"/>
            <a:chExt cx="1962000" cy="1962000"/>
          </a:xfrm>
        </p:grpSpPr>
        <p:sp>
          <p:nvSpPr>
            <p:cNvPr id="25" name="Google Shape;25;p2"/>
            <p:cNvSpPr/>
            <p:nvPr/>
          </p:nvSpPr>
          <p:spPr>
            <a:xfrm>
              <a:off x="5662013" y="3836240"/>
              <a:ext cx="1962000" cy="1962000"/>
            </a:xfrm>
            <a:prstGeom prst="ellipse">
              <a:avLst/>
            </a:prstGeom>
            <a:solidFill>
              <a:srgbClr val="FCFCFC"/>
            </a:solidFill>
            <a:ln>
              <a:noFill/>
            </a:ln>
            <a:effectLst>
              <a:outerShdw blurRad="25400" dist="50800" dir="2700000" algn="tl" rotWithShape="0">
                <a:srgbClr val="000000">
                  <a:alpha val="2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26" name="Google Shape;26;p2" descr="A picture containing drawing&#10;&#10;Description automatically generated"/>
            <p:cNvPicPr preferRelativeResize="0"/>
            <p:nvPr/>
          </p:nvPicPr>
          <p:blipFill rotWithShape="1">
            <a:blip r:embed="rId2">
              <a:alphaModFix amt="14000"/>
            </a:blip>
            <a:srcRect r="41138" b="58781"/>
            <a:stretch/>
          </p:blipFill>
          <p:spPr>
            <a:xfrm>
              <a:off x="5743778" y="3945244"/>
              <a:ext cx="1779300" cy="1731900"/>
            </a:xfrm>
            <a:prstGeom prst="ellipse">
              <a:avLst/>
            </a:prstGeom>
            <a:noFill/>
            <a:ln>
              <a:noFill/>
            </a:ln>
          </p:spPr>
        </p:pic>
      </p:grpSp>
      <p:grpSp>
        <p:nvGrpSpPr>
          <p:cNvPr id="27" name="Google Shape;27;p2"/>
          <p:cNvGrpSpPr/>
          <p:nvPr/>
        </p:nvGrpSpPr>
        <p:grpSpPr>
          <a:xfrm rot="-790745">
            <a:off x="1090125" y="702465"/>
            <a:ext cx="357285" cy="8826008"/>
            <a:chOff x="9680428" y="578816"/>
            <a:chExt cx="126000" cy="3112590"/>
          </a:xfrm>
        </p:grpSpPr>
        <p:sp>
          <p:nvSpPr>
            <p:cNvPr id="28" name="Google Shape;28;p2"/>
            <p:cNvSpPr/>
            <p:nvPr/>
          </p:nvSpPr>
          <p:spPr>
            <a:xfrm>
              <a:off x="9680428" y="578816"/>
              <a:ext cx="126000" cy="3112590"/>
            </a:xfrm>
            <a:custGeom>
              <a:avLst/>
              <a:gdLst/>
              <a:ahLst/>
              <a:cxnLst/>
              <a:rect l="l" t="t" r="r" b="b"/>
              <a:pathLst>
                <a:path w="126000" h="3112590" extrusionOk="0">
                  <a:moveTo>
                    <a:pt x="63001" y="0"/>
                  </a:moveTo>
                  <a:lnTo>
                    <a:pt x="114357" y="296725"/>
                  </a:lnTo>
                  <a:lnTo>
                    <a:pt x="117501" y="296725"/>
                  </a:lnTo>
                  <a:lnTo>
                    <a:pt x="117501" y="314893"/>
                  </a:lnTo>
                  <a:lnTo>
                    <a:pt x="117501" y="2932374"/>
                  </a:lnTo>
                  <a:lnTo>
                    <a:pt x="122485" y="2934439"/>
                  </a:lnTo>
                  <a:cubicBezTo>
                    <a:pt x="124657" y="2936611"/>
                    <a:pt x="126000" y="2939611"/>
                    <a:pt x="126000" y="2942924"/>
                  </a:cubicBezTo>
                  <a:lnTo>
                    <a:pt x="126000" y="2990924"/>
                  </a:lnTo>
                  <a:cubicBezTo>
                    <a:pt x="126000" y="2994238"/>
                    <a:pt x="124657" y="2997238"/>
                    <a:pt x="122485" y="2999409"/>
                  </a:cubicBezTo>
                  <a:lnTo>
                    <a:pt x="117501" y="3001474"/>
                  </a:lnTo>
                  <a:lnTo>
                    <a:pt x="117501" y="3088370"/>
                  </a:lnTo>
                  <a:lnTo>
                    <a:pt x="117000" y="3088370"/>
                  </a:lnTo>
                  <a:lnTo>
                    <a:pt x="117000" y="3094590"/>
                  </a:lnTo>
                  <a:cubicBezTo>
                    <a:pt x="117000" y="3104531"/>
                    <a:pt x="108941" y="3112590"/>
                    <a:pt x="99000" y="3112590"/>
                  </a:cubicBezTo>
                  <a:lnTo>
                    <a:pt x="27000" y="3112590"/>
                  </a:lnTo>
                  <a:cubicBezTo>
                    <a:pt x="17059" y="3112590"/>
                    <a:pt x="9000" y="3104531"/>
                    <a:pt x="9000" y="3094590"/>
                  </a:cubicBezTo>
                  <a:lnTo>
                    <a:pt x="9000" y="3088370"/>
                  </a:lnTo>
                  <a:lnTo>
                    <a:pt x="8500" y="3088370"/>
                  </a:lnTo>
                  <a:lnTo>
                    <a:pt x="8500" y="3001474"/>
                  </a:lnTo>
                  <a:lnTo>
                    <a:pt x="3515" y="2999409"/>
                  </a:lnTo>
                  <a:cubicBezTo>
                    <a:pt x="1343" y="2997238"/>
                    <a:pt x="0" y="2994238"/>
                    <a:pt x="0" y="2990924"/>
                  </a:cubicBezTo>
                  <a:lnTo>
                    <a:pt x="0" y="2942924"/>
                  </a:lnTo>
                  <a:cubicBezTo>
                    <a:pt x="0" y="2939611"/>
                    <a:pt x="1343" y="2936611"/>
                    <a:pt x="3515" y="2934439"/>
                  </a:cubicBezTo>
                  <a:lnTo>
                    <a:pt x="8500" y="2932374"/>
                  </a:lnTo>
                  <a:lnTo>
                    <a:pt x="8500" y="314893"/>
                  </a:lnTo>
                  <a:lnTo>
                    <a:pt x="8500" y="296725"/>
                  </a:lnTo>
                  <a:lnTo>
                    <a:pt x="11644" y="296725"/>
                  </a:lnTo>
                  <a:close/>
                </a:path>
              </a:pathLst>
            </a:custGeom>
            <a:solidFill>
              <a:srgbClr val="FCFCFC"/>
            </a:solidFill>
            <a:ln>
              <a:noFill/>
            </a:ln>
            <a:effectLst>
              <a:outerShdw blurRad="25400" dist="50800" dir="2700000" algn="tl" rotWithShape="0">
                <a:srgbClr val="000000">
                  <a:alpha val="2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29" name="Google Shape;29;p2"/>
            <p:cNvGrpSpPr/>
            <p:nvPr/>
          </p:nvGrpSpPr>
          <p:grpSpPr>
            <a:xfrm>
              <a:off x="9680428" y="578816"/>
              <a:ext cx="126000" cy="3112590"/>
              <a:chOff x="10252180" y="581340"/>
              <a:chExt cx="126000" cy="3112590"/>
            </a:xfrm>
          </p:grpSpPr>
          <p:sp>
            <p:nvSpPr>
              <p:cNvPr id="30" name="Google Shape;30;p2"/>
              <p:cNvSpPr/>
              <p:nvPr/>
            </p:nvSpPr>
            <p:spPr>
              <a:xfrm>
                <a:off x="10260680" y="878065"/>
                <a:ext cx="108900" cy="2791500"/>
              </a:xfrm>
              <a:prstGeom prst="rect">
                <a:avLst/>
              </a:prstGeom>
              <a:gradFill>
                <a:gsLst>
                  <a:gs pos="0">
                    <a:schemeClr val="accent1"/>
                  </a:gs>
                  <a:gs pos="40000">
                    <a:schemeClr val="accent4"/>
                  </a:gs>
                  <a:gs pos="69000">
                    <a:schemeClr val="accent1"/>
                  </a:gs>
                  <a:gs pos="100000">
                    <a:schemeClr val="accent1"/>
                  </a:gs>
                </a:gsLst>
                <a:lin ang="0" scaled="0"/>
              </a:gra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1" name="Google Shape;31;p2"/>
              <p:cNvSpPr/>
              <p:nvPr/>
            </p:nvSpPr>
            <p:spPr>
              <a:xfrm>
                <a:off x="10260679" y="581340"/>
                <a:ext cx="112500" cy="304800"/>
              </a:xfrm>
              <a:prstGeom prst="triangle">
                <a:avLst>
                  <a:gd name="adj" fmla="val 50000"/>
                </a:avLst>
              </a:prstGeom>
              <a:gradFill>
                <a:gsLst>
                  <a:gs pos="0">
                    <a:srgbClr val="D0CECE"/>
                  </a:gs>
                  <a:gs pos="40000">
                    <a:srgbClr val="FFFFFF"/>
                  </a:gs>
                  <a:gs pos="69000">
                    <a:srgbClr val="F2F2F2"/>
                  </a:gs>
                  <a:gs pos="100000">
                    <a:srgbClr val="F2F2F2"/>
                  </a:gs>
                </a:gsLst>
                <a:lin ang="0" scaled="0"/>
              </a:gra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2" name="Google Shape;32;p2"/>
              <p:cNvSpPr/>
              <p:nvPr/>
            </p:nvSpPr>
            <p:spPr>
              <a:xfrm>
                <a:off x="10296034" y="594461"/>
                <a:ext cx="38292" cy="112552"/>
              </a:xfrm>
              <a:custGeom>
                <a:avLst/>
                <a:gdLst/>
                <a:ahLst/>
                <a:cxnLst/>
                <a:rect l="l" t="t" r="r" b="b"/>
                <a:pathLst>
                  <a:path w="38292" h="112552" extrusionOk="0">
                    <a:moveTo>
                      <a:pt x="19480" y="0"/>
                    </a:moveTo>
                    <a:lnTo>
                      <a:pt x="38292" y="108692"/>
                    </a:lnTo>
                    <a:lnTo>
                      <a:pt x="0" y="112552"/>
                    </a:lnTo>
                    <a:close/>
                  </a:path>
                </a:pathLst>
              </a:custGeom>
              <a:solidFill>
                <a:srgbClr val="000000"/>
              </a:solidFill>
              <a:ln w="19050" cap="flat" cmpd="sng">
                <a:solidFill>
                  <a:srgbClr val="000000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3" name="Google Shape;33;p2"/>
              <p:cNvSpPr/>
              <p:nvPr/>
            </p:nvSpPr>
            <p:spPr>
              <a:xfrm rot="10800000">
                <a:off x="10261180" y="3549930"/>
                <a:ext cx="108000" cy="144000"/>
              </a:xfrm>
              <a:prstGeom prst="round2SameRect">
                <a:avLst>
                  <a:gd name="adj1" fmla="val 16667"/>
                  <a:gd name="adj2" fmla="val 0"/>
                </a:avLst>
              </a:prstGeom>
              <a:gradFill>
                <a:gsLst>
                  <a:gs pos="0">
                    <a:srgbClr val="D0CECE"/>
                  </a:gs>
                  <a:gs pos="40000">
                    <a:srgbClr val="FFFFFF"/>
                  </a:gs>
                  <a:gs pos="69000">
                    <a:srgbClr val="F2F2F2"/>
                  </a:gs>
                  <a:gs pos="100000">
                    <a:srgbClr val="F2F2F2"/>
                  </a:gs>
                </a:gsLst>
                <a:lin ang="0" scaled="0"/>
              </a:gra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4" name="Google Shape;34;p2"/>
              <p:cNvSpPr/>
              <p:nvPr/>
            </p:nvSpPr>
            <p:spPr>
              <a:xfrm>
                <a:off x="10252180" y="3512264"/>
                <a:ext cx="126000" cy="72000"/>
              </a:xfrm>
              <a:prstGeom prst="roundRect">
                <a:avLst>
                  <a:gd name="adj" fmla="val 16667"/>
                </a:avLst>
              </a:prstGeom>
              <a:gradFill>
                <a:gsLst>
                  <a:gs pos="0">
                    <a:srgbClr val="F2F2F2"/>
                  </a:gs>
                  <a:gs pos="40000">
                    <a:srgbClr val="FFFFFF"/>
                  </a:gs>
                  <a:gs pos="69000">
                    <a:srgbClr val="F2F2F2"/>
                  </a:gs>
                  <a:gs pos="100000">
                    <a:srgbClr val="F2F2F2"/>
                  </a:gs>
                </a:gsLst>
                <a:lin ang="0" scaled="0"/>
              </a:gra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pic>
        <p:nvPicPr>
          <p:cNvPr id="35" name="Google Shape;35;p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 rot="-1436122">
            <a:off x="9220263" y="4500205"/>
            <a:ext cx="311284" cy="1125037"/>
          </a:xfrm>
          <a:custGeom>
            <a:avLst/>
            <a:gdLst/>
            <a:ahLst/>
            <a:cxnLst/>
            <a:rect l="l" t="t" r="r" b="b"/>
            <a:pathLst>
              <a:path w="580643" h="2098547" extrusionOk="0">
                <a:moveTo>
                  <a:pt x="-97" y="-349"/>
                </a:moveTo>
                <a:lnTo>
                  <a:pt x="580547" y="-349"/>
                </a:lnTo>
                <a:lnTo>
                  <a:pt x="580547" y="2098199"/>
                </a:lnTo>
                <a:lnTo>
                  <a:pt x="-97" y="2098199"/>
                </a:lnTo>
                <a:close/>
              </a:path>
            </a:pathLst>
          </a:custGeom>
          <a:noFill/>
          <a:ln>
            <a:noFill/>
          </a:ln>
        </p:spPr>
      </p:pic>
      <p:pic>
        <p:nvPicPr>
          <p:cNvPr id="36" name="Google Shape;36;p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001590" y="5190682"/>
            <a:ext cx="312096" cy="1127969"/>
          </a:xfrm>
          <a:custGeom>
            <a:avLst/>
            <a:gdLst/>
            <a:ahLst/>
            <a:cxnLst/>
            <a:rect l="l" t="t" r="r" b="b"/>
            <a:pathLst>
              <a:path w="580643" h="2098547" extrusionOk="0">
                <a:moveTo>
                  <a:pt x="-97" y="-349"/>
                </a:moveTo>
                <a:lnTo>
                  <a:pt x="580547" y="-349"/>
                </a:lnTo>
                <a:lnTo>
                  <a:pt x="580547" y="2098199"/>
                </a:lnTo>
                <a:lnTo>
                  <a:pt x="-97" y="2098199"/>
                </a:lnTo>
                <a:close/>
              </a:path>
            </a:pathLst>
          </a:custGeom>
          <a:noFill/>
          <a:ln>
            <a:noFill/>
          </a:ln>
        </p:spPr>
      </p:pic>
      <p:pic>
        <p:nvPicPr>
          <p:cNvPr id="37" name="Google Shape;37;p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615039" y="4380238"/>
            <a:ext cx="312096" cy="1127969"/>
          </a:xfrm>
          <a:custGeom>
            <a:avLst/>
            <a:gdLst/>
            <a:ahLst/>
            <a:cxnLst/>
            <a:rect l="l" t="t" r="r" b="b"/>
            <a:pathLst>
              <a:path w="580643" h="2098547" extrusionOk="0">
                <a:moveTo>
                  <a:pt x="-97" y="-349"/>
                </a:moveTo>
                <a:lnTo>
                  <a:pt x="580547" y="-349"/>
                </a:lnTo>
                <a:lnTo>
                  <a:pt x="580547" y="2098199"/>
                </a:lnTo>
                <a:lnTo>
                  <a:pt x="-97" y="2098199"/>
                </a:lnTo>
                <a:close/>
              </a:path>
            </a:pathLst>
          </a:custGeom>
          <a:noFill/>
          <a:ln>
            <a:noFill/>
          </a:ln>
        </p:spPr>
      </p:pic>
      <p:sp>
        <p:nvSpPr>
          <p:cNvPr id="38" name="Google Shape;38;p2"/>
          <p:cNvSpPr txBox="1">
            <a:spLocks noGrp="1"/>
          </p:cNvSpPr>
          <p:nvPr>
            <p:ph type="ctrTitle"/>
          </p:nvPr>
        </p:nvSpPr>
        <p:spPr>
          <a:xfrm>
            <a:off x="958775" y="1449975"/>
            <a:ext cx="5741100" cy="27369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0000"/>
              <a:buNone/>
              <a:defRPr sz="10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0000"/>
              <a:buNone/>
              <a:defRPr sz="10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0000"/>
              <a:buNone/>
              <a:defRPr sz="10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0000"/>
              <a:buNone/>
              <a:defRPr sz="10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0000"/>
              <a:buNone/>
              <a:defRPr sz="10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0000"/>
              <a:buNone/>
              <a:defRPr sz="10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0000"/>
              <a:buNone/>
              <a:defRPr sz="10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0000"/>
              <a:buNone/>
              <a:defRPr sz="10000"/>
            </a:lvl9pPr>
          </a:lstStyle>
          <a:p>
            <a:endParaRPr/>
          </a:p>
        </p:txBody>
      </p:sp>
      <p:sp>
        <p:nvSpPr>
          <p:cNvPr id="39" name="Google Shape;39;p2"/>
          <p:cNvSpPr txBox="1">
            <a:spLocks noGrp="1"/>
          </p:cNvSpPr>
          <p:nvPr>
            <p:ph type="subTitle" idx="1"/>
          </p:nvPr>
        </p:nvSpPr>
        <p:spPr>
          <a:xfrm>
            <a:off x="874350" y="3855025"/>
            <a:ext cx="5825700" cy="10569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200"/>
              <a:buNone/>
              <a:defRPr sz="7200">
                <a:solidFill>
                  <a:srgbClr val="000000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200"/>
              <a:buNone/>
              <a:defRPr sz="7200">
                <a:solidFill>
                  <a:srgbClr val="000000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200"/>
              <a:buNone/>
              <a:defRPr sz="7200">
                <a:solidFill>
                  <a:srgbClr val="000000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200"/>
              <a:buNone/>
              <a:defRPr sz="7200">
                <a:solidFill>
                  <a:srgbClr val="000000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200"/>
              <a:buNone/>
              <a:defRPr sz="7200">
                <a:solidFill>
                  <a:srgbClr val="000000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200"/>
              <a:buNone/>
              <a:defRPr sz="7200">
                <a:solidFill>
                  <a:srgbClr val="000000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200"/>
              <a:buNone/>
              <a:defRPr sz="7200">
                <a:solidFill>
                  <a:srgbClr val="000000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200"/>
              <a:buNone/>
              <a:defRPr sz="7200">
                <a:solidFill>
                  <a:srgbClr val="000000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200"/>
              <a:buNone/>
              <a:defRPr sz="7200">
                <a:solidFill>
                  <a:srgbClr val="000000"/>
                </a:solidFill>
              </a:defRPr>
            </a:lvl9pPr>
          </a:lstStyle>
          <a:p>
            <a:endParaRPr/>
          </a:p>
        </p:txBody>
      </p:sp>
      <p:sp>
        <p:nvSpPr>
          <p:cNvPr id="41" name="Google Shape;41;p2"/>
          <p:cNvSpPr txBox="1">
            <a:spLocks noGrp="1"/>
          </p:cNvSpPr>
          <p:nvPr>
            <p:ph type="subTitle" idx="2"/>
          </p:nvPr>
        </p:nvSpPr>
        <p:spPr>
          <a:xfrm>
            <a:off x="7497400" y="510250"/>
            <a:ext cx="2867100" cy="10569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None/>
              <a:defRPr sz="3200" b="1">
                <a:solidFill>
                  <a:srgbClr val="000000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None/>
              <a:defRPr sz="3200" b="1">
                <a:solidFill>
                  <a:srgbClr val="000000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None/>
              <a:defRPr sz="3200" b="1">
                <a:solidFill>
                  <a:srgbClr val="000000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None/>
              <a:defRPr sz="3200" b="1">
                <a:solidFill>
                  <a:srgbClr val="000000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None/>
              <a:defRPr sz="3200" b="1">
                <a:solidFill>
                  <a:srgbClr val="000000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None/>
              <a:defRPr sz="3200" b="1">
                <a:solidFill>
                  <a:srgbClr val="000000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None/>
              <a:defRPr sz="3200" b="1">
                <a:solidFill>
                  <a:srgbClr val="000000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None/>
              <a:defRPr sz="3200" b="1">
                <a:solidFill>
                  <a:srgbClr val="000000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None/>
              <a:defRPr sz="3200" b="1">
                <a:solidFill>
                  <a:srgbClr val="000000"/>
                </a:solidFill>
              </a:defRPr>
            </a:lvl9pPr>
          </a:lstStyle>
          <a:p>
            <a:endParaRPr/>
          </a:p>
        </p:txBody>
      </p:sp>
      <p:sp>
        <p:nvSpPr>
          <p:cNvPr id="42" name="Google Shape;42;p2"/>
          <p:cNvSpPr txBox="1">
            <a:spLocks noGrp="1"/>
          </p:cNvSpPr>
          <p:nvPr>
            <p:ph type="subTitle" idx="3"/>
          </p:nvPr>
        </p:nvSpPr>
        <p:spPr>
          <a:xfrm>
            <a:off x="7493688" y="1752650"/>
            <a:ext cx="2867100" cy="10569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Norican"/>
              <a:buNone/>
              <a:defRPr sz="4800" b="1">
                <a:solidFill>
                  <a:srgbClr val="000000"/>
                </a:solidFill>
                <a:latin typeface="Norican"/>
                <a:ea typeface="Norican"/>
                <a:cs typeface="Norican"/>
                <a:sym typeface="Norican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Norican"/>
              <a:buNone/>
              <a:defRPr sz="4800" b="1">
                <a:solidFill>
                  <a:srgbClr val="000000"/>
                </a:solidFill>
                <a:latin typeface="Norican"/>
                <a:ea typeface="Norican"/>
                <a:cs typeface="Norican"/>
                <a:sym typeface="Norican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Norican"/>
              <a:buNone/>
              <a:defRPr sz="4800" b="1">
                <a:solidFill>
                  <a:srgbClr val="000000"/>
                </a:solidFill>
                <a:latin typeface="Norican"/>
                <a:ea typeface="Norican"/>
                <a:cs typeface="Norican"/>
                <a:sym typeface="Norican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Norican"/>
              <a:buNone/>
              <a:defRPr sz="4800" b="1">
                <a:solidFill>
                  <a:srgbClr val="000000"/>
                </a:solidFill>
                <a:latin typeface="Norican"/>
                <a:ea typeface="Norican"/>
                <a:cs typeface="Norican"/>
                <a:sym typeface="Norican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Norican"/>
              <a:buNone/>
              <a:defRPr sz="4800" b="1">
                <a:solidFill>
                  <a:srgbClr val="000000"/>
                </a:solidFill>
                <a:latin typeface="Norican"/>
                <a:ea typeface="Norican"/>
                <a:cs typeface="Norican"/>
                <a:sym typeface="Norican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Norican"/>
              <a:buNone/>
              <a:defRPr sz="4800" b="1">
                <a:solidFill>
                  <a:srgbClr val="000000"/>
                </a:solidFill>
                <a:latin typeface="Norican"/>
                <a:ea typeface="Norican"/>
                <a:cs typeface="Norican"/>
                <a:sym typeface="Norican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Norican"/>
              <a:buNone/>
              <a:defRPr sz="4800" b="1">
                <a:solidFill>
                  <a:srgbClr val="000000"/>
                </a:solidFill>
                <a:latin typeface="Norican"/>
                <a:ea typeface="Norican"/>
                <a:cs typeface="Norican"/>
                <a:sym typeface="Norican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Norican"/>
              <a:buNone/>
              <a:defRPr sz="4800" b="1">
                <a:solidFill>
                  <a:srgbClr val="000000"/>
                </a:solidFill>
                <a:latin typeface="Norican"/>
                <a:ea typeface="Norican"/>
                <a:cs typeface="Norican"/>
                <a:sym typeface="Norican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Norican"/>
              <a:buNone/>
              <a:defRPr sz="4800" b="1">
                <a:solidFill>
                  <a:srgbClr val="000000"/>
                </a:solidFill>
                <a:latin typeface="Norican"/>
                <a:ea typeface="Norican"/>
                <a:cs typeface="Norican"/>
                <a:sym typeface="Norican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0"/>
            <a:ext cx="54102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600200"/>
            <a:ext cx="54102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F11882-8EEF-4FC2-B9F7-55FEB74C0AA7}" type="datetimeFigureOut">
              <a:rPr lang="en-US" smtClean="0"/>
              <a:t>7/21/2023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02CE50-45D4-4EE8-8910-74902AC7E8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06693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3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3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2838" y="1535113"/>
            <a:ext cx="5389562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2838" y="2174875"/>
            <a:ext cx="5389562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F11882-8EEF-4FC2-B9F7-55FEB74C0AA7}" type="datetimeFigureOut">
              <a:rPr lang="en-US" smtClean="0"/>
              <a:t>7/21/2023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02CE50-45D4-4EE8-8910-74902AC7E8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908567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F11882-8EEF-4FC2-B9F7-55FEB74C0AA7}" type="datetimeFigureOut">
              <a:rPr lang="en-US" smtClean="0"/>
              <a:t>7/21/2023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02CE50-45D4-4EE8-8910-74902AC7E8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22680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F11882-8EEF-4FC2-B9F7-55FEB74C0AA7}" type="datetimeFigureOut">
              <a:rPr lang="en-US" smtClean="0"/>
              <a:t>7/21/2023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02CE50-45D4-4EE8-8910-74902AC7E8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651634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40116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7263" y="273050"/>
            <a:ext cx="681513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1435100"/>
            <a:ext cx="40116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F11882-8EEF-4FC2-B9F7-55FEB74C0AA7}" type="datetimeFigureOut">
              <a:rPr lang="en-US" smtClean="0"/>
              <a:t>7/21/2023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02CE50-45D4-4EE8-8910-74902AC7E8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58464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188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188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188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F11882-8EEF-4FC2-B9F7-55FEB74C0AA7}" type="datetimeFigureOut">
              <a:rPr lang="en-US" smtClean="0"/>
              <a:t>7/21/2023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02CE50-45D4-4EE8-8910-74902AC7E8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047385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F11882-8EEF-4FC2-B9F7-55FEB74C0AA7}" type="datetimeFigureOut">
              <a:rPr lang="en-US" smtClean="0"/>
              <a:t>7/21/2023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02CE50-45D4-4EE8-8910-74902AC7E8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72112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8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8"/>
            <a:ext cx="80772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F11882-8EEF-4FC2-B9F7-55FEB74C0AA7}" type="datetimeFigureOut">
              <a:rPr lang="en-US" smtClean="0"/>
              <a:t>7/21/2023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02CE50-45D4-4EE8-8910-74902AC7E8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40278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002 Morning Message" userDrawn="1">
  <p:cSld name="CUSTOM_5">
    <p:spTree>
      <p:nvGrpSpPr>
        <p:cNvPr id="1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44;p3"/>
          <p:cNvSpPr/>
          <p:nvPr/>
        </p:nvSpPr>
        <p:spPr>
          <a:xfrm>
            <a:off x="238458" y="4422429"/>
            <a:ext cx="1962000" cy="1962000"/>
          </a:xfrm>
          <a:prstGeom prst="ellipse">
            <a:avLst/>
          </a:prstGeom>
          <a:solidFill>
            <a:srgbClr val="FCFCFC"/>
          </a:solidFill>
          <a:ln>
            <a:noFill/>
          </a:ln>
          <a:effectLst>
            <a:outerShdw blurRad="25400" dist="50800" dir="2700000" algn="tl" rotWithShape="0">
              <a:srgbClr val="000000">
                <a:alpha val="2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45" name="Google Shape;45;p3" descr="A picture containing drawing&#10;&#10;Description automatically generated"/>
          <p:cNvPicPr preferRelativeResize="0"/>
          <p:nvPr/>
        </p:nvPicPr>
        <p:blipFill rotWithShape="1">
          <a:blip r:embed="rId2">
            <a:alphaModFix amt="14000"/>
          </a:blip>
          <a:srcRect r="41138" b="58781"/>
          <a:stretch/>
        </p:blipFill>
        <p:spPr>
          <a:xfrm>
            <a:off x="6683186" y="2515664"/>
            <a:ext cx="1779300" cy="1731900"/>
          </a:xfrm>
          <a:prstGeom prst="ellipse">
            <a:avLst/>
          </a:prstGeom>
          <a:noFill/>
          <a:ln>
            <a:noFill/>
          </a:ln>
        </p:spPr>
      </p:pic>
      <p:sp>
        <p:nvSpPr>
          <p:cNvPr id="46" name="Google Shape;46;p3"/>
          <p:cNvSpPr/>
          <p:nvPr/>
        </p:nvSpPr>
        <p:spPr>
          <a:xfrm rot="1470219">
            <a:off x="9272090" y="3990651"/>
            <a:ext cx="2573591" cy="2228429"/>
          </a:xfrm>
          <a:prstGeom prst="foldedCorner">
            <a:avLst>
              <a:gd name="adj" fmla="val 25634"/>
            </a:avLst>
          </a:prstGeom>
          <a:solidFill>
            <a:schemeClr val="accent3"/>
          </a:solidFill>
          <a:ln>
            <a:noFill/>
          </a:ln>
          <a:effectLst>
            <a:outerShdw blurRad="25400" dist="50800" dir="2700000" algn="tl" rotWithShape="0">
              <a:srgbClr val="000000">
                <a:alpha val="2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7" name="Google Shape;47;p3"/>
          <p:cNvSpPr/>
          <p:nvPr/>
        </p:nvSpPr>
        <p:spPr>
          <a:xfrm rot="4713781" flipH="1">
            <a:off x="9667917" y="2883538"/>
            <a:ext cx="2573501" cy="2228552"/>
          </a:xfrm>
          <a:prstGeom prst="foldedCorner">
            <a:avLst>
              <a:gd name="adj" fmla="val 25634"/>
            </a:avLst>
          </a:prstGeom>
          <a:solidFill>
            <a:schemeClr val="accent2"/>
          </a:solidFill>
          <a:ln>
            <a:noFill/>
          </a:ln>
          <a:effectLst>
            <a:outerShdw blurRad="25400" dist="50800" dir="2700000" algn="tl" rotWithShape="0">
              <a:srgbClr val="000000">
                <a:alpha val="2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8" name="Google Shape;48;p3"/>
          <p:cNvSpPr/>
          <p:nvPr/>
        </p:nvSpPr>
        <p:spPr>
          <a:xfrm rot="-1047552">
            <a:off x="9413481" y="1691501"/>
            <a:ext cx="2573772" cy="2228494"/>
          </a:xfrm>
          <a:prstGeom prst="foldedCorner">
            <a:avLst>
              <a:gd name="adj" fmla="val 25634"/>
            </a:avLst>
          </a:prstGeom>
          <a:solidFill>
            <a:schemeClr val="accent1"/>
          </a:solidFill>
          <a:ln>
            <a:noFill/>
          </a:ln>
          <a:effectLst>
            <a:outerShdw blurRad="25400" dist="50800" dir="2700000" algn="tl" rotWithShape="0">
              <a:srgbClr val="000000">
                <a:alpha val="2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0" name="Google Shape;50;p3"/>
          <p:cNvSpPr/>
          <p:nvPr/>
        </p:nvSpPr>
        <p:spPr>
          <a:xfrm rot="10800000">
            <a:off x="6252766" y="3458147"/>
            <a:ext cx="1164139" cy="497418"/>
          </a:xfrm>
          <a:custGeom>
            <a:avLst/>
            <a:gdLst/>
            <a:ahLst/>
            <a:cxnLst/>
            <a:rect l="l" t="t" r="r" b="b"/>
            <a:pathLst>
              <a:path w="1164139" h="497418" extrusionOk="0">
                <a:moveTo>
                  <a:pt x="1164139" y="0"/>
                </a:moveTo>
                <a:lnTo>
                  <a:pt x="1164139" y="497418"/>
                </a:lnTo>
                <a:lnTo>
                  <a:pt x="0" y="497418"/>
                </a:lnTo>
                <a:lnTo>
                  <a:pt x="104463" y="248709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1"/>
              </a:gs>
              <a:gs pos="57000">
                <a:schemeClr val="accent1"/>
              </a:gs>
              <a:gs pos="76000">
                <a:schemeClr val="accent4"/>
              </a:gs>
              <a:gs pos="86000">
                <a:schemeClr val="accent1"/>
              </a:gs>
              <a:gs pos="100000">
                <a:schemeClr val="accent1"/>
              </a:gs>
            </a:gsLst>
            <a:lin ang="0" scaled="0"/>
          </a:gra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1" name="Google Shape;51;p3"/>
          <p:cNvSpPr/>
          <p:nvPr/>
        </p:nvSpPr>
        <p:spPr>
          <a:xfrm rot="10800000">
            <a:off x="6259831" y="4173720"/>
            <a:ext cx="1164139" cy="497418"/>
          </a:xfrm>
          <a:custGeom>
            <a:avLst/>
            <a:gdLst/>
            <a:ahLst/>
            <a:cxnLst/>
            <a:rect l="l" t="t" r="r" b="b"/>
            <a:pathLst>
              <a:path w="1164139" h="497418" extrusionOk="0">
                <a:moveTo>
                  <a:pt x="1164139" y="0"/>
                </a:moveTo>
                <a:lnTo>
                  <a:pt x="1164139" y="497418"/>
                </a:lnTo>
                <a:lnTo>
                  <a:pt x="0" y="497418"/>
                </a:lnTo>
                <a:lnTo>
                  <a:pt x="104463" y="248709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/>
              </a:gs>
              <a:gs pos="57000">
                <a:schemeClr val="accent3"/>
              </a:gs>
              <a:gs pos="76000">
                <a:schemeClr val="accent4"/>
              </a:gs>
              <a:gs pos="86000">
                <a:schemeClr val="accent3"/>
              </a:gs>
              <a:gs pos="100000">
                <a:schemeClr val="accent3"/>
              </a:gs>
            </a:gsLst>
            <a:lin ang="0" scaled="0"/>
          </a:gra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2" name="Google Shape;52;p3"/>
          <p:cNvSpPr/>
          <p:nvPr/>
        </p:nvSpPr>
        <p:spPr>
          <a:xfrm rot="10800000">
            <a:off x="6282035" y="2682017"/>
            <a:ext cx="1164139" cy="497418"/>
          </a:xfrm>
          <a:custGeom>
            <a:avLst/>
            <a:gdLst/>
            <a:ahLst/>
            <a:cxnLst/>
            <a:rect l="l" t="t" r="r" b="b"/>
            <a:pathLst>
              <a:path w="1164139" h="497418" extrusionOk="0">
                <a:moveTo>
                  <a:pt x="1164139" y="0"/>
                </a:moveTo>
                <a:lnTo>
                  <a:pt x="1164139" y="497418"/>
                </a:lnTo>
                <a:lnTo>
                  <a:pt x="0" y="497418"/>
                </a:lnTo>
                <a:lnTo>
                  <a:pt x="104463" y="248709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2"/>
              </a:gs>
              <a:gs pos="47000">
                <a:schemeClr val="accent2"/>
              </a:gs>
              <a:gs pos="57000">
                <a:schemeClr val="accent2"/>
              </a:gs>
              <a:gs pos="76000">
                <a:schemeClr val="accent4"/>
              </a:gs>
              <a:gs pos="86000">
                <a:schemeClr val="accent2"/>
              </a:gs>
              <a:gs pos="100000">
                <a:schemeClr val="accent2"/>
              </a:gs>
            </a:gsLst>
            <a:lin ang="0" scaled="0"/>
          </a:gra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3" name="Google Shape;53;p3"/>
          <p:cNvSpPr/>
          <p:nvPr/>
        </p:nvSpPr>
        <p:spPr>
          <a:xfrm>
            <a:off x="-5256264" y="-11305664"/>
            <a:ext cx="5117400" cy="7200300"/>
          </a:xfrm>
          <a:prstGeom prst="rect">
            <a:avLst/>
          </a:prstGeom>
          <a:solidFill>
            <a:schemeClr val="accent5"/>
          </a:solidFill>
          <a:ln>
            <a:noFill/>
          </a:ln>
          <a:effectLst>
            <a:outerShdw blurRad="25400" dist="88900" dir="2700000" algn="tl" rotWithShape="0">
              <a:srgbClr val="000000">
                <a:alpha val="2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54" name="Google Shape;54;p3" descr="A picture containing drawing&#10;&#10;Description automatically generated"/>
          <p:cNvPicPr preferRelativeResize="0"/>
          <p:nvPr/>
        </p:nvPicPr>
        <p:blipFill rotWithShape="1">
          <a:blip r:embed="rId2">
            <a:alphaModFix amt="14000"/>
          </a:blip>
          <a:srcRect r="37237" b="3920"/>
          <a:stretch/>
        </p:blipFill>
        <p:spPr>
          <a:xfrm>
            <a:off x="-5029029" y="-11046761"/>
            <a:ext cx="4687056" cy="6498698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65" name="Google Shape;65;p3"/>
          <p:cNvGrpSpPr/>
          <p:nvPr/>
        </p:nvGrpSpPr>
        <p:grpSpPr>
          <a:xfrm rot="1093507">
            <a:off x="9391157" y="260298"/>
            <a:ext cx="2925845" cy="635664"/>
            <a:chOff x="3457763" y="1429129"/>
            <a:chExt cx="5239694" cy="1138366"/>
          </a:xfrm>
        </p:grpSpPr>
        <p:sp>
          <p:nvSpPr>
            <p:cNvPr id="66" name="Google Shape;66;p3"/>
            <p:cNvSpPr/>
            <p:nvPr/>
          </p:nvSpPr>
          <p:spPr>
            <a:xfrm>
              <a:off x="3457763" y="1495739"/>
              <a:ext cx="5239694" cy="1071756"/>
            </a:xfrm>
            <a:custGeom>
              <a:avLst/>
              <a:gdLst/>
              <a:ahLst/>
              <a:cxnLst/>
              <a:rect l="l" t="t" r="r" b="b"/>
              <a:pathLst>
                <a:path w="5062506" h="1035513" extrusionOk="0">
                  <a:moveTo>
                    <a:pt x="328558" y="76200"/>
                  </a:moveTo>
                  <a:cubicBezTo>
                    <a:pt x="179152" y="76200"/>
                    <a:pt x="58034" y="197318"/>
                    <a:pt x="58034" y="346724"/>
                  </a:cubicBezTo>
                  <a:lnTo>
                    <a:pt x="58034" y="688789"/>
                  </a:lnTo>
                  <a:cubicBezTo>
                    <a:pt x="58034" y="838195"/>
                    <a:pt x="179152" y="959313"/>
                    <a:pt x="328558" y="959313"/>
                  </a:cubicBezTo>
                  <a:lnTo>
                    <a:pt x="2287659" y="959313"/>
                  </a:lnTo>
                  <a:lnTo>
                    <a:pt x="2313250" y="948684"/>
                  </a:lnTo>
                  <a:cubicBezTo>
                    <a:pt x="2358667" y="923298"/>
                    <a:pt x="2478403" y="819579"/>
                    <a:pt x="2550061" y="820486"/>
                  </a:cubicBezTo>
                  <a:cubicBezTo>
                    <a:pt x="2621719" y="821392"/>
                    <a:pt x="2698792" y="916952"/>
                    <a:pt x="2743200" y="954124"/>
                  </a:cubicBezTo>
                  <a:lnTo>
                    <a:pt x="2747941" y="942779"/>
                  </a:lnTo>
                  <a:lnTo>
                    <a:pt x="4733949" y="959313"/>
                  </a:lnTo>
                  <a:cubicBezTo>
                    <a:pt x="4883355" y="959313"/>
                    <a:pt x="5004473" y="838195"/>
                    <a:pt x="5004473" y="688789"/>
                  </a:cubicBezTo>
                  <a:lnTo>
                    <a:pt x="5004473" y="346724"/>
                  </a:lnTo>
                  <a:cubicBezTo>
                    <a:pt x="5004473" y="197318"/>
                    <a:pt x="4883355" y="76200"/>
                    <a:pt x="4733949" y="76200"/>
                  </a:cubicBezTo>
                  <a:lnTo>
                    <a:pt x="328558" y="76200"/>
                  </a:lnTo>
                  <a:close/>
                  <a:moveTo>
                    <a:pt x="317209" y="0"/>
                  </a:moveTo>
                  <a:lnTo>
                    <a:pt x="4745297" y="0"/>
                  </a:lnTo>
                  <a:cubicBezTo>
                    <a:pt x="4920487" y="0"/>
                    <a:pt x="5062506" y="142019"/>
                    <a:pt x="5062506" y="317209"/>
                  </a:cubicBezTo>
                  <a:lnTo>
                    <a:pt x="5062506" y="718304"/>
                  </a:lnTo>
                  <a:cubicBezTo>
                    <a:pt x="5062506" y="893494"/>
                    <a:pt x="4920487" y="1035513"/>
                    <a:pt x="4745297" y="1035513"/>
                  </a:cubicBezTo>
                  <a:lnTo>
                    <a:pt x="2758493" y="1019629"/>
                  </a:lnTo>
                  <a:cubicBezTo>
                    <a:pt x="2679522" y="973580"/>
                    <a:pt x="2617710" y="888043"/>
                    <a:pt x="2543151" y="888123"/>
                  </a:cubicBezTo>
                  <a:cubicBezTo>
                    <a:pt x="2468592" y="888203"/>
                    <a:pt x="2600987" y="857913"/>
                    <a:pt x="2311137" y="1020107"/>
                  </a:cubicBezTo>
                  <a:lnTo>
                    <a:pt x="317209" y="1035513"/>
                  </a:lnTo>
                  <a:cubicBezTo>
                    <a:pt x="142019" y="1035513"/>
                    <a:pt x="0" y="893494"/>
                    <a:pt x="0" y="718304"/>
                  </a:cubicBezTo>
                  <a:lnTo>
                    <a:pt x="0" y="317209"/>
                  </a:lnTo>
                  <a:cubicBezTo>
                    <a:pt x="0" y="142019"/>
                    <a:pt x="142019" y="0"/>
                    <a:pt x="317209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7" name="Google Shape;67;p3"/>
            <p:cNvSpPr/>
            <p:nvPr/>
          </p:nvSpPr>
          <p:spPr>
            <a:xfrm>
              <a:off x="4099662" y="1429129"/>
              <a:ext cx="3936300" cy="211800"/>
            </a:xfrm>
            <a:prstGeom prst="roundRect">
              <a:avLst>
                <a:gd name="adj" fmla="val 50000"/>
              </a:avLst>
            </a:pr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68" name="Google Shape;68;p3"/>
          <p:cNvGrpSpPr/>
          <p:nvPr/>
        </p:nvGrpSpPr>
        <p:grpSpPr>
          <a:xfrm rot="1692624">
            <a:off x="-114014" y="62017"/>
            <a:ext cx="228030" cy="6706075"/>
            <a:chOff x="9680428" y="578816"/>
            <a:chExt cx="126000" cy="3112590"/>
          </a:xfrm>
        </p:grpSpPr>
        <p:sp>
          <p:nvSpPr>
            <p:cNvPr id="69" name="Google Shape;69;p3"/>
            <p:cNvSpPr/>
            <p:nvPr/>
          </p:nvSpPr>
          <p:spPr>
            <a:xfrm>
              <a:off x="9680428" y="578816"/>
              <a:ext cx="126000" cy="3112590"/>
            </a:xfrm>
            <a:custGeom>
              <a:avLst/>
              <a:gdLst/>
              <a:ahLst/>
              <a:cxnLst/>
              <a:rect l="l" t="t" r="r" b="b"/>
              <a:pathLst>
                <a:path w="126000" h="3112590" extrusionOk="0">
                  <a:moveTo>
                    <a:pt x="63001" y="0"/>
                  </a:moveTo>
                  <a:lnTo>
                    <a:pt x="114357" y="296725"/>
                  </a:lnTo>
                  <a:lnTo>
                    <a:pt x="117501" y="296725"/>
                  </a:lnTo>
                  <a:lnTo>
                    <a:pt x="117501" y="314893"/>
                  </a:lnTo>
                  <a:lnTo>
                    <a:pt x="117501" y="2932374"/>
                  </a:lnTo>
                  <a:lnTo>
                    <a:pt x="122485" y="2934439"/>
                  </a:lnTo>
                  <a:cubicBezTo>
                    <a:pt x="124657" y="2936611"/>
                    <a:pt x="126000" y="2939611"/>
                    <a:pt x="126000" y="2942924"/>
                  </a:cubicBezTo>
                  <a:lnTo>
                    <a:pt x="126000" y="2990924"/>
                  </a:lnTo>
                  <a:cubicBezTo>
                    <a:pt x="126000" y="2994238"/>
                    <a:pt x="124657" y="2997238"/>
                    <a:pt x="122485" y="2999409"/>
                  </a:cubicBezTo>
                  <a:lnTo>
                    <a:pt x="117501" y="3001474"/>
                  </a:lnTo>
                  <a:lnTo>
                    <a:pt x="117501" y="3088370"/>
                  </a:lnTo>
                  <a:lnTo>
                    <a:pt x="117000" y="3088370"/>
                  </a:lnTo>
                  <a:lnTo>
                    <a:pt x="117000" y="3094590"/>
                  </a:lnTo>
                  <a:cubicBezTo>
                    <a:pt x="117000" y="3104531"/>
                    <a:pt x="108941" y="3112590"/>
                    <a:pt x="99000" y="3112590"/>
                  </a:cubicBezTo>
                  <a:lnTo>
                    <a:pt x="27000" y="3112590"/>
                  </a:lnTo>
                  <a:cubicBezTo>
                    <a:pt x="17059" y="3112590"/>
                    <a:pt x="9000" y="3104531"/>
                    <a:pt x="9000" y="3094590"/>
                  </a:cubicBezTo>
                  <a:lnTo>
                    <a:pt x="9000" y="3088370"/>
                  </a:lnTo>
                  <a:lnTo>
                    <a:pt x="8500" y="3088370"/>
                  </a:lnTo>
                  <a:lnTo>
                    <a:pt x="8500" y="3001474"/>
                  </a:lnTo>
                  <a:lnTo>
                    <a:pt x="3515" y="2999409"/>
                  </a:lnTo>
                  <a:cubicBezTo>
                    <a:pt x="1343" y="2997238"/>
                    <a:pt x="0" y="2994238"/>
                    <a:pt x="0" y="2990924"/>
                  </a:cubicBezTo>
                  <a:lnTo>
                    <a:pt x="0" y="2942924"/>
                  </a:lnTo>
                  <a:cubicBezTo>
                    <a:pt x="0" y="2939611"/>
                    <a:pt x="1343" y="2936611"/>
                    <a:pt x="3515" y="2934439"/>
                  </a:cubicBezTo>
                  <a:lnTo>
                    <a:pt x="8500" y="2932374"/>
                  </a:lnTo>
                  <a:lnTo>
                    <a:pt x="8500" y="314893"/>
                  </a:lnTo>
                  <a:lnTo>
                    <a:pt x="8500" y="296725"/>
                  </a:lnTo>
                  <a:lnTo>
                    <a:pt x="11644" y="296725"/>
                  </a:lnTo>
                  <a:close/>
                </a:path>
              </a:pathLst>
            </a:custGeom>
            <a:solidFill>
              <a:srgbClr val="FCFCFC"/>
            </a:solidFill>
            <a:ln>
              <a:noFill/>
            </a:ln>
            <a:effectLst>
              <a:outerShdw blurRad="25400" dist="50800" dir="2700000" algn="tl" rotWithShape="0">
                <a:srgbClr val="000000">
                  <a:alpha val="2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70" name="Google Shape;70;p3"/>
            <p:cNvGrpSpPr/>
            <p:nvPr/>
          </p:nvGrpSpPr>
          <p:grpSpPr>
            <a:xfrm>
              <a:off x="9680428" y="578816"/>
              <a:ext cx="126000" cy="3112590"/>
              <a:chOff x="10252180" y="581340"/>
              <a:chExt cx="126000" cy="3112590"/>
            </a:xfrm>
          </p:grpSpPr>
          <p:sp>
            <p:nvSpPr>
              <p:cNvPr id="71" name="Google Shape;71;p3"/>
              <p:cNvSpPr/>
              <p:nvPr/>
            </p:nvSpPr>
            <p:spPr>
              <a:xfrm>
                <a:off x="10260623" y="878065"/>
                <a:ext cx="108899" cy="2791500"/>
              </a:xfrm>
              <a:prstGeom prst="rect">
                <a:avLst/>
              </a:prstGeom>
              <a:gradFill>
                <a:gsLst>
                  <a:gs pos="0">
                    <a:schemeClr val="accent1"/>
                  </a:gs>
                  <a:gs pos="40000">
                    <a:schemeClr val="accent4"/>
                  </a:gs>
                  <a:gs pos="69000">
                    <a:schemeClr val="accent1"/>
                  </a:gs>
                  <a:gs pos="100000">
                    <a:schemeClr val="accent1"/>
                  </a:gs>
                </a:gsLst>
                <a:lin ang="0" scaled="0"/>
              </a:gra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2" name="Google Shape;72;p3"/>
              <p:cNvSpPr/>
              <p:nvPr/>
            </p:nvSpPr>
            <p:spPr>
              <a:xfrm>
                <a:off x="10260679" y="581340"/>
                <a:ext cx="112500" cy="304800"/>
              </a:xfrm>
              <a:prstGeom prst="triangle">
                <a:avLst>
                  <a:gd name="adj" fmla="val 50000"/>
                </a:avLst>
              </a:prstGeom>
              <a:gradFill>
                <a:gsLst>
                  <a:gs pos="0">
                    <a:srgbClr val="D0CECE"/>
                  </a:gs>
                  <a:gs pos="40000">
                    <a:srgbClr val="FFFFFF"/>
                  </a:gs>
                  <a:gs pos="69000">
                    <a:srgbClr val="F2F2F2"/>
                  </a:gs>
                  <a:gs pos="100000">
                    <a:srgbClr val="F2F2F2"/>
                  </a:gs>
                </a:gsLst>
                <a:lin ang="0" scaled="0"/>
              </a:gra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3" name="Google Shape;73;p3"/>
              <p:cNvSpPr/>
              <p:nvPr/>
            </p:nvSpPr>
            <p:spPr>
              <a:xfrm>
                <a:off x="10296034" y="594461"/>
                <a:ext cx="38292" cy="112552"/>
              </a:xfrm>
              <a:custGeom>
                <a:avLst/>
                <a:gdLst/>
                <a:ahLst/>
                <a:cxnLst/>
                <a:rect l="l" t="t" r="r" b="b"/>
                <a:pathLst>
                  <a:path w="38292" h="112552" extrusionOk="0">
                    <a:moveTo>
                      <a:pt x="19480" y="0"/>
                    </a:moveTo>
                    <a:lnTo>
                      <a:pt x="38292" y="108692"/>
                    </a:lnTo>
                    <a:lnTo>
                      <a:pt x="0" y="112552"/>
                    </a:lnTo>
                    <a:close/>
                  </a:path>
                </a:pathLst>
              </a:custGeom>
              <a:solidFill>
                <a:srgbClr val="000000"/>
              </a:solidFill>
              <a:ln w="19050" cap="flat" cmpd="sng">
                <a:solidFill>
                  <a:srgbClr val="000000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4" name="Google Shape;74;p3"/>
              <p:cNvSpPr/>
              <p:nvPr/>
            </p:nvSpPr>
            <p:spPr>
              <a:xfrm rot="10800000">
                <a:off x="10261180" y="3549930"/>
                <a:ext cx="108000" cy="144000"/>
              </a:xfrm>
              <a:prstGeom prst="round2SameRect">
                <a:avLst>
                  <a:gd name="adj1" fmla="val 16667"/>
                  <a:gd name="adj2" fmla="val 0"/>
                </a:avLst>
              </a:prstGeom>
              <a:gradFill>
                <a:gsLst>
                  <a:gs pos="0">
                    <a:srgbClr val="D0CECE"/>
                  </a:gs>
                  <a:gs pos="40000">
                    <a:srgbClr val="FFFFFF"/>
                  </a:gs>
                  <a:gs pos="69000">
                    <a:srgbClr val="F2F2F2"/>
                  </a:gs>
                  <a:gs pos="100000">
                    <a:srgbClr val="F2F2F2"/>
                  </a:gs>
                </a:gsLst>
                <a:lin ang="0" scaled="0"/>
              </a:gra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5" name="Google Shape;75;p3"/>
              <p:cNvSpPr/>
              <p:nvPr/>
            </p:nvSpPr>
            <p:spPr>
              <a:xfrm>
                <a:off x="10252180" y="3512264"/>
                <a:ext cx="126000" cy="72000"/>
              </a:xfrm>
              <a:prstGeom prst="roundRect">
                <a:avLst>
                  <a:gd name="adj" fmla="val 16667"/>
                </a:avLst>
              </a:prstGeom>
              <a:gradFill>
                <a:gsLst>
                  <a:gs pos="0">
                    <a:srgbClr val="F2F2F2"/>
                  </a:gs>
                  <a:gs pos="40000">
                    <a:srgbClr val="FFFFFF"/>
                  </a:gs>
                  <a:gs pos="69000">
                    <a:srgbClr val="F2F2F2"/>
                  </a:gs>
                  <a:gs pos="100000">
                    <a:srgbClr val="F2F2F2"/>
                  </a:gs>
                </a:gsLst>
                <a:lin ang="0" scaled="0"/>
              </a:gra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76" name="Google Shape;76;p3"/>
          <p:cNvGrpSpPr/>
          <p:nvPr/>
        </p:nvGrpSpPr>
        <p:grpSpPr>
          <a:xfrm>
            <a:off x="127091" y="151887"/>
            <a:ext cx="271468" cy="6706075"/>
            <a:chOff x="9680428" y="578816"/>
            <a:chExt cx="126000" cy="3112590"/>
          </a:xfrm>
        </p:grpSpPr>
        <p:sp>
          <p:nvSpPr>
            <p:cNvPr id="77" name="Google Shape;77;p3"/>
            <p:cNvSpPr/>
            <p:nvPr/>
          </p:nvSpPr>
          <p:spPr>
            <a:xfrm>
              <a:off x="9680428" y="578816"/>
              <a:ext cx="126000" cy="3112590"/>
            </a:xfrm>
            <a:custGeom>
              <a:avLst/>
              <a:gdLst/>
              <a:ahLst/>
              <a:cxnLst/>
              <a:rect l="l" t="t" r="r" b="b"/>
              <a:pathLst>
                <a:path w="126000" h="3112590" extrusionOk="0">
                  <a:moveTo>
                    <a:pt x="63001" y="0"/>
                  </a:moveTo>
                  <a:lnTo>
                    <a:pt x="114357" y="296725"/>
                  </a:lnTo>
                  <a:lnTo>
                    <a:pt x="117501" y="296725"/>
                  </a:lnTo>
                  <a:lnTo>
                    <a:pt x="117501" y="314893"/>
                  </a:lnTo>
                  <a:lnTo>
                    <a:pt x="117501" y="2932374"/>
                  </a:lnTo>
                  <a:lnTo>
                    <a:pt x="122485" y="2934439"/>
                  </a:lnTo>
                  <a:cubicBezTo>
                    <a:pt x="124657" y="2936611"/>
                    <a:pt x="126000" y="2939611"/>
                    <a:pt x="126000" y="2942924"/>
                  </a:cubicBezTo>
                  <a:lnTo>
                    <a:pt x="126000" y="2990924"/>
                  </a:lnTo>
                  <a:cubicBezTo>
                    <a:pt x="126000" y="2994238"/>
                    <a:pt x="124657" y="2997238"/>
                    <a:pt x="122485" y="2999409"/>
                  </a:cubicBezTo>
                  <a:lnTo>
                    <a:pt x="117501" y="3001474"/>
                  </a:lnTo>
                  <a:lnTo>
                    <a:pt x="117501" y="3088370"/>
                  </a:lnTo>
                  <a:lnTo>
                    <a:pt x="117000" y="3088370"/>
                  </a:lnTo>
                  <a:lnTo>
                    <a:pt x="117000" y="3094590"/>
                  </a:lnTo>
                  <a:cubicBezTo>
                    <a:pt x="117000" y="3104531"/>
                    <a:pt x="108941" y="3112590"/>
                    <a:pt x="99000" y="3112590"/>
                  </a:cubicBezTo>
                  <a:lnTo>
                    <a:pt x="27000" y="3112590"/>
                  </a:lnTo>
                  <a:cubicBezTo>
                    <a:pt x="17059" y="3112590"/>
                    <a:pt x="9000" y="3104531"/>
                    <a:pt x="9000" y="3094590"/>
                  </a:cubicBezTo>
                  <a:lnTo>
                    <a:pt x="9000" y="3088370"/>
                  </a:lnTo>
                  <a:lnTo>
                    <a:pt x="8500" y="3088370"/>
                  </a:lnTo>
                  <a:lnTo>
                    <a:pt x="8500" y="3001474"/>
                  </a:lnTo>
                  <a:lnTo>
                    <a:pt x="3515" y="2999409"/>
                  </a:lnTo>
                  <a:cubicBezTo>
                    <a:pt x="1343" y="2997238"/>
                    <a:pt x="0" y="2994238"/>
                    <a:pt x="0" y="2990924"/>
                  </a:cubicBezTo>
                  <a:lnTo>
                    <a:pt x="0" y="2942924"/>
                  </a:lnTo>
                  <a:cubicBezTo>
                    <a:pt x="0" y="2939611"/>
                    <a:pt x="1343" y="2936611"/>
                    <a:pt x="3515" y="2934439"/>
                  </a:cubicBezTo>
                  <a:lnTo>
                    <a:pt x="8500" y="2932374"/>
                  </a:lnTo>
                  <a:lnTo>
                    <a:pt x="8500" y="314893"/>
                  </a:lnTo>
                  <a:lnTo>
                    <a:pt x="8500" y="296725"/>
                  </a:lnTo>
                  <a:lnTo>
                    <a:pt x="11644" y="296725"/>
                  </a:lnTo>
                  <a:close/>
                </a:path>
              </a:pathLst>
            </a:custGeom>
            <a:gradFill>
              <a:gsLst>
                <a:gs pos="0">
                  <a:srgbClr val="D0CECE"/>
                </a:gs>
                <a:gs pos="40000">
                  <a:srgbClr val="FFFFFF"/>
                </a:gs>
                <a:gs pos="69000">
                  <a:srgbClr val="F2F2F2"/>
                </a:gs>
                <a:gs pos="100000">
                  <a:srgbClr val="F2F2F2"/>
                </a:gs>
              </a:gsLst>
              <a:lin ang="0" scaled="0"/>
            </a:gradFill>
            <a:ln>
              <a:noFill/>
            </a:ln>
            <a:effectLst>
              <a:outerShdw blurRad="50800" dist="38100" dir="2700000" algn="tl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78" name="Google Shape;78;p3"/>
            <p:cNvGrpSpPr/>
            <p:nvPr/>
          </p:nvGrpSpPr>
          <p:grpSpPr>
            <a:xfrm>
              <a:off x="9680428" y="578816"/>
              <a:ext cx="126000" cy="3112590"/>
              <a:chOff x="10252180" y="581340"/>
              <a:chExt cx="126000" cy="3112590"/>
            </a:xfrm>
          </p:grpSpPr>
          <p:sp>
            <p:nvSpPr>
              <p:cNvPr id="79" name="Google Shape;79;p3"/>
              <p:cNvSpPr/>
              <p:nvPr/>
            </p:nvSpPr>
            <p:spPr>
              <a:xfrm>
                <a:off x="10260675" y="878065"/>
                <a:ext cx="108900" cy="2791500"/>
              </a:xfrm>
              <a:prstGeom prst="rect">
                <a:avLst/>
              </a:prstGeom>
              <a:gradFill>
                <a:gsLst>
                  <a:gs pos="0">
                    <a:schemeClr val="accent2"/>
                  </a:gs>
                  <a:gs pos="40000">
                    <a:schemeClr val="accent4"/>
                  </a:gs>
                  <a:gs pos="69000">
                    <a:schemeClr val="accent2"/>
                  </a:gs>
                  <a:gs pos="100000">
                    <a:schemeClr val="accent2"/>
                  </a:gs>
                </a:gsLst>
                <a:lin ang="0" scaled="0"/>
              </a:gra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0" name="Google Shape;80;p3"/>
              <p:cNvSpPr/>
              <p:nvPr/>
            </p:nvSpPr>
            <p:spPr>
              <a:xfrm>
                <a:off x="10260679" y="581340"/>
                <a:ext cx="112500" cy="304800"/>
              </a:xfrm>
              <a:prstGeom prst="triangle">
                <a:avLst>
                  <a:gd name="adj" fmla="val 50000"/>
                </a:avLst>
              </a:prstGeom>
              <a:gradFill>
                <a:gsLst>
                  <a:gs pos="0">
                    <a:srgbClr val="D0CECE"/>
                  </a:gs>
                  <a:gs pos="40000">
                    <a:srgbClr val="FFFFFF"/>
                  </a:gs>
                  <a:gs pos="69000">
                    <a:srgbClr val="F2F2F2"/>
                  </a:gs>
                  <a:gs pos="100000">
                    <a:srgbClr val="F2F2F2"/>
                  </a:gs>
                </a:gsLst>
                <a:lin ang="0" scaled="0"/>
              </a:gra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1" name="Google Shape;81;p3"/>
              <p:cNvSpPr/>
              <p:nvPr/>
            </p:nvSpPr>
            <p:spPr>
              <a:xfrm>
                <a:off x="10296034" y="594461"/>
                <a:ext cx="38292" cy="100171"/>
              </a:xfrm>
              <a:custGeom>
                <a:avLst/>
                <a:gdLst/>
                <a:ahLst/>
                <a:cxnLst/>
                <a:rect l="l" t="t" r="r" b="b"/>
                <a:pathLst>
                  <a:path w="38292" h="112552" extrusionOk="0">
                    <a:moveTo>
                      <a:pt x="19480" y="0"/>
                    </a:moveTo>
                    <a:lnTo>
                      <a:pt x="38292" y="108692"/>
                    </a:lnTo>
                    <a:lnTo>
                      <a:pt x="0" y="112552"/>
                    </a:lnTo>
                    <a:close/>
                  </a:path>
                </a:pathLst>
              </a:custGeom>
              <a:solidFill>
                <a:srgbClr val="000000"/>
              </a:solidFill>
              <a:ln w="15875" cap="flat" cmpd="sng">
                <a:solidFill>
                  <a:srgbClr val="000000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2" name="Google Shape;82;p3"/>
              <p:cNvSpPr/>
              <p:nvPr/>
            </p:nvSpPr>
            <p:spPr>
              <a:xfrm rot="10800000">
                <a:off x="10261180" y="3549930"/>
                <a:ext cx="108000" cy="144000"/>
              </a:xfrm>
              <a:prstGeom prst="round2SameRect">
                <a:avLst>
                  <a:gd name="adj1" fmla="val 16667"/>
                  <a:gd name="adj2" fmla="val 0"/>
                </a:avLst>
              </a:prstGeom>
              <a:gradFill>
                <a:gsLst>
                  <a:gs pos="0">
                    <a:srgbClr val="D0CECE"/>
                  </a:gs>
                  <a:gs pos="40000">
                    <a:srgbClr val="FFFFFF"/>
                  </a:gs>
                  <a:gs pos="69000">
                    <a:srgbClr val="F2F2F2"/>
                  </a:gs>
                  <a:gs pos="100000">
                    <a:srgbClr val="F2F2F2"/>
                  </a:gs>
                </a:gsLst>
                <a:lin ang="0" scaled="0"/>
              </a:gra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3" name="Google Shape;83;p3"/>
              <p:cNvSpPr/>
              <p:nvPr/>
            </p:nvSpPr>
            <p:spPr>
              <a:xfrm>
                <a:off x="10252180" y="3512264"/>
                <a:ext cx="126000" cy="72000"/>
              </a:xfrm>
              <a:prstGeom prst="roundRect">
                <a:avLst>
                  <a:gd name="adj" fmla="val 16667"/>
                </a:avLst>
              </a:prstGeom>
              <a:gradFill>
                <a:gsLst>
                  <a:gs pos="0">
                    <a:srgbClr val="F2F2F2"/>
                  </a:gs>
                  <a:gs pos="40000">
                    <a:srgbClr val="FFFFFF"/>
                  </a:gs>
                  <a:gs pos="69000">
                    <a:srgbClr val="F2F2F2"/>
                  </a:gs>
                  <a:gs pos="100000">
                    <a:srgbClr val="F2F2F2"/>
                  </a:gs>
                </a:gsLst>
                <a:lin ang="0" scaled="0"/>
              </a:gra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2" name="Group 1"/>
          <p:cNvGrpSpPr/>
          <p:nvPr userDrawn="1"/>
        </p:nvGrpSpPr>
        <p:grpSpPr>
          <a:xfrm>
            <a:off x="1970314" y="-376466"/>
            <a:ext cx="5602522" cy="6116965"/>
            <a:chOff x="3967069" y="539490"/>
            <a:chExt cx="3932331" cy="5830551"/>
          </a:xfrm>
        </p:grpSpPr>
        <p:sp>
          <p:nvSpPr>
            <p:cNvPr id="49" name="Google Shape;49;p3"/>
            <p:cNvSpPr/>
            <p:nvPr/>
          </p:nvSpPr>
          <p:spPr>
            <a:xfrm>
              <a:off x="3967069" y="1031931"/>
              <a:ext cx="3932331" cy="5338110"/>
            </a:xfrm>
            <a:prstGeom prst="roundRect">
              <a:avLst>
                <a:gd name="adj" fmla="val 1923"/>
              </a:avLst>
            </a:prstGeom>
            <a:solidFill>
              <a:schemeClr val="accent6"/>
            </a:solidFill>
            <a:ln>
              <a:noFill/>
            </a:ln>
            <a:effectLst>
              <a:outerShdw blurRad="25400" dist="88900" dir="2700000" algn="tl" rotWithShape="0">
                <a:srgbClr val="000000">
                  <a:alpha val="2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55" name="Google Shape;55;p3"/>
            <p:cNvGrpSpPr/>
            <p:nvPr/>
          </p:nvGrpSpPr>
          <p:grpSpPr>
            <a:xfrm>
              <a:off x="4170269" y="1129675"/>
              <a:ext cx="3558435" cy="4579013"/>
              <a:chOff x="9071332" y="1828801"/>
              <a:chExt cx="2531253" cy="3256997"/>
            </a:xfrm>
          </p:grpSpPr>
          <p:sp>
            <p:nvSpPr>
              <p:cNvPr id="56" name="Google Shape;56;p3"/>
              <p:cNvSpPr/>
              <p:nvPr/>
            </p:nvSpPr>
            <p:spPr>
              <a:xfrm>
                <a:off x="9071332" y="1997427"/>
                <a:ext cx="2531253" cy="3088371"/>
              </a:xfrm>
              <a:custGeom>
                <a:avLst/>
                <a:gdLst/>
                <a:ahLst/>
                <a:cxnLst/>
                <a:rect l="l" t="t" r="r" b="b"/>
                <a:pathLst>
                  <a:path w="2531253" h="3088371" extrusionOk="0">
                    <a:moveTo>
                      <a:pt x="2244619" y="73170"/>
                    </a:moveTo>
                    <a:lnTo>
                      <a:pt x="2244619" y="164004"/>
                    </a:lnTo>
                    <a:lnTo>
                      <a:pt x="2329398" y="164004"/>
                    </a:lnTo>
                    <a:lnTo>
                      <a:pt x="2329398" y="73170"/>
                    </a:lnTo>
                    <a:close/>
                    <a:moveTo>
                      <a:pt x="1901804" y="73170"/>
                    </a:moveTo>
                    <a:lnTo>
                      <a:pt x="1901804" y="164004"/>
                    </a:lnTo>
                    <a:lnTo>
                      <a:pt x="1986583" y="164004"/>
                    </a:lnTo>
                    <a:lnTo>
                      <a:pt x="1986583" y="73170"/>
                    </a:lnTo>
                    <a:close/>
                    <a:moveTo>
                      <a:pt x="1558988" y="73170"/>
                    </a:moveTo>
                    <a:lnTo>
                      <a:pt x="1558988" y="164004"/>
                    </a:lnTo>
                    <a:lnTo>
                      <a:pt x="1643767" y="164004"/>
                    </a:lnTo>
                    <a:lnTo>
                      <a:pt x="1643767" y="73170"/>
                    </a:lnTo>
                    <a:close/>
                    <a:moveTo>
                      <a:pt x="1216172" y="73170"/>
                    </a:moveTo>
                    <a:lnTo>
                      <a:pt x="1216172" y="164004"/>
                    </a:lnTo>
                    <a:lnTo>
                      <a:pt x="1300951" y="164004"/>
                    </a:lnTo>
                    <a:lnTo>
                      <a:pt x="1300951" y="73170"/>
                    </a:lnTo>
                    <a:close/>
                    <a:moveTo>
                      <a:pt x="873356" y="73170"/>
                    </a:moveTo>
                    <a:lnTo>
                      <a:pt x="873356" y="164004"/>
                    </a:lnTo>
                    <a:lnTo>
                      <a:pt x="958135" y="164004"/>
                    </a:lnTo>
                    <a:lnTo>
                      <a:pt x="958135" y="73170"/>
                    </a:lnTo>
                    <a:close/>
                    <a:moveTo>
                      <a:pt x="530540" y="73170"/>
                    </a:moveTo>
                    <a:lnTo>
                      <a:pt x="530540" y="164004"/>
                    </a:lnTo>
                    <a:lnTo>
                      <a:pt x="615319" y="164004"/>
                    </a:lnTo>
                    <a:lnTo>
                      <a:pt x="615319" y="73170"/>
                    </a:lnTo>
                    <a:close/>
                    <a:moveTo>
                      <a:pt x="187724" y="73170"/>
                    </a:moveTo>
                    <a:lnTo>
                      <a:pt x="187724" y="164004"/>
                    </a:lnTo>
                    <a:lnTo>
                      <a:pt x="272503" y="164004"/>
                    </a:lnTo>
                    <a:lnTo>
                      <a:pt x="272503" y="73170"/>
                    </a:lnTo>
                    <a:close/>
                    <a:moveTo>
                      <a:pt x="0" y="0"/>
                    </a:moveTo>
                    <a:lnTo>
                      <a:pt x="2531253" y="0"/>
                    </a:lnTo>
                    <a:lnTo>
                      <a:pt x="2531253" y="3088371"/>
                    </a:lnTo>
                    <a:lnTo>
                      <a:pt x="0" y="308837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  <a:effectLst>
                <a:outerShdw blurRad="25400" dist="50800" dir="2700000" algn="t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7" name="Google Shape;57;p3"/>
              <p:cNvSpPr/>
              <p:nvPr/>
            </p:nvSpPr>
            <p:spPr>
              <a:xfrm>
                <a:off x="9265113" y="1828801"/>
                <a:ext cx="72000" cy="3600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gradFill>
                <a:gsLst>
                  <a:gs pos="0">
                    <a:srgbClr val="000000"/>
                  </a:gs>
                  <a:gs pos="100000">
                    <a:srgbClr val="3F3F3F"/>
                  </a:gs>
                </a:gsLst>
                <a:lin ang="5400012" scaled="0"/>
              </a:gra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8" name="Google Shape;58;p3"/>
              <p:cNvSpPr/>
              <p:nvPr/>
            </p:nvSpPr>
            <p:spPr>
              <a:xfrm>
                <a:off x="9605238" y="1829810"/>
                <a:ext cx="72000" cy="3600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gradFill>
                <a:gsLst>
                  <a:gs pos="0">
                    <a:srgbClr val="000000"/>
                  </a:gs>
                  <a:gs pos="100000">
                    <a:srgbClr val="3F3F3F"/>
                  </a:gs>
                </a:gsLst>
                <a:lin ang="5400012" scaled="0"/>
              </a:gra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9" name="Google Shape;59;p3"/>
              <p:cNvSpPr/>
              <p:nvPr/>
            </p:nvSpPr>
            <p:spPr>
              <a:xfrm>
                <a:off x="9962520" y="1829811"/>
                <a:ext cx="72000" cy="3600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gradFill>
                <a:gsLst>
                  <a:gs pos="0">
                    <a:srgbClr val="000000"/>
                  </a:gs>
                  <a:gs pos="100000">
                    <a:srgbClr val="3F3F3F"/>
                  </a:gs>
                </a:gsLst>
                <a:lin ang="5400012" scaled="0"/>
              </a:gra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0" name="Google Shape;60;p3"/>
              <p:cNvSpPr/>
              <p:nvPr/>
            </p:nvSpPr>
            <p:spPr>
              <a:xfrm>
                <a:off x="10302645" y="1830820"/>
                <a:ext cx="72000" cy="3600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gradFill>
                <a:gsLst>
                  <a:gs pos="0">
                    <a:srgbClr val="000000"/>
                  </a:gs>
                  <a:gs pos="100000">
                    <a:srgbClr val="3F3F3F"/>
                  </a:gs>
                </a:gsLst>
                <a:lin ang="5400012" scaled="0"/>
              </a:gra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1" name="Google Shape;61;p3"/>
              <p:cNvSpPr/>
              <p:nvPr/>
            </p:nvSpPr>
            <p:spPr>
              <a:xfrm>
                <a:off x="10628638" y="1829811"/>
                <a:ext cx="72000" cy="3600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gradFill>
                <a:gsLst>
                  <a:gs pos="0">
                    <a:srgbClr val="000000"/>
                  </a:gs>
                  <a:gs pos="100000">
                    <a:srgbClr val="3F3F3F"/>
                  </a:gs>
                </a:gsLst>
                <a:lin ang="5400012" scaled="0"/>
              </a:gra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2" name="Google Shape;62;p3"/>
              <p:cNvSpPr/>
              <p:nvPr/>
            </p:nvSpPr>
            <p:spPr>
              <a:xfrm>
                <a:off x="10974818" y="1830820"/>
                <a:ext cx="72000" cy="3600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gradFill>
                <a:gsLst>
                  <a:gs pos="0">
                    <a:srgbClr val="000000"/>
                  </a:gs>
                  <a:gs pos="100000">
                    <a:srgbClr val="3F3F3F"/>
                  </a:gs>
                </a:gsLst>
                <a:lin ang="5400012" scaled="0"/>
              </a:gra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3" name="Google Shape;63;p3"/>
              <p:cNvSpPr/>
              <p:nvPr/>
            </p:nvSpPr>
            <p:spPr>
              <a:xfrm>
                <a:off x="11326044" y="1830821"/>
                <a:ext cx="72000" cy="3600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gradFill>
                <a:gsLst>
                  <a:gs pos="0">
                    <a:srgbClr val="000000"/>
                  </a:gs>
                  <a:gs pos="100000">
                    <a:srgbClr val="3F3F3F"/>
                  </a:gs>
                </a:gsLst>
                <a:lin ang="5400012" scaled="0"/>
              </a:gra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4" name="Google Shape;64;p3"/>
              <p:cNvSpPr/>
              <p:nvPr/>
            </p:nvSpPr>
            <p:spPr>
              <a:xfrm>
                <a:off x="9231740" y="2847462"/>
                <a:ext cx="2225920" cy="2112855"/>
              </a:xfrm>
              <a:custGeom>
                <a:avLst/>
                <a:gdLst/>
                <a:ahLst/>
                <a:cxnLst/>
                <a:rect l="l" t="t" r="r" b="b"/>
                <a:pathLst>
                  <a:path w="2225920" h="2112855" extrusionOk="0">
                    <a:moveTo>
                      <a:pt x="0" y="137272"/>
                    </a:moveTo>
                    <a:cubicBezTo>
                      <a:pt x="-11876" y="54134"/>
                      <a:pt x="49183" y="4607"/>
                      <a:pt x="137272" y="0"/>
                    </a:cubicBezTo>
                    <a:cubicBezTo>
                      <a:pt x="469447" y="28211"/>
                      <a:pt x="556371" y="14152"/>
                      <a:pt x="826758" y="0"/>
                    </a:cubicBezTo>
                    <a:cubicBezTo>
                      <a:pt x="1097145" y="-14152"/>
                      <a:pt x="1285144" y="30337"/>
                      <a:pt x="1457703" y="0"/>
                    </a:cubicBezTo>
                    <a:cubicBezTo>
                      <a:pt x="1630262" y="-30337"/>
                      <a:pt x="1863057" y="-26495"/>
                      <a:pt x="2088648" y="0"/>
                    </a:cubicBezTo>
                    <a:cubicBezTo>
                      <a:pt x="2159378" y="-16373"/>
                      <a:pt x="2227345" y="56184"/>
                      <a:pt x="2225920" y="137272"/>
                    </a:cubicBezTo>
                    <a:cubicBezTo>
                      <a:pt x="2207395" y="303549"/>
                      <a:pt x="2238154" y="550558"/>
                      <a:pt x="2225920" y="713276"/>
                    </a:cubicBezTo>
                    <a:cubicBezTo>
                      <a:pt x="2213686" y="875994"/>
                      <a:pt x="2228649" y="1127036"/>
                      <a:pt x="2225920" y="1289280"/>
                    </a:cubicBezTo>
                    <a:cubicBezTo>
                      <a:pt x="2223191" y="1451524"/>
                      <a:pt x="2235627" y="1794828"/>
                      <a:pt x="2225920" y="1975583"/>
                    </a:cubicBezTo>
                    <a:cubicBezTo>
                      <a:pt x="2241965" y="2055254"/>
                      <a:pt x="2156975" y="2111644"/>
                      <a:pt x="2088648" y="2112855"/>
                    </a:cubicBezTo>
                    <a:cubicBezTo>
                      <a:pt x="1923965" y="2130306"/>
                      <a:pt x="1643030" y="2142139"/>
                      <a:pt x="1438189" y="2112855"/>
                    </a:cubicBezTo>
                    <a:cubicBezTo>
                      <a:pt x="1233348" y="2083571"/>
                      <a:pt x="966607" y="2112052"/>
                      <a:pt x="807244" y="2112855"/>
                    </a:cubicBezTo>
                    <a:cubicBezTo>
                      <a:pt x="647882" y="2113658"/>
                      <a:pt x="303445" y="2109669"/>
                      <a:pt x="137272" y="2112855"/>
                    </a:cubicBezTo>
                    <a:cubicBezTo>
                      <a:pt x="72982" y="2098550"/>
                      <a:pt x="-15344" y="2045465"/>
                      <a:pt x="0" y="1975583"/>
                    </a:cubicBezTo>
                    <a:cubicBezTo>
                      <a:pt x="-21062" y="1680226"/>
                      <a:pt x="12937" y="1619166"/>
                      <a:pt x="0" y="1362813"/>
                    </a:cubicBezTo>
                    <a:cubicBezTo>
                      <a:pt x="-12937" y="1106460"/>
                      <a:pt x="22604" y="1017597"/>
                      <a:pt x="0" y="713276"/>
                    </a:cubicBezTo>
                    <a:cubicBezTo>
                      <a:pt x="-22604" y="408955"/>
                      <a:pt x="-13611" y="315757"/>
                      <a:pt x="0" y="137272"/>
                    </a:cubicBezTo>
                    <a:close/>
                  </a:path>
                </a:pathLst>
              </a:custGeom>
              <a:noFill/>
              <a:ln w="22225" cap="flat" cmpd="sng">
                <a:solidFill>
                  <a:srgbClr val="3F3F3F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pic>
          <p:nvPicPr>
            <p:cNvPr id="85" name="Google Shape;85;p3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4838870" y="573201"/>
              <a:ext cx="211935" cy="765970"/>
            </a:xfrm>
            <a:custGeom>
              <a:avLst/>
              <a:gdLst/>
              <a:ahLst/>
              <a:cxnLst/>
              <a:rect l="l" t="t" r="r" b="b"/>
              <a:pathLst>
                <a:path w="580643" h="2098547" extrusionOk="0">
                  <a:moveTo>
                    <a:pt x="-97" y="-349"/>
                  </a:moveTo>
                  <a:lnTo>
                    <a:pt x="580547" y="-349"/>
                  </a:lnTo>
                  <a:lnTo>
                    <a:pt x="580547" y="2098199"/>
                  </a:lnTo>
                  <a:lnTo>
                    <a:pt x="-97" y="2098199"/>
                  </a:lnTo>
                  <a:close/>
                </a:path>
              </a:pathLst>
            </a:custGeom>
            <a:noFill/>
            <a:ln>
              <a:noFill/>
            </a:ln>
          </p:spPr>
        </p:pic>
        <p:pic>
          <p:nvPicPr>
            <p:cNvPr id="86" name="Google Shape;86;p3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6205395" y="539490"/>
              <a:ext cx="211935" cy="765970"/>
            </a:xfrm>
            <a:custGeom>
              <a:avLst/>
              <a:gdLst/>
              <a:ahLst/>
              <a:cxnLst/>
              <a:rect l="l" t="t" r="r" b="b"/>
              <a:pathLst>
                <a:path w="580643" h="2098547" extrusionOk="0">
                  <a:moveTo>
                    <a:pt x="-97" y="-349"/>
                  </a:moveTo>
                  <a:lnTo>
                    <a:pt x="580547" y="-349"/>
                  </a:lnTo>
                  <a:lnTo>
                    <a:pt x="580547" y="2098199"/>
                  </a:lnTo>
                  <a:lnTo>
                    <a:pt x="-97" y="2098199"/>
                  </a:lnTo>
                  <a:close/>
                </a:path>
              </a:pathLst>
            </a:custGeom>
            <a:noFill/>
            <a:ln>
              <a:noFill/>
            </a:ln>
          </p:spPr>
        </p:pic>
      </p:grpSp>
      <p:sp>
        <p:nvSpPr>
          <p:cNvPr id="87" name="Google Shape;87;p3"/>
          <p:cNvSpPr txBox="1">
            <a:spLocks noGrp="1"/>
          </p:cNvSpPr>
          <p:nvPr>
            <p:ph type="sldNum" idx="12"/>
          </p:nvPr>
        </p:nvSpPr>
        <p:spPr>
          <a:xfrm>
            <a:off x="11296610" y="6217622"/>
            <a:ext cx="731700" cy="5247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>
            <a:lvl1pPr lvl="0" algn="r" rtl="0">
              <a:buNone/>
              <a:defRPr sz="1300">
                <a:solidFill>
                  <a:schemeClr val="dk2"/>
                </a:solidFill>
              </a:defRPr>
            </a:lvl1pPr>
            <a:lvl2pPr lvl="1" algn="r" rtl="0">
              <a:buNone/>
              <a:defRPr sz="1300">
                <a:solidFill>
                  <a:schemeClr val="dk2"/>
                </a:solidFill>
              </a:defRPr>
            </a:lvl2pPr>
            <a:lvl3pPr lvl="2" algn="r" rtl="0">
              <a:buNone/>
              <a:defRPr sz="1300">
                <a:solidFill>
                  <a:schemeClr val="dk2"/>
                </a:solidFill>
              </a:defRPr>
            </a:lvl3pPr>
            <a:lvl4pPr lvl="3" algn="r" rtl="0">
              <a:buNone/>
              <a:defRPr sz="1300">
                <a:solidFill>
                  <a:schemeClr val="dk2"/>
                </a:solidFill>
              </a:defRPr>
            </a:lvl4pPr>
            <a:lvl5pPr lvl="4" algn="r" rtl="0">
              <a:buNone/>
              <a:defRPr sz="1300">
                <a:solidFill>
                  <a:schemeClr val="dk2"/>
                </a:solidFill>
              </a:defRPr>
            </a:lvl5pPr>
            <a:lvl6pPr lvl="5" algn="r" rtl="0">
              <a:buNone/>
              <a:defRPr sz="1300">
                <a:solidFill>
                  <a:schemeClr val="dk2"/>
                </a:solidFill>
              </a:defRPr>
            </a:lvl6pPr>
            <a:lvl7pPr lvl="6" algn="r" rtl="0">
              <a:buNone/>
              <a:defRPr sz="1300">
                <a:solidFill>
                  <a:schemeClr val="dk2"/>
                </a:solidFill>
              </a:defRPr>
            </a:lvl7pPr>
            <a:lvl8pPr lvl="7" algn="r" rtl="0">
              <a:buNone/>
              <a:defRPr sz="1300">
                <a:solidFill>
                  <a:schemeClr val="dk2"/>
                </a:solidFill>
              </a:defRPr>
            </a:lvl8pPr>
            <a:lvl9pPr lvl="8" algn="r" rtl="0">
              <a:buNone/>
              <a:defRPr sz="13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001 Title" userDrawn="1">
  <p:cSld name="001 Title">
    <p:spTree>
      <p:nvGrpSpPr>
        <p:cNvPr id="1" name="Shape 3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11" name="Google Shape;411;p8"/>
          <p:cNvGrpSpPr/>
          <p:nvPr/>
        </p:nvGrpSpPr>
        <p:grpSpPr>
          <a:xfrm>
            <a:off x="6737301" y="2"/>
            <a:ext cx="5234264" cy="4908955"/>
            <a:chOff x="8371004" y="-382642"/>
            <a:chExt cx="3618071" cy="3393209"/>
          </a:xfrm>
        </p:grpSpPr>
        <p:sp>
          <p:nvSpPr>
            <p:cNvPr id="412" name="Google Shape;412;p8"/>
            <p:cNvSpPr/>
            <p:nvPr/>
          </p:nvSpPr>
          <p:spPr>
            <a:xfrm>
              <a:off x="8371004" y="-382642"/>
              <a:ext cx="3618071" cy="3393209"/>
            </a:xfrm>
            <a:custGeom>
              <a:avLst/>
              <a:gdLst/>
              <a:ahLst/>
              <a:cxnLst/>
              <a:rect l="l" t="t" r="r" b="b"/>
              <a:pathLst>
                <a:path w="2038350" h="1911667" extrusionOk="0">
                  <a:moveTo>
                    <a:pt x="0" y="1057275"/>
                  </a:moveTo>
                  <a:lnTo>
                    <a:pt x="642938" y="0"/>
                  </a:lnTo>
                  <a:lnTo>
                    <a:pt x="710565" y="40957"/>
                  </a:lnTo>
                  <a:lnTo>
                    <a:pt x="683895" y="84772"/>
                  </a:lnTo>
                  <a:cubicBezTo>
                    <a:pt x="667703" y="84772"/>
                    <a:pt x="652463" y="92392"/>
                    <a:pt x="643890" y="107632"/>
                  </a:cubicBezTo>
                  <a:cubicBezTo>
                    <a:pt x="630555" y="129540"/>
                    <a:pt x="637222" y="158115"/>
                    <a:pt x="659130" y="171450"/>
                  </a:cubicBezTo>
                  <a:cubicBezTo>
                    <a:pt x="681038" y="184785"/>
                    <a:pt x="709613" y="178117"/>
                    <a:pt x="722947" y="156210"/>
                  </a:cubicBezTo>
                  <a:cubicBezTo>
                    <a:pt x="731520" y="141923"/>
                    <a:pt x="731520" y="123825"/>
                    <a:pt x="723900" y="109538"/>
                  </a:cubicBezTo>
                  <a:lnTo>
                    <a:pt x="750570" y="65722"/>
                  </a:lnTo>
                  <a:lnTo>
                    <a:pt x="862965" y="134302"/>
                  </a:lnTo>
                  <a:lnTo>
                    <a:pt x="836295" y="178117"/>
                  </a:lnTo>
                  <a:cubicBezTo>
                    <a:pt x="820103" y="178117"/>
                    <a:pt x="804863" y="185738"/>
                    <a:pt x="796290" y="200977"/>
                  </a:cubicBezTo>
                  <a:cubicBezTo>
                    <a:pt x="782955" y="222885"/>
                    <a:pt x="789622" y="251460"/>
                    <a:pt x="811530" y="264795"/>
                  </a:cubicBezTo>
                  <a:cubicBezTo>
                    <a:pt x="833438" y="278130"/>
                    <a:pt x="862013" y="271463"/>
                    <a:pt x="875347" y="249555"/>
                  </a:cubicBezTo>
                  <a:cubicBezTo>
                    <a:pt x="883920" y="235267"/>
                    <a:pt x="883920" y="217170"/>
                    <a:pt x="876300" y="202882"/>
                  </a:cubicBezTo>
                  <a:lnTo>
                    <a:pt x="902970" y="159067"/>
                  </a:lnTo>
                  <a:lnTo>
                    <a:pt x="1015365" y="227648"/>
                  </a:lnTo>
                  <a:lnTo>
                    <a:pt x="988695" y="271463"/>
                  </a:lnTo>
                  <a:cubicBezTo>
                    <a:pt x="972503" y="271463"/>
                    <a:pt x="957263" y="279082"/>
                    <a:pt x="948690" y="294323"/>
                  </a:cubicBezTo>
                  <a:cubicBezTo>
                    <a:pt x="935355" y="316230"/>
                    <a:pt x="942022" y="344805"/>
                    <a:pt x="963930" y="358140"/>
                  </a:cubicBezTo>
                  <a:cubicBezTo>
                    <a:pt x="985838" y="371475"/>
                    <a:pt x="1014413" y="364807"/>
                    <a:pt x="1027747" y="342900"/>
                  </a:cubicBezTo>
                  <a:cubicBezTo>
                    <a:pt x="1036320" y="328613"/>
                    <a:pt x="1036320" y="310515"/>
                    <a:pt x="1028700" y="296228"/>
                  </a:cubicBezTo>
                  <a:lnTo>
                    <a:pt x="1055370" y="252413"/>
                  </a:lnTo>
                  <a:lnTo>
                    <a:pt x="1167765" y="320992"/>
                  </a:lnTo>
                  <a:lnTo>
                    <a:pt x="1141095" y="364807"/>
                  </a:lnTo>
                  <a:cubicBezTo>
                    <a:pt x="1124903" y="364807"/>
                    <a:pt x="1109663" y="372428"/>
                    <a:pt x="1101090" y="387667"/>
                  </a:cubicBezTo>
                  <a:cubicBezTo>
                    <a:pt x="1087755" y="409575"/>
                    <a:pt x="1094423" y="438150"/>
                    <a:pt x="1116330" y="451485"/>
                  </a:cubicBezTo>
                  <a:cubicBezTo>
                    <a:pt x="1138238" y="464820"/>
                    <a:pt x="1166813" y="458153"/>
                    <a:pt x="1180148" y="436245"/>
                  </a:cubicBezTo>
                  <a:cubicBezTo>
                    <a:pt x="1188720" y="421957"/>
                    <a:pt x="1188720" y="403860"/>
                    <a:pt x="1181100" y="389573"/>
                  </a:cubicBezTo>
                  <a:lnTo>
                    <a:pt x="1207770" y="345757"/>
                  </a:lnTo>
                  <a:lnTo>
                    <a:pt x="1320165" y="414338"/>
                  </a:lnTo>
                  <a:lnTo>
                    <a:pt x="1293495" y="458153"/>
                  </a:lnTo>
                  <a:cubicBezTo>
                    <a:pt x="1277303" y="458153"/>
                    <a:pt x="1262063" y="465773"/>
                    <a:pt x="1253490" y="481013"/>
                  </a:cubicBezTo>
                  <a:cubicBezTo>
                    <a:pt x="1240155" y="502920"/>
                    <a:pt x="1246823" y="531495"/>
                    <a:pt x="1268730" y="544830"/>
                  </a:cubicBezTo>
                  <a:cubicBezTo>
                    <a:pt x="1290638" y="558165"/>
                    <a:pt x="1319213" y="551498"/>
                    <a:pt x="1332548" y="529590"/>
                  </a:cubicBezTo>
                  <a:cubicBezTo>
                    <a:pt x="1341120" y="515303"/>
                    <a:pt x="1341120" y="497205"/>
                    <a:pt x="1333500" y="482917"/>
                  </a:cubicBezTo>
                  <a:lnTo>
                    <a:pt x="1360170" y="439103"/>
                  </a:lnTo>
                  <a:lnTo>
                    <a:pt x="1472565" y="507682"/>
                  </a:lnTo>
                  <a:lnTo>
                    <a:pt x="1445895" y="551498"/>
                  </a:lnTo>
                  <a:cubicBezTo>
                    <a:pt x="1429703" y="551498"/>
                    <a:pt x="1414463" y="559118"/>
                    <a:pt x="1405890" y="574357"/>
                  </a:cubicBezTo>
                  <a:cubicBezTo>
                    <a:pt x="1392555" y="596265"/>
                    <a:pt x="1399223" y="624840"/>
                    <a:pt x="1421130" y="638175"/>
                  </a:cubicBezTo>
                  <a:cubicBezTo>
                    <a:pt x="1443038" y="651510"/>
                    <a:pt x="1471613" y="644843"/>
                    <a:pt x="1484948" y="622935"/>
                  </a:cubicBezTo>
                  <a:cubicBezTo>
                    <a:pt x="1493520" y="608648"/>
                    <a:pt x="1493520" y="590550"/>
                    <a:pt x="1485900" y="576263"/>
                  </a:cubicBezTo>
                  <a:lnTo>
                    <a:pt x="1512570" y="532448"/>
                  </a:lnTo>
                  <a:lnTo>
                    <a:pt x="1624965" y="601028"/>
                  </a:lnTo>
                  <a:lnTo>
                    <a:pt x="1598295" y="644843"/>
                  </a:lnTo>
                  <a:cubicBezTo>
                    <a:pt x="1582102" y="644843"/>
                    <a:pt x="1566863" y="652463"/>
                    <a:pt x="1558290" y="667703"/>
                  </a:cubicBezTo>
                  <a:cubicBezTo>
                    <a:pt x="1544955" y="689610"/>
                    <a:pt x="1551623" y="718185"/>
                    <a:pt x="1573530" y="731520"/>
                  </a:cubicBezTo>
                  <a:cubicBezTo>
                    <a:pt x="1595438" y="744855"/>
                    <a:pt x="1624013" y="738187"/>
                    <a:pt x="1637348" y="716280"/>
                  </a:cubicBezTo>
                  <a:cubicBezTo>
                    <a:pt x="1645920" y="701993"/>
                    <a:pt x="1645920" y="683895"/>
                    <a:pt x="1638300" y="669607"/>
                  </a:cubicBezTo>
                  <a:lnTo>
                    <a:pt x="1664970" y="625793"/>
                  </a:lnTo>
                  <a:lnTo>
                    <a:pt x="1777365" y="694373"/>
                  </a:lnTo>
                  <a:lnTo>
                    <a:pt x="1750695" y="738187"/>
                  </a:lnTo>
                  <a:cubicBezTo>
                    <a:pt x="1734502" y="738187"/>
                    <a:pt x="1719263" y="745807"/>
                    <a:pt x="1710690" y="761048"/>
                  </a:cubicBezTo>
                  <a:cubicBezTo>
                    <a:pt x="1697355" y="782955"/>
                    <a:pt x="1704023" y="811530"/>
                    <a:pt x="1725930" y="824865"/>
                  </a:cubicBezTo>
                  <a:cubicBezTo>
                    <a:pt x="1747838" y="838200"/>
                    <a:pt x="1776413" y="831532"/>
                    <a:pt x="1789748" y="809625"/>
                  </a:cubicBezTo>
                  <a:cubicBezTo>
                    <a:pt x="1798320" y="795337"/>
                    <a:pt x="1798320" y="777240"/>
                    <a:pt x="1790700" y="762953"/>
                  </a:cubicBezTo>
                  <a:lnTo>
                    <a:pt x="1817370" y="719137"/>
                  </a:lnTo>
                  <a:lnTo>
                    <a:pt x="1929765" y="787718"/>
                  </a:lnTo>
                  <a:lnTo>
                    <a:pt x="1903095" y="831532"/>
                  </a:lnTo>
                  <a:cubicBezTo>
                    <a:pt x="1886902" y="831532"/>
                    <a:pt x="1871663" y="839153"/>
                    <a:pt x="1863090" y="854393"/>
                  </a:cubicBezTo>
                  <a:cubicBezTo>
                    <a:pt x="1849755" y="876300"/>
                    <a:pt x="1856423" y="904875"/>
                    <a:pt x="1878330" y="918210"/>
                  </a:cubicBezTo>
                  <a:cubicBezTo>
                    <a:pt x="1900238" y="931545"/>
                    <a:pt x="1928813" y="924878"/>
                    <a:pt x="1942148" y="902970"/>
                  </a:cubicBezTo>
                  <a:cubicBezTo>
                    <a:pt x="1950720" y="888682"/>
                    <a:pt x="1950720" y="870585"/>
                    <a:pt x="1943100" y="856298"/>
                  </a:cubicBezTo>
                  <a:lnTo>
                    <a:pt x="1969770" y="812482"/>
                  </a:lnTo>
                  <a:lnTo>
                    <a:pt x="2038350" y="854393"/>
                  </a:lnTo>
                  <a:lnTo>
                    <a:pt x="1395413" y="1911668"/>
                  </a:lnTo>
                  <a:lnTo>
                    <a:pt x="0" y="1057275"/>
                  </a:ln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13" name="Google Shape;413;p8"/>
            <p:cNvSpPr/>
            <p:nvPr/>
          </p:nvSpPr>
          <p:spPr>
            <a:xfrm>
              <a:off x="8526181" y="-39606"/>
              <a:ext cx="3127772" cy="2830211"/>
            </a:xfrm>
            <a:custGeom>
              <a:avLst/>
              <a:gdLst/>
              <a:ahLst/>
              <a:cxnLst/>
              <a:rect l="l" t="t" r="r" b="b"/>
              <a:pathLst>
                <a:path w="1762125" h="1594485" extrusionOk="0">
                  <a:moveTo>
                    <a:pt x="0" y="828675"/>
                  </a:moveTo>
                  <a:lnTo>
                    <a:pt x="503873" y="0"/>
                  </a:lnTo>
                  <a:lnTo>
                    <a:pt x="516255" y="7620"/>
                  </a:lnTo>
                  <a:lnTo>
                    <a:pt x="12383" y="836295"/>
                  </a:lnTo>
                  <a:lnTo>
                    <a:pt x="0" y="828675"/>
                  </a:lnTo>
                  <a:lnTo>
                    <a:pt x="0" y="828675"/>
                  </a:lnTo>
                  <a:close/>
                  <a:moveTo>
                    <a:pt x="77153" y="876300"/>
                  </a:moveTo>
                  <a:cubicBezTo>
                    <a:pt x="80963" y="879158"/>
                    <a:pt x="85725" y="881063"/>
                    <a:pt x="89535" y="883920"/>
                  </a:cubicBezTo>
                  <a:cubicBezTo>
                    <a:pt x="257175" y="607695"/>
                    <a:pt x="425768" y="331470"/>
                    <a:pt x="593408" y="55245"/>
                  </a:cubicBezTo>
                  <a:cubicBezTo>
                    <a:pt x="589598" y="52388"/>
                    <a:pt x="584835" y="50483"/>
                    <a:pt x="581025" y="47625"/>
                  </a:cubicBezTo>
                  <a:cubicBezTo>
                    <a:pt x="413385" y="323850"/>
                    <a:pt x="245745" y="600075"/>
                    <a:pt x="77153" y="876300"/>
                  </a:cubicBezTo>
                  <a:lnTo>
                    <a:pt x="77153" y="876300"/>
                  </a:lnTo>
                  <a:close/>
                  <a:moveTo>
                    <a:pt x="155258" y="923925"/>
                  </a:moveTo>
                  <a:cubicBezTo>
                    <a:pt x="159068" y="926783"/>
                    <a:pt x="163830" y="928688"/>
                    <a:pt x="167640" y="931545"/>
                  </a:cubicBezTo>
                  <a:cubicBezTo>
                    <a:pt x="335280" y="655320"/>
                    <a:pt x="503873" y="379095"/>
                    <a:pt x="671513" y="102870"/>
                  </a:cubicBezTo>
                  <a:cubicBezTo>
                    <a:pt x="667703" y="100013"/>
                    <a:pt x="662940" y="98108"/>
                    <a:pt x="659130" y="95250"/>
                  </a:cubicBezTo>
                  <a:cubicBezTo>
                    <a:pt x="491490" y="371475"/>
                    <a:pt x="323850" y="647700"/>
                    <a:pt x="155258" y="923925"/>
                  </a:cubicBezTo>
                  <a:lnTo>
                    <a:pt x="155258" y="923925"/>
                  </a:lnTo>
                  <a:close/>
                  <a:moveTo>
                    <a:pt x="233363" y="970598"/>
                  </a:moveTo>
                  <a:cubicBezTo>
                    <a:pt x="237173" y="973455"/>
                    <a:pt x="241935" y="975360"/>
                    <a:pt x="245745" y="978218"/>
                  </a:cubicBezTo>
                  <a:cubicBezTo>
                    <a:pt x="413385" y="701993"/>
                    <a:pt x="581978" y="425768"/>
                    <a:pt x="749618" y="149543"/>
                  </a:cubicBezTo>
                  <a:cubicBezTo>
                    <a:pt x="745808" y="146685"/>
                    <a:pt x="741045" y="144780"/>
                    <a:pt x="737235" y="141923"/>
                  </a:cubicBezTo>
                  <a:cubicBezTo>
                    <a:pt x="569595" y="419100"/>
                    <a:pt x="401003" y="694373"/>
                    <a:pt x="233363" y="970598"/>
                  </a:cubicBezTo>
                  <a:lnTo>
                    <a:pt x="233363" y="970598"/>
                  </a:lnTo>
                  <a:close/>
                  <a:moveTo>
                    <a:pt x="311468" y="1018223"/>
                  </a:moveTo>
                  <a:cubicBezTo>
                    <a:pt x="315278" y="1021080"/>
                    <a:pt x="320040" y="1022985"/>
                    <a:pt x="323850" y="1025843"/>
                  </a:cubicBezTo>
                  <a:cubicBezTo>
                    <a:pt x="491490" y="749618"/>
                    <a:pt x="660083" y="473393"/>
                    <a:pt x="827723" y="197168"/>
                  </a:cubicBezTo>
                  <a:cubicBezTo>
                    <a:pt x="823913" y="194310"/>
                    <a:pt x="819150" y="192405"/>
                    <a:pt x="815340" y="189548"/>
                  </a:cubicBezTo>
                  <a:cubicBezTo>
                    <a:pt x="647700" y="465773"/>
                    <a:pt x="479108" y="741998"/>
                    <a:pt x="311468" y="1018223"/>
                  </a:cubicBezTo>
                  <a:lnTo>
                    <a:pt x="311468" y="1018223"/>
                  </a:lnTo>
                  <a:close/>
                  <a:moveTo>
                    <a:pt x="388620" y="1065848"/>
                  </a:moveTo>
                  <a:cubicBezTo>
                    <a:pt x="392430" y="1068705"/>
                    <a:pt x="397193" y="1070610"/>
                    <a:pt x="401003" y="1073468"/>
                  </a:cubicBezTo>
                  <a:cubicBezTo>
                    <a:pt x="568643" y="797243"/>
                    <a:pt x="737235" y="521017"/>
                    <a:pt x="904875" y="244793"/>
                  </a:cubicBezTo>
                  <a:cubicBezTo>
                    <a:pt x="901065" y="241935"/>
                    <a:pt x="896303" y="240030"/>
                    <a:pt x="892493" y="237173"/>
                  </a:cubicBezTo>
                  <a:cubicBezTo>
                    <a:pt x="724853" y="513398"/>
                    <a:pt x="557213" y="789623"/>
                    <a:pt x="388620" y="1065848"/>
                  </a:cubicBezTo>
                  <a:lnTo>
                    <a:pt x="388620" y="1065848"/>
                  </a:lnTo>
                  <a:close/>
                  <a:moveTo>
                    <a:pt x="466725" y="1113473"/>
                  </a:moveTo>
                  <a:cubicBezTo>
                    <a:pt x="470535" y="1116330"/>
                    <a:pt x="475298" y="1118235"/>
                    <a:pt x="479108" y="1121093"/>
                  </a:cubicBezTo>
                  <a:cubicBezTo>
                    <a:pt x="646748" y="844868"/>
                    <a:pt x="815340" y="568643"/>
                    <a:pt x="982980" y="292418"/>
                  </a:cubicBezTo>
                  <a:cubicBezTo>
                    <a:pt x="979170" y="289560"/>
                    <a:pt x="974408" y="287655"/>
                    <a:pt x="970598" y="284798"/>
                  </a:cubicBezTo>
                  <a:cubicBezTo>
                    <a:pt x="802958" y="561023"/>
                    <a:pt x="635318" y="837248"/>
                    <a:pt x="466725" y="1113473"/>
                  </a:cubicBezTo>
                  <a:lnTo>
                    <a:pt x="466725" y="1113473"/>
                  </a:lnTo>
                  <a:close/>
                  <a:moveTo>
                    <a:pt x="544830" y="1160145"/>
                  </a:moveTo>
                  <a:cubicBezTo>
                    <a:pt x="712470" y="883920"/>
                    <a:pt x="881063" y="607695"/>
                    <a:pt x="1048703" y="331470"/>
                  </a:cubicBezTo>
                  <a:cubicBezTo>
                    <a:pt x="1052513" y="334328"/>
                    <a:pt x="1057275" y="336233"/>
                    <a:pt x="1061085" y="339090"/>
                  </a:cubicBezTo>
                  <a:cubicBezTo>
                    <a:pt x="893445" y="615315"/>
                    <a:pt x="724853" y="891540"/>
                    <a:pt x="557213" y="1167765"/>
                  </a:cubicBezTo>
                  <a:cubicBezTo>
                    <a:pt x="553403" y="1165860"/>
                    <a:pt x="548640" y="1163003"/>
                    <a:pt x="544830" y="1160145"/>
                  </a:cubicBezTo>
                  <a:lnTo>
                    <a:pt x="544830" y="1160145"/>
                  </a:lnTo>
                  <a:close/>
                  <a:moveTo>
                    <a:pt x="622935" y="1207770"/>
                  </a:moveTo>
                  <a:cubicBezTo>
                    <a:pt x="790575" y="931545"/>
                    <a:pt x="959168" y="655320"/>
                    <a:pt x="1126808" y="379095"/>
                  </a:cubicBezTo>
                  <a:cubicBezTo>
                    <a:pt x="1130618" y="381953"/>
                    <a:pt x="1135380" y="383858"/>
                    <a:pt x="1139190" y="386715"/>
                  </a:cubicBezTo>
                  <a:cubicBezTo>
                    <a:pt x="971550" y="662940"/>
                    <a:pt x="802958" y="939165"/>
                    <a:pt x="635318" y="1215390"/>
                  </a:cubicBezTo>
                  <a:cubicBezTo>
                    <a:pt x="630555" y="1213485"/>
                    <a:pt x="626745" y="1210628"/>
                    <a:pt x="622935" y="1207770"/>
                  </a:cubicBezTo>
                  <a:lnTo>
                    <a:pt x="622935" y="1207770"/>
                  </a:lnTo>
                  <a:close/>
                  <a:moveTo>
                    <a:pt x="700088" y="1255395"/>
                  </a:moveTo>
                  <a:cubicBezTo>
                    <a:pt x="867728" y="979170"/>
                    <a:pt x="1036320" y="702945"/>
                    <a:pt x="1203960" y="426720"/>
                  </a:cubicBezTo>
                  <a:cubicBezTo>
                    <a:pt x="1207770" y="429578"/>
                    <a:pt x="1212533" y="431483"/>
                    <a:pt x="1216343" y="434340"/>
                  </a:cubicBezTo>
                  <a:cubicBezTo>
                    <a:pt x="1048703" y="710565"/>
                    <a:pt x="880110" y="986790"/>
                    <a:pt x="712470" y="1263015"/>
                  </a:cubicBezTo>
                  <a:cubicBezTo>
                    <a:pt x="708660" y="1260158"/>
                    <a:pt x="704850" y="1258253"/>
                    <a:pt x="700088" y="1255395"/>
                  </a:cubicBezTo>
                  <a:lnTo>
                    <a:pt x="700088" y="1255395"/>
                  </a:lnTo>
                  <a:close/>
                  <a:moveTo>
                    <a:pt x="778193" y="1303020"/>
                  </a:moveTo>
                  <a:cubicBezTo>
                    <a:pt x="945833" y="1026795"/>
                    <a:pt x="1114425" y="750570"/>
                    <a:pt x="1282065" y="474345"/>
                  </a:cubicBezTo>
                  <a:cubicBezTo>
                    <a:pt x="1285875" y="477203"/>
                    <a:pt x="1290638" y="479108"/>
                    <a:pt x="1294448" y="481965"/>
                  </a:cubicBezTo>
                  <a:cubicBezTo>
                    <a:pt x="1126808" y="758190"/>
                    <a:pt x="958215" y="1034415"/>
                    <a:pt x="790575" y="1310640"/>
                  </a:cubicBezTo>
                  <a:cubicBezTo>
                    <a:pt x="786765" y="1307783"/>
                    <a:pt x="782955" y="1304925"/>
                    <a:pt x="778193" y="1303020"/>
                  </a:cubicBezTo>
                  <a:lnTo>
                    <a:pt x="778193" y="1303020"/>
                  </a:lnTo>
                  <a:close/>
                  <a:moveTo>
                    <a:pt x="856298" y="1350645"/>
                  </a:moveTo>
                  <a:cubicBezTo>
                    <a:pt x="1023938" y="1074420"/>
                    <a:pt x="1192530" y="798195"/>
                    <a:pt x="1360170" y="521970"/>
                  </a:cubicBezTo>
                  <a:cubicBezTo>
                    <a:pt x="1363980" y="524828"/>
                    <a:pt x="1368743" y="526733"/>
                    <a:pt x="1372553" y="529590"/>
                  </a:cubicBezTo>
                  <a:cubicBezTo>
                    <a:pt x="1204913" y="805815"/>
                    <a:pt x="1036320" y="1082040"/>
                    <a:pt x="868680" y="1358265"/>
                  </a:cubicBezTo>
                  <a:cubicBezTo>
                    <a:pt x="864870" y="1355408"/>
                    <a:pt x="860108" y="1352550"/>
                    <a:pt x="856298" y="1350645"/>
                  </a:cubicBezTo>
                  <a:lnTo>
                    <a:pt x="856298" y="1350645"/>
                  </a:lnTo>
                  <a:close/>
                  <a:moveTo>
                    <a:pt x="934403" y="1397318"/>
                  </a:moveTo>
                  <a:cubicBezTo>
                    <a:pt x="1102043" y="1121093"/>
                    <a:pt x="1270635" y="844868"/>
                    <a:pt x="1438275" y="568643"/>
                  </a:cubicBezTo>
                  <a:cubicBezTo>
                    <a:pt x="1442085" y="571500"/>
                    <a:pt x="1446848" y="573405"/>
                    <a:pt x="1450657" y="576263"/>
                  </a:cubicBezTo>
                  <a:cubicBezTo>
                    <a:pt x="1283018" y="852488"/>
                    <a:pt x="1114425" y="1128713"/>
                    <a:pt x="946785" y="1404938"/>
                  </a:cubicBezTo>
                  <a:cubicBezTo>
                    <a:pt x="942975" y="1403033"/>
                    <a:pt x="938213" y="1400175"/>
                    <a:pt x="934403" y="1397318"/>
                  </a:cubicBezTo>
                  <a:lnTo>
                    <a:pt x="934403" y="1397318"/>
                  </a:lnTo>
                  <a:close/>
                  <a:moveTo>
                    <a:pt x="1012508" y="1444943"/>
                  </a:moveTo>
                  <a:cubicBezTo>
                    <a:pt x="1016318" y="1447800"/>
                    <a:pt x="1021080" y="1449705"/>
                    <a:pt x="1024890" y="1452563"/>
                  </a:cubicBezTo>
                  <a:cubicBezTo>
                    <a:pt x="1192530" y="1176338"/>
                    <a:pt x="1361123" y="900113"/>
                    <a:pt x="1528763" y="623888"/>
                  </a:cubicBezTo>
                  <a:cubicBezTo>
                    <a:pt x="1524953" y="621030"/>
                    <a:pt x="1520190" y="619125"/>
                    <a:pt x="1516380" y="616268"/>
                  </a:cubicBezTo>
                  <a:cubicBezTo>
                    <a:pt x="1347788" y="892493"/>
                    <a:pt x="1180148" y="1168718"/>
                    <a:pt x="1012508" y="1444943"/>
                  </a:cubicBezTo>
                  <a:lnTo>
                    <a:pt x="1012508" y="1444943"/>
                  </a:lnTo>
                  <a:close/>
                  <a:moveTo>
                    <a:pt x="1089660" y="1492568"/>
                  </a:moveTo>
                  <a:cubicBezTo>
                    <a:pt x="1093470" y="1495425"/>
                    <a:pt x="1098233" y="1497330"/>
                    <a:pt x="1102043" y="1500188"/>
                  </a:cubicBezTo>
                  <a:cubicBezTo>
                    <a:pt x="1269683" y="1223963"/>
                    <a:pt x="1438275" y="947738"/>
                    <a:pt x="1605915" y="671513"/>
                  </a:cubicBezTo>
                  <a:cubicBezTo>
                    <a:pt x="1602105" y="668655"/>
                    <a:pt x="1597343" y="666750"/>
                    <a:pt x="1593532" y="663893"/>
                  </a:cubicBezTo>
                  <a:cubicBezTo>
                    <a:pt x="1425893" y="940118"/>
                    <a:pt x="1258253" y="1216343"/>
                    <a:pt x="1089660" y="1492568"/>
                  </a:cubicBezTo>
                  <a:lnTo>
                    <a:pt x="1089660" y="1492568"/>
                  </a:lnTo>
                  <a:close/>
                  <a:moveTo>
                    <a:pt x="1167765" y="1540193"/>
                  </a:moveTo>
                  <a:cubicBezTo>
                    <a:pt x="1171575" y="1543050"/>
                    <a:pt x="1176338" y="1544955"/>
                    <a:pt x="1180148" y="1547813"/>
                  </a:cubicBezTo>
                  <a:cubicBezTo>
                    <a:pt x="1347788" y="1271588"/>
                    <a:pt x="1516380" y="995363"/>
                    <a:pt x="1684020" y="719138"/>
                  </a:cubicBezTo>
                  <a:cubicBezTo>
                    <a:pt x="1680210" y="716280"/>
                    <a:pt x="1675448" y="714375"/>
                    <a:pt x="1671638" y="711518"/>
                  </a:cubicBezTo>
                  <a:cubicBezTo>
                    <a:pt x="1503998" y="987743"/>
                    <a:pt x="1336358" y="1263968"/>
                    <a:pt x="1167765" y="1540193"/>
                  </a:cubicBezTo>
                  <a:lnTo>
                    <a:pt x="1167765" y="1540193"/>
                  </a:lnTo>
                  <a:close/>
                  <a:moveTo>
                    <a:pt x="1245870" y="1586865"/>
                  </a:moveTo>
                  <a:lnTo>
                    <a:pt x="1258253" y="1594485"/>
                  </a:lnTo>
                  <a:lnTo>
                    <a:pt x="1762125" y="765810"/>
                  </a:lnTo>
                  <a:lnTo>
                    <a:pt x="1749743" y="758190"/>
                  </a:lnTo>
                  <a:lnTo>
                    <a:pt x="1245870" y="1586865"/>
                  </a:lnTo>
                  <a:close/>
                </a:path>
              </a:pathLst>
            </a:custGeom>
            <a:solidFill>
              <a:srgbClr val="000000">
                <a:alpha val="824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14" name="Google Shape;414;p8"/>
          <p:cNvGrpSpPr/>
          <p:nvPr/>
        </p:nvGrpSpPr>
        <p:grpSpPr>
          <a:xfrm>
            <a:off x="4374197" y="-1026"/>
            <a:ext cx="4197195" cy="4943198"/>
            <a:chOff x="6709035" y="58434"/>
            <a:chExt cx="2901220" cy="3416879"/>
          </a:xfrm>
        </p:grpSpPr>
        <p:sp>
          <p:nvSpPr>
            <p:cNvPr id="415" name="Google Shape;415;p8"/>
            <p:cNvSpPr/>
            <p:nvPr/>
          </p:nvSpPr>
          <p:spPr>
            <a:xfrm>
              <a:off x="6709035" y="58434"/>
              <a:ext cx="2901220" cy="3416879"/>
            </a:xfrm>
            <a:custGeom>
              <a:avLst/>
              <a:gdLst/>
              <a:ahLst/>
              <a:cxnLst/>
              <a:rect l="l" t="t" r="r" b="b"/>
              <a:pathLst>
                <a:path w="1634490" h="1925002" extrusionOk="0">
                  <a:moveTo>
                    <a:pt x="444818" y="0"/>
                  </a:moveTo>
                  <a:lnTo>
                    <a:pt x="1634490" y="338138"/>
                  </a:lnTo>
                  <a:lnTo>
                    <a:pt x="1612582" y="414338"/>
                  </a:lnTo>
                  <a:lnTo>
                    <a:pt x="1563053" y="400050"/>
                  </a:lnTo>
                  <a:cubicBezTo>
                    <a:pt x="1559243" y="384810"/>
                    <a:pt x="1546860" y="372428"/>
                    <a:pt x="1530668" y="367665"/>
                  </a:cubicBezTo>
                  <a:cubicBezTo>
                    <a:pt x="1505903" y="360997"/>
                    <a:pt x="1480185" y="375285"/>
                    <a:pt x="1472565" y="400050"/>
                  </a:cubicBezTo>
                  <a:cubicBezTo>
                    <a:pt x="1465898" y="424815"/>
                    <a:pt x="1480185" y="450533"/>
                    <a:pt x="1504950" y="458153"/>
                  </a:cubicBezTo>
                  <a:cubicBezTo>
                    <a:pt x="1521143" y="462915"/>
                    <a:pt x="1538288" y="458153"/>
                    <a:pt x="1550670" y="446722"/>
                  </a:cubicBezTo>
                  <a:lnTo>
                    <a:pt x="1600200" y="461010"/>
                  </a:lnTo>
                  <a:lnTo>
                    <a:pt x="1564005" y="587693"/>
                  </a:lnTo>
                  <a:lnTo>
                    <a:pt x="1514475" y="573405"/>
                  </a:lnTo>
                  <a:cubicBezTo>
                    <a:pt x="1510665" y="558165"/>
                    <a:pt x="1498282" y="545783"/>
                    <a:pt x="1482090" y="541020"/>
                  </a:cubicBezTo>
                  <a:cubicBezTo>
                    <a:pt x="1457325" y="534353"/>
                    <a:pt x="1431607" y="548640"/>
                    <a:pt x="1423988" y="573405"/>
                  </a:cubicBezTo>
                  <a:cubicBezTo>
                    <a:pt x="1417320" y="598170"/>
                    <a:pt x="1431607" y="623888"/>
                    <a:pt x="1456373" y="631508"/>
                  </a:cubicBezTo>
                  <a:cubicBezTo>
                    <a:pt x="1472565" y="636270"/>
                    <a:pt x="1489710" y="631508"/>
                    <a:pt x="1502093" y="620078"/>
                  </a:cubicBezTo>
                  <a:lnTo>
                    <a:pt x="1551623" y="634365"/>
                  </a:lnTo>
                  <a:lnTo>
                    <a:pt x="1515428" y="761048"/>
                  </a:lnTo>
                  <a:lnTo>
                    <a:pt x="1465898" y="746760"/>
                  </a:lnTo>
                  <a:cubicBezTo>
                    <a:pt x="1462088" y="731520"/>
                    <a:pt x="1449705" y="719138"/>
                    <a:pt x="1433513" y="714375"/>
                  </a:cubicBezTo>
                  <a:cubicBezTo>
                    <a:pt x="1408748" y="707708"/>
                    <a:pt x="1383030" y="721995"/>
                    <a:pt x="1375410" y="746760"/>
                  </a:cubicBezTo>
                  <a:cubicBezTo>
                    <a:pt x="1368743" y="771525"/>
                    <a:pt x="1383030" y="797243"/>
                    <a:pt x="1407795" y="804863"/>
                  </a:cubicBezTo>
                  <a:cubicBezTo>
                    <a:pt x="1423988" y="809625"/>
                    <a:pt x="1441132" y="804863"/>
                    <a:pt x="1453515" y="793433"/>
                  </a:cubicBezTo>
                  <a:lnTo>
                    <a:pt x="1503045" y="807720"/>
                  </a:lnTo>
                  <a:lnTo>
                    <a:pt x="1466850" y="934402"/>
                  </a:lnTo>
                  <a:lnTo>
                    <a:pt x="1417320" y="920115"/>
                  </a:lnTo>
                  <a:cubicBezTo>
                    <a:pt x="1413510" y="904875"/>
                    <a:pt x="1401128" y="892493"/>
                    <a:pt x="1384935" y="887730"/>
                  </a:cubicBezTo>
                  <a:cubicBezTo>
                    <a:pt x="1360170" y="881063"/>
                    <a:pt x="1334453" y="895350"/>
                    <a:pt x="1326832" y="920115"/>
                  </a:cubicBezTo>
                  <a:cubicBezTo>
                    <a:pt x="1320165" y="944880"/>
                    <a:pt x="1334453" y="970598"/>
                    <a:pt x="1359218" y="978218"/>
                  </a:cubicBezTo>
                  <a:cubicBezTo>
                    <a:pt x="1375410" y="982980"/>
                    <a:pt x="1392555" y="978218"/>
                    <a:pt x="1404938" y="966788"/>
                  </a:cubicBezTo>
                  <a:lnTo>
                    <a:pt x="1454468" y="981075"/>
                  </a:lnTo>
                  <a:lnTo>
                    <a:pt x="1418273" y="1107758"/>
                  </a:lnTo>
                  <a:lnTo>
                    <a:pt x="1368743" y="1093470"/>
                  </a:lnTo>
                  <a:cubicBezTo>
                    <a:pt x="1364932" y="1078230"/>
                    <a:pt x="1352550" y="1065848"/>
                    <a:pt x="1336357" y="1061085"/>
                  </a:cubicBezTo>
                  <a:cubicBezTo>
                    <a:pt x="1311593" y="1054418"/>
                    <a:pt x="1285875" y="1068705"/>
                    <a:pt x="1278255" y="1093470"/>
                  </a:cubicBezTo>
                  <a:cubicBezTo>
                    <a:pt x="1271588" y="1118235"/>
                    <a:pt x="1285875" y="1143953"/>
                    <a:pt x="1310640" y="1151573"/>
                  </a:cubicBezTo>
                  <a:cubicBezTo>
                    <a:pt x="1326832" y="1156335"/>
                    <a:pt x="1343978" y="1151573"/>
                    <a:pt x="1356360" y="1140143"/>
                  </a:cubicBezTo>
                  <a:lnTo>
                    <a:pt x="1405890" y="1154430"/>
                  </a:lnTo>
                  <a:lnTo>
                    <a:pt x="1369695" y="1281113"/>
                  </a:lnTo>
                  <a:lnTo>
                    <a:pt x="1320165" y="1266825"/>
                  </a:lnTo>
                  <a:cubicBezTo>
                    <a:pt x="1316355" y="1251585"/>
                    <a:pt x="1303973" y="1239203"/>
                    <a:pt x="1287780" y="1234440"/>
                  </a:cubicBezTo>
                  <a:cubicBezTo>
                    <a:pt x="1263015" y="1227773"/>
                    <a:pt x="1237298" y="1242060"/>
                    <a:pt x="1229678" y="1266825"/>
                  </a:cubicBezTo>
                  <a:cubicBezTo>
                    <a:pt x="1223010" y="1291590"/>
                    <a:pt x="1237298" y="1317308"/>
                    <a:pt x="1262063" y="1324928"/>
                  </a:cubicBezTo>
                  <a:cubicBezTo>
                    <a:pt x="1278255" y="1329690"/>
                    <a:pt x="1295400" y="1324928"/>
                    <a:pt x="1307782" y="1313498"/>
                  </a:cubicBezTo>
                  <a:lnTo>
                    <a:pt x="1357313" y="1327785"/>
                  </a:lnTo>
                  <a:lnTo>
                    <a:pt x="1321118" y="1454468"/>
                  </a:lnTo>
                  <a:lnTo>
                    <a:pt x="1271588" y="1440180"/>
                  </a:lnTo>
                  <a:cubicBezTo>
                    <a:pt x="1267778" y="1424940"/>
                    <a:pt x="1255395" y="1412558"/>
                    <a:pt x="1239203" y="1407795"/>
                  </a:cubicBezTo>
                  <a:cubicBezTo>
                    <a:pt x="1214438" y="1401128"/>
                    <a:pt x="1188720" y="1415415"/>
                    <a:pt x="1181100" y="1440180"/>
                  </a:cubicBezTo>
                  <a:cubicBezTo>
                    <a:pt x="1174432" y="1464945"/>
                    <a:pt x="1188720" y="1490663"/>
                    <a:pt x="1213485" y="1498283"/>
                  </a:cubicBezTo>
                  <a:cubicBezTo>
                    <a:pt x="1229678" y="1503045"/>
                    <a:pt x="1246823" y="1498283"/>
                    <a:pt x="1259205" y="1486853"/>
                  </a:cubicBezTo>
                  <a:lnTo>
                    <a:pt x="1308735" y="1501140"/>
                  </a:lnTo>
                  <a:lnTo>
                    <a:pt x="1272540" y="1627823"/>
                  </a:lnTo>
                  <a:lnTo>
                    <a:pt x="1223010" y="1613535"/>
                  </a:lnTo>
                  <a:cubicBezTo>
                    <a:pt x="1219200" y="1598295"/>
                    <a:pt x="1206818" y="1585913"/>
                    <a:pt x="1190625" y="1581150"/>
                  </a:cubicBezTo>
                  <a:cubicBezTo>
                    <a:pt x="1165860" y="1574483"/>
                    <a:pt x="1140143" y="1588770"/>
                    <a:pt x="1132523" y="1613535"/>
                  </a:cubicBezTo>
                  <a:cubicBezTo>
                    <a:pt x="1125855" y="1638300"/>
                    <a:pt x="1140143" y="1664018"/>
                    <a:pt x="1164907" y="1671638"/>
                  </a:cubicBezTo>
                  <a:cubicBezTo>
                    <a:pt x="1181100" y="1676400"/>
                    <a:pt x="1198245" y="1671638"/>
                    <a:pt x="1210628" y="1660208"/>
                  </a:cubicBezTo>
                  <a:lnTo>
                    <a:pt x="1260157" y="1674495"/>
                  </a:lnTo>
                  <a:lnTo>
                    <a:pt x="1223963" y="1801178"/>
                  </a:lnTo>
                  <a:lnTo>
                    <a:pt x="1174432" y="1786890"/>
                  </a:lnTo>
                  <a:cubicBezTo>
                    <a:pt x="1170623" y="1771650"/>
                    <a:pt x="1158240" y="1759268"/>
                    <a:pt x="1142048" y="1754505"/>
                  </a:cubicBezTo>
                  <a:cubicBezTo>
                    <a:pt x="1117282" y="1747838"/>
                    <a:pt x="1091565" y="1762125"/>
                    <a:pt x="1083945" y="1786890"/>
                  </a:cubicBezTo>
                  <a:cubicBezTo>
                    <a:pt x="1077278" y="1811655"/>
                    <a:pt x="1091565" y="1837373"/>
                    <a:pt x="1116330" y="1844993"/>
                  </a:cubicBezTo>
                  <a:cubicBezTo>
                    <a:pt x="1132523" y="1849755"/>
                    <a:pt x="1149668" y="1844993"/>
                    <a:pt x="1162050" y="1833563"/>
                  </a:cubicBezTo>
                  <a:lnTo>
                    <a:pt x="1211580" y="1847850"/>
                  </a:lnTo>
                  <a:lnTo>
                    <a:pt x="1189673" y="1925003"/>
                  </a:lnTo>
                  <a:lnTo>
                    <a:pt x="0" y="1586865"/>
                  </a:lnTo>
                  <a:lnTo>
                    <a:pt x="444818" y="0"/>
                  </a:ln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16" name="Google Shape;416;p8"/>
            <p:cNvSpPr/>
            <p:nvPr/>
          </p:nvSpPr>
          <p:spPr>
            <a:xfrm>
              <a:off x="6898297" y="242627"/>
              <a:ext cx="2372034" cy="2987444"/>
            </a:xfrm>
            <a:custGeom>
              <a:avLst/>
              <a:gdLst/>
              <a:ahLst/>
              <a:cxnLst/>
              <a:rect l="l" t="t" r="r" b="b"/>
              <a:pathLst>
                <a:path w="1336357" h="1683067" extrusionOk="0">
                  <a:moveTo>
                    <a:pt x="402907" y="0"/>
                  </a:moveTo>
                  <a:lnTo>
                    <a:pt x="1336357" y="264795"/>
                  </a:lnTo>
                  <a:lnTo>
                    <a:pt x="1331595" y="279083"/>
                  </a:lnTo>
                  <a:lnTo>
                    <a:pt x="398145" y="13335"/>
                  </a:lnTo>
                  <a:lnTo>
                    <a:pt x="402907" y="0"/>
                  </a:lnTo>
                  <a:lnTo>
                    <a:pt x="402907" y="0"/>
                  </a:lnTo>
                  <a:close/>
                  <a:moveTo>
                    <a:pt x="378142" y="87630"/>
                  </a:moveTo>
                  <a:cubicBezTo>
                    <a:pt x="377190" y="92393"/>
                    <a:pt x="375285" y="97155"/>
                    <a:pt x="374332" y="101918"/>
                  </a:cubicBezTo>
                  <a:cubicBezTo>
                    <a:pt x="685800" y="190500"/>
                    <a:pt x="996315" y="279083"/>
                    <a:pt x="1307782" y="367665"/>
                  </a:cubicBezTo>
                  <a:cubicBezTo>
                    <a:pt x="1308735" y="362903"/>
                    <a:pt x="1310640" y="358140"/>
                    <a:pt x="1311592" y="353378"/>
                  </a:cubicBezTo>
                  <a:cubicBezTo>
                    <a:pt x="1000125" y="264795"/>
                    <a:pt x="688657" y="176213"/>
                    <a:pt x="378142" y="87630"/>
                  </a:cubicBezTo>
                  <a:lnTo>
                    <a:pt x="378142" y="87630"/>
                  </a:lnTo>
                  <a:close/>
                  <a:moveTo>
                    <a:pt x="353377" y="175260"/>
                  </a:moveTo>
                  <a:cubicBezTo>
                    <a:pt x="352425" y="180023"/>
                    <a:pt x="350520" y="184785"/>
                    <a:pt x="349567" y="189548"/>
                  </a:cubicBezTo>
                  <a:cubicBezTo>
                    <a:pt x="661035" y="278130"/>
                    <a:pt x="971550" y="366713"/>
                    <a:pt x="1283017" y="455295"/>
                  </a:cubicBezTo>
                  <a:cubicBezTo>
                    <a:pt x="1283970" y="450533"/>
                    <a:pt x="1285875" y="445770"/>
                    <a:pt x="1286827" y="441008"/>
                  </a:cubicBezTo>
                  <a:cubicBezTo>
                    <a:pt x="975360" y="352425"/>
                    <a:pt x="663892" y="263843"/>
                    <a:pt x="353377" y="175260"/>
                  </a:cubicBezTo>
                  <a:lnTo>
                    <a:pt x="353377" y="175260"/>
                  </a:lnTo>
                  <a:close/>
                  <a:moveTo>
                    <a:pt x="327660" y="262890"/>
                  </a:moveTo>
                  <a:cubicBezTo>
                    <a:pt x="326707" y="267653"/>
                    <a:pt x="324802" y="272415"/>
                    <a:pt x="323850" y="277178"/>
                  </a:cubicBezTo>
                  <a:cubicBezTo>
                    <a:pt x="635317" y="365760"/>
                    <a:pt x="945832" y="454343"/>
                    <a:pt x="1257300" y="542925"/>
                  </a:cubicBezTo>
                  <a:cubicBezTo>
                    <a:pt x="1258252" y="538163"/>
                    <a:pt x="1260157" y="533400"/>
                    <a:pt x="1261110" y="528638"/>
                  </a:cubicBezTo>
                  <a:cubicBezTo>
                    <a:pt x="949642" y="440055"/>
                    <a:pt x="639127" y="351473"/>
                    <a:pt x="327660" y="262890"/>
                  </a:cubicBezTo>
                  <a:lnTo>
                    <a:pt x="327660" y="262890"/>
                  </a:lnTo>
                  <a:close/>
                  <a:moveTo>
                    <a:pt x="302895" y="350520"/>
                  </a:moveTo>
                  <a:cubicBezTo>
                    <a:pt x="614363" y="439103"/>
                    <a:pt x="924877" y="527685"/>
                    <a:pt x="1236345" y="615315"/>
                  </a:cubicBezTo>
                  <a:cubicBezTo>
                    <a:pt x="1235392" y="620078"/>
                    <a:pt x="1233488" y="624840"/>
                    <a:pt x="1232535" y="629603"/>
                  </a:cubicBezTo>
                  <a:cubicBezTo>
                    <a:pt x="921067" y="541020"/>
                    <a:pt x="610552" y="452438"/>
                    <a:pt x="299085" y="363855"/>
                  </a:cubicBezTo>
                  <a:cubicBezTo>
                    <a:pt x="300038" y="360045"/>
                    <a:pt x="301942" y="355283"/>
                    <a:pt x="302895" y="350520"/>
                  </a:cubicBezTo>
                  <a:lnTo>
                    <a:pt x="302895" y="350520"/>
                  </a:lnTo>
                  <a:close/>
                  <a:moveTo>
                    <a:pt x="278130" y="438150"/>
                  </a:moveTo>
                  <a:cubicBezTo>
                    <a:pt x="589597" y="526733"/>
                    <a:pt x="900113" y="615315"/>
                    <a:pt x="1211580" y="703898"/>
                  </a:cubicBezTo>
                  <a:cubicBezTo>
                    <a:pt x="1210627" y="708660"/>
                    <a:pt x="1208723" y="713423"/>
                    <a:pt x="1207770" y="718185"/>
                  </a:cubicBezTo>
                  <a:cubicBezTo>
                    <a:pt x="896302" y="629603"/>
                    <a:pt x="585788" y="541020"/>
                    <a:pt x="274320" y="452438"/>
                  </a:cubicBezTo>
                  <a:cubicBezTo>
                    <a:pt x="275272" y="447675"/>
                    <a:pt x="277177" y="442913"/>
                    <a:pt x="278130" y="438150"/>
                  </a:cubicBezTo>
                  <a:lnTo>
                    <a:pt x="278130" y="438150"/>
                  </a:lnTo>
                  <a:close/>
                  <a:moveTo>
                    <a:pt x="253365" y="525780"/>
                  </a:moveTo>
                  <a:cubicBezTo>
                    <a:pt x="564832" y="614363"/>
                    <a:pt x="875347" y="702945"/>
                    <a:pt x="1186815" y="791528"/>
                  </a:cubicBezTo>
                  <a:cubicBezTo>
                    <a:pt x="1185863" y="796290"/>
                    <a:pt x="1183957" y="801053"/>
                    <a:pt x="1183005" y="805815"/>
                  </a:cubicBezTo>
                  <a:cubicBezTo>
                    <a:pt x="872490" y="717233"/>
                    <a:pt x="561022" y="628650"/>
                    <a:pt x="249555" y="540068"/>
                  </a:cubicBezTo>
                  <a:cubicBezTo>
                    <a:pt x="250507" y="535305"/>
                    <a:pt x="252413" y="530543"/>
                    <a:pt x="253365" y="525780"/>
                  </a:cubicBezTo>
                  <a:lnTo>
                    <a:pt x="253365" y="525780"/>
                  </a:lnTo>
                  <a:close/>
                  <a:moveTo>
                    <a:pt x="228600" y="613410"/>
                  </a:moveTo>
                  <a:cubicBezTo>
                    <a:pt x="227647" y="618173"/>
                    <a:pt x="225742" y="622935"/>
                    <a:pt x="224790" y="627698"/>
                  </a:cubicBezTo>
                  <a:cubicBezTo>
                    <a:pt x="536257" y="716280"/>
                    <a:pt x="846772" y="804863"/>
                    <a:pt x="1158240" y="893445"/>
                  </a:cubicBezTo>
                  <a:cubicBezTo>
                    <a:pt x="1159192" y="888683"/>
                    <a:pt x="1161098" y="883920"/>
                    <a:pt x="1162050" y="879158"/>
                  </a:cubicBezTo>
                  <a:cubicBezTo>
                    <a:pt x="850582" y="790575"/>
                    <a:pt x="539115" y="701993"/>
                    <a:pt x="228600" y="613410"/>
                  </a:cubicBezTo>
                  <a:lnTo>
                    <a:pt x="228600" y="613410"/>
                  </a:lnTo>
                  <a:close/>
                  <a:moveTo>
                    <a:pt x="203835" y="701040"/>
                  </a:moveTo>
                  <a:cubicBezTo>
                    <a:pt x="202882" y="705803"/>
                    <a:pt x="200977" y="710565"/>
                    <a:pt x="200025" y="715328"/>
                  </a:cubicBezTo>
                  <a:cubicBezTo>
                    <a:pt x="511492" y="803910"/>
                    <a:pt x="822007" y="892493"/>
                    <a:pt x="1133475" y="981075"/>
                  </a:cubicBezTo>
                  <a:cubicBezTo>
                    <a:pt x="1134427" y="976313"/>
                    <a:pt x="1136332" y="971550"/>
                    <a:pt x="1137285" y="966788"/>
                  </a:cubicBezTo>
                  <a:cubicBezTo>
                    <a:pt x="825817" y="878205"/>
                    <a:pt x="514350" y="789623"/>
                    <a:pt x="203835" y="701040"/>
                  </a:cubicBezTo>
                  <a:lnTo>
                    <a:pt x="203835" y="701040"/>
                  </a:lnTo>
                  <a:close/>
                  <a:moveTo>
                    <a:pt x="178117" y="788670"/>
                  </a:moveTo>
                  <a:cubicBezTo>
                    <a:pt x="177165" y="793433"/>
                    <a:pt x="175260" y="798195"/>
                    <a:pt x="174307" y="802958"/>
                  </a:cubicBezTo>
                  <a:cubicBezTo>
                    <a:pt x="484822" y="891540"/>
                    <a:pt x="796290" y="980123"/>
                    <a:pt x="1107757" y="1068705"/>
                  </a:cubicBezTo>
                  <a:cubicBezTo>
                    <a:pt x="1108710" y="1063943"/>
                    <a:pt x="1110615" y="1059180"/>
                    <a:pt x="1111567" y="1054418"/>
                  </a:cubicBezTo>
                  <a:cubicBezTo>
                    <a:pt x="800100" y="965835"/>
                    <a:pt x="489585" y="877253"/>
                    <a:pt x="178117" y="788670"/>
                  </a:cubicBezTo>
                  <a:lnTo>
                    <a:pt x="178117" y="788670"/>
                  </a:lnTo>
                  <a:close/>
                  <a:moveTo>
                    <a:pt x="153352" y="877253"/>
                  </a:moveTo>
                  <a:cubicBezTo>
                    <a:pt x="464820" y="965835"/>
                    <a:pt x="775335" y="1054418"/>
                    <a:pt x="1086802" y="1142048"/>
                  </a:cubicBezTo>
                  <a:cubicBezTo>
                    <a:pt x="1085850" y="1146810"/>
                    <a:pt x="1083945" y="1151573"/>
                    <a:pt x="1082992" y="1156335"/>
                  </a:cubicBezTo>
                  <a:cubicBezTo>
                    <a:pt x="771525" y="1067753"/>
                    <a:pt x="461010" y="979170"/>
                    <a:pt x="149542" y="890588"/>
                  </a:cubicBezTo>
                  <a:cubicBezTo>
                    <a:pt x="150495" y="885825"/>
                    <a:pt x="152400" y="881063"/>
                    <a:pt x="153352" y="877253"/>
                  </a:cubicBezTo>
                  <a:lnTo>
                    <a:pt x="153352" y="877253"/>
                  </a:lnTo>
                  <a:close/>
                  <a:moveTo>
                    <a:pt x="128588" y="964883"/>
                  </a:moveTo>
                  <a:cubicBezTo>
                    <a:pt x="440055" y="1053465"/>
                    <a:pt x="750570" y="1142048"/>
                    <a:pt x="1062038" y="1229678"/>
                  </a:cubicBezTo>
                  <a:cubicBezTo>
                    <a:pt x="1061085" y="1234440"/>
                    <a:pt x="1059180" y="1239203"/>
                    <a:pt x="1058227" y="1243965"/>
                  </a:cubicBezTo>
                  <a:cubicBezTo>
                    <a:pt x="746760" y="1155383"/>
                    <a:pt x="436245" y="1066800"/>
                    <a:pt x="124777" y="978218"/>
                  </a:cubicBezTo>
                  <a:cubicBezTo>
                    <a:pt x="125730" y="973455"/>
                    <a:pt x="127635" y="969645"/>
                    <a:pt x="128588" y="964883"/>
                  </a:cubicBezTo>
                  <a:lnTo>
                    <a:pt x="128588" y="964883"/>
                  </a:lnTo>
                  <a:close/>
                  <a:moveTo>
                    <a:pt x="103822" y="1052513"/>
                  </a:moveTo>
                  <a:cubicBezTo>
                    <a:pt x="415290" y="1141095"/>
                    <a:pt x="725805" y="1229678"/>
                    <a:pt x="1037272" y="1318260"/>
                  </a:cubicBezTo>
                  <a:cubicBezTo>
                    <a:pt x="1036320" y="1323023"/>
                    <a:pt x="1034415" y="1327785"/>
                    <a:pt x="1033463" y="1332548"/>
                  </a:cubicBezTo>
                  <a:cubicBezTo>
                    <a:pt x="721995" y="1243965"/>
                    <a:pt x="411480" y="1155383"/>
                    <a:pt x="100013" y="1066800"/>
                  </a:cubicBezTo>
                  <a:cubicBezTo>
                    <a:pt x="100965" y="1062038"/>
                    <a:pt x="101917" y="1057275"/>
                    <a:pt x="103822" y="1052513"/>
                  </a:cubicBezTo>
                  <a:lnTo>
                    <a:pt x="103822" y="1052513"/>
                  </a:lnTo>
                  <a:close/>
                  <a:moveTo>
                    <a:pt x="79057" y="1140143"/>
                  </a:moveTo>
                  <a:cubicBezTo>
                    <a:pt x="78105" y="1144905"/>
                    <a:pt x="76200" y="1149668"/>
                    <a:pt x="75247" y="1154430"/>
                  </a:cubicBezTo>
                  <a:cubicBezTo>
                    <a:pt x="385763" y="1243013"/>
                    <a:pt x="697230" y="1331595"/>
                    <a:pt x="1008697" y="1419225"/>
                  </a:cubicBezTo>
                  <a:cubicBezTo>
                    <a:pt x="1009650" y="1414463"/>
                    <a:pt x="1011555" y="1409700"/>
                    <a:pt x="1012507" y="1404938"/>
                  </a:cubicBezTo>
                  <a:cubicBezTo>
                    <a:pt x="701040" y="1316355"/>
                    <a:pt x="389572" y="1228725"/>
                    <a:pt x="79057" y="1140143"/>
                  </a:cubicBezTo>
                  <a:lnTo>
                    <a:pt x="79057" y="1140143"/>
                  </a:lnTo>
                  <a:close/>
                  <a:moveTo>
                    <a:pt x="54292" y="1227773"/>
                  </a:moveTo>
                  <a:cubicBezTo>
                    <a:pt x="53340" y="1232535"/>
                    <a:pt x="51435" y="1237298"/>
                    <a:pt x="50482" y="1242060"/>
                  </a:cubicBezTo>
                  <a:cubicBezTo>
                    <a:pt x="360997" y="1330643"/>
                    <a:pt x="672465" y="1419225"/>
                    <a:pt x="983932" y="1507808"/>
                  </a:cubicBezTo>
                  <a:cubicBezTo>
                    <a:pt x="984885" y="1503045"/>
                    <a:pt x="986790" y="1498283"/>
                    <a:pt x="987742" y="1493520"/>
                  </a:cubicBezTo>
                  <a:cubicBezTo>
                    <a:pt x="676275" y="1403985"/>
                    <a:pt x="364807" y="1316355"/>
                    <a:pt x="54292" y="1227773"/>
                  </a:cubicBezTo>
                  <a:lnTo>
                    <a:pt x="54292" y="1227773"/>
                  </a:lnTo>
                  <a:close/>
                  <a:moveTo>
                    <a:pt x="28575" y="1315403"/>
                  </a:moveTo>
                  <a:cubicBezTo>
                    <a:pt x="27622" y="1320165"/>
                    <a:pt x="25717" y="1324928"/>
                    <a:pt x="24765" y="1329690"/>
                  </a:cubicBezTo>
                  <a:cubicBezTo>
                    <a:pt x="336232" y="1418273"/>
                    <a:pt x="646747" y="1506855"/>
                    <a:pt x="958215" y="1595438"/>
                  </a:cubicBezTo>
                  <a:cubicBezTo>
                    <a:pt x="959167" y="1590675"/>
                    <a:pt x="961072" y="1585913"/>
                    <a:pt x="962025" y="1581150"/>
                  </a:cubicBezTo>
                  <a:cubicBezTo>
                    <a:pt x="650557" y="1492568"/>
                    <a:pt x="340042" y="1403985"/>
                    <a:pt x="28575" y="1315403"/>
                  </a:cubicBezTo>
                  <a:lnTo>
                    <a:pt x="28575" y="1315403"/>
                  </a:lnTo>
                  <a:close/>
                  <a:moveTo>
                    <a:pt x="3810" y="1403033"/>
                  </a:moveTo>
                  <a:lnTo>
                    <a:pt x="937260" y="1668780"/>
                  </a:lnTo>
                  <a:lnTo>
                    <a:pt x="933450" y="1683068"/>
                  </a:lnTo>
                  <a:lnTo>
                    <a:pt x="0" y="1417320"/>
                  </a:lnTo>
                  <a:lnTo>
                    <a:pt x="3810" y="1403033"/>
                  </a:lnTo>
                  <a:close/>
                </a:path>
              </a:pathLst>
            </a:custGeom>
            <a:solidFill>
              <a:srgbClr val="000000">
                <a:alpha val="824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68" name="Google Shape;468;p8"/>
          <p:cNvGrpSpPr/>
          <p:nvPr/>
        </p:nvGrpSpPr>
        <p:grpSpPr>
          <a:xfrm rot="-861947">
            <a:off x="719693" y="281471"/>
            <a:ext cx="2297175" cy="2423357"/>
            <a:chOff x="2368761" y="841731"/>
            <a:chExt cx="3148926" cy="3321893"/>
          </a:xfrm>
        </p:grpSpPr>
        <p:sp>
          <p:nvSpPr>
            <p:cNvPr id="469" name="Google Shape;469;p8"/>
            <p:cNvSpPr/>
            <p:nvPr/>
          </p:nvSpPr>
          <p:spPr>
            <a:xfrm rot="-5400000">
              <a:off x="2281268" y="934270"/>
              <a:ext cx="3321893" cy="3136815"/>
            </a:xfrm>
            <a:custGeom>
              <a:avLst/>
              <a:gdLst/>
              <a:ahLst/>
              <a:cxnLst/>
              <a:rect l="l" t="t" r="r" b="b"/>
              <a:pathLst>
                <a:path w="3321893" h="3136815" extrusionOk="0">
                  <a:moveTo>
                    <a:pt x="15340" y="3136815"/>
                  </a:moveTo>
                  <a:lnTo>
                    <a:pt x="7823" y="3136815"/>
                  </a:lnTo>
                  <a:lnTo>
                    <a:pt x="7246" y="3128385"/>
                  </a:lnTo>
                  <a:cubicBezTo>
                    <a:pt x="6349" y="3090892"/>
                    <a:pt x="7943" y="3056246"/>
                    <a:pt x="7943" y="3056246"/>
                  </a:cubicBezTo>
                  <a:close/>
                  <a:moveTo>
                    <a:pt x="3321893" y="1"/>
                  </a:moveTo>
                  <a:lnTo>
                    <a:pt x="3321893" y="3136815"/>
                  </a:lnTo>
                  <a:lnTo>
                    <a:pt x="17984" y="3136815"/>
                  </a:lnTo>
                  <a:lnTo>
                    <a:pt x="17230" y="3124210"/>
                  </a:lnTo>
                  <a:cubicBezTo>
                    <a:pt x="10841" y="3016343"/>
                    <a:pt x="1548" y="2851636"/>
                    <a:pt x="1548" y="2806198"/>
                  </a:cubicBezTo>
                  <a:cubicBezTo>
                    <a:pt x="1548" y="2736959"/>
                    <a:pt x="16347" y="2543684"/>
                    <a:pt x="16347" y="2543684"/>
                  </a:cubicBezTo>
                  <a:cubicBezTo>
                    <a:pt x="16347" y="2543684"/>
                    <a:pt x="-3275" y="2373088"/>
                    <a:pt x="1253" y="2303722"/>
                  </a:cubicBezTo>
                  <a:cubicBezTo>
                    <a:pt x="5782" y="2234348"/>
                    <a:pt x="45026" y="2187485"/>
                    <a:pt x="45026" y="2187485"/>
                  </a:cubicBezTo>
                  <a:lnTo>
                    <a:pt x="11470" y="2153021"/>
                  </a:lnTo>
                  <a:cubicBezTo>
                    <a:pt x="11470" y="2153021"/>
                    <a:pt x="-12796" y="1873544"/>
                    <a:pt x="9264" y="1796828"/>
                  </a:cubicBezTo>
                  <a:cubicBezTo>
                    <a:pt x="31324" y="1720106"/>
                    <a:pt x="64414" y="1714619"/>
                    <a:pt x="64414" y="1714619"/>
                  </a:cubicBezTo>
                  <a:cubicBezTo>
                    <a:pt x="64414" y="1714619"/>
                    <a:pt x="44560" y="1646127"/>
                    <a:pt x="64414" y="1558439"/>
                  </a:cubicBezTo>
                  <a:cubicBezTo>
                    <a:pt x="84269" y="1470764"/>
                    <a:pt x="84269" y="1435149"/>
                    <a:pt x="84269" y="1435149"/>
                  </a:cubicBezTo>
                  <a:lnTo>
                    <a:pt x="15882" y="1402265"/>
                  </a:lnTo>
                  <a:cubicBezTo>
                    <a:pt x="15882" y="1402265"/>
                    <a:pt x="5737" y="1346056"/>
                    <a:pt x="7945" y="1296678"/>
                  </a:cubicBezTo>
                  <a:cubicBezTo>
                    <a:pt x="10155" y="1247287"/>
                    <a:pt x="-890" y="948244"/>
                    <a:pt x="3528" y="843983"/>
                  </a:cubicBezTo>
                  <a:cubicBezTo>
                    <a:pt x="7945" y="739728"/>
                    <a:pt x="14320" y="614408"/>
                    <a:pt x="20563" y="573690"/>
                  </a:cubicBezTo>
                  <a:cubicBezTo>
                    <a:pt x="26805" y="532993"/>
                    <a:pt x="4957" y="211218"/>
                    <a:pt x="4957" y="211218"/>
                  </a:cubicBezTo>
                  <a:cubicBezTo>
                    <a:pt x="4957" y="211218"/>
                    <a:pt x="100156" y="224786"/>
                    <a:pt x="107958" y="158882"/>
                  </a:cubicBezTo>
                  <a:cubicBezTo>
                    <a:pt x="115762" y="92978"/>
                    <a:pt x="26805" y="77467"/>
                    <a:pt x="26805" y="77467"/>
                  </a:cubicBezTo>
                  <a:lnTo>
                    <a:pt x="2232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70" name="Google Shape;470;p8"/>
            <p:cNvSpPr/>
            <p:nvPr/>
          </p:nvSpPr>
          <p:spPr>
            <a:xfrm rot="-5400000">
              <a:off x="2321639" y="901972"/>
              <a:ext cx="3243170" cy="3148926"/>
            </a:xfrm>
            <a:custGeom>
              <a:avLst/>
              <a:gdLst/>
              <a:ahLst/>
              <a:cxnLst/>
              <a:rect l="l" t="t" r="r" b="b"/>
              <a:pathLst>
                <a:path w="3243170" h="3148926" extrusionOk="0">
                  <a:moveTo>
                    <a:pt x="20529" y="3148926"/>
                  </a:moveTo>
                  <a:lnTo>
                    <a:pt x="13055" y="3148926"/>
                  </a:lnTo>
                  <a:lnTo>
                    <a:pt x="10969" y="3138376"/>
                  </a:lnTo>
                  <a:cubicBezTo>
                    <a:pt x="4356" y="3089791"/>
                    <a:pt x="7943" y="3011837"/>
                    <a:pt x="7943" y="3011837"/>
                  </a:cubicBezTo>
                  <a:close/>
                  <a:moveTo>
                    <a:pt x="3243170" y="0"/>
                  </a:moveTo>
                  <a:lnTo>
                    <a:pt x="3243170" y="3148926"/>
                  </a:lnTo>
                  <a:lnTo>
                    <a:pt x="21390" y="3148926"/>
                  </a:lnTo>
                  <a:lnTo>
                    <a:pt x="20126" y="3128183"/>
                  </a:lnTo>
                  <a:cubicBezTo>
                    <a:pt x="14197" y="3030150"/>
                    <a:pt x="1548" y="2814800"/>
                    <a:pt x="1548" y="2761789"/>
                  </a:cubicBezTo>
                  <a:cubicBezTo>
                    <a:pt x="1548" y="2692550"/>
                    <a:pt x="16347" y="2499275"/>
                    <a:pt x="16347" y="2499275"/>
                  </a:cubicBezTo>
                  <a:cubicBezTo>
                    <a:pt x="16347" y="2499275"/>
                    <a:pt x="-3275" y="2328679"/>
                    <a:pt x="1253" y="2259313"/>
                  </a:cubicBezTo>
                  <a:cubicBezTo>
                    <a:pt x="5782" y="2189939"/>
                    <a:pt x="45026" y="2143076"/>
                    <a:pt x="45026" y="2143076"/>
                  </a:cubicBezTo>
                  <a:lnTo>
                    <a:pt x="11470" y="2108612"/>
                  </a:lnTo>
                  <a:cubicBezTo>
                    <a:pt x="11470" y="2108612"/>
                    <a:pt x="-12796" y="1829135"/>
                    <a:pt x="9264" y="1752419"/>
                  </a:cubicBezTo>
                  <a:cubicBezTo>
                    <a:pt x="31324" y="1675697"/>
                    <a:pt x="64414" y="1670210"/>
                    <a:pt x="64414" y="1670210"/>
                  </a:cubicBezTo>
                  <a:cubicBezTo>
                    <a:pt x="64414" y="1670210"/>
                    <a:pt x="44560" y="1601718"/>
                    <a:pt x="64414" y="1514030"/>
                  </a:cubicBezTo>
                  <a:cubicBezTo>
                    <a:pt x="84269" y="1426355"/>
                    <a:pt x="84269" y="1390740"/>
                    <a:pt x="84269" y="1390740"/>
                  </a:cubicBezTo>
                  <a:lnTo>
                    <a:pt x="15882" y="1357856"/>
                  </a:lnTo>
                  <a:cubicBezTo>
                    <a:pt x="15882" y="1357856"/>
                    <a:pt x="5737" y="1301647"/>
                    <a:pt x="7945" y="1252269"/>
                  </a:cubicBezTo>
                  <a:cubicBezTo>
                    <a:pt x="10155" y="1202878"/>
                    <a:pt x="-890" y="903835"/>
                    <a:pt x="3528" y="799574"/>
                  </a:cubicBezTo>
                  <a:cubicBezTo>
                    <a:pt x="7945" y="695319"/>
                    <a:pt x="14320" y="569999"/>
                    <a:pt x="20563" y="529281"/>
                  </a:cubicBezTo>
                  <a:cubicBezTo>
                    <a:pt x="26805" y="488584"/>
                    <a:pt x="4957" y="166809"/>
                    <a:pt x="4957" y="166809"/>
                  </a:cubicBezTo>
                  <a:cubicBezTo>
                    <a:pt x="4957" y="166809"/>
                    <a:pt x="100156" y="180377"/>
                    <a:pt x="107958" y="114473"/>
                  </a:cubicBezTo>
                  <a:cubicBezTo>
                    <a:pt x="115762" y="48569"/>
                    <a:pt x="26805" y="33058"/>
                    <a:pt x="26805" y="33058"/>
                  </a:cubicBezTo>
                  <a:lnTo>
                    <a:pt x="24891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800">
                  <a:latin typeface="Calibri"/>
                  <a:ea typeface="Calibri"/>
                  <a:cs typeface="Calibri"/>
                  <a:sym typeface="Calibri"/>
                </a:rPr>
                <a:t>	</a:t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71" name="Google Shape;471;p8"/>
          <p:cNvGrpSpPr/>
          <p:nvPr/>
        </p:nvGrpSpPr>
        <p:grpSpPr>
          <a:xfrm rot="10800000">
            <a:off x="11310296" y="1457747"/>
            <a:ext cx="299402" cy="5042420"/>
            <a:chOff x="9680428" y="578816"/>
            <a:chExt cx="126000" cy="3166752"/>
          </a:xfrm>
        </p:grpSpPr>
        <p:sp>
          <p:nvSpPr>
            <p:cNvPr id="472" name="Google Shape;472;p8"/>
            <p:cNvSpPr/>
            <p:nvPr/>
          </p:nvSpPr>
          <p:spPr>
            <a:xfrm>
              <a:off x="9680428" y="578816"/>
              <a:ext cx="126000" cy="3112590"/>
            </a:xfrm>
            <a:custGeom>
              <a:avLst/>
              <a:gdLst/>
              <a:ahLst/>
              <a:cxnLst/>
              <a:rect l="l" t="t" r="r" b="b"/>
              <a:pathLst>
                <a:path w="126000" h="3112590" extrusionOk="0">
                  <a:moveTo>
                    <a:pt x="63001" y="0"/>
                  </a:moveTo>
                  <a:lnTo>
                    <a:pt x="114357" y="296725"/>
                  </a:lnTo>
                  <a:lnTo>
                    <a:pt x="117501" y="296725"/>
                  </a:lnTo>
                  <a:lnTo>
                    <a:pt x="117501" y="314893"/>
                  </a:lnTo>
                  <a:lnTo>
                    <a:pt x="117501" y="2932374"/>
                  </a:lnTo>
                  <a:lnTo>
                    <a:pt x="122485" y="2934439"/>
                  </a:lnTo>
                  <a:cubicBezTo>
                    <a:pt x="124657" y="2936611"/>
                    <a:pt x="126000" y="2939611"/>
                    <a:pt x="126000" y="2942924"/>
                  </a:cubicBezTo>
                  <a:lnTo>
                    <a:pt x="126000" y="2990924"/>
                  </a:lnTo>
                  <a:cubicBezTo>
                    <a:pt x="126000" y="2994238"/>
                    <a:pt x="124657" y="2997238"/>
                    <a:pt x="122485" y="2999409"/>
                  </a:cubicBezTo>
                  <a:lnTo>
                    <a:pt x="117501" y="3001474"/>
                  </a:lnTo>
                  <a:lnTo>
                    <a:pt x="117501" y="3088370"/>
                  </a:lnTo>
                  <a:lnTo>
                    <a:pt x="117000" y="3088370"/>
                  </a:lnTo>
                  <a:lnTo>
                    <a:pt x="117000" y="3094590"/>
                  </a:lnTo>
                  <a:cubicBezTo>
                    <a:pt x="117000" y="3104531"/>
                    <a:pt x="108941" y="3112590"/>
                    <a:pt x="99000" y="3112590"/>
                  </a:cubicBezTo>
                  <a:lnTo>
                    <a:pt x="27000" y="3112590"/>
                  </a:lnTo>
                  <a:cubicBezTo>
                    <a:pt x="17059" y="3112590"/>
                    <a:pt x="9000" y="3104531"/>
                    <a:pt x="9000" y="3094590"/>
                  </a:cubicBezTo>
                  <a:lnTo>
                    <a:pt x="9000" y="3088370"/>
                  </a:lnTo>
                  <a:lnTo>
                    <a:pt x="8500" y="3088370"/>
                  </a:lnTo>
                  <a:lnTo>
                    <a:pt x="8500" y="3001474"/>
                  </a:lnTo>
                  <a:lnTo>
                    <a:pt x="3515" y="2999409"/>
                  </a:lnTo>
                  <a:cubicBezTo>
                    <a:pt x="1343" y="2997238"/>
                    <a:pt x="0" y="2994238"/>
                    <a:pt x="0" y="2990924"/>
                  </a:cubicBezTo>
                  <a:lnTo>
                    <a:pt x="0" y="2942924"/>
                  </a:lnTo>
                  <a:cubicBezTo>
                    <a:pt x="0" y="2939611"/>
                    <a:pt x="1343" y="2936611"/>
                    <a:pt x="3515" y="2934439"/>
                  </a:cubicBezTo>
                  <a:lnTo>
                    <a:pt x="8500" y="2932374"/>
                  </a:lnTo>
                  <a:lnTo>
                    <a:pt x="8500" y="314893"/>
                  </a:lnTo>
                  <a:lnTo>
                    <a:pt x="8500" y="296725"/>
                  </a:lnTo>
                  <a:lnTo>
                    <a:pt x="11644" y="296725"/>
                  </a:lnTo>
                  <a:close/>
                </a:path>
              </a:pathLst>
            </a:custGeom>
            <a:gradFill>
              <a:gsLst>
                <a:gs pos="0">
                  <a:srgbClr val="D0CECE"/>
                </a:gs>
                <a:gs pos="40000">
                  <a:srgbClr val="FFFFFF"/>
                </a:gs>
                <a:gs pos="69000">
                  <a:srgbClr val="F2F2F2"/>
                </a:gs>
                <a:gs pos="100000">
                  <a:srgbClr val="F2F2F2"/>
                </a:gs>
              </a:gsLst>
              <a:lin ang="0" scaled="0"/>
            </a:gradFill>
            <a:ln>
              <a:noFill/>
            </a:ln>
            <a:effectLst>
              <a:outerShdw blurRad="50800" dist="38100" dir="2700000" algn="tl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473" name="Google Shape;473;p8"/>
            <p:cNvGrpSpPr/>
            <p:nvPr/>
          </p:nvGrpSpPr>
          <p:grpSpPr>
            <a:xfrm>
              <a:off x="9680428" y="578816"/>
              <a:ext cx="126000" cy="3166752"/>
              <a:chOff x="10252180" y="581340"/>
              <a:chExt cx="126000" cy="3166752"/>
            </a:xfrm>
          </p:grpSpPr>
          <p:sp>
            <p:nvSpPr>
              <p:cNvPr id="474" name="Google Shape;474;p8"/>
              <p:cNvSpPr/>
              <p:nvPr/>
            </p:nvSpPr>
            <p:spPr>
              <a:xfrm>
                <a:off x="10260675" y="878065"/>
                <a:ext cx="108900" cy="2791500"/>
              </a:xfrm>
              <a:prstGeom prst="rect">
                <a:avLst/>
              </a:prstGeom>
              <a:gradFill>
                <a:gsLst>
                  <a:gs pos="0">
                    <a:schemeClr val="accent4"/>
                  </a:gs>
                  <a:gs pos="100000">
                    <a:schemeClr val="accent5"/>
                  </a:gs>
                </a:gsLst>
                <a:lin ang="0" scaled="0"/>
              </a:gra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75" name="Google Shape;475;p8"/>
              <p:cNvSpPr/>
              <p:nvPr/>
            </p:nvSpPr>
            <p:spPr>
              <a:xfrm>
                <a:off x="10260679" y="581340"/>
                <a:ext cx="112500" cy="304800"/>
              </a:xfrm>
              <a:prstGeom prst="triangle">
                <a:avLst>
                  <a:gd name="adj" fmla="val 50000"/>
                </a:avLst>
              </a:prstGeom>
              <a:gradFill>
                <a:gsLst>
                  <a:gs pos="0">
                    <a:srgbClr val="D0CECE"/>
                  </a:gs>
                  <a:gs pos="40000">
                    <a:srgbClr val="FFFFFF"/>
                  </a:gs>
                  <a:gs pos="69000">
                    <a:srgbClr val="F2F2F2"/>
                  </a:gs>
                  <a:gs pos="100000">
                    <a:srgbClr val="F2F2F2"/>
                  </a:gs>
                </a:gsLst>
                <a:lin ang="0" scaled="0"/>
              </a:gra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76" name="Google Shape;476;p8"/>
              <p:cNvSpPr/>
              <p:nvPr/>
            </p:nvSpPr>
            <p:spPr>
              <a:xfrm>
                <a:off x="10296034" y="594461"/>
                <a:ext cx="38292" cy="100171"/>
              </a:xfrm>
              <a:custGeom>
                <a:avLst/>
                <a:gdLst/>
                <a:ahLst/>
                <a:cxnLst/>
                <a:rect l="l" t="t" r="r" b="b"/>
                <a:pathLst>
                  <a:path w="38292" h="112552" extrusionOk="0">
                    <a:moveTo>
                      <a:pt x="19480" y="0"/>
                    </a:moveTo>
                    <a:lnTo>
                      <a:pt x="38292" y="108692"/>
                    </a:lnTo>
                    <a:lnTo>
                      <a:pt x="0" y="112552"/>
                    </a:lnTo>
                    <a:close/>
                  </a:path>
                </a:pathLst>
              </a:custGeom>
              <a:solidFill>
                <a:srgbClr val="000000"/>
              </a:solidFill>
              <a:ln w="15875" cap="flat" cmpd="sng">
                <a:solidFill>
                  <a:srgbClr val="000000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77" name="Google Shape;477;p8"/>
              <p:cNvSpPr/>
              <p:nvPr/>
            </p:nvSpPr>
            <p:spPr>
              <a:xfrm rot="10800000">
                <a:off x="10261179" y="3558492"/>
                <a:ext cx="108000" cy="189600"/>
              </a:xfrm>
              <a:prstGeom prst="round2SameRect">
                <a:avLst>
                  <a:gd name="adj1" fmla="val 16667"/>
                  <a:gd name="adj2" fmla="val 0"/>
                </a:avLst>
              </a:prstGeom>
              <a:gradFill>
                <a:gsLst>
                  <a:gs pos="0">
                    <a:srgbClr val="D0CECE"/>
                  </a:gs>
                  <a:gs pos="40000">
                    <a:srgbClr val="FFFFFF"/>
                  </a:gs>
                  <a:gs pos="69000">
                    <a:srgbClr val="F2F2F2"/>
                  </a:gs>
                  <a:gs pos="100000">
                    <a:srgbClr val="F2F2F2"/>
                  </a:gs>
                </a:gsLst>
                <a:lin ang="0" scaled="0"/>
              </a:gra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78" name="Google Shape;478;p8"/>
              <p:cNvSpPr/>
              <p:nvPr/>
            </p:nvSpPr>
            <p:spPr>
              <a:xfrm>
                <a:off x="10252180" y="3512264"/>
                <a:ext cx="126000" cy="72000"/>
              </a:xfrm>
              <a:prstGeom prst="roundRect">
                <a:avLst>
                  <a:gd name="adj" fmla="val 16667"/>
                </a:avLst>
              </a:prstGeom>
              <a:gradFill>
                <a:gsLst>
                  <a:gs pos="0">
                    <a:srgbClr val="BCC1C4"/>
                  </a:gs>
                  <a:gs pos="40000">
                    <a:srgbClr val="F5FBFB"/>
                  </a:gs>
                  <a:gs pos="69000">
                    <a:srgbClr val="BCC1C4"/>
                  </a:gs>
                  <a:gs pos="100000">
                    <a:srgbClr val="BCC1C4"/>
                  </a:gs>
                </a:gsLst>
                <a:lin ang="0" scaled="0"/>
              </a:gra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sp>
        <p:nvSpPr>
          <p:cNvPr id="480" name="Google Shape;480;p8"/>
          <p:cNvSpPr txBox="1">
            <a:spLocks noGrp="1"/>
          </p:cNvSpPr>
          <p:nvPr>
            <p:ph type="subTitle" idx="1"/>
          </p:nvPr>
        </p:nvSpPr>
        <p:spPr>
          <a:xfrm rot="-871877">
            <a:off x="784460" y="969890"/>
            <a:ext cx="1945330" cy="2171615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endParaRPr/>
          </a:p>
        </p:txBody>
      </p:sp>
      <p:sp>
        <p:nvSpPr>
          <p:cNvPr id="481" name="Google Shape;481;p8"/>
          <p:cNvSpPr txBox="1">
            <a:spLocks noGrp="1"/>
          </p:cNvSpPr>
          <p:nvPr>
            <p:ph type="body" idx="2"/>
          </p:nvPr>
        </p:nvSpPr>
        <p:spPr>
          <a:xfrm>
            <a:off x="8059275" y="1729225"/>
            <a:ext cx="2484900" cy="41661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>
            <a:lvl1pPr marL="457200" lvl="0" indent="-419100" rtl="0">
              <a:spcBef>
                <a:spcPts val="0"/>
              </a:spcBef>
              <a:spcAft>
                <a:spcPts val="0"/>
              </a:spcAft>
              <a:buSzPts val="3000"/>
              <a:buChar char="●"/>
              <a:defRPr/>
            </a:lvl1pPr>
            <a:lvl2pPr marL="914400" lvl="1" indent="-419100" rtl="0">
              <a:spcBef>
                <a:spcPts val="2100"/>
              </a:spcBef>
              <a:spcAft>
                <a:spcPts val="0"/>
              </a:spcAft>
              <a:buSzPts val="3000"/>
              <a:buChar char="○"/>
              <a:defRPr/>
            </a:lvl2pPr>
            <a:lvl3pPr marL="1371600" lvl="2" indent="-419100" rtl="0">
              <a:spcBef>
                <a:spcPts val="2100"/>
              </a:spcBef>
              <a:spcAft>
                <a:spcPts val="0"/>
              </a:spcAft>
              <a:buSzPts val="3000"/>
              <a:buChar char="■"/>
              <a:defRPr/>
            </a:lvl3pPr>
            <a:lvl4pPr marL="1828800" lvl="3" indent="-419100" rtl="0">
              <a:spcBef>
                <a:spcPts val="2100"/>
              </a:spcBef>
              <a:spcAft>
                <a:spcPts val="0"/>
              </a:spcAft>
              <a:buSzPts val="3000"/>
              <a:buChar char="●"/>
              <a:defRPr/>
            </a:lvl4pPr>
            <a:lvl5pPr marL="2286000" lvl="4" indent="-419100" rtl="0">
              <a:spcBef>
                <a:spcPts val="2100"/>
              </a:spcBef>
              <a:spcAft>
                <a:spcPts val="0"/>
              </a:spcAft>
              <a:buSzPts val="3000"/>
              <a:buChar char="○"/>
              <a:defRPr/>
            </a:lvl5pPr>
            <a:lvl6pPr marL="2743200" lvl="5" indent="-419100" rtl="0">
              <a:spcBef>
                <a:spcPts val="2100"/>
              </a:spcBef>
              <a:spcAft>
                <a:spcPts val="0"/>
              </a:spcAft>
              <a:buSzPts val="3000"/>
              <a:buChar char="■"/>
              <a:defRPr/>
            </a:lvl6pPr>
            <a:lvl7pPr marL="3200400" lvl="6" indent="-419100" rtl="0">
              <a:spcBef>
                <a:spcPts val="2100"/>
              </a:spcBef>
              <a:spcAft>
                <a:spcPts val="0"/>
              </a:spcAft>
              <a:buSzPts val="3000"/>
              <a:buChar char="●"/>
              <a:defRPr/>
            </a:lvl7pPr>
            <a:lvl8pPr marL="3657600" lvl="7" indent="-419100" rtl="0">
              <a:spcBef>
                <a:spcPts val="2100"/>
              </a:spcBef>
              <a:spcAft>
                <a:spcPts val="0"/>
              </a:spcAft>
              <a:buSzPts val="3000"/>
              <a:buChar char="○"/>
              <a:defRPr/>
            </a:lvl8pPr>
            <a:lvl9pPr marL="4114800" lvl="8" indent="-419100" rtl="0">
              <a:spcBef>
                <a:spcPts val="2100"/>
              </a:spcBef>
              <a:spcAft>
                <a:spcPts val="2100"/>
              </a:spcAft>
              <a:buSzPts val="3000"/>
              <a:buChar char="■"/>
              <a:defRPr/>
            </a:lvl9pPr>
          </a:lstStyle>
          <a:p>
            <a:endParaRPr dirty="0"/>
          </a:p>
        </p:txBody>
      </p:sp>
      <p:grpSp>
        <p:nvGrpSpPr>
          <p:cNvPr id="482" name="Google Shape;482;p8"/>
          <p:cNvGrpSpPr/>
          <p:nvPr/>
        </p:nvGrpSpPr>
        <p:grpSpPr>
          <a:xfrm>
            <a:off x="-1233591" y="-732022"/>
            <a:ext cx="2985376" cy="3086882"/>
            <a:chOff x="3724486" y="4010832"/>
            <a:chExt cx="1322953" cy="1367935"/>
          </a:xfrm>
        </p:grpSpPr>
        <p:sp>
          <p:nvSpPr>
            <p:cNvPr id="483" name="Google Shape;483;p8"/>
            <p:cNvSpPr/>
            <p:nvPr/>
          </p:nvSpPr>
          <p:spPr>
            <a:xfrm>
              <a:off x="3789997" y="4191952"/>
              <a:ext cx="1186814" cy="1186815"/>
            </a:xfrm>
            <a:custGeom>
              <a:avLst/>
              <a:gdLst/>
              <a:ahLst/>
              <a:cxnLst/>
              <a:rect l="l" t="t" r="r" b="b"/>
              <a:pathLst>
                <a:path w="1186814" h="1186815" extrusionOk="0">
                  <a:moveTo>
                    <a:pt x="593407" y="1186815"/>
                  </a:moveTo>
                  <a:cubicBezTo>
                    <a:pt x="920115" y="1186815"/>
                    <a:pt x="1186815" y="920115"/>
                    <a:pt x="1186815" y="593407"/>
                  </a:cubicBezTo>
                  <a:cubicBezTo>
                    <a:pt x="1186815" y="266700"/>
                    <a:pt x="920115" y="0"/>
                    <a:pt x="593407" y="0"/>
                  </a:cubicBezTo>
                  <a:cubicBezTo>
                    <a:pt x="266700" y="0"/>
                    <a:pt x="0" y="266700"/>
                    <a:pt x="0" y="593407"/>
                  </a:cubicBezTo>
                  <a:cubicBezTo>
                    <a:pt x="0" y="920115"/>
                    <a:pt x="266700" y="1186815"/>
                    <a:pt x="593407" y="1186815"/>
                  </a:cubicBezTo>
                  <a:close/>
                </a:path>
              </a:pathLst>
            </a:custGeom>
            <a:solidFill>
              <a:srgbClr val="000000">
                <a:alpha val="3296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484" name="Google Shape;484;p8"/>
            <p:cNvGrpSpPr/>
            <p:nvPr/>
          </p:nvGrpSpPr>
          <p:grpSpPr>
            <a:xfrm>
              <a:off x="3724486" y="4010832"/>
              <a:ext cx="1322953" cy="1317240"/>
              <a:chOff x="3724486" y="4010832"/>
              <a:chExt cx="1322953" cy="1317240"/>
            </a:xfrm>
          </p:grpSpPr>
          <p:sp>
            <p:nvSpPr>
              <p:cNvPr id="485" name="Google Shape;485;p8"/>
              <p:cNvSpPr/>
              <p:nvPr/>
            </p:nvSpPr>
            <p:spPr>
              <a:xfrm>
                <a:off x="4494847" y="4820602"/>
                <a:ext cx="552592" cy="415431"/>
              </a:xfrm>
              <a:custGeom>
                <a:avLst/>
                <a:gdLst/>
                <a:ahLst/>
                <a:cxnLst/>
                <a:rect l="l" t="t" r="r" b="b"/>
                <a:pathLst>
                  <a:path w="552592" h="415431" extrusionOk="0">
                    <a:moveTo>
                      <a:pt x="95250" y="0"/>
                    </a:moveTo>
                    <a:lnTo>
                      <a:pt x="506730" y="241935"/>
                    </a:lnTo>
                    <a:cubicBezTo>
                      <a:pt x="550545" y="267653"/>
                      <a:pt x="565785" y="325755"/>
                      <a:pt x="540068" y="369570"/>
                    </a:cubicBezTo>
                    <a:lnTo>
                      <a:pt x="540068" y="369570"/>
                    </a:lnTo>
                    <a:cubicBezTo>
                      <a:pt x="514350" y="413385"/>
                      <a:pt x="456248" y="428625"/>
                      <a:pt x="412433" y="402907"/>
                    </a:cubicBezTo>
                    <a:lnTo>
                      <a:pt x="0" y="160972"/>
                    </a:lnTo>
                    <a:lnTo>
                      <a:pt x="95250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  <a:effectLst>
                <a:outerShdw blurRad="57150" dist="19050" dir="5400000" algn="bl" rotWithShape="0">
                  <a:srgbClr val="000000">
                    <a:alpha val="50000"/>
                  </a:srgbClr>
                </a:outerShdw>
              </a:effectLst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86" name="Google Shape;486;p8"/>
              <p:cNvSpPr/>
              <p:nvPr/>
            </p:nvSpPr>
            <p:spPr>
              <a:xfrm>
                <a:off x="3724486" y="4185283"/>
                <a:ext cx="1142577" cy="1142789"/>
              </a:xfrm>
              <a:custGeom>
                <a:avLst/>
                <a:gdLst/>
                <a:ahLst/>
                <a:cxnLst/>
                <a:rect l="l" t="t" r="r" b="b"/>
                <a:pathLst>
                  <a:path w="1142577" h="1142789" extrusionOk="0">
                    <a:moveTo>
                      <a:pt x="860849" y="79059"/>
                    </a:moveTo>
                    <a:cubicBezTo>
                      <a:pt x="1132311" y="239079"/>
                      <a:pt x="1223751" y="588646"/>
                      <a:pt x="1063731" y="861061"/>
                    </a:cubicBezTo>
                    <a:cubicBezTo>
                      <a:pt x="903711" y="1132524"/>
                      <a:pt x="554144" y="1223964"/>
                      <a:pt x="281729" y="1063944"/>
                    </a:cubicBezTo>
                    <a:cubicBezTo>
                      <a:pt x="10266" y="903924"/>
                      <a:pt x="-81174" y="554356"/>
                      <a:pt x="78846" y="281941"/>
                    </a:cubicBezTo>
                    <a:cubicBezTo>
                      <a:pt x="238866" y="9526"/>
                      <a:pt x="589386" y="-80961"/>
                      <a:pt x="860849" y="79059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87" name="Google Shape;487;p8"/>
              <p:cNvSpPr/>
              <p:nvPr/>
            </p:nvSpPr>
            <p:spPr>
              <a:xfrm>
                <a:off x="3834587" y="4295280"/>
                <a:ext cx="923327" cy="922691"/>
              </a:xfrm>
              <a:custGeom>
                <a:avLst/>
                <a:gdLst/>
                <a:ahLst/>
                <a:cxnLst/>
                <a:rect l="l" t="t" r="r" b="b"/>
                <a:pathLst>
                  <a:path w="923327" h="922691" extrusionOk="0">
                    <a:moveTo>
                      <a:pt x="695503" y="63359"/>
                    </a:moveTo>
                    <a:cubicBezTo>
                      <a:pt x="915530" y="191947"/>
                      <a:pt x="988872" y="474839"/>
                      <a:pt x="859333" y="694867"/>
                    </a:cubicBezTo>
                    <a:cubicBezTo>
                      <a:pt x="730745" y="914894"/>
                      <a:pt x="447853" y="988237"/>
                      <a:pt x="227825" y="858697"/>
                    </a:cubicBezTo>
                    <a:cubicBezTo>
                      <a:pt x="7798" y="730109"/>
                      <a:pt x="-65545" y="447217"/>
                      <a:pt x="63995" y="227189"/>
                    </a:cubicBezTo>
                    <a:cubicBezTo>
                      <a:pt x="192583" y="8114"/>
                      <a:pt x="475475" y="-65228"/>
                      <a:pt x="695503" y="63359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88" name="Google Shape;488;p8"/>
              <p:cNvSpPr/>
              <p:nvPr/>
            </p:nvSpPr>
            <p:spPr>
              <a:xfrm>
                <a:off x="3880237" y="4340294"/>
                <a:ext cx="832027" cy="832028"/>
              </a:xfrm>
              <a:custGeom>
                <a:avLst/>
                <a:gdLst/>
                <a:ahLst/>
                <a:cxnLst/>
                <a:rect l="l" t="t" r="r" b="b"/>
                <a:pathLst>
                  <a:path w="832027" h="832028" extrusionOk="0">
                    <a:moveTo>
                      <a:pt x="626993" y="57398"/>
                    </a:moveTo>
                    <a:cubicBezTo>
                      <a:pt x="825113" y="173603"/>
                      <a:pt x="890835" y="428873"/>
                      <a:pt x="774630" y="626993"/>
                    </a:cubicBezTo>
                    <a:cubicBezTo>
                      <a:pt x="658425" y="825113"/>
                      <a:pt x="403155" y="890835"/>
                      <a:pt x="205035" y="774630"/>
                    </a:cubicBezTo>
                    <a:cubicBezTo>
                      <a:pt x="6915" y="658425"/>
                      <a:pt x="-58807" y="403155"/>
                      <a:pt x="57398" y="205035"/>
                    </a:cubicBezTo>
                    <a:cubicBezTo>
                      <a:pt x="173603" y="6915"/>
                      <a:pt x="428873" y="-58807"/>
                      <a:pt x="626993" y="57398"/>
                    </a:cubicBezTo>
                    <a:close/>
                  </a:path>
                </a:pathLst>
              </a:custGeom>
              <a:solidFill>
                <a:srgbClr val="000000">
                  <a:alpha val="2179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89" name="Google Shape;489;p8"/>
              <p:cNvSpPr/>
              <p:nvPr/>
            </p:nvSpPr>
            <p:spPr>
              <a:xfrm>
                <a:off x="4340542" y="4010832"/>
                <a:ext cx="434900" cy="607839"/>
              </a:xfrm>
              <a:custGeom>
                <a:avLst/>
                <a:gdLst/>
                <a:ahLst/>
                <a:cxnLst/>
                <a:rect l="l" t="t" r="r" b="b"/>
                <a:pathLst>
                  <a:path w="434900" h="607839" extrusionOk="0">
                    <a:moveTo>
                      <a:pt x="418148" y="153498"/>
                    </a:moveTo>
                    <a:lnTo>
                      <a:pt x="117158" y="607840"/>
                    </a:lnTo>
                    <a:lnTo>
                      <a:pt x="0" y="539260"/>
                    </a:lnTo>
                    <a:lnTo>
                      <a:pt x="243840" y="51580"/>
                    </a:lnTo>
                    <a:cubicBezTo>
                      <a:pt x="303848" y="-67483"/>
                      <a:pt x="491490" y="42055"/>
                      <a:pt x="418148" y="153498"/>
                    </a:cubicBezTo>
                    <a:close/>
                  </a:path>
                </a:pathLst>
              </a:custGeom>
              <a:solidFill>
                <a:srgbClr val="D9D9D9"/>
              </a:solidFill>
              <a:ln>
                <a:noFill/>
              </a:ln>
              <a:effectLst>
                <a:outerShdw blurRad="57150" dist="19050" dir="5400000" algn="bl" rotWithShape="0">
                  <a:srgbClr val="000000">
                    <a:alpha val="50000"/>
                  </a:srgbClr>
                </a:outerShdw>
              </a:effectLst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pic>
        <p:nvPicPr>
          <p:cNvPr id="2" name="Picture 1"/>
          <p:cNvPicPr>
            <a:picLocks noChangeAspect="1"/>
          </p:cNvPicPr>
          <p:nvPr userDrawn="1"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9946" b="89946" l="23813" r="99000">
                        <a14:foregroundMark x1="33438" y1="47135" x2="33438" y2="47135"/>
                        <a14:foregroundMark x1="31250" y1="61622" x2="31250" y2="61622"/>
                        <a14:foregroundMark x1="26063" y1="53730" x2="26063" y2="53730"/>
                        <a14:foregroundMark x1="25625" y1="52000" x2="25625" y2="52000"/>
                        <a14:foregroundMark x1="30312" y1="77297" x2="30312" y2="77297"/>
                        <a14:foregroundMark x1="47500" y1="52973" x2="47500" y2="52973"/>
                        <a14:foregroundMark x1="49250" y1="68541" x2="49250" y2="68541"/>
                        <a14:foregroundMark x1="47188" y1="56541" x2="47188" y2="56541"/>
                        <a14:foregroundMark x1="46875" y1="61081" x2="46875" y2="61081"/>
                        <a14:foregroundMark x1="40438" y1="52757" x2="40438" y2="52757"/>
                        <a14:foregroundMark x1="48250" y1="57838" x2="48250" y2="57838"/>
                        <a14:foregroundMark x1="53250" y1="69081" x2="53250" y2="69081"/>
                        <a14:foregroundMark x1="50750" y1="68324" x2="50750" y2="68324"/>
                        <a14:foregroundMark x1="44875" y1="75027" x2="44875" y2="75027"/>
                        <a14:foregroundMark x1="45000" y1="70811" x2="45000" y2="70811"/>
                        <a14:foregroundMark x1="51188" y1="68108" x2="51188" y2="68108"/>
                        <a14:foregroundMark x1="59938" y1="53405" x2="59938" y2="53405"/>
                        <a14:foregroundMark x1="61375" y1="44324" x2="61375" y2="44324"/>
                        <a14:foregroundMark x1="55813" y1="56541" x2="55813" y2="56541"/>
                        <a14:foregroundMark x1="58000" y1="57081" x2="58000" y2="57081"/>
                        <a14:foregroundMark x1="54000" y1="55784" x2="54000" y2="55784"/>
                        <a14:foregroundMark x1="59062" y1="71459" x2="59062" y2="71459"/>
                        <a14:foregroundMark x1="58938" y1="76541" x2="58938" y2="76541"/>
                        <a14:foregroundMark x1="64188" y1="70378" x2="64188" y2="70378"/>
                        <a14:foregroundMark x1="65688" y1="70378" x2="65688" y2="70378"/>
                        <a14:foregroundMark x1="62438" y1="70054" x2="62438" y2="70054"/>
                        <a14:foregroundMark x1="72625" y1="49622" x2="72625" y2="49622"/>
                        <a14:foregroundMark x1="77125" y1="60865" x2="77125" y2="60865"/>
                        <a14:foregroundMark x1="70000" y1="58595" x2="70000" y2="58595"/>
                        <a14:foregroundMark x1="66250" y1="58054" x2="66250" y2="58054"/>
                        <a14:foregroundMark x1="67000" y1="55568" x2="67000" y2="55568"/>
                        <a14:foregroundMark x1="64625" y1="58595" x2="64625" y2="58595"/>
                        <a14:foregroundMark x1="60500" y1="45514" x2="60500" y2="45514"/>
                        <a14:foregroundMark x1="67813" y1="55459" x2="67813" y2="55459"/>
                        <a14:foregroundMark x1="71000" y1="76973" x2="71000" y2="76973"/>
                        <a14:foregroundMark x1="80063" y1="70054" x2="80063" y2="70054"/>
                        <a14:foregroundMark x1="73125" y1="40216" x2="73125" y2="40216"/>
                        <a14:foregroundMark x1="73813" y1="39135" x2="73813" y2="39135"/>
                        <a14:foregroundMark x1="70750" y1="40973" x2="70750" y2="40973"/>
                        <a14:foregroundMark x1="95688" y1="54054" x2="95688" y2="54054"/>
                        <a14:foregroundMark x1="83750" y1="56541" x2="83750" y2="56541"/>
                        <a14:foregroundMark x1="81500" y1="58054" x2="81500" y2="58054"/>
                        <a14:foregroundMark x1="82375" y1="56108" x2="82375" y2="56108"/>
                        <a14:foregroundMark x1="85188" y1="57622" x2="85188" y2="57622"/>
                        <a14:foregroundMark x1="85938" y1="71892" x2="85938" y2="71892"/>
                        <a14:foregroundMark x1="92438" y1="72108" x2="92438" y2="72108"/>
                        <a14:foregroundMark x1="93688" y1="71351" x2="93688" y2="71351"/>
                        <a14:foregroundMark x1="91313" y1="71459" x2="91313" y2="71459"/>
                        <a14:foregroundMark x1="85563" y1="74919" x2="85563" y2="74919"/>
                        <a14:foregroundMark x1="94438" y1="54703" x2="94438" y2="54703"/>
                        <a14:foregroundMark x1="96750" y1="52649" x2="96750" y2="52649"/>
                        <a14:foregroundMark x1="93188" y1="55459" x2="93188" y2="55459"/>
                        <a14:foregroundMark x1="96438" y1="55568" x2="96438" y2="55568"/>
                        <a14:foregroundMark x1="82750" y1="56757" x2="82750" y2="56757"/>
                        <a14:foregroundMark x1="80625" y1="55459" x2="80625" y2="5545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7604" t="30541" b="19110"/>
          <a:stretch/>
        </p:blipFill>
        <p:spPr>
          <a:xfrm>
            <a:off x="4328286" y="-384313"/>
            <a:ext cx="6378872" cy="2927818"/>
          </a:xfrm>
          <a:prstGeom prst="rect">
            <a:avLst/>
          </a:prstGeom>
        </p:spPr>
      </p:pic>
      <p:grpSp>
        <p:nvGrpSpPr>
          <p:cNvPr id="157" name="Google Shape;417;p8"/>
          <p:cNvGrpSpPr/>
          <p:nvPr userDrawn="1"/>
        </p:nvGrpSpPr>
        <p:grpSpPr>
          <a:xfrm>
            <a:off x="2689764" y="930497"/>
            <a:ext cx="8388661" cy="6372661"/>
            <a:chOff x="4735686" y="1565954"/>
            <a:chExt cx="6435984" cy="4395242"/>
          </a:xfrm>
        </p:grpSpPr>
        <p:grpSp>
          <p:nvGrpSpPr>
            <p:cNvPr id="158" name="Google Shape;418;p8"/>
            <p:cNvGrpSpPr/>
            <p:nvPr/>
          </p:nvGrpSpPr>
          <p:grpSpPr>
            <a:xfrm>
              <a:off x="5355761" y="1788719"/>
              <a:ext cx="5815908" cy="4012465"/>
              <a:chOff x="5355761" y="1788719"/>
              <a:chExt cx="5815908" cy="4012465"/>
            </a:xfrm>
          </p:grpSpPr>
          <p:sp>
            <p:nvSpPr>
              <p:cNvPr id="160" name="Google Shape;419;p8"/>
              <p:cNvSpPr/>
              <p:nvPr/>
            </p:nvSpPr>
            <p:spPr>
              <a:xfrm rot="32818">
                <a:off x="5373127" y="1949043"/>
                <a:ext cx="5781177" cy="3665868"/>
              </a:xfrm>
              <a:custGeom>
                <a:avLst/>
                <a:gdLst/>
                <a:ahLst/>
                <a:cxnLst/>
                <a:rect l="l" t="t" r="r" b="b"/>
                <a:pathLst>
                  <a:path w="2759386" h="1749738" extrusionOk="0">
                    <a:moveTo>
                      <a:pt x="0" y="0"/>
                    </a:moveTo>
                    <a:lnTo>
                      <a:pt x="2759387" y="0"/>
                    </a:lnTo>
                    <a:lnTo>
                      <a:pt x="2759387" y="1749739"/>
                    </a:lnTo>
                    <a:lnTo>
                      <a:pt x="0" y="1749739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  <a:effectLst>
                <a:outerShdw blurRad="57150" dist="19050" dir="5400000" algn="bl" rotWithShape="0">
                  <a:srgbClr val="000000">
                    <a:alpha val="50000"/>
                  </a:srgbClr>
                </a:outerShdw>
              </a:effectLst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61" name="Google Shape;420;p8"/>
              <p:cNvSpPr/>
              <p:nvPr/>
            </p:nvSpPr>
            <p:spPr>
              <a:xfrm rot="32818">
                <a:off x="8399483" y="2078742"/>
                <a:ext cx="2592249" cy="3436378"/>
              </a:xfrm>
              <a:custGeom>
                <a:avLst/>
                <a:gdLst/>
                <a:ahLst/>
                <a:cxnLst/>
                <a:rect l="l" t="t" r="r" b="b"/>
                <a:pathLst>
                  <a:path w="1237294" h="1640201" extrusionOk="0">
                    <a:moveTo>
                      <a:pt x="0" y="0"/>
                    </a:moveTo>
                    <a:lnTo>
                      <a:pt x="1237295" y="0"/>
                    </a:lnTo>
                    <a:lnTo>
                      <a:pt x="1237295" y="1640202"/>
                    </a:lnTo>
                    <a:lnTo>
                      <a:pt x="0" y="1640202"/>
                    </a:lnTo>
                    <a:close/>
                  </a:path>
                </a:pathLst>
              </a:custGeom>
              <a:solidFill>
                <a:srgbClr val="EFEFEF"/>
              </a:solidFill>
              <a:ln>
                <a:noFill/>
              </a:ln>
              <a:effectLst>
                <a:outerShdw blurRad="57150" dist="19050" dir="5400000" algn="bl" rotWithShape="0">
                  <a:srgbClr val="000000">
                    <a:alpha val="50000"/>
                  </a:srgbClr>
                </a:outerShdw>
              </a:effectLst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62" name="Google Shape;421;p8"/>
              <p:cNvSpPr/>
              <p:nvPr/>
            </p:nvSpPr>
            <p:spPr>
              <a:xfrm rot="32818">
                <a:off x="5538319" y="2050244"/>
                <a:ext cx="2592249" cy="3436378"/>
              </a:xfrm>
              <a:custGeom>
                <a:avLst/>
                <a:gdLst/>
                <a:ahLst/>
                <a:cxnLst/>
                <a:rect l="l" t="t" r="r" b="b"/>
                <a:pathLst>
                  <a:path w="1237294" h="1640201" extrusionOk="0">
                    <a:moveTo>
                      <a:pt x="0" y="0"/>
                    </a:moveTo>
                    <a:lnTo>
                      <a:pt x="1237295" y="0"/>
                    </a:lnTo>
                    <a:lnTo>
                      <a:pt x="1237295" y="1640202"/>
                    </a:lnTo>
                    <a:lnTo>
                      <a:pt x="0" y="1640202"/>
                    </a:lnTo>
                    <a:close/>
                  </a:path>
                </a:pathLst>
              </a:custGeom>
              <a:solidFill>
                <a:srgbClr val="EFEFEF"/>
              </a:solidFill>
              <a:ln>
                <a:noFill/>
              </a:ln>
              <a:effectLst>
                <a:outerShdw blurRad="57150" dist="19050" dir="5400000" algn="bl" rotWithShape="0">
                  <a:srgbClr val="000000">
                    <a:alpha val="50000"/>
                  </a:srgbClr>
                </a:outerShdw>
              </a:effectLst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63" name="Google Shape;422;p8"/>
              <p:cNvSpPr/>
              <p:nvPr/>
            </p:nvSpPr>
            <p:spPr>
              <a:xfrm rot="1218961">
                <a:off x="7351200" y="2162365"/>
                <a:ext cx="1827545" cy="3244576"/>
              </a:xfrm>
              <a:custGeom>
                <a:avLst/>
                <a:gdLst/>
                <a:ahLst/>
                <a:cxnLst/>
                <a:rect l="l" t="t" r="r" b="b"/>
                <a:pathLst>
                  <a:path w="872192" h="1548467" extrusionOk="0">
                    <a:moveTo>
                      <a:pt x="516106" y="1457176"/>
                    </a:moveTo>
                    <a:cubicBezTo>
                      <a:pt x="539919" y="1448604"/>
                      <a:pt x="567541" y="1460986"/>
                      <a:pt x="576114" y="1485751"/>
                    </a:cubicBezTo>
                    <a:cubicBezTo>
                      <a:pt x="584686" y="1509564"/>
                      <a:pt x="572304" y="1537186"/>
                      <a:pt x="547539" y="1545759"/>
                    </a:cubicBezTo>
                    <a:cubicBezTo>
                      <a:pt x="523726" y="1554331"/>
                      <a:pt x="496104" y="1541949"/>
                      <a:pt x="487531" y="1517184"/>
                    </a:cubicBezTo>
                    <a:cubicBezTo>
                      <a:pt x="478959" y="1492419"/>
                      <a:pt x="491341" y="1465749"/>
                      <a:pt x="516106" y="1457176"/>
                    </a:cubicBezTo>
                    <a:lnTo>
                      <a:pt x="516106" y="1457176"/>
                    </a:lnTo>
                    <a:close/>
                    <a:moveTo>
                      <a:pt x="809476" y="1351449"/>
                    </a:moveTo>
                    <a:cubicBezTo>
                      <a:pt x="833289" y="1342876"/>
                      <a:pt x="860911" y="1355259"/>
                      <a:pt x="869484" y="1380024"/>
                    </a:cubicBezTo>
                    <a:cubicBezTo>
                      <a:pt x="878056" y="1403836"/>
                      <a:pt x="865673" y="1431459"/>
                      <a:pt x="840909" y="1440031"/>
                    </a:cubicBezTo>
                    <a:cubicBezTo>
                      <a:pt x="817096" y="1448604"/>
                      <a:pt x="789473" y="1436221"/>
                      <a:pt x="780901" y="1411456"/>
                    </a:cubicBezTo>
                    <a:cubicBezTo>
                      <a:pt x="772329" y="1386691"/>
                      <a:pt x="784711" y="1360021"/>
                      <a:pt x="809476" y="1351449"/>
                    </a:cubicBezTo>
                    <a:lnTo>
                      <a:pt x="809476" y="1351449"/>
                    </a:lnTo>
                    <a:close/>
                    <a:moveTo>
                      <a:pt x="748516" y="1182856"/>
                    </a:moveTo>
                    <a:cubicBezTo>
                      <a:pt x="772329" y="1174284"/>
                      <a:pt x="799951" y="1186666"/>
                      <a:pt x="808523" y="1211431"/>
                    </a:cubicBezTo>
                    <a:cubicBezTo>
                      <a:pt x="817096" y="1235244"/>
                      <a:pt x="804714" y="1262866"/>
                      <a:pt x="779948" y="1271439"/>
                    </a:cubicBezTo>
                    <a:cubicBezTo>
                      <a:pt x="756136" y="1280011"/>
                      <a:pt x="728514" y="1267629"/>
                      <a:pt x="719941" y="1242864"/>
                    </a:cubicBezTo>
                    <a:cubicBezTo>
                      <a:pt x="711369" y="1218099"/>
                      <a:pt x="724704" y="1191429"/>
                      <a:pt x="748516" y="1182856"/>
                    </a:cubicBezTo>
                    <a:lnTo>
                      <a:pt x="748516" y="1182856"/>
                    </a:lnTo>
                    <a:close/>
                    <a:moveTo>
                      <a:pt x="455146" y="1288584"/>
                    </a:moveTo>
                    <a:cubicBezTo>
                      <a:pt x="478959" y="1280011"/>
                      <a:pt x="506581" y="1292394"/>
                      <a:pt x="515154" y="1317159"/>
                    </a:cubicBezTo>
                    <a:cubicBezTo>
                      <a:pt x="523726" y="1340971"/>
                      <a:pt x="511344" y="1368594"/>
                      <a:pt x="486579" y="1377166"/>
                    </a:cubicBezTo>
                    <a:cubicBezTo>
                      <a:pt x="462766" y="1385739"/>
                      <a:pt x="435144" y="1373356"/>
                      <a:pt x="426571" y="1348591"/>
                    </a:cubicBezTo>
                    <a:cubicBezTo>
                      <a:pt x="418951" y="1323826"/>
                      <a:pt x="431334" y="1297156"/>
                      <a:pt x="455146" y="1288584"/>
                    </a:cubicBezTo>
                    <a:lnTo>
                      <a:pt x="455146" y="1288584"/>
                    </a:lnTo>
                    <a:close/>
                    <a:moveTo>
                      <a:pt x="395139" y="1119991"/>
                    </a:moveTo>
                    <a:cubicBezTo>
                      <a:pt x="418951" y="1111419"/>
                      <a:pt x="446573" y="1123801"/>
                      <a:pt x="455146" y="1148566"/>
                    </a:cubicBezTo>
                    <a:cubicBezTo>
                      <a:pt x="463719" y="1172379"/>
                      <a:pt x="451336" y="1200001"/>
                      <a:pt x="426571" y="1208574"/>
                    </a:cubicBezTo>
                    <a:cubicBezTo>
                      <a:pt x="402759" y="1217146"/>
                      <a:pt x="375136" y="1204764"/>
                      <a:pt x="366564" y="1179999"/>
                    </a:cubicBezTo>
                    <a:cubicBezTo>
                      <a:pt x="357991" y="1155234"/>
                      <a:pt x="370373" y="1128564"/>
                      <a:pt x="395139" y="1119991"/>
                    </a:cubicBezTo>
                    <a:lnTo>
                      <a:pt x="395139" y="1119991"/>
                    </a:lnTo>
                    <a:close/>
                    <a:moveTo>
                      <a:pt x="687556" y="1014264"/>
                    </a:moveTo>
                    <a:cubicBezTo>
                      <a:pt x="711369" y="1005691"/>
                      <a:pt x="738991" y="1018074"/>
                      <a:pt x="747564" y="1042839"/>
                    </a:cubicBezTo>
                    <a:cubicBezTo>
                      <a:pt x="756136" y="1066651"/>
                      <a:pt x="743754" y="1094274"/>
                      <a:pt x="718989" y="1102846"/>
                    </a:cubicBezTo>
                    <a:cubicBezTo>
                      <a:pt x="695176" y="1111419"/>
                      <a:pt x="667554" y="1099036"/>
                      <a:pt x="658981" y="1074271"/>
                    </a:cubicBezTo>
                    <a:cubicBezTo>
                      <a:pt x="651361" y="1049506"/>
                      <a:pt x="663744" y="1022836"/>
                      <a:pt x="687556" y="1014264"/>
                    </a:cubicBezTo>
                    <a:lnTo>
                      <a:pt x="687556" y="1014264"/>
                    </a:lnTo>
                    <a:close/>
                    <a:moveTo>
                      <a:pt x="627548" y="845671"/>
                    </a:moveTo>
                    <a:cubicBezTo>
                      <a:pt x="651361" y="837099"/>
                      <a:pt x="678984" y="849481"/>
                      <a:pt x="687556" y="874246"/>
                    </a:cubicBezTo>
                    <a:cubicBezTo>
                      <a:pt x="696129" y="898059"/>
                      <a:pt x="683746" y="925681"/>
                      <a:pt x="658981" y="934254"/>
                    </a:cubicBezTo>
                    <a:cubicBezTo>
                      <a:pt x="635169" y="942826"/>
                      <a:pt x="607546" y="930444"/>
                      <a:pt x="598973" y="905679"/>
                    </a:cubicBezTo>
                    <a:cubicBezTo>
                      <a:pt x="590401" y="880914"/>
                      <a:pt x="602784" y="854244"/>
                      <a:pt x="627548" y="845671"/>
                    </a:cubicBezTo>
                    <a:lnTo>
                      <a:pt x="627548" y="845671"/>
                    </a:lnTo>
                    <a:close/>
                    <a:moveTo>
                      <a:pt x="334179" y="951399"/>
                    </a:moveTo>
                    <a:cubicBezTo>
                      <a:pt x="357991" y="942826"/>
                      <a:pt x="385614" y="955209"/>
                      <a:pt x="394186" y="979974"/>
                    </a:cubicBezTo>
                    <a:cubicBezTo>
                      <a:pt x="402759" y="1003786"/>
                      <a:pt x="390376" y="1031409"/>
                      <a:pt x="365611" y="1039981"/>
                    </a:cubicBezTo>
                    <a:cubicBezTo>
                      <a:pt x="341798" y="1048554"/>
                      <a:pt x="314176" y="1036171"/>
                      <a:pt x="305604" y="1011406"/>
                    </a:cubicBezTo>
                    <a:cubicBezTo>
                      <a:pt x="297031" y="986641"/>
                      <a:pt x="309414" y="959971"/>
                      <a:pt x="334179" y="951399"/>
                    </a:cubicBezTo>
                    <a:lnTo>
                      <a:pt x="334179" y="951399"/>
                    </a:lnTo>
                    <a:close/>
                    <a:moveTo>
                      <a:pt x="273219" y="782806"/>
                    </a:moveTo>
                    <a:cubicBezTo>
                      <a:pt x="297031" y="774234"/>
                      <a:pt x="324654" y="786616"/>
                      <a:pt x="333226" y="811381"/>
                    </a:cubicBezTo>
                    <a:cubicBezTo>
                      <a:pt x="341798" y="835194"/>
                      <a:pt x="329416" y="862816"/>
                      <a:pt x="304651" y="871389"/>
                    </a:cubicBezTo>
                    <a:cubicBezTo>
                      <a:pt x="280839" y="879961"/>
                      <a:pt x="253216" y="867579"/>
                      <a:pt x="244644" y="842814"/>
                    </a:cubicBezTo>
                    <a:cubicBezTo>
                      <a:pt x="237023" y="818049"/>
                      <a:pt x="249406" y="791379"/>
                      <a:pt x="273219" y="782806"/>
                    </a:cubicBezTo>
                    <a:lnTo>
                      <a:pt x="273219" y="782806"/>
                    </a:lnTo>
                    <a:close/>
                    <a:moveTo>
                      <a:pt x="566589" y="677079"/>
                    </a:moveTo>
                    <a:cubicBezTo>
                      <a:pt x="590401" y="668506"/>
                      <a:pt x="618023" y="680889"/>
                      <a:pt x="626596" y="705654"/>
                    </a:cubicBezTo>
                    <a:cubicBezTo>
                      <a:pt x="635169" y="729466"/>
                      <a:pt x="622786" y="757089"/>
                      <a:pt x="598021" y="765661"/>
                    </a:cubicBezTo>
                    <a:cubicBezTo>
                      <a:pt x="574209" y="774234"/>
                      <a:pt x="546586" y="761851"/>
                      <a:pt x="538014" y="737086"/>
                    </a:cubicBezTo>
                    <a:cubicBezTo>
                      <a:pt x="529441" y="712321"/>
                      <a:pt x="542776" y="685651"/>
                      <a:pt x="566589" y="677079"/>
                    </a:cubicBezTo>
                    <a:lnTo>
                      <a:pt x="566589" y="677079"/>
                    </a:lnTo>
                    <a:close/>
                    <a:moveTo>
                      <a:pt x="505629" y="508486"/>
                    </a:moveTo>
                    <a:cubicBezTo>
                      <a:pt x="529441" y="499914"/>
                      <a:pt x="557064" y="512296"/>
                      <a:pt x="565636" y="537061"/>
                    </a:cubicBezTo>
                    <a:cubicBezTo>
                      <a:pt x="574209" y="560874"/>
                      <a:pt x="561826" y="588496"/>
                      <a:pt x="537061" y="597069"/>
                    </a:cubicBezTo>
                    <a:cubicBezTo>
                      <a:pt x="513248" y="605641"/>
                      <a:pt x="485626" y="593259"/>
                      <a:pt x="477054" y="568494"/>
                    </a:cubicBezTo>
                    <a:cubicBezTo>
                      <a:pt x="469434" y="543729"/>
                      <a:pt x="481816" y="517059"/>
                      <a:pt x="505629" y="508486"/>
                    </a:cubicBezTo>
                    <a:lnTo>
                      <a:pt x="505629" y="508486"/>
                    </a:lnTo>
                    <a:close/>
                    <a:moveTo>
                      <a:pt x="213211" y="614214"/>
                    </a:moveTo>
                    <a:cubicBezTo>
                      <a:pt x="237023" y="605641"/>
                      <a:pt x="264646" y="618024"/>
                      <a:pt x="273219" y="642789"/>
                    </a:cubicBezTo>
                    <a:cubicBezTo>
                      <a:pt x="281791" y="666601"/>
                      <a:pt x="269409" y="694224"/>
                      <a:pt x="244644" y="702796"/>
                    </a:cubicBezTo>
                    <a:cubicBezTo>
                      <a:pt x="220831" y="711369"/>
                      <a:pt x="193209" y="698986"/>
                      <a:pt x="184636" y="674221"/>
                    </a:cubicBezTo>
                    <a:cubicBezTo>
                      <a:pt x="176064" y="649456"/>
                      <a:pt x="188446" y="622786"/>
                      <a:pt x="213211" y="614214"/>
                    </a:cubicBezTo>
                    <a:lnTo>
                      <a:pt x="213211" y="614214"/>
                    </a:lnTo>
                    <a:close/>
                    <a:moveTo>
                      <a:pt x="152251" y="445621"/>
                    </a:moveTo>
                    <a:cubicBezTo>
                      <a:pt x="176064" y="437049"/>
                      <a:pt x="203686" y="449431"/>
                      <a:pt x="212259" y="474196"/>
                    </a:cubicBezTo>
                    <a:cubicBezTo>
                      <a:pt x="220831" y="498009"/>
                      <a:pt x="208448" y="525631"/>
                      <a:pt x="183684" y="534204"/>
                    </a:cubicBezTo>
                    <a:cubicBezTo>
                      <a:pt x="159871" y="542776"/>
                      <a:pt x="132248" y="530394"/>
                      <a:pt x="123676" y="505629"/>
                    </a:cubicBezTo>
                    <a:cubicBezTo>
                      <a:pt x="115104" y="480864"/>
                      <a:pt x="128439" y="454194"/>
                      <a:pt x="152251" y="445621"/>
                    </a:cubicBezTo>
                    <a:lnTo>
                      <a:pt x="152251" y="445621"/>
                    </a:lnTo>
                    <a:close/>
                    <a:moveTo>
                      <a:pt x="445621" y="339894"/>
                    </a:moveTo>
                    <a:cubicBezTo>
                      <a:pt x="469434" y="331321"/>
                      <a:pt x="497056" y="343704"/>
                      <a:pt x="505629" y="368469"/>
                    </a:cubicBezTo>
                    <a:cubicBezTo>
                      <a:pt x="514201" y="392281"/>
                      <a:pt x="501819" y="419904"/>
                      <a:pt x="477054" y="428476"/>
                    </a:cubicBezTo>
                    <a:cubicBezTo>
                      <a:pt x="453241" y="437049"/>
                      <a:pt x="425619" y="424666"/>
                      <a:pt x="417046" y="399901"/>
                    </a:cubicBezTo>
                    <a:cubicBezTo>
                      <a:pt x="408473" y="375136"/>
                      <a:pt x="420856" y="348466"/>
                      <a:pt x="445621" y="339894"/>
                    </a:cubicBezTo>
                    <a:lnTo>
                      <a:pt x="445621" y="339894"/>
                    </a:lnTo>
                    <a:close/>
                    <a:moveTo>
                      <a:pt x="31284" y="108436"/>
                    </a:moveTo>
                    <a:cubicBezTo>
                      <a:pt x="55096" y="99864"/>
                      <a:pt x="82719" y="112246"/>
                      <a:pt x="91291" y="137011"/>
                    </a:cubicBezTo>
                    <a:cubicBezTo>
                      <a:pt x="99864" y="160824"/>
                      <a:pt x="87481" y="188446"/>
                      <a:pt x="62716" y="197019"/>
                    </a:cubicBezTo>
                    <a:cubicBezTo>
                      <a:pt x="38904" y="205591"/>
                      <a:pt x="11281" y="193209"/>
                      <a:pt x="2709" y="168444"/>
                    </a:cubicBezTo>
                    <a:cubicBezTo>
                      <a:pt x="-5864" y="143679"/>
                      <a:pt x="6519" y="117009"/>
                      <a:pt x="31284" y="108436"/>
                    </a:cubicBezTo>
                    <a:lnTo>
                      <a:pt x="31284" y="108436"/>
                    </a:lnTo>
                    <a:close/>
                    <a:moveTo>
                      <a:pt x="91291" y="277029"/>
                    </a:moveTo>
                    <a:cubicBezTo>
                      <a:pt x="115104" y="268456"/>
                      <a:pt x="142726" y="280839"/>
                      <a:pt x="151298" y="305604"/>
                    </a:cubicBezTo>
                    <a:cubicBezTo>
                      <a:pt x="159871" y="329416"/>
                      <a:pt x="147489" y="357039"/>
                      <a:pt x="122723" y="365611"/>
                    </a:cubicBezTo>
                    <a:cubicBezTo>
                      <a:pt x="98911" y="374184"/>
                      <a:pt x="71289" y="361801"/>
                      <a:pt x="62716" y="337036"/>
                    </a:cubicBezTo>
                    <a:cubicBezTo>
                      <a:pt x="55096" y="312271"/>
                      <a:pt x="67479" y="285601"/>
                      <a:pt x="91291" y="277029"/>
                    </a:cubicBezTo>
                    <a:lnTo>
                      <a:pt x="91291" y="277029"/>
                    </a:lnTo>
                    <a:close/>
                    <a:moveTo>
                      <a:pt x="384661" y="171301"/>
                    </a:moveTo>
                    <a:cubicBezTo>
                      <a:pt x="408473" y="162729"/>
                      <a:pt x="436096" y="175111"/>
                      <a:pt x="444669" y="199876"/>
                    </a:cubicBezTo>
                    <a:cubicBezTo>
                      <a:pt x="453241" y="223689"/>
                      <a:pt x="440859" y="251311"/>
                      <a:pt x="416094" y="259884"/>
                    </a:cubicBezTo>
                    <a:cubicBezTo>
                      <a:pt x="392281" y="268456"/>
                      <a:pt x="364659" y="256074"/>
                      <a:pt x="356086" y="231309"/>
                    </a:cubicBezTo>
                    <a:cubicBezTo>
                      <a:pt x="347514" y="206544"/>
                      <a:pt x="360848" y="179874"/>
                      <a:pt x="384661" y="171301"/>
                    </a:cubicBezTo>
                    <a:lnTo>
                      <a:pt x="384661" y="171301"/>
                    </a:lnTo>
                    <a:close/>
                    <a:moveTo>
                      <a:pt x="324654" y="2709"/>
                    </a:moveTo>
                    <a:cubicBezTo>
                      <a:pt x="348466" y="-5864"/>
                      <a:pt x="376089" y="6519"/>
                      <a:pt x="384661" y="31284"/>
                    </a:cubicBezTo>
                    <a:cubicBezTo>
                      <a:pt x="393234" y="55096"/>
                      <a:pt x="380851" y="82719"/>
                      <a:pt x="356086" y="91291"/>
                    </a:cubicBezTo>
                    <a:cubicBezTo>
                      <a:pt x="332273" y="99864"/>
                      <a:pt x="304651" y="87481"/>
                      <a:pt x="296079" y="62716"/>
                    </a:cubicBezTo>
                    <a:cubicBezTo>
                      <a:pt x="287506" y="37951"/>
                      <a:pt x="299889" y="11281"/>
                      <a:pt x="324654" y="2709"/>
                    </a:cubicBezTo>
                    <a:close/>
                  </a:path>
                </a:pathLst>
              </a:custGeom>
              <a:solidFill>
                <a:srgbClr val="382424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64" name="Google Shape;423;p8"/>
              <p:cNvSpPr/>
              <p:nvPr/>
            </p:nvSpPr>
            <p:spPr>
              <a:xfrm rot="1218961">
                <a:off x="7916261" y="2119306"/>
                <a:ext cx="720973" cy="323807"/>
              </a:xfrm>
              <a:custGeom>
                <a:avLst/>
                <a:gdLst/>
                <a:ahLst/>
                <a:cxnLst/>
                <a:rect l="l" t="t" r="r" b="b"/>
                <a:pathLst>
                  <a:path w="344083" h="154536" extrusionOk="0">
                    <a:moveTo>
                      <a:pt x="15832" y="108224"/>
                    </a:moveTo>
                    <a:lnTo>
                      <a:pt x="312059" y="1544"/>
                    </a:lnTo>
                    <a:cubicBezTo>
                      <a:pt x="324442" y="-3218"/>
                      <a:pt x="337777" y="3449"/>
                      <a:pt x="342539" y="15832"/>
                    </a:cubicBezTo>
                    <a:lnTo>
                      <a:pt x="342539" y="15832"/>
                    </a:lnTo>
                    <a:cubicBezTo>
                      <a:pt x="347302" y="28214"/>
                      <a:pt x="340634" y="41549"/>
                      <a:pt x="328252" y="46312"/>
                    </a:cubicBezTo>
                    <a:lnTo>
                      <a:pt x="32024" y="152992"/>
                    </a:lnTo>
                    <a:cubicBezTo>
                      <a:pt x="19642" y="157754"/>
                      <a:pt x="6307" y="151087"/>
                      <a:pt x="1544" y="138704"/>
                    </a:cubicBezTo>
                    <a:lnTo>
                      <a:pt x="1544" y="138704"/>
                    </a:lnTo>
                    <a:cubicBezTo>
                      <a:pt x="-3218" y="126322"/>
                      <a:pt x="3449" y="112987"/>
                      <a:pt x="15832" y="108224"/>
                    </a:cubicBez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65" name="Google Shape;424;p8"/>
              <p:cNvSpPr/>
              <p:nvPr/>
            </p:nvSpPr>
            <p:spPr>
              <a:xfrm rot="1218961">
                <a:off x="7919872" y="2134584"/>
                <a:ext cx="717325" cy="275421"/>
              </a:xfrm>
              <a:custGeom>
                <a:avLst/>
                <a:gdLst/>
                <a:ahLst/>
                <a:cxnLst/>
                <a:rect l="l" t="t" r="r" b="b"/>
                <a:pathLst>
                  <a:path w="342342" h="131444" extrusionOk="0">
                    <a:moveTo>
                      <a:pt x="336627" y="0"/>
                    </a:moveTo>
                    <a:cubicBezTo>
                      <a:pt x="338532" y="2857"/>
                      <a:pt x="341389" y="5715"/>
                      <a:pt x="342342" y="8572"/>
                    </a:cubicBezTo>
                    <a:lnTo>
                      <a:pt x="342342" y="8572"/>
                    </a:lnTo>
                    <a:lnTo>
                      <a:pt x="342342" y="8572"/>
                    </a:lnTo>
                    <a:lnTo>
                      <a:pt x="1347" y="131445"/>
                    </a:lnTo>
                    <a:lnTo>
                      <a:pt x="1347" y="131445"/>
                    </a:lnTo>
                    <a:lnTo>
                      <a:pt x="1347" y="131445"/>
                    </a:lnTo>
                    <a:cubicBezTo>
                      <a:pt x="395" y="127635"/>
                      <a:pt x="-558" y="124777"/>
                      <a:pt x="395" y="120967"/>
                    </a:cubicBezTo>
                    <a:lnTo>
                      <a:pt x="336627" y="0"/>
                    </a:lnTo>
                    <a:close/>
                  </a:path>
                </a:pathLst>
              </a:custGeom>
              <a:solidFill>
                <a:srgbClr val="B3B3B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66" name="Google Shape;425;p8"/>
              <p:cNvSpPr/>
              <p:nvPr/>
            </p:nvSpPr>
            <p:spPr>
              <a:xfrm rot="1218961">
                <a:off x="7921528" y="2175165"/>
                <a:ext cx="704523" cy="268137"/>
              </a:xfrm>
              <a:custGeom>
                <a:avLst/>
                <a:gdLst/>
                <a:ahLst/>
                <a:cxnLst/>
                <a:rect l="l" t="t" r="r" b="b"/>
                <a:pathLst>
                  <a:path w="336232" h="127968" extrusionOk="0">
                    <a:moveTo>
                      <a:pt x="336233" y="0"/>
                    </a:moveTo>
                    <a:cubicBezTo>
                      <a:pt x="335280" y="8572"/>
                      <a:pt x="329565" y="17145"/>
                      <a:pt x="320993" y="20002"/>
                    </a:cubicBezTo>
                    <a:lnTo>
                      <a:pt x="24765" y="126682"/>
                    </a:lnTo>
                    <a:cubicBezTo>
                      <a:pt x="16193" y="129540"/>
                      <a:pt x="5715" y="127635"/>
                      <a:pt x="0" y="120967"/>
                    </a:cubicBezTo>
                    <a:lnTo>
                      <a:pt x="336233" y="0"/>
                    </a:lnTo>
                    <a:close/>
                  </a:path>
                </a:pathLst>
              </a:custGeom>
              <a:solidFill>
                <a:srgbClr val="E6E6E6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67" name="Google Shape;426;p8"/>
              <p:cNvSpPr/>
              <p:nvPr/>
            </p:nvSpPr>
            <p:spPr>
              <a:xfrm rot="1218961">
                <a:off x="7913186" y="2494986"/>
                <a:ext cx="720973" cy="323807"/>
              </a:xfrm>
              <a:custGeom>
                <a:avLst/>
                <a:gdLst/>
                <a:ahLst/>
                <a:cxnLst/>
                <a:rect l="l" t="t" r="r" b="b"/>
                <a:pathLst>
                  <a:path w="344083" h="154536" extrusionOk="0">
                    <a:moveTo>
                      <a:pt x="15832" y="108225"/>
                    </a:moveTo>
                    <a:cubicBezTo>
                      <a:pt x="114892" y="72982"/>
                      <a:pt x="212999" y="36787"/>
                      <a:pt x="312060" y="1544"/>
                    </a:cubicBezTo>
                    <a:cubicBezTo>
                      <a:pt x="324442" y="-3218"/>
                      <a:pt x="337777" y="3450"/>
                      <a:pt x="342539" y="15832"/>
                    </a:cubicBezTo>
                    <a:lnTo>
                      <a:pt x="342539" y="15832"/>
                    </a:lnTo>
                    <a:cubicBezTo>
                      <a:pt x="347302" y="28215"/>
                      <a:pt x="340635" y="41550"/>
                      <a:pt x="328252" y="46312"/>
                    </a:cubicBezTo>
                    <a:cubicBezTo>
                      <a:pt x="229192" y="81555"/>
                      <a:pt x="131085" y="117750"/>
                      <a:pt x="32024" y="152992"/>
                    </a:cubicBezTo>
                    <a:cubicBezTo>
                      <a:pt x="19642" y="157755"/>
                      <a:pt x="6307" y="151087"/>
                      <a:pt x="1544" y="138705"/>
                    </a:cubicBezTo>
                    <a:lnTo>
                      <a:pt x="1544" y="138705"/>
                    </a:lnTo>
                    <a:cubicBezTo>
                      <a:pt x="-3218" y="126322"/>
                      <a:pt x="3449" y="112987"/>
                      <a:pt x="15832" y="108225"/>
                    </a:cubicBez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68" name="Google Shape;427;p8"/>
              <p:cNvSpPr/>
              <p:nvPr/>
            </p:nvSpPr>
            <p:spPr>
              <a:xfrm rot="1218961">
                <a:off x="7916795" y="2510264"/>
                <a:ext cx="717325" cy="275423"/>
              </a:xfrm>
              <a:custGeom>
                <a:avLst/>
                <a:gdLst/>
                <a:ahLst/>
                <a:cxnLst/>
                <a:rect l="l" t="t" r="r" b="b"/>
                <a:pathLst>
                  <a:path w="342342" h="131445" extrusionOk="0">
                    <a:moveTo>
                      <a:pt x="336627" y="0"/>
                    </a:moveTo>
                    <a:cubicBezTo>
                      <a:pt x="339485" y="2858"/>
                      <a:pt x="341389" y="5715"/>
                      <a:pt x="342342" y="8572"/>
                    </a:cubicBezTo>
                    <a:lnTo>
                      <a:pt x="342342" y="8572"/>
                    </a:lnTo>
                    <a:cubicBezTo>
                      <a:pt x="342342" y="8572"/>
                      <a:pt x="342342" y="8572"/>
                      <a:pt x="342342" y="8572"/>
                    </a:cubicBezTo>
                    <a:cubicBezTo>
                      <a:pt x="228995" y="49530"/>
                      <a:pt x="114695" y="90488"/>
                      <a:pt x="1347" y="131445"/>
                    </a:cubicBezTo>
                    <a:cubicBezTo>
                      <a:pt x="1347" y="131445"/>
                      <a:pt x="1347" y="131445"/>
                      <a:pt x="1347" y="131445"/>
                    </a:cubicBezTo>
                    <a:lnTo>
                      <a:pt x="1347" y="131445"/>
                    </a:lnTo>
                    <a:cubicBezTo>
                      <a:pt x="395" y="127635"/>
                      <a:pt x="-558" y="124778"/>
                      <a:pt x="395" y="120968"/>
                    </a:cubicBezTo>
                    <a:cubicBezTo>
                      <a:pt x="111837" y="80963"/>
                      <a:pt x="224232" y="40005"/>
                      <a:pt x="336627" y="0"/>
                    </a:cubicBezTo>
                    <a:close/>
                  </a:path>
                </a:pathLst>
              </a:custGeom>
              <a:solidFill>
                <a:srgbClr val="B3B3B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69" name="Google Shape;428;p8"/>
              <p:cNvSpPr/>
              <p:nvPr/>
            </p:nvSpPr>
            <p:spPr>
              <a:xfrm rot="1218961">
                <a:off x="7918454" y="2550846"/>
                <a:ext cx="704523" cy="268137"/>
              </a:xfrm>
              <a:custGeom>
                <a:avLst/>
                <a:gdLst/>
                <a:ahLst/>
                <a:cxnLst/>
                <a:rect l="l" t="t" r="r" b="b"/>
                <a:pathLst>
                  <a:path w="336232" h="127968" extrusionOk="0">
                    <a:moveTo>
                      <a:pt x="336232" y="0"/>
                    </a:moveTo>
                    <a:cubicBezTo>
                      <a:pt x="335280" y="8572"/>
                      <a:pt x="329565" y="17145"/>
                      <a:pt x="320992" y="20003"/>
                    </a:cubicBezTo>
                    <a:cubicBezTo>
                      <a:pt x="221932" y="55245"/>
                      <a:pt x="123825" y="91440"/>
                      <a:pt x="24765" y="126683"/>
                    </a:cubicBezTo>
                    <a:cubicBezTo>
                      <a:pt x="16192" y="129540"/>
                      <a:pt x="5715" y="127635"/>
                      <a:pt x="0" y="120968"/>
                    </a:cubicBezTo>
                    <a:cubicBezTo>
                      <a:pt x="111442" y="80963"/>
                      <a:pt x="223838" y="40005"/>
                      <a:pt x="336232" y="0"/>
                    </a:cubicBezTo>
                    <a:close/>
                  </a:path>
                </a:pathLst>
              </a:custGeom>
              <a:solidFill>
                <a:srgbClr val="E6E6E6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70" name="Google Shape;429;p8"/>
              <p:cNvSpPr/>
              <p:nvPr/>
            </p:nvSpPr>
            <p:spPr>
              <a:xfrm rot="1218961">
                <a:off x="7909005" y="2870112"/>
                <a:ext cx="720184" cy="323807"/>
              </a:xfrm>
              <a:custGeom>
                <a:avLst/>
                <a:gdLst/>
                <a:ahLst/>
                <a:cxnLst/>
                <a:rect l="l" t="t" r="r" b="b"/>
                <a:pathLst>
                  <a:path w="343706" h="154536" extrusionOk="0">
                    <a:moveTo>
                      <a:pt x="15454" y="108225"/>
                    </a:moveTo>
                    <a:cubicBezTo>
                      <a:pt x="114514" y="72982"/>
                      <a:pt x="212622" y="36787"/>
                      <a:pt x="311682" y="1544"/>
                    </a:cubicBezTo>
                    <a:cubicBezTo>
                      <a:pt x="324064" y="-3218"/>
                      <a:pt x="337400" y="3450"/>
                      <a:pt x="342162" y="15832"/>
                    </a:cubicBezTo>
                    <a:lnTo>
                      <a:pt x="342162" y="15832"/>
                    </a:lnTo>
                    <a:cubicBezTo>
                      <a:pt x="346925" y="28214"/>
                      <a:pt x="340257" y="41550"/>
                      <a:pt x="327875" y="46312"/>
                    </a:cubicBezTo>
                    <a:cubicBezTo>
                      <a:pt x="228814" y="81554"/>
                      <a:pt x="130707" y="117750"/>
                      <a:pt x="31647" y="152992"/>
                    </a:cubicBezTo>
                    <a:cubicBezTo>
                      <a:pt x="19264" y="157754"/>
                      <a:pt x="5929" y="151087"/>
                      <a:pt x="1167" y="138704"/>
                    </a:cubicBezTo>
                    <a:lnTo>
                      <a:pt x="1167" y="138704"/>
                    </a:lnTo>
                    <a:cubicBezTo>
                      <a:pt x="-2643" y="126322"/>
                      <a:pt x="3072" y="112987"/>
                      <a:pt x="15454" y="108225"/>
                    </a:cubicBez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71" name="Google Shape;430;p8"/>
              <p:cNvSpPr/>
              <p:nvPr/>
            </p:nvSpPr>
            <p:spPr>
              <a:xfrm rot="1218961">
                <a:off x="7911850" y="2885253"/>
                <a:ext cx="717325" cy="275421"/>
              </a:xfrm>
              <a:custGeom>
                <a:avLst/>
                <a:gdLst/>
                <a:ahLst/>
                <a:cxnLst/>
                <a:rect l="l" t="t" r="r" b="b"/>
                <a:pathLst>
                  <a:path w="342342" h="131444" extrusionOk="0">
                    <a:moveTo>
                      <a:pt x="336627" y="0"/>
                    </a:moveTo>
                    <a:cubicBezTo>
                      <a:pt x="339485" y="2857"/>
                      <a:pt x="341390" y="5715"/>
                      <a:pt x="342342" y="8572"/>
                    </a:cubicBezTo>
                    <a:lnTo>
                      <a:pt x="342342" y="8572"/>
                    </a:lnTo>
                    <a:cubicBezTo>
                      <a:pt x="342342" y="8572"/>
                      <a:pt x="342342" y="8572"/>
                      <a:pt x="342342" y="8572"/>
                    </a:cubicBezTo>
                    <a:cubicBezTo>
                      <a:pt x="228994" y="49530"/>
                      <a:pt x="114694" y="90488"/>
                      <a:pt x="1347" y="131445"/>
                    </a:cubicBezTo>
                    <a:cubicBezTo>
                      <a:pt x="1347" y="131445"/>
                      <a:pt x="1347" y="131445"/>
                      <a:pt x="1347" y="131445"/>
                    </a:cubicBezTo>
                    <a:lnTo>
                      <a:pt x="1347" y="131445"/>
                    </a:lnTo>
                    <a:cubicBezTo>
                      <a:pt x="394" y="127635"/>
                      <a:pt x="-558" y="124778"/>
                      <a:pt x="394" y="120967"/>
                    </a:cubicBezTo>
                    <a:cubicBezTo>
                      <a:pt x="112790" y="80963"/>
                      <a:pt x="225185" y="40005"/>
                      <a:pt x="336627" y="0"/>
                    </a:cubicBezTo>
                    <a:close/>
                  </a:path>
                </a:pathLst>
              </a:custGeom>
              <a:solidFill>
                <a:srgbClr val="B3B3B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72" name="Google Shape;431;p8"/>
              <p:cNvSpPr/>
              <p:nvPr/>
            </p:nvSpPr>
            <p:spPr>
              <a:xfrm rot="1218961">
                <a:off x="7915379" y="2926528"/>
                <a:ext cx="704523" cy="268137"/>
              </a:xfrm>
              <a:custGeom>
                <a:avLst/>
                <a:gdLst/>
                <a:ahLst/>
                <a:cxnLst/>
                <a:rect l="l" t="t" r="r" b="b"/>
                <a:pathLst>
                  <a:path w="336232" h="127968" extrusionOk="0">
                    <a:moveTo>
                      <a:pt x="336232" y="0"/>
                    </a:moveTo>
                    <a:cubicBezTo>
                      <a:pt x="335280" y="8572"/>
                      <a:pt x="329565" y="17145"/>
                      <a:pt x="320992" y="20003"/>
                    </a:cubicBezTo>
                    <a:cubicBezTo>
                      <a:pt x="221932" y="55245"/>
                      <a:pt x="123825" y="91440"/>
                      <a:pt x="24765" y="126682"/>
                    </a:cubicBezTo>
                    <a:cubicBezTo>
                      <a:pt x="16192" y="129540"/>
                      <a:pt x="5715" y="127635"/>
                      <a:pt x="0" y="120967"/>
                    </a:cubicBezTo>
                    <a:cubicBezTo>
                      <a:pt x="111442" y="80963"/>
                      <a:pt x="223838" y="40005"/>
                      <a:pt x="336232" y="0"/>
                    </a:cubicBezTo>
                    <a:close/>
                  </a:path>
                </a:pathLst>
              </a:custGeom>
              <a:solidFill>
                <a:srgbClr val="E6E6E6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73" name="Google Shape;432;p8"/>
              <p:cNvSpPr/>
              <p:nvPr/>
            </p:nvSpPr>
            <p:spPr>
              <a:xfrm rot="1218961">
                <a:off x="7905162" y="3245655"/>
                <a:ext cx="720976" cy="323807"/>
              </a:xfrm>
              <a:custGeom>
                <a:avLst/>
                <a:gdLst/>
                <a:ahLst/>
                <a:cxnLst/>
                <a:rect l="l" t="t" r="r" b="b"/>
                <a:pathLst>
                  <a:path w="344084" h="154536" extrusionOk="0">
                    <a:moveTo>
                      <a:pt x="15832" y="108224"/>
                    </a:moveTo>
                    <a:cubicBezTo>
                      <a:pt x="114892" y="72982"/>
                      <a:pt x="213000" y="36787"/>
                      <a:pt x="312060" y="1544"/>
                    </a:cubicBezTo>
                    <a:cubicBezTo>
                      <a:pt x="324442" y="-3218"/>
                      <a:pt x="337777" y="3449"/>
                      <a:pt x="342540" y="15832"/>
                    </a:cubicBezTo>
                    <a:lnTo>
                      <a:pt x="342540" y="15832"/>
                    </a:lnTo>
                    <a:cubicBezTo>
                      <a:pt x="347302" y="28214"/>
                      <a:pt x="340635" y="41549"/>
                      <a:pt x="328252" y="46312"/>
                    </a:cubicBezTo>
                    <a:cubicBezTo>
                      <a:pt x="229192" y="81554"/>
                      <a:pt x="131085" y="117749"/>
                      <a:pt x="32025" y="152992"/>
                    </a:cubicBezTo>
                    <a:cubicBezTo>
                      <a:pt x="19642" y="157754"/>
                      <a:pt x="6307" y="151087"/>
                      <a:pt x="1544" y="138704"/>
                    </a:cubicBezTo>
                    <a:lnTo>
                      <a:pt x="1544" y="138704"/>
                    </a:lnTo>
                    <a:cubicBezTo>
                      <a:pt x="-3218" y="126322"/>
                      <a:pt x="3450" y="112987"/>
                      <a:pt x="15832" y="108224"/>
                    </a:cubicBez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74" name="Google Shape;433;p8"/>
              <p:cNvSpPr/>
              <p:nvPr/>
            </p:nvSpPr>
            <p:spPr>
              <a:xfrm rot="1218961">
                <a:off x="7908774" y="3260933"/>
                <a:ext cx="717325" cy="275423"/>
              </a:xfrm>
              <a:custGeom>
                <a:avLst/>
                <a:gdLst/>
                <a:ahLst/>
                <a:cxnLst/>
                <a:rect l="l" t="t" r="r" b="b"/>
                <a:pathLst>
                  <a:path w="342342" h="131445" extrusionOk="0">
                    <a:moveTo>
                      <a:pt x="336627" y="0"/>
                    </a:moveTo>
                    <a:cubicBezTo>
                      <a:pt x="339484" y="2858"/>
                      <a:pt x="341389" y="5715"/>
                      <a:pt x="342342" y="8573"/>
                    </a:cubicBezTo>
                    <a:lnTo>
                      <a:pt x="342342" y="8573"/>
                    </a:lnTo>
                    <a:cubicBezTo>
                      <a:pt x="342342" y="8573"/>
                      <a:pt x="342342" y="8573"/>
                      <a:pt x="342342" y="8573"/>
                    </a:cubicBezTo>
                    <a:cubicBezTo>
                      <a:pt x="228995" y="49530"/>
                      <a:pt x="114695" y="90488"/>
                      <a:pt x="1347" y="131445"/>
                    </a:cubicBezTo>
                    <a:cubicBezTo>
                      <a:pt x="1347" y="131445"/>
                      <a:pt x="1347" y="131445"/>
                      <a:pt x="1347" y="131445"/>
                    </a:cubicBezTo>
                    <a:lnTo>
                      <a:pt x="1347" y="131445"/>
                    </a:lnTo>
                    <a:cubicBezTo>
                      <a:pt x="395" y="127635"/>
                      <a:pt x="-558" y="124778"/>
                      <a:pt x="395" y="120968"/>
                    </a:cubicBezTo>
                    <a:cubicBezTo>
                      <a:pt x="111837" y="80963"/>
                      <a:pt x="224232" y="40005"/>
                      <a:pt x="336627" y="0"/>
                    </a:cubicBezTo>
                    <a:close/>
                  </a:path>
                </a:pathLst>
              </a:custGeom>
              <a:solidFill>
                <a:srgbClr val="B3B3B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75" name="Google Shape;434;p8"/>
              <p:cNvSpPr/>
              <p:nvPr/>
            </p:nvSpPr>
            <p:spPr>
              <a:xfrm rot="1218961">
                <a:off x="7910431" y="3301514"/>
                <a:ext cx="704523" cy="268137"/>
              </a:xfrm>
              <a:custGeom>
                <a:avLst/>
                <a:gdLst/>
                <a:ahLst/>
                <a:cxnLst/>
                <a:rect l="l" t="t" r="r" b="b"/>
                <a:pathLst>
                  <a:path w="336232" h="127968" extrusionOk="0">
                    <a:moveTo>
                      <a:pt x="336233" y="0"/>
                    </a:moveTo>
                    <a:cubicBezTo>
                      <a:pt x="335280" y="8573"/>
                      <a:pt x="329565" y="17145"/>
                      <a:pt x="320993" y="20003"/>
                    </a:cubicBezTo>
                    <a:cubicBezTo>
                      <a:pt x="221933" y="55245"/>
                      <a:pt x="123825" y="91440"/>
                      <a:pt x="24765" y="126683"/>
                    </a:cubicBezTo>
                    <a:cubicBezTo>
                      <a:pt x="16193" y="129540"/>
                      <a:pt x="5715" y="127635"/>
                      <a:pt x="0" y="120968"/>
                    </a:cubicBezTo>
                    <a:cubicBezTo>
                      <a:pt x="112395" y="80963"/>
                      <a:pt x="223838" y="40005"/>
                      <a:pt x="336233" y="0"/>
                    </a:cubicBezTo>
                    <a:close/>
                  </a:path>
                </a:pathLst>
              </a:custGeom>
              <a:solidFill>
                <a:srgbClr val="E6E6E6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76" name="Google Shape;435;p8"/>
              <p:cNvSpPr/>
              <p:nvPr/>
            </p:nvSpPr>
            <p:spPr>
              <a:xfrm rot="1218961">
                <a:off x="7902089" y="3621335"/>
                <a:ext cx="720973" cy="323807"/>
              </a:xfrm>
              <a:custGeom>
                <a:avLst/>
                <a:gdLst/>
                <a:ahLst/>
                <a:cxnLst/>
                <a:rect l="l" t="t" r="r" b="b"/>
                <a:pathLst>
                  <a:path w="344083" h="154536" extrusionOk="0">
                    <a:moveTo>
                      <a:pt x="15832" y="108225"/>
                    </a:moveTo>
                    <a:cubicBezTo>
                      <a:pt x="114892" y="72982"/>
                      <a:pt x="212999" y="36787"/>
                      <a:pt x="312059" y="1544"/>
                    </a:cubicBezTo>
                    <a:cubicBezTo>
                      <a:pt x="324442" y="-3218"/>
                      <a:pt x="337777" y="3450"/>
                      <a:pt x="342539" y="15832"/>
                    </a:cubicBezTo>
                    <a:lnTo>
                      <a:pt x="342539" y="15832"/>
                    </a:lnTo>
                    <a:cubicBezTo>
                      <a:pt x="347302" y="28215"/>
                      <a:pt x="340634" y="41550"/>
                      <a:pt x="328252" y="46312"/>
                    </a:cubicBezTo>
                    <a:cubicBezTo>
                      <a:pt x="229192" y="81554"/>
                      <a:pt x="131084" y="117750"/>
                      <a:pt x="32024" y="152992"/>
                    </a:cubicBezTo>
                    <a:cubicBezTo>
                      <a:pt x="19642" y="157754"/>
                      <a:pt x="6307" y="151087"/>
                      <a:pt x="1544" y="138704"/>
                    </a:cubicBezTo>
                    <a:lnTo>
                      <a:pt x="1544" y="138704"/>
                    </a:lnTo>
                    <a:cubicBezTo>
                      <a:pt x="-3218" y="126322"/>
                      <a:pt x="3449" y="112987"/>
                      <a:pt x="15832" y="108225"/>
                    </a:cubicBez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77" name="Google Shape;436;p8"/>
              <p:cNvSpPr/>
              <p:nvPr/>
            </p:nvSpPr>
            <p:spPr>
              <a:xfrm rot="1218961">
                <a:off x="7905699" y="3636615"/>
                <a:ext cx="717325" cy="275421"/>
              </a:xfrm>
              <a:custGeom>
                <a:avLst/>
                <a:gdLst/>
                <a:ahLst/>
                <a:cxnLst/>
                <a:rect l="l" t="t" r="r" b="b"/>
                <a:pathLst>
                  <a:path w="342342" h="131444" extrusionOk="0">
                    <a:moveTo>
                      <a:pt x="336627" y="0"/>
                    </a:moveTo>
                    <a:cubicBezTo>
                      <a:pt x="339485" y="1905"/>
                      <a:pt x="341389" y="5715"/>
                      <a:pt x="342342" y="8572"/>
                    </a:cubicBezTo>
                    <a:lnTo>
                      <a:pt x="342342" y="8572"/>
                    </a:lnTo>
                    <a:cubicBezTo>
                      <a:pt x="342342" y="8572"/>
                      <a:pt x="342342" y="8572"/>
                      <a:pt x="342342" y="8572"/>
                    </a:cubicBezTo>
                    <a:cubicBezTo>
                      <a:pt x="228995" y="49530"/>
                      <a:pt x="114695" y="90488"/>
                      <a:pt x="1347" y="131445"/>
                    </a:cubicBezTo>
                    <a:cubicBezTo>
                      <a:pt x="1347" y="131445"/>
                      <a:pt x="1347" y="131445"/>
                      <a:pt x="1347" y="131445"/>
                    </a:cubicBezTo>
                    <a:lnTo>
                      <a:pt x="1347" y="131445"/>
                    </a:lnTo>
                    <a:cubicBezTo>
                      <a:pt x="395" y="127635"/>
                      <a:pt x="-558" y="124778"/>
                      <a:pt x="395" y="120968"/>
                    </a:cubicBezTo>
                    <a:cubicBezTo>
                      <a:pt x="111837" y="80963"/>
                      <a:pt x="224232" y="40005"/>
                      <a:pt x="336627" y="0"/>
                    </a:cubicBezTo>
                    <a:close/>
                  </a:path>
                </a:pathLst>
              </a:custGeom>
              <a:solidFill>
                <a:srgbClr val="B3B3B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78" name="Google Shape;437;p8"/>
              <p:cNvSpPr/>
              <p:nvPr/>
            </p:nvSpPr>
            <p:spPr>
              <a:xfrm rot="1218961">
                <a:off x="7907355" y="3677196"/>
                <a:ext cx="704523" cy="268137"/>
              </a:xfrm>
              <a:custGeom>
                <a:avLst/>
                <a:gdLst/>
                <a:ahLst/>
                <a:cxnLst/>
                <a:rect l="l" t="t" r="r" b="b"/>
                <a:pathLst>
                  <a:path w="336232" h="127968" extrusionOk="0">
                    <a:moveTo>
                      <a:pt x="336233" y="0"/>
                    </a:moveTo>
                    <a:cubicBezTo>
                      <a:pt x="335280" y="8572"/>
                      <a:pt x="329565" y="17145"/>
                      <a:pt x="320993" y="20003"/>
                    </a:cubicBezTo>
                    <a:cubicBezTo>
                      <a:pt x="221933" y="55245"/>
                      <a:pt x="123825" y="91440"/>
                      <a:pt x="24765" y="126682"/>
                    </a:cubicBezTo>
                    <a:cubicBezTo>
                      <a:pt x="16193" y="129540"/>
                      <a:pt x="5715" y="127635"/>
                      <a:pt x="0" y="120968"/>
                    </a:cubicBezTo>
                    <a:cubicBezTo>
                      <a:pt x="111443" y="80963"/>
                      <a:pt x="223838" y="40005"/>
                      <a:pt x="336233" y="0"/>
                    </a:cubicBezTo>
                    <a:close/>
                  </a:path>
                </a:pathLst>
              </a:custGeom>
              <a:solidFill>
                <a:srgbClr val="E6E6E6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79" name="Google Shape;438;p8"/>
              <p:cNvSpPr/>
              <p:nvPr/>
            </p:nvSpPr>
            <p:spPr>
              <a:xfrm rot="1218961">
                <a:off x="7897908" y="3996461"/>
                <a:ext cx="720184" cy="323807"/>
              </a:xfrm>
              <a:custGeom>
                <a:avLst/>
                <a:gdLst/>
                <a:ahLst/>
                <a:cxnLst/>
                <a:rect l="l" t="t" r="r" b="b"/>
                <a:pathLst>
                  <a:path w="343706" h="154536" extrusionOk="0">
                    <a:moveTo>
                      <a:pt x="15454" y="108224"/>
                    </a:moveTo>
                    <a:cubicBezTo>
                      <a:pt x="114514" y="72982"/>
                      <a:pt x="212622" y="36787"/>
                      <a:pt x="311682" y="1544"/>
                    </a:cubicBezTo>
                    <a:cubicBezTo>
                      <a:pt x="324064" y="-3218"/>
                      <a:pt x="337399" y="3449"/>
                      <a:pt x="342162" y="15832"/>
                    </a:cubicBezTo>
                    <a:lnTo>
                      <a:pt x="342162" y="15832"/>
                    </a:lnTo>
                    <a:cubicBezTo>
                      <a:pt x="346924" y="28214"/>
                      <a:pt x="340257" y="41549"/>
                      <a:pt x="327874" y="46312"/>
                    </a:cubicBezTo>
                    <a:cubicBezTo>
                      <a:pt x="228814" y="81554"/>
                      <a:pt x="130707" y="117749"/>
                      <a:pt x="31647" y="152992"/>
                    </a:cubicBezTo>
                    <a:cubicBezTo>
                      <a:pt x="19264" y="157754"/>
                      <a:pt x="5929" y="151087"/>
                      <a:pt x="1167" y="138704"/>
                    </a:cubicBezTo>
                    <a:lnTo>
                      <a:pt x="1167" y="138704"/>
                    </a:lnTo>
                    <a:cubicBezTo>
                      <a:pt x="-2643" y="126322"/>
                      <a:pt x="3072" y="112987"/>
                      <a:pt x="15454" y="108224"/>
                    </a:cubicBez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0" name="Google Shape;439;p8"/>
              <p:cNvSpPr/>
              <p:nvPr/>
            </p:nvSpPr>
            <p:spPr>
              <a:xfrm rot="1218961">
                <a:off x="7900751" y="4011603"/>
                <a:ext cx="717325" cy="275421"/>
              </a:xfrm>
              <a:custGeom>
                <a:avLst/>
                <a:gdLst/>
                <a:ahLst/>
                <a:cxnLst/>
                <a:rect l="l" t="t" r="r" b="b"/>
                <a:pathLst>
                  <a:path w="342342" h="131444" extrusionOk="0">
                    <a:moveTo>
                      <a:pt x="336627" y="0"/>
                    </a:moveTo>
                    <a:cubicBezTo>
                      <a:pt x="338532" y="2857"/>
                      <a:pt x="341390" y="5715"/>
                      <a:pt x="342342" y="8572"/>
                    </a:cubicBezTo>
                    <a:lnTo>
                      <a:pt x="342342" y="8572"/>
                    </a:lnTo>
                    <a:cubicBezTo>
                      <a:pt x="342342" y="8572"/>
                      <a:pt x="342342" y="8572"/>
                      <a:pt x="342342" y="8572"/>
                    </a:cubicBezTo>
                    <a:cubicBezTo>
                      <a:pt x="228995" y="49530"/>
                      <a:pt x="114695" y="90488"/>
                      <a:pt x="1347" y="131445"/>
                    </a:cubicBezTo>
                    <a:cubicBezTo>
                      <a:pt x="1347" y="131445"/>
                      <a:pt x="1347" y="131445"/>
                      <a:pt x="1347" y="131445"/>
                    </a:cubicBezTo>
                    <a:lnTo>
                      <a:pt x="1347" y="131445"/>
                    </a:lnTo>
                    <a:cubicBezTo>
                      <a:pt x="395" y="127635"/>
                      <a:pt x="-558" y="124777"/>
                      <a:pt x="395" y="120967"/>
                    </a:cubicBezTo>
                    <a:cubicBezTo>
                      <a:pt x="112790" y="80963"/>
                      <a:pt x="225185" y="40005"/>
                      <a:pt x="336627" y="0"/>
                    </a:cubicBezTo>
                    <a:close/>
                  </a:path>
                </a:pathLst>
              </a:custGeom>
              <a:solidFill>
                <a:srgbClr val="B3B3B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1" name="Google Shape;440;p8"/>
              <p:cNvSpPr/>
              <p:nvPr/>
            </p:nvSpPr>
            <p:spPr>
              <a:xfrm rot="1218961">
                <a:off x="7904279" y="4052878"/>
                <a:ext cx="704523" cy="268137"/>
              </a:xfrm>
              <a:custGeom>
                <a:avLst/>
                <a:gdLst/>
                <a:ahLst/>
                <a:cxnLst/>
                <a:rect l="l" t="t" r="r" b="b"/>
                <a:pathLst>
                  <a:path w="336232" h="127968" extrusionOk="0">
                    <a:moveTo>
                      <a:pt x="336232" y="0"/>
                    </a:moveTo>
                    <a:cubicBezTo>
                      <a:pt x="335280" y="8572"/>
                      <a:pt x="329565" y="17145"/>
                      <a:pt x="320992" y="20002"/>
                    </a:cubicBezTo>
                    <a:cubicBezTo>
                      <a:pt x="221932" y="55245"/>
                      <a:pt x="123825" y="91440"/>
                      <a:pt x="24765" y="126682"/>
                    </a:cubicBezTo>
                    <a:cubicBezTo>
                      <a:pt x="16192" y="129540"/>
                      <a:pt x="5715" y="127635"/>
                      <a:pt x="0" y="120967"/>
                    </a:cubicBezTo>
                    <a:cubicBezTo>
                      <a:pt x="111442" y="80963"/>
                      <a:pt x="223838" y="40005"/>
                      <a:pt x="336232" y="0"/>
                    </a:cubicBezTo>
                    <a:close/>
                  </a:path>
                </a:pathLst>
              </a:custGeom>
              <a:solidFill>
                <a:srgbClr val="E6E6E6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2" name="Google Shape;441;p8"/>
              <p:cNvSpPr/>
              <p:nvPr/>
            </p:nvSpPr>
            <p:spPr>
              <a:xfrm rot="1218961">
                <a:off x="7894065" y="4372003"/>
                <a:ext cx="720976" cy="323807"/>
              </a:xfrm>
              <a:custGeom>
                <a:avLst/>
                <a:gdLst/>
                <a:ahLst/>
                <a:cxnLst/>
                <a:rect l="l" t="t" r="r" b="b"/>
                <a:pathLst>
                  <a:path w="344084" h="154536" extrusionOk="0">
                    <a:moveTo>
                      <a:pt x="15832" y="108225"/>
                    </a:moveTo>
                    <a:cubicBezTo>
                      <a:pt x="114892" y="72982"/>
                      <a:pt x="213000" y="36787"/>
                      <a:pt x="312060" y="1544"/>
                    </a:cubicBezTo>
                    <a:cubicBezTo>
                      <a:pt x="324442" y="-3218"/>
                      <a:pt x="337777" y="3450"/>
                      <a:pt x="342540" y="15832"/>
                    </a:cubicBezTo>
                    <a:lnTo>
                      <a:pt x="342540" y="15832"/>
                    </a:lnTo>
                    <a:cubicBezTo>
                      <a:pt x="347302" y="28215"/>
                      <a:pt x="340635" y="41550"/>
                      <a:pt x="328252" y="46312"/>
                    </a:cubicBezTo>
                    <a:cubicBezTo>
                      <a:pt x="229192" y="81555"/>
                      <a:pt x="131085" y="117750"/>
                      <a:pt x="32025" y="152992"/>
                    </a:cubicBezTo>
                    <a:cubicBezTo>
                      <a:pt x="19642" y="157755"/>
                      <a:pt x="6307" y="151087"/>
                      <a:pt x="1544" y="138705"/>
                    </a:cubicBezTo>
                    <a:lnTo>
                      <a:pt x="1544" y="138705"/>
                    </a:lnTo>
                    <a:cubicBezTo>
                      <a:pt x="-3218" y="126322"/>
                      <a:pt x="3450" y="112987"/>
                      <a:pt x="15832" y="108225"/>
                    </a:cubicBez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3" name="Google Shape;442;p8"/>
              <p:cNvSpPr/>
              <p:nvPr/>
            </p:nvSpPr>
            <p:spPr>
              <a:xfrm rot="1218961">
                <a:off x="7897674" y="4387283"/>
                <a:ext cx="717325" cy="275423"/>
              </a:xfrm>
              <a:custGeom>
                <a:avLst/>
                <a:gdLst/>
                <a:ahLst/>
                <a:cxnLst/>
                <a:rect l="l" t="t" r="r" b="b"/>
                <a:pathLst>
                  <a:path w="342342" h="131445" extrusionOk="0">
                    <a:moveTo>
                      <a:pt x="336627" y="0"/>
                    </a:moveTo>
                    <a:cubicBezTo>
                      <a:pt x="338532" y="2858"/>
                      <a:pt x="341390" y="5715"/>
                      <a:pt x="342342" y="8572"/>
                    </a:cubicBezTo>
                    <a:lnTo>
                      <a:pt x="342342" y="8572"/>
                    </a:lnTo>
                    <a:cubicBezTo>
                      <a:pt x="342342" y="8572"/>
                      <a:pt x="342342" y="8572"/>
                      <a:pt x="342342" y="8572"/>
                    </a:cubicBezTo>
                    <a:cubicBezTo>
                      <a:pt x="228994" y="49530"/>
                      <a:pt x="114694" y="90488"/>
                      <a:pt x="1347" y="131445"/>
                    </a:cubicBezTo>
                    <a:cubicBezTo>
                      <a:pt x="1347" y="131445"/>
                      <a:pt x="1347" y="131445"/>
                      <a:pt x="1347" y="131445"/>
                    </a:cubicBezTo>
                    <a:lnTo>
                      <a:pt x="1347" y="131445"/>
                    </a:lnTo>
                    <a:cubicBezTo>
                      <a:pt x="394" y="127635"/>
                      <a:pt x="-558" y="124778"/>
                      <a:pt x="394" y="120968"/>
                    </a:cubicBezTo>
                    <a:cubicBezTo>
                      <a:pt x="111837" y="80963"/>
                      <a:pt x="224232" y="40005"/>
                      <a:pt x="336627" y="0"/>
                    </a:cubicBezTo>
                    <a:close/>
                  </a:path>
                </a:pathLst>
              </a:custGeom>
              <a:solidFill>
                <a:srgbClr val="B3B3B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4" name="Google Shape;443;p8"/>
              <p:cNvSpPr/>
              <p:nvPr/>
            </p:nvSpPr>
            <p:spPr>
              <a:xfrm rot="1218961">
                <a:off x="7899334" y="4427864"/>
                <a:ext cx="704523" cy="268137"/>
              </a:xfrm>
              <a:custGeom>
                <a:avLst/>
                <a:gdLst/>
                <a:ahLst/>
                <a:cxnLst/>
                <a:rect l="l" t="t" r="r" b="b"/>
                <a:pathLst>
                  <a:path w="336232" h="127968" extrusionOk="0">
                    <a:moveTo>
                      <a:pt x="336232" y="0"/>
                    </a:moveTo>
                    <a:cubicBezTo>
                      <a:pt x="335280" y="8572"/>
                      <a:pt x="329565" y="17145"/>
                      <a:pt x="320993" y="20003"/>
                    </a:cubicBezTo>
                    <a:cubicBezTo>
                      <a:pt x="221932" y="55245"/>
                      <a:pt x="123825" y="91440"/>
                      <a:pt x="24765" y="126683"/>
                    </a:cubicBezTo>
                    <a:cubicBezTo>
                      <a:pt x="16193" y="129540"/>
                      <a:pt x="5715" y="127635"/>
                      <a:pt x="0" y="120968"/>
                    </a:cubicBezTo>
                    <a:cubicBezTo>
                      <a:pt x="111443" y="80963"/>
                      <a:pt x="223838" y="40005"/>
                      <a:pt x="336232" y="0"/>
                    </a:cubicBezTo>
                    <a:close/>
                  </a:path>
                </a:pathLst>
              </a:custGeom>
              <a:solidFill>
                <a:srgbClr val="E6E6E6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5" name="Google Shape;444;p8"/>
              <p:cNvSpPr/>
              <p:nvPr/>
            </p:nvSpPr>
            <p:spPr>
              <a:xfrm rot="1218961">
                <a:off x="7890069" y="4747162"/>
                <a:ext cx="719993" cy="323807"/>
              </a:xfrm>
              <a:custGeom>
                <a:avLst/>
                <a:gdLst/>
                <a:ahLst/>
                <a:cxnLst/>
                <a:rect l="l" t="t" r="r" b="b"/>
                <a:pathLst>
                  <a:path w="343615" h="154536" extrusionOk="0">
                    <a:moveTo>
                      <a:pt x="15364" y="108225"/>
                    </a:moveTo>
                    <a:cubicBezTo>
                      <a:pt x="114424" y="72982"/>
                      <a:pt x="212531" y="36787"/>
                      <a:pt x="311591" y="1544"/>
                    </a:cubicBezTo>
                    <a:cubicBezTo>
                      <a:pt x="323974" y="-3218"/>
                      <a:pt x="337309" y="3450"/>
                      <a:pt x="342071" y="15832"/>
                    </a:cubicBezTo>
                    <a:lnTo>
                      <a:pt x="342071" y="15832"/>
                    </a:lnTo>
                    <a:cubicBezTo>
                      <a:pt x="346834" y="28214"/>
                      <a:pt x="340166" y="41550"/>
                      <a:pt x="327784" y="46312"/>
                    </a:cubicBezTo>
                    <a:cubicBezTo>
                      <a:pt x="228724" y="81554"/>
                      <a:pt x="130616" y="117750"/>
                      <a:pt x="31556" y="152992"/>
                    </a:cubicBezTo>
                    <a:cubicBezTo>
                      <a:pt x="19174" y="157754"/>
                      <a:pt x="5839" y="151087"/>
                      <a:pt x="1076" y="138704"/>
                    </a:cubicBezTo>
                    <a:lnTo>
                      <a:pt x="1076" y="138704"/>
                    </a:lnTo>
                    <a:cubicBezTo>
                      <a:pt x="-2734" y="126322"/>
                      <a:pt x="3934" y="112987"/>
                      <a:pt x="15364" y="108225"/>
                    </a:cubicBez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6" name="Google Shape;445;p8"/>
              <p:cNvSpPr/>
              <p:nvPr/>
            </p:nvSpPr>
            <p:spPr>
              <a:xfrm rot="1218961">
                <a:off x="7894601" y="4762966"/>
                <a:ext cx="717325" cy="275421"/>
              </a:xfrm>
              <a:custGeom>
                <a:avLst/>
                <a:gdLst/>
                <a:ahLst/>
                <a:cxnLst/>
                <a:rect l="l" t="t" r="r" b="b"/>
                <a:pathLst>
                  <a:path w="342342" h="131444" extrusionOk="0">
                    <a:moveTo>
                      <a:pt x="336627" y="0"/>
                    </a:moveTo>
                    <a:cubicBezTo>
                      <a:pt x="338532" y="1905"/>
                      <a:pt x="341389" y="5715"/>
                      <a:pt x="342342" y="8572"/>
                    </a:cubicBezTo>
                    <a:lnTo>
                      <a:pt x="342342" y="8572"/>
                    </a:lnTo>
                    <a:cubicBezTo>
                      <a:pt x="342342" y="8572"/>
                      <a:pt x="342342" y="8572"/>
                      <a:pt x="342342" y="8572"/>
                    </a:cubicBezTo>
                    <a:cubicBezTo>
                      <a:pt x="228995" y="49530"/>
                      <a:pt x="114695" y="90488"/>
                      <a:pt x="1347" y="131445"/>
                    </a:cubicBezTo>
                    <a:cubicBezTo>
                      <a:pt x="1347" y="131445"/>
                      <a:pt x="1347" y="131445"/>
                      <a:pt x="1347" y="131445"/>
                    </a:cubicBezTo>
                    <a:lnTo>
                      <a:pt x="1347" y="131445"/>
                    </a:lnTo>
                    <a:cubicBezTo>
                      <a:pt x="395" y="127635"/>
                      <a:pt x="-558" y="124778"/>
                      <a:pt x="395" y="120967"/>
                    </a:cubicBezTo>
                    <a:cubicBezTo>
                      <a:pt x="111837" y="80963"/>
                      <a:pt x="224232" y="40005"/>
                      <a:pt x="336627" y="0"/>
                    </a:cubicBezTo>
                    <a:close/>
                  </a:path>
                </a:pathLst>
              </a:custGeom>
              <a:solidFill>
                <a:srgbClr val="B3B3B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7" name="Google Shape;446;p8"/>
              <p:cNvSpPr/>
              <p:nvPr/>
            </p:nvSpPr>
            <p:spPr>
              <a:xfrm rot="1218961">
                <a:off x="7896256" y="4803546"/>
                <a:ext cx="704523" cy="268137"/>
              </a:xfrm>
              <a:custGeom>
                <a:avLst/>
                <a:gdLst/>
                <a:ahLst/>
                <a:cxnLst/>
                <a:rect l="l" t="t" r="r" b="b"/>
                <a:pathLst>
                  <a:path w="336232" h="127968" extrusionOk="0">
                    <a:moveTo>
                      <a:pt x="336233" y="0"/>
                    </a:moveTo>
                    <a:cubicBezTo>
                      <a:pt x="335280" y="8572"/>
                      <a:pt x="329565" y="17145"/>
                      <a:pt x="320993" y="20003"/>
                    </a:cubicBezTo>
                    <a:cubicBezTo>
                      <a:pt x="221933" y="55245"/>
                      <a:pt x="123825" y="91440"/>
                      <a:pt x="24765" y="126682"/>
                    </a:cubicBezTo>
                    <a:cubicBezTo>
                      <a:pt x="16193" y="129540"/>
                      <a:pt x="5715" y="127635"/>
                      <a:pt x="0" y="120967"/>
                    </a:cubicBezTo>
                    <a:cubicBezTo>
                      <a:pt x="111443" y="80963"/>
                      <a:pt x="223838" y="40005"/>
                      <a:pt x="336233" y="0"/>
                    </a:cubicBezTo>
                    <a:close/>
                  </a:path>
                </a:pathLst>
              </a:custGeom>
              <a:solidFill>
                <a:srgbClr val="E6E6E6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8" name="Google Shape;447;p8"/>
              <p:cNvSpPr/>
              <p:nvPr/>
            </p:nvSpPr>
            <p:spPr>
              <a:xfrm rot="1218961">
                <a:off x="7886043" y="5122674"/>
                <a:ext cx="720973" cy="323807"/>
              </a:xfrm>
              <a:custGeom>
                <a:avLst/>
                <a:gdLst/>
                <a:ahLst/>
                <a:cxnLst/>
                <a:rect l="l" t="t" r="r" b="b"/>
                <a:pathLst>
                  <a:path w="344083" h="154536" extrusionOk="0">
                    <a:moveTo>
                      <a:pt x="15832" y="108224"/>
                    </a:moveTo>
                    <a:lnTo>
                      <a:pt x="312060" y="1544"/>
                    </a:lnTo>
                    <a:cubicBezTo>
                      <a:pt x="324442" y="-3218"/>
                      <a:pt x="337777" y="3449"/>
                      <a:pt x="342539" y="15832"/>
                    </a:cubicBezTo>
                    <a:lnTo>
                      <a:pt x="342539" y="15832"/>
                    </a:lnTo>
                    <a:cubicBezTo>
                      <a:pt x="347302" y="28214"/>
                      <a:pt x="340635" y="41549"/>
                      <a:pt x="328252" y="46312"/>
                    </a:cubicBezTo>
                    <a:lnTo>
                      <a:pt x="32024" y="152992"/>
                    </a:lnTo>
                    <a:cubicBezTo>
                      <a:pt x="19642" y="157754"/>
                      <a:pt x="6307" y="151087"/>
                      <a:pt x="1544" y="138704"/>
                    </a:cubicBezTo>
                    <a:lnTo>
                      <a:pt x="1544" y="138704"/>
                    </a:lnTo>
                    <a:cubicBezTo>
                      <a:pt x="-3218" y="126322"/>
                      <a:pt x="3449" y="112987"/>
                      <a:pt x="15832" y="108224"/>
                    </a:cubicBez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9" name="Google Shape;448;p8"/>
              <p:cNvSpPr/>
              <p:nvPr/>
            </p:nvSpPr>
            <p:spPr>
              <a:xfrm rot="1218961">
                <a:off x="7889653" y="5137952"/>
                <a:ext cx="717325" cy="275423"/>
              </a:xfrm>
              <a:custGeom>
                <a:avLst/>
                <a:gdLst/>
                <a:ahLst/>
                <a:cxnLst/>
                <a:rect l="l" t="t" r="r" b="b"/>
                <a:pathLst>
                  <a:path w="342342" h="131445" extrusionOk="0">
                    <a:moveTo>
                      <a:pt x="336627" y="0"/>
                    </a:moveTo>
                    <a:cubicBezTo>
                      <a:pt x="338532" y="2858"/>
                      <a:pt x="341389" y="5715"/>
                      <a:pt x="342342" y="8573"/>
                    </a:cubicBezTo>
                    <a:lnTo>
                      <a:pt x="342342" y="8573"/>
                    </a:lnTo>
                    <a:lnTo>
                      <a:pt x="342342" y="8573"/>
                    </a:lnTo>
                    <a:lnTo>
                      <a:pt x="1347" y="131445"/>
                    </a:lnTo>
                    <a:lnTo>
                      <a:pt x="1347" y="131445"/>
                    </a:lnTo>
                    <a:lnTo>
                      <a:pt x="1347" y="131445"/>
                    </a:lnTo>
                    <a:cubicBezTo>
                      <a:pt x="395" y="127635"/>
                      <a:pt x="-558" y="124778"/>
                      <a:pt x="395" y="120968"/>
                    </a:cubicBezTo>
                    <a:lnTo>
                      <a:pt x="336627" y="0"/>
                    </a:lnTo>
                    <a:close/>
                  </a:path>
                </a:pathLst>
              </a:custGeom>
              <a:solidFill>
                <a:srgbClr val="B3B3B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90" name="Google Shape;449;p8"/>
              <p:cNvSpPr/>
              <p:nvPr/>
            </p:nvSpPr>
            <p:spPr>
              <a:xfrm rot="1218961">
                <a:off x="7891310" y="5178532"/>
                <a:ext cx="704523" cy="268137"/>
              </a:xfrm>
              <a:custGeom>
                <a:avLst/>
                <a:gdLst/>
                <a:ahLst/>
                <a:cxnLst/>
                <a:rect l="l" t="t" r="r" b="b"/>
                <a:pathLst>
                  <a:path w="336232" h="127968" extrusionOk="0">
                    <a:moveTo>
                      <a:pt x="336232" y="0"/>
                    </a:moveTo>
                    <a:cubicBezTo>
                      <a:pt x="335280" y="8573"/>
                      <a:pt x="329565" y="17145"/>
                      <a:pt x="320992" y="20003"/>
                    </a:cubicBezTo>
                    <a:lnTo>
                      <a:pt x="24765" y="126683"/>
                    </a:lnTo>
                    <a:cubicBezTo>
                      <a:pt x="16192" y="129540"/>
                      <a:pt x="5715" y="127635"/>
                      <a:pt x="0" y="120968"/>
                    </a:cubicBezTo>
                    <a:lnTo>
                      <a:pt x="336232" y="0"/>
                    </a:lnTo>
                    <a:close/>
                  </a:path>
                </a:pathLst>
              </a:custGeom>
              <a:solidFill>
                <a:srgbClr val="E6E6E6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91" name="Google Shape;450;p8"/>
              <p:cNvSpPr/>
              <p:nvPr/>
            </p:nvSpPr>
            <p:spPr>
              <a:xfrm rot="32818">
                <a:off x="8803051" y="2252423"/>
                <a:ext cx="2031493" cy="29933"/>
              </a:xfrm>
              <a:custGeom>
                <a:avLst/>
                <a:gdLst/>
                <a:ahLst/>
                <a:cxnLst/>
                <a:rect l="l" t="t" r="r" b="b"/>
                <a:pathLst>
                  <a:path w="969642" h="14287" extrusionOk="0">
                    <a:moveTo>
                      <a:pt x="0" y="0"/>
                    </a:moveTo>
                    <a:lnTo>
                      <a:pt x="969643" y="0"/>
                    </a:lnTo>
                    <a:lnTo>
                      <a:pt x="969643" y="14287"/>
                    </a:lnTo>
                    <a:lnTo>
                      <a:pt x="0" y="14287"/>
                    </a:lnTo>
                    <a:close/>
                  </a:path>
                </a:pathLst>
              </a:custGeom>
              <a:solidFill>
                <a:srgbClr val="000000">
                  <a:alpha val="824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92" name="Google Shape;451;p8"/>
              <p:cNvSpPr/>
              <p:nvPr/>
            </p:nvSpPr>
            <p:spPr>
              <a:xfrm rot="1218961">
                <a:off x="8856385" y="2100085"/>
                <a:ext cx="1921972" cy="716498"/>
              </a:xfrm>
              <a:custGeom>
                <a:avLst/>
                <a:gdLst/>
                <a:ahLst/>
                <a:cxnLst/>
                <a:rect l="l" t="t" r="r" b="b"/>
                <a:pathLst>
                  <a:path w="917257" h="341947" extrusionOk="0">
                    <a:moveTo>
                      <a:pt x="0" y="328613"/>
                    </a:moveTo>
                    <a:cubicBezTo>
                      <a:pt x="303847" y="219075"/>
                      <a:pt x="608647" y="109538"/>
                      <a:pt x="912495" y="0"/>
                    </a:cubicBezTo>
                    <a:cubicBezTo>
                      <a:pt x="914400" y="4763"/>
                      <a:pt x="915353" y="9525"/>
                      <a:pt x="917258" y="13335"/>
                    </a:cubicBezTo>
                    <a:cubicBezTo>
                      <a:pt x="613410" y="122872"/>
                      <a:pt x="308610" y="232410"/>
                      <a:pt x="4763" y="341947"/>
                    </a:cubicBezTo>
                    <a:cubicBezTo>
                      <a:pt x="3810" y="337185"/>
                      <a:pt x="1905" y="332422"/>
                      <a:pt x="0" y="328613"/>
                    </a:cubicBezTo>
                    <a:close/>
                  </a:path>
                </a:pathLst>
              </a:custGeom>
              <a:solidFill>
                <a:srgbClr val="000000">
                  <a:alpha val="824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93" name="Google Shape;452;p8"/>
              <p:cNvSpPr/>
              <p:nvPr/>
            </p:nvSpPr>
            <p:spPr>
              <a:xfrm rot="1218961">
                <a:off x="8855679" y="2291428"/>
                <a:ext cx="1921972" cy="716498"/>
              </a:xfrm>
              <a:custGeom>
                <a:avLst/>
                <a:gdLst/>
                <a:ahLst/>
                <a:cxnLst/>
                <a:rect l="l" t="t" r="r" b="b"/>
                <a:pathLst>
                  <a:path w="917257" h="341947" extrusionOk="0">
                    <a:moveTo>
                      <a:pt x="0" y="328613"/>
                    </a:moveTo>
                    <a:cubicBezTo>
                      <a:pt x="303847" y="219075"/>
                      <a:pt x="608647" y="109538"/>
                      <a:pt x="912495" y="0"/>
                    </a:cubicBezTo>
                    <a:cubicBezTo>
                      <a:pt x="914400" y="4763"/>
                      <a:pt x="915352" y="9525"/>
                      <a:pt x="917257" y="13335"/>
                    </a:cubicBezTo>
                    <a:cubicBezTo>
                      <a:pt x="613410" y="122872"/>
                      <a:pt x="308610" y="232410"/>
                      <a:pt x="4763" y="341947"/>
                    </a:cubicBezTo>
                    <a:cubicBezTo>
                      <a:pt x="2857" y="337185"/>
                      <a:pt x="952" y="332422"/>
                      <a:pt x="0" y="328613"/>
                    </a:cubicBezTo>
                    <a:close/>
                  </a:path>
                </a:pathLst>
              </a:custGeom>
              <a:solidFill>
                <a:srgbClr val="000000">
                  <a:alpha val="824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94" name="Google Shape;453;p8"/>
              <p:cNvSpPr/>
              <p:nvPr/>
            </p:nvSpPr>
            <p:spPr>
              <a:xfrm rot="1218961">
                <a:off x="8853100" y="2482076"/>
                <a:ext cx="1921972" cy="716498"/>
              </a:xfrm>
              <a:custGeom>
                <a:avLst/>
                <a:gdLst/>
                <a:ahLst/>
                <a:cxnLst/>
                <a:rect l="l" t="t" r="r" b="b"/>
                <a:pathLst>
                  <a:path w="917257" h="341947" extrusionOk="0">
                    <a:moveTo>
                      <a:pt x="0" y="328613"/>
                    </a:moveTo>
                    <a:cubicBezTo>
                      <a:pt x="303847" y="219075"/>
                      <a:pt x="608647" y="109538"/>
                      <a:pt x="912495" y="0"/>
                    </a:cubicBezTo>
                    <a:cubicBezTo>
                      <a:pt x="914400" y="4763"/>
                      <a:pt x="915353" y="9525"/>
                      <a:pt x="917258" y="13335"/>
                    </a:cubicBezTo>
                    <a:cubicBezTo>
                      <a:pt x="613410" y="122872"/>
                      <a:pt x="308610" y="232410"/>
                      <a:pt x="4763" y="341947"/>
                    </a:cubicBezTo>
                    <a:cubicBezTo>
                      <a:pt x="2858" y="337185"/>
                      <a:pt x="1905" y="332422"/>
                      <a:pt x="0" y="328613"/>
                    </a:cubicBezTo>
                    <a:close/>
                  </a:path>
                </a:pathLst>
              </a:custGeom>
              <a:solidFill>
                <a:srgbClr val="000000">
                  <a:alpha val="824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95" name="Google Shape;454;p8"/>
              <p:cNvSpPr/>
              <p:nvPr/>
            </p:nvSpPr>
            <p:spPr>
              <a:xfrm rot="1218961">
                <a:off x="8850521" y="2672723"/>
                <a:ext cx="1921972" cy="716498"/>
              </a:xfrm>
              <a:custGeom>
                <a:avLst/>
                <a:gdLst/>
                <a:ahLst/>
                <a:cxnLst/>
                <a:rect l="l" t="t" r="r" b="b"/>
                <a:pathLst>
                  <a:path w="917257" h="341947" extrusionOk="0">
                    <a:moveTo>
                      <a:pt x="0" y="328613"/>
                    </a:moveTo>
                    <a:cubicBezTo>
                      <a:pt x="303847" y="219075"/>
                      <a:pt x="608647" y="109538"/>
                      <a:pt x="912495" y="0"/>
                    </a:cubicBezTo>
                    <a:cubicBezTo>
                      <a:pt x="914400" y="4763"/>
                      <a:pt x="915353" y="9525"/>
                      <a:pt x="917258" y="13335"/>
                    </a:cubicBezTo>
                    <a:cubicBezTo>
                      <a:pt x="613410" y="122872"/>
                      <a:pt x="308610" y="232410"/>
                      <a:pt x="4763" y="341947"/>
                    </a:cubicBezTo>
                    <a:cubicBezTo>
                      <a:pt x="3810" y="337185"/>
                      <a:pt x="1905" y="333375"/>
                      <a:pt x="0" y="328613"/>
                    </a:cubicBezTo>
                    <a:close/>
                  </a:path>
                </a:pathLst>
              </a:custGeom>
              <a:solidFill>
                <a:srgbClr val="000000">
                  <a:alpha val="824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96" name="Google Shape;455;p8"/>
              <p:cNvSpPr/>
              <p:nvPr/>
            </p:nvSpPr>
            <p:spPr>
              <a:xfrm rot="1218961">
                <a:off x="8849813" y="2864065"/>
                <a:ext cx="1921972" cy="716498"/>
              </a:xfrm>
              <a:custGeom>
                <a:avLst/>
                <a:gdLst/>
                <a:ahLst/>
                <a:cxnLst/>
                <a:rect l="l" t="t" r="r" b="b"/>
                <a:pathLst>
                  <a:path w="917257" h="341947" extrusionOk="0">
                    <a:moveTo>
                      <a:pt x="0" y="328613"/>
                    </a:moveTo>
                    <a:cubicBezTo>
                      <a:pt x="303847" y="219075"/>
                      <a:pt x="608647" y="109538"/>
                      <a:pt x="912495" y="0"/>
                    </a:cubicBezTo>
                    <a:cubicBezTo>
                      <a:pt x="914400" y="4763"/>
                      <a:pt x="915353" y="9525"/>
                      <a:pt x="917258" y="13335"/>
                    </a:cubicBezTo>
                    <a:cubicBezTo>
                      <a:pt x="613410" y="122872"/>
                      <a:pt x="308610" y="232410"/>
                      <a:pt x="4763" y="341947"/>
                    </a:cubicBezTo>
                    <a:cubicBezTo>
                      <a:pt x="2858" y="337185"/>
                      <a:pt x="1905" y="333375"/>
                      <a:pt x="0" y="328613"/>
                    </a:cubicBezTo>
                    <a:close/>
                  </a:path>
                </a:pathLst>
              </a:custGeom>
              <a:solidFill>
                <a:srgbClr val="000000">
                  <a:alpha val="824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97" name="Google Shape;456;p8"/>
              <p:cNvSpPr/>
              <p:nvPr/>
            </p:nvSpPr>
            <p:spPr>
              <a:xfrm rot="1218961">
                <a:off x="8847236" y="3054714"/>
                <a:ext cx="1921972" cy="716498"/>
              </a:xfrm>
              <a:custGeom>
                <a:avLst/>
                <a:gdLst/>
                <a:ahLst/>
                <a:cxnLst/>
                <a:rect l="l" t="t" r="r" b="b"/>
                <a:pathLst>
                  <a:path w="917257" h="341947" extrusionOk="0">
                    <a:moveTo>
                      <a:pt x="0" y="328613"/>
                    </a:moveTo>
                    <a:cubicBezTo>
                      <a:pt x="303847" y="219075"/>
                      <a:pt x="608647" y="109538"/>
                      <a:pt x="912495" y="0"/>
                    </a:cubicBezTo>
                    <a:cubicBezTo>
                      <a:pt x="914400" y="4763"/>
                      <a:pt x="915353" y="9525"/>
                      <a:pt x="917258" y="13335"/>
                    </a:cubicBezTo>
                    <a:cubicBezTo>
                      <a:pt x="613410" y="122872"/>
                      <a:pt x="308610" y="232410"/>
                      <a:pt x="4763" y="341947"/>
                    </a:cubicBezTo>
                    <a:cubicBezTo>
                      <a:pt x="3810" y="338138"/>
                      <a:pt x="1905" y="333375"/>
                      <a:pt x="0" y="328613"/>
                    </a:cubicBezTo>
                    <a:close/>
                  </a:path>
                </a:pathLst>
              </a:custGeom>
              <a:solidFill>
                <a:srgbClr val="000000">
                  <a:alpha val="824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98" name="Google Shape;457;p8"/>
              <p:cNvSpPr/>
              <p:nvPr/>
            </p:nvSpPr>
            <p:spPr>
              <a:xfrm rot="1218961">
                <a:off x="8846528" y="3246055"/>
                <a:ext cx="1921972" cy="716498"/>
              </a:xfrm>
              <a:custGeom>
                <a:avLst/>
                <a:gdLst/>
                <a:ahLst/>
                <a:cxnLst/>
                <a:rect l="l" t="t" r="r" b="b"/>
                <a:pathLst>
                  <a:path w="917257" h="341947" extrusionOk="0">
                    <a:moveTo>
                      <a:pt x="0" y="328613"/>
                    </a:moveTo>
                    <a:cubicBezTo>
                      <a:pt x="303847" y="219075"/>
                      <a:pt x="608647" y="109538"/>
                      <a:pt x="912495" y="0"/>
                    </a:cubicBezTo>
                    <a:cubicBezTo>
                      <a:pt x="914400" y="4763"/>
                      <a:pt x="915353" y="9525"/>
                      <a:pt x="917258" y="13335"/>
                    </a:cubicBezTo>
                    <a:cubicBezTo>
                      <a:pt x="613410" y="122872"/>
                      <a:pt x="308610" y="232410"/>
                      <a:pt x="4763" y="341947"/>
                    </a:cubicBezTo>
                    <a:cubicBezTo>
                      <a:pt x="2858" y="338138"/>
                      <a:pt x="953" y="333375"/>
                      <a:pt x="0" y="328613"/>
                    </a:cubicBezTo>
                    <a:close/>
                  </a:path>
                </a:pathLst>
              </a:custGeom>
              <a:solidFill>
                <a:srgbClr val="000000">
                  <a:alpha val="824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99" name="Google Shape;458;p8"/>
              <p:cNvSpPr/>
              <p:nvPr/>
            </p:nvSpPr>
            <p:spPr>
              <a:xfrm rot="1218961">
                <a:off x="8843949" y="3436703"/>
                <a:ext cx="1921972" cy="716498"/>
              </a:xfrm>
              <a:custGeom>
                <a:avLst/>
                <a:gdLst/>
                <a:ahLst/>
                <a:cxnLst/>
                <a:rect l="l" t="t" r="r" b="b"/>
                <a:pathLst>
                  <a:path w="917257" h="341947" extrusionOk="0">
                    <a:moveTo>
                      <a:pt x="0" y="328613"/>
                    </a:moveTo>
                    <a:cubicBezTo>
                      <a:pt x="303847" y="219075"/>
                      <a:pt x="608647" y="109538"/>
                      <a:pt x="912495" y="0"/>
                    </a:cubicBezTo>
                    <a:cubicBezTo>
                      <a:pt x="914400" y="4763"/>
                      <a:pt x="915353" y="9525"/>
                      <a:pt x="917258" y="13335"/>
                    </a:cubicBezTo>
                    <a:cubicBezTo>
                      <a:pt x="613410" y="122872"/>
                      <a:pt x="308610" y="232410"/>
                      <a:pt x="4763" y="341947"/>
                    </a:cubicBezTo>
                    <a:cubicBezTo>
                      <a:pt x="2857" y="338138"/>
                      <a:pt x="1905" y="333375"/>
                      <a:pt x="0" y="328613"/>
                    </a:cubicBezTo>
                    <a:close/>
                  </a:path>
                </a:pathLst>
              </a:custGeom>
              <a:solidFill>
                <a:srgbClr val="000000">
                  <a:alpha val="824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00" name="Google Shape;459;p8"/>
              <p:cNvSpPr/>
              <p:nvPr/>
            </p:nvSpPr>
            <p:spPr>
              <a:xfrm rot="1218961">
                <a:off x="8841370" y="3627351"/>
                <a:ext cx="1921972" cy="716498"/>
              </a:xfrm>
              <a:custGeom>
                <a:avLst/>
                <a:gdLst/>
                <a:ahLst/>
                <a:cxnLst/>
                <a:rect l="l" t="t" r="r" b="b"/>
                <a:pathLst>
                  <a:path w="917257" h="341947" extrusionOk="0">
                    <a:moveTo>
                      <a:pt x="0" y="328613"/>
                    </a:moveTo>
                    <a:cubicBezTo>
                      <a:pt x="303848" y="219075"/>
                      <a:pt x="608648" y="109538"/>
                      <a:pt x="912495" y="0"/>
                    </a:cubicBezTo>
                    <a:cubicBezTo>
                      <a:pt x="914400" y="4763"/>
                      <a:pt x="915353" y="9525"/>
                      <a:pt x="917257" y="13335"/>
                    </a:cubicBezTo>
                    <a:cubicBezTo>
                      <a:pt x="613410" y="122872"/>
                      <a:pt x="308610" y="232410"/>
                      <a:pt x="4763" y="341947"/>
                    </a:cubicBezTo>
                    <a:cubicBezTo>
                      <a:pt x="3810" y="338138"/>
                      <a:pt x="1905" y="333375"/>
                      <a:pt x="0" y="328613"/>
                    </a:cubicBezTo>
                    <a:close/>
                  </a:path>
                </a:pathLst>
              </a:custGeom>
              <a:solidFill>
                <a:srgbClr val="000000">
                  <a:alpha val="824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01" name="Google Shape;460;p8"/>
              <p:cNvSpPr/>
              <p:nvPr/>
            </p:nvSpPr>
            <p:spPr>
              <a:xfrm rot="1218961">
                <a:off x="8840663" y="3818693"/>
                <a:ext cx="1921972" cy="716498"/>
              </a:xfrm>
              <a:custGeom>
                <a:avLst/>
                <a:gdLst/>
                <a:ahLst/>
                <a:cxnLst/>
                <a:rect l="l" t="t" r="r" b="b"/>
                <a:pathLst>
                  <a:path w="917257" h="341947" extrusionOk="0">
                    <a:moveTo>
                      <a:pt x="0" y="328613"/>
                    </a:moveTo>
                    <a:cubicBezTo>
                      <a:pt x="303847" y="219075"/>
                      <a:pt x="608647" y="109538"/>
                      <a:pt x="912495" y="0"/>
                    </a:cubicBezTo>
                    <a:cubicBezTo>
                      <a:pt x="914400" y="4763"/>
                      <a:pt x="915353" y="9525"/>
                      <a:pt x="917258" y="13335"/>
                    </a:cubicBezTo>
                    <a:cubicBezTo>
                      <a:pt x="613410" y="122872"/>
                      <a:pt x="308610" y="232410"/>
                      <a:pt x="4763" y="341947"/>
                    </a:cubicBezTo>
                    <a:cubicBezTo>
                      <a:pt x="2857" y="338138"/>
                      <a:pt x="953" y="333375"/>
                      <a:pt x="0" y="328613"/>
                    </a:cubicBezTo>
                    <a:close/>
                  </a:path>
                </a:pathLst>
              </a:custGeom>
              <a:solidFill>
                <a:srgbClr val="000000">
                  <a:alpha val="824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02" name="Google Shape;461;p8"/>
              <p:cNvSpPr/>
              <p:nvPr/>
            </p:nvSpPr>
            <p:spPr>
              <a:xfrm rot="1218961">
                <a:off x="8838083" y="4009340"/>
                <a:ext cx="1921972" cy="716498"/>
              </a:xfrm>
              <a:custGeom>
                <a:avLst/>
                <a:gdLst/>
                <a:ahLst/>
                <a:cxnLst/>
                <a:rect l="l" t="t" r="r" b="b"/>
                <a:pathLst>
                  <a:path w="917257" h="341947" extrusionOk="0">
                    <a:moveTo>
                      <a:pt x="0" y="328613"/>
                    </a:moveTo>
                    <a:cubicBezTo>
                      <a:pt x="303848" y="219075"/>
                      <a:pt x="608648" y="109538"/>
                      <a:pt x="912495" y="0"/>
                    </a:cubicBezTo>
                    <a:cubicBezTo>
                      <a:pt x="914400" y="4763"/>
                      <a:pt x="915353" y="9525"/>
                      <a:pt x="917257" y="13335"/>
                    </a:cubicBezTo>
                    <a:cubicBezTo>
                      <a:pt x="613410" y="122872"/>
                      <a:pt x="308610" y="232410"/>
                      <a:pt x="4763" y="341947"/>
                    </a:cubicBezTo>
                    <a:cubicBezTo>
                      <a:pt x="3810" y="338138"/>
                      <a:pt x="1905" y="333375"/>
                      <a:pt x="0" y="328613"/>
                    </a:cubicBezTo>
                    <a:close/>
                  </a:path>
                </a:pathLst>
              </a:custGeom>
              <a:solidFill>
                <a:srgbClr val="000000">
                  <a:alpha val="824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03" name="Google Shape;462;p8"/>
              <p:cNvSpPr/>
              <p:nvPr/>
            </p:nvSpPr>
            <p:spPr>
              <a:xfrm rot="1218961">
                <a:off x="8835506" y="4199989"/>
                <a:ext cx="1921972" cy="716498"/>
              </a:xfrm>
              <a:custGeom>
                <a:avLst/>
                <a:gdLst/>
                <a:ahLst/>
                <a:cxnLst/>
                <a:rect l="l" t="t" r="r" b="b"/>
                <a:pathLst>
                  <a:path w="917257" h="341947" extrusionOk="0">
                    <a:moveTo>
                      <a:pt x="0" y="328613"/>
                    </a:moveTo>
                    <a:cubicBezTo>
                      <a:pt x="303847" y="219075"/>
                      <a:pt x="608648" y="109538"/>
                      <a:pt x="912495" y="0"/>
                    </a:cubicBezTo>
                    <a:cubicBezTo>
                      <a:pt x="914400" y="4763"/>
                      <a:pt x="915352" y="9525"/>
                      <a:pt x="917257" y="13335"/>
                    </a:cubicBezTo>
                    <a:cubicBezTo>
                      <a:pt x="613410" y="122872"/>
                      <a:pt x="308610" y="232410"/>
                      <a:pt x="4763" y="341947"/>
                    </a:cubicBezTo>
                    <a:cubicBezTo>
                      <a:pt x="3810" y="338138"/>
                      <a:pt x="1905" y="333375"/>
                      <a:pt x="0" y="328613"/>
                    </a:cubicBezTo>
                    <a:close/>
                  </a:path>
                </a:pathLst>
              </a:custGeom>
              <a:solidFill>
                <a:srgbClr val="000000">
                  <a:alpha val="824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04" name="Google Shape;463;p8"/>
              <p:cNvSpPr/>
              <p:nvPr/>
            </p:nvSpPr>
            <p:spPr>
              <a:xfrm rot="1218961">
                <a:off x="8834797" y="4391331"/>
                <a:ext cx="1921972" cy="716498"/>
              </a:xfrm>
              <a:custGeom>
                <a:avLst/>
                <a:gdLst/>
                <a:ahLst/>
                <a:cxnLst/>
                <a:rect l="l" t="t" r="r" b="b"/>
                <a:pathLst>
                  <a:path w="917257" h="341947" extrusionOk="0">
                    <a:moveTo>
                      <a:pt x="0" y="328613"/>
                    </a:moveTo>
                    <a:cubicBezTo>
                      <a:pt x="303848" y="219075"/>
                      <a:pt x="608648" y="109538"/>
                      <a:pt x="912495" y="0"/>
                    </a:cubicBezTo>
                    <a:cubicBezTo>
                      <a:pt x="914400" y="4763"/>
                      <a:pt x="915353" y="9525"/>
                      <a:pt x="917257" y="13335"/>
                    </a:cubicBezTo>
                    <a:cubicBezTo>
                      <a:pt x="613410" y="122872"/>
                      <a:pt x="308610" y="232410"/>
                      <a:pt x="4763" y="341947"/>
                    </a:cubicBezTo>
                    <a:cubicBezTo>
                      <a:pt x="2858" y="338138"/>
                      <a:pt x="1905" y="333375"/>
                      <a:pt x="0" y="328613"/>
                    </a:cubicBezTo>
                    <a:close/>
                  </a:path>
                </a:pathLst>
              </a:custGeom>
              <a:solidFill>
                <a:srgbClr val="000000">
                  <a:alpha val="824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05" name="Google Shape;464;p8"/>
              <p:cNvSpPr/>
              <p:nvPr/>
            </p:nvSpPr>
            <p:spPr>
              <a:xfrm rot="1218961">
                <a:off x="8832218" y="4581979"/>
                <a:ext cx="1921972" cy="716498"/>
              </a:xfrm>
              <a:custGeom>
                <a:avLst/>
                <a:gdLst/>
                <a:ahLst/>
                <a:cxnLst/>
                <a:rect l="l" t="t" r="r" b="b"/>
                <a:pathLst>
                  <a:path w="917257" h="341947" extrusionOk="0">
                    <a:moveTo>
                      <a:pt x="0" y="328613"/>
                    </a:moveTo>
                    <a:cubicBezTo>
                      <a:pt x="303847" y="219075"/>
                      <a:pt x="608648" y="109538"/>
                      <a:pt x="912495" y="0"/>
                    </a:cubicBezTo>
                    <a:cubicBezTo>
                      <a:pt x="914400" y="4763"/>
                      <a:pt x="915352" y="9525"/>
                      <a:pt x="917257" y="13335"/>
                    </a:cubicBezTo>
                    <a:cubicBezTo>
                      <a:pt x="613410" y="122872"/>
                      <a:pt x="308610" y="232410"/>
                      <a:pt x="4763" y="341947"/>
                    </a:cubicBezTo>
                    <a:cubicBezTo>
                      <a:pt x="3810" y="338138"/>
                      <a:pt x="1905" y="333375"/>
                      <a:pt x="0" y="328613"/>
                    </a:cubicBezTo>
                    <a:close/>
                  </a:path>
                </a:pathLst>
              </a:custGeom>
              <a:solidFill>
                <a:srgbClr val="000000">
                  <a:alpha val="824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06" name="Google Shape;465;p8"/>
              <p:cNvSpPr/>
              <p:nvPr/>
            </p:nvSpPr>
            <p:spPr>
              <a:xfrm rot="1218961">
                <a:off x="8831510" y="4773320"/>
                <a:ext cx="1921972" cy="716498"/>
              </a:xfrm>
              <a:custGeom>
                <a:avLst/>
                <a:gdLst/>
                <a:ahLst/>
                <a:cxnLst/>
                <a:rect l="l" t="t" r="r" b="b"/>
                <a:pathLst>
                  <a:path w="917257" h="341947" extrusionOk="0">
                    <a:moveTo>
                      <a:pt x="0" y="328613"/>
                    </a:moveTo>
                    <a:cubicBezTo>
                      <a:pt x="303848" y="219075"/>
                      <a:pt x="608648" y="109538"/>
                      <a:pt x="912495" y="0"/>
                    </a:cubicBezTo>
                    <a:cubicBezTo>
                      <a:pt x="914400" y="4763"/>
                      <a:pt x="915353" y="9525"/>
                      <a:pt x="917257" y="13335"/>
                    </a:cubicBezTo>
                    <a:cubicBezTo>
                      <a:pt x="613410" y="122872"/>
                      <a:pt x="308610" y="232410"/>
                      <a:pt x="4763" y="341947"/>
                    </a:cubicBezTo>
                    <a:cubicBezTo>
                      <a:pt x="2858" y="338138"/>
                      <a:pt x="953" y="333375"/>
                      <a:pt x="0" y="328613"/>
                    </a:cubicBezTo>
                    <a:close/>
                  </a:path>
                </a:pathLst>
              </a:custGeom>
              <a:solidFill>
                <a:srgbClr val="000000">
                  <a:alpha val="824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07" name="Google Shape;466;p8"/>
              <p:cNvSpPr/>
              <p:nvPr/>
            </p:nvSpPr>
            <p:spPr>
              <a:xfrm rot="32818">
                <a:off x="8774448" y="5308872"/>
                <a:ext cx="2031493" cy="29933"/>
              </a:xfrm>
              <a:custGeom>
                <a:avLst/>
                <a:gdLst/>
                <a:ahLst/>
                <a:cxnLst/>
                <a:rect l="l" t="t" r="r" b="b"/>
                <a:pathLst>
                  <a:path w="969642" h="14287" extrusionOk="0">
                    <a:moveTo>
                      <a:pt x="0" y="0"/>
                    </a:moveTo>
                    <a:lnTo>
                      <a:pt x="969643" y="0"/>
                    </a:lnTo>
                    <a:lnTo>
                      <a:pt x="969643" y="14287"/>
                    </a:lnTo>
                    <a:lnTo>
                      <a:pt x="0" y="14287"/>
                    </a:lnTo>
                    <a:close/>
                  </a:path>
                </a:pathLst>
              </a:custGeom>
              <a:solidFill>
                <a:srgbClr val="000000">
                  <a:alpha val="824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159" name="Google Shape;467;p8"/>
            <p:cNvSpPr/>
            <p:nvPr/>
          </p:nvSpPr>
          <p:spPr>
            <a:xfrm rot="1218961">
              <a:off x="5267398" y="1967339"/>
              <a:ext cx="2955806" cy="3592473"/>
            </a:xfrm>
            <a:custGeom>
              <a:avLst/>
              <a:gdLst/>
              <a:ahLst/>
              <a:cxnLst/>
              <a:rect l="l" t="t" r="r" b="b"/>
              <a:pathLst>
                <a:path w="1410652" h="1714500" extrusionOk="0">
                  <a:moveTo>
                    <a:pt x="0" y="328613"/>
                  </a:moveTo>
                  <a:lnTo>
                    <a:pt x="912495" y="0"/>
                  </a:lnTo>
                  <a:lnTo>
                    <a:pt x="917258" y="13335"/>
                  </a:lnTo>
                  <a:lnTo>
                    <a:pt x="4763" y="341947"/>
                  </a:lnTo>
                  <a:lnTo>
                    <a:pt x="0" y="328613"/>
                  </a:lnTo>
                  <a:lnTo>
                    <a:pt x="0" y="328613"/>
                  </a:lnTo>
                  <a:close/>
                  <a:moveTo>
                    <a:pt x="30480" y="414338"/>
                  </a:moveTo>
                  <a:cubicBezTo>
                    <a:pt x="32385" y="419100"/>
                    <a:pt x="33338" y="423863"/>
                    <a:pt x="35243" y="427672"/>
                  </a:cubicBezTo>
                  <a:cubicBezTo>
                    <a:pt x="339090" y="318135"/>
                    <a:pt x="643890" y="208597"/>
                    <a:pt x="947738" y="99060"/>
                  </a:cubicBezTo>
                  <a:cubicBezTo>
                    <a:pt x="945833" y="94297"/>
                    <a:pt x="944880" y="89535"/>
                    <a:pt x="942975" y="85725"/>
                  </a:cubicBezTo>
                  <a:cubicBezTo>
                    <a:pt x="639128" y="196215"/>
                    <a:pt x="335280" y="304800"/>
                    <a:pt x="30480" y="414338"/>
                  </a:cubicBezTo>
                  <a:lnTo>
                    <a:pt x="30480" y="414338"/>
                  </a:lnTo>
                  <a:close/>
                  <a:moveTo>
                    <a:pt x="61913" y="500063"/>
                  </a:moveTo>
                  <a:cubicBezTo>
                    <a:pt x="63818" y="504825"/>
                    <a:pt x="64770" y="509588"/>
                    <a:pt x="66675" y="513397"/>
                  </a:cubicBezTo>
                  <a:cubicBezTo>
                    <a:pt x="370522" y="403860"/>
                    <a:pt x="675322" y="294322"/>
                    <a:pt x="979170" y="184785"/>
                  </a:cubicBezTo>
                  <a:cubicBezTo>
                    <a:pt x="977265" y="180022"/>
                    <a:pt x="976313" y="175260"/>
                    <a:pt x="974408" y="171450"/>
                  </a:cubicBezTo>
                  <a:cubicBezTo>
                    <a:pt x="670560" y="281940"/>
                    <a:pt x="365760" y="391478"/>
                    <a:pt x="61913" y="500063"/>
                  </a:cubicBezTo>
                  <a:lnTo>
                    <a:pt x="61913" y="500063"/>
                  </a:lnTo>
                  <a:close/>
                  <a:moveTo>
                    <a:pt x="92393" y="585788"/>
                  </a:moveTo>
                  <a:cubicBezTo>
                    <a:pt x="94297" y="590550"/>
                    <a:pt x="95250" y="595313"/>
                    <a:pt x="97155" y="599122"/>
                  </a:cubicBezTo>
                  <a:cubicBezTo>
                    <a:pt x="401003" y="489585"/>
                    <a:pt x="705803" y="380047"/>
                    <a:pt x="1009650" y="270510"/>
                  </a:cubicBezTo>
                  <a:cubicBezTo>
                    <a:pt x="1007745" y="265747"/>
                    <a:pt x="1006793" y="260985"/>
                    <a:pt x="1004888" y="257175"/>
                  </a:cubicBezTo>
                  <a:cubicBezTo>
                    <a:pt x="701040" y="367665"/>
                    <a:pt x="397193" y="477203"/>
                    <a:pt x="92393" y="585788"/>
                  </a:cubicBezTo>
                  <a:lnTo>
                    <a:pt x="92393" y="585788"/>
                  </a:lnTo>
                  <a:close/>
                  <a:moveTo>
                    <a:pt x="123825" y="672465"/>
                  </a:moveTo>
                  <a:cubicBezTo>
                    <a:pt x="427672" y="562928"/>
                    <a:pt x="732472" y="453390"/>
                    <a:pt x="1036320" y="343853"/>
                  </a:cubicBezTo>
                  <a:cubicBezTo>
                    <a:pt x="1038225" y="348615"/>
                    <a:pt x="1039178" y="353378"/>
                    <a:pt x="1041083" y="357188"/>
                  </a:cubicBezTo>
                  <a:cubicBezTo>
                    <a:pt x="737235" y="466725"/>
                    <a:pt x="432435" y="576263"/>
                    <a:pt x="128588" y="685800"/>
                  </a:cubicBezTo>
                  <a:cubicBezTo>
                    <a:pt x="126683" y="681038"/>
                    <a:pt x="124778" y="676275"/>
                    <a:pt x="123825" y="672465"/>
                  </a:cubicBezTo>
                  <a:lnTo>
                    <a:pt x="123825" y="672465"/>
                  </a:lnTo>
                  <a:close/>
                  <a:moveTo>
                    <a:pt x="154305" y="758190"/>
                  </a:moveTo>
                  <a:cubicBezTo>
                    <a:pt x="458153" y="648653"/>
                    <a:pt x="762953" y="539115"/>
                    <a:pt x="1066800" y="429578"/>
                  </a:cubicBezTo>
                  <a:cubicBezTo>
                    <a:pt x="1068705" y="434340"/>
                    <a:pt x="1069658" y="439103"/>
                    <a:pt x="1071563" y="442913"/>
                  </a:cubicBezTo>
                  <a:cubicBezTo>
                    <a:pt x="767715" y="552450"/>
                    <a:pt x="462915" y="661988"/>
                    <a:pt x="159068" y="771525"/>
                  </a:cubicBezTo>
                  <a:cubicBezTo>
                    <a:pt x="157163" y="766763"/>
                    <a:pt x="156210" y="762000"/>
                    <a:pt x="154305" y="758190"/>
                  </a:cubicBezTo>
                  <a:lnTo>
                    <a:pt x="154305" y="758190"/>
                  </a:lnTo>
                  <a:close/>
                  <a:moveTo>
                    <a:pt x="184785" y="843915"/>
                  </a:moveTo>
                  <a:cubicBezTo>
                    <a:pt x="488633" y="734378"/>
                    <a:pt x="793433" y="624840"/>
                    <a:pt x="1097280" y="515303"/>
                  </a:cubicBezTo>
                  <a:cubicBezTo>
                    <a:pt x="1099185" y="520065"/>
                    <a:pt x="1100138" y="524828"/>
                    <a:pt x="1102043" y="528638"/>
                  </a:cubicBezTo>
                  <a:cubicBezTo>
                    <a:pt x="798195" y="638175"/>
                    <a:pt x="493395" y="747713"/>
                    <a:pt x="189547" y="857250"/>
                  </a:cubicBezTo>
                  <a:cubicBezTo>
                    <a:pt x="188595" y="852488"/>
                    <a:pt x="186690" y="847725"/>
                    <a:pt x="184785" y="843915"/>
                  </a:cubicBezTo>
                  <a:lnTo>
                    <a:pt x="184785" y="843915"/>
                  </a:lnTo>
                  <a:close/>
                  <a:moveTo>
                    <a:pt x="216218" y="929640"/>
                  </a:moveTo>
                  <a:cubicBezTo>
                    <a:pt x="218122" y="934403"/>
                    <a:pt x="219075" y="939165"/>
                    <a:pt x="220980" y="942975"/>
                  </a:cubicBezTo>
                  <a:cubicBezTo>
                    <a:pt x="524828" y="833438"/>
                    <a:pt x="829628" y="723900"/>
                    <a:pt x="1133475" y="614363"/>
                  </a:cubicBezTo>
                  <a:cubicBezTo>
                    <a:pt x="1131570" y="609600"/>
                    <a:pt x="1130618" y="604838"/>
                    <a:pt x="1128713" y="601028"/>
                  </a:cubicBezTo>
                  <a:cubicBezTo>
                    <a:pt x="824865" y="710565"/>
                    <a:pt x="520065" y="820103"/>
                    <a:pt x="216218" y="929640"/>
                  </a:cubicBezTo>
                  <a:lnTo>
                    <a:pt x="216218" y="929640"/>
                  </a:lnTo>
                  <a:close/>
                  <a:moveTo>
                    <a:pt x="246697" y="1015365"/>
                  </a:moveTo>
                  <a:cubicBezTo>
                    <a:pt x="248603" y="1020128"/>
                    <a:pt x="249555" y="1024890"/>
                    <a:pt x="251460" y="1028700"/>
                  </a:cubicBezTo>
                  <a:cubicBezTo>
                    <a:pt x="555308" y="919163"/>
                    <a:pt x="860108" y="809625"/>
                    <a:pt x="1163955" y="700088"/>
                  </a:cubicBezTo>
                  <a:cubicBezTo>
                    <a:pt x="1162050" y="695325"/>
                    <a:pt x="1161098" y="690563"/>
                    <a:pt x="1159193" y="686753"/>
                  </a:cubicBezTo>
                  <a:cubicBezTo>
                    <a:pt x="855345" y="796290"/>
                    <a:pt x="551497" y="905828"/>
                    <a:pt x="246697" y="1015365"/>
                  </a:cubicBezTo>
                  <a:lnTo>
                    <a:pt x="246697" y="1015365"/>
                  </a:lnTo>
                  <a:close/>
                  <a:moveTo>
                    <a:pt x="277178" y="1101090"/>
                  </a:moveTo>
                  <a:cubicBezTo>
                    <a:pt x="279083" y="1105853"/>
                    <a:pt x="280035" y="1110615"/>
                    <a:pt x="281940" y="1114425"/>
                  </a:cubicBezTo>
                  <a:cubicBezTo>
                    <a:pt x="585788" y="1004888"/>
                    <a:pt x="890588" y="895350"/>
                    <a:pt x="1194435" y="785813"/>
                  </a:cubicBezTo>
                  <a:cubicBezTo>
                    <a:pt x="1192530" y="781050"/>
                    <a:pt x="1191578" y="776288"/>
                    <a:pt x="1189673" y="772478"/>
                  </a:cubicBezTo>
                  <a:cubicBezTo>
                    <a:pt x="885825" y="882015"/>
                    <a:pt x="581978" y="991553"/>
                    <a:pt x="277178" y="1101090"/>
                  </a:cubicBezTo>
                  <a:lnTo>
                    <a:pt x="277178" y="1101090"/>
                  </a:lnTo>
                  <a:close/>
                  <a:moveTo>
                    <a:pt x="308610" y="1186815"/>
                  </a:moveTo>
                  <a:cubicBezTo>
                    <a:pt x="612458" y="1077278"/>
                    <a:pt x="917258" y="967740"/>
                    <a:pt x="1221105" y="858203"/>
                  </a:cubicBezTo>
                  <a:cubicBezTo>
                    <a:pt x="1223010" y="862965"/>
                    <a:pt x="1223963" y="867728"/>
                    <a:pt x="1225868" y="871538"/>
                  </a:cubicBezTo>
                  <a:cubicBezTo>
                    <a:pt x="922020" y="981075"/>
                    <a:pt x="617220" y="1090613"/>
                    <a:pt x="313372" y="1200150"/>
                  </a:cubicBezTo>
                  <a:cubicBezTo>
                    <a:pt x="311468" y="1196340"/>
                    <a:pt x="310515" y="1191578"/>
                    <a:pt x="308610" y="1186815"/>
                  </a:cubicBezTo>
                  <a:lnTo>
                    <a:pt x="308610" y="1186815"/>
                  </a:lnTo>
                  <a:close/>
                  <a:moveTo>
                    <a:pt x="339090" y="1272540"/>
                  </a:moveTo>
                  <a:cubicBezTo>
                    <a:pt x="642938" y="1163003"/>
                    <a:pt x="947738" y="1053465"/>
                    <a:pt x="1251585" y="943928"/>
                  </a:cubicBezTo>
                  <a:cubicBezTo>
                    <a:pt x="1253490" y="948690"/>
                    <a:pt x="1254443" y="953453"/>
                    <a:pt x="1256348" y="957263"/>
                  </a:cubicBezTo>
                  <a:cubicBezTo>
                    <a:pt x="952500" y="1066800"/>
                    <a:pt x="647700" y="1176338"/>
                    <a:pt x="343853" y="1285875"/>
                  </a:cubicBezTo>
                  <a:cubicBezTo>
                    <a:pt x="342900" y="1282065"/>
                    <a:pt x="340995" y="1277303"/>
                    <a:pt x="339090" y="1272540"/>
                  </a:cubicBezTo>
                  <a:lnTo>
                    <a:pt x="339090" y="1272540"/>
                  </a:lnTo>
                  <a:close/>
                  <a:moveTo>
                    <a:pt x="370522" y="1358265"/>
                  </a:moveTo>
                  <a:cubicBezTo>
                    <a:pt x="674370" y="1248728"/>
                    <a:pt x="979170" y="1139190"/>
                    <a:pt x="1283018" y="1029653"/>
                  </a:cubicBezTo>
                  <a:cubicBezTo>
                    <a:pt x="1284923" y="1034415"/>
                    <a:pt x="1285875" y="1039178"/>
                    <a:pt x="1287780" y="1042988"/>
                  </a:cubicBezTo>
                  <a:cubicBezTo>
                    <a:pt x="983933" y="1152525"/>
                    <a:pt x="679133" y="1262063"/>
                    <a:pt x="375285" y="1371600"/>
                  </a:cubicBezTo>
                  <a:cubicBezTo>
                    <a:pt x="373380" y="1367790"/>
                    <a:pt x="371475" y="1363028"/>
                    <a:pt x="370522" y="1358265"/>
                  </a:cubicBezTo>
                  <a:lnTo>
                    <a:pt x="370522" y="1358265"/>
                  </a:lnTo>
                  <a:close/>
                  <a:moveTo>
                    <a:pt x="401003" y="1443990"/>
                  </a:moveTo>
                  <a:cubicBezTo>
                    <a:pt x="402908" y="1448753"/>
                    <a:pt x="403860" y="1453515"/>
                    <a:pt x="405765" y="1457325"/>
                  </a:cubicBezTo>
                  <a:cubicBezTo>
                    <a:pt x="709613" y="1347788"/>
                    <a:pt x="1014413" y="1238250"/>
                    <a:pt x="1318260" y="1128713"/>
                  </a:cubicBezTo>
                  <a:cubicBezTo>
                    <a:pt x="1316355" y="1123950"/>
                    <a:pt x="1315403" y="1119188"/>
                    <a:pt x="1313498" y="1115378"/>
                  </a:cubicBezTo>
                  <a:cubicBezTo>
                    <a:pt x="1009650" y="1224915"/>
                    <a:pt x="704850" y="1334453"/>
                    <a:pt x="401003" y="1443990"/>
                  </a:cubicBezTo>
                  <a:lnTo>
                    <a:pt x="401003" y="1443990"/>
                  </a:lnTo>
                  <a:close/>
                  <a:moveTo>
                    <a:pt x="431483" y="1529715"/>
                  </a:moveTo>
                  <a:cubicBezTo>
                    <a:pt x="433388" y="1534478"/>
                    <a:pt x="434340" y="1539240"/>
                    <a:pt x="436245" y="1543050"/>
                  </a:cubicBezTo>
                  <a:cubicBezTo>
                    <a:pt x="740093" y="1433513"/>
                    <a:pt x="1044893" y="1323975"/>
                    <a:pt x="1348740" y="1214438"/>
                  </a:cubicBezTo>
                  <a:cubicBezTo>
                    <a:pt x="1346835" y="1209675"/>
                    <a:pt x="1345883" y="1204913"/>
                    <a:pt x="1343978" y="1201103"/>
                  </a:cubicBezTo>
                  <a:cubicBezTo>
                    <a:pt x="1040130" y="1310640"/>
                    <a:pt x="736283" y="1420178"/>
                    <a:pt x="431483" y="1529715"/>
                  </a:cubicBezTo>
                  <a:lnTo>
                    <a:pt x="431483" y="1529715"/>
                  </a:lnTo>
                  <a:close/>
                  <a:moveTo>
                    <a:pt x="462915" y="1615440"/>
                  </a:moveTo>
                  <a:cubicBezTo>
                    <a:pt x="464820" y="1620203"/>
                    <a:pt x="465772" y="1624965"/>
                    <a:pt x="467678" y="1628775"/>
                  </a:cubicBezTo>
                  <a:cubicBezTo>
                    <a:pt x="771525" y="1519238"/>
                    <a:pt x="1076325" y="1409700"/>
                    <a:pt x="1380173" y="1300163"/>
                  </a:cubicBezTo>
                  <a:cubicBezTo>
                    <a:pt x="1378268" y="1295400"/>
                    <a:pt x="1377315" y="1290638"/>
                    <a:pt x="1375410" y="1286828"/>
                  </a:cubicBezTo>
                  <a:cubicBezTo>
                    <a:pt x="1071563" y="1397318"/>
                    <a:pt x="766763" y="1505903"/>
                    <a:pt x="462915" y="1615440"/>
                  </a:cubicBezTo>
                  <a:lnTo>
                    <a:pt x="462915" y="1615440"/>
                  </a:lnTo>
                  <a:close/>
                  <a:moveTo>
                    <a:pt x="493395" y="1701165"/>
                  </a:moveTo>
                  <a:lnTo>
                    <a:pt x="1405890" y="1372553"/>
                  </a:lnTo>
                  <a:lnTo>
                    <a:pt x="1410653" y="1385888"/>
                  </a:lnTo>
                  <a:lnTo>
                    <a:pt x="498158" y="1714500"/>
                  </a:lnTo>
                  <a:lnTo>
                    <a:pt x="493395" y="1701165"/>
                  </a:lnTo>
                  <a:close/>
                </a:path>
              </a:pathLst>
            </a:custGeom>
            <a:solidFill>
              <a:srgbClr val="000000">
                <a:alpha val="824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08" name="Google Shape;479;p8"/>
          <p:cNvSpPr txBox="1">
            <a:spLocks noGrp="1"/>
          </p:cNvSpPr>
          <p:nvPr>
            <p:ph type="title"/>
          </p:nvPr>
        </p:nvSpPr>
        <p:spPr>
          <a:xfrm>
            <a:off x="4184000" y="1583975"/>
            <a:ext cx="2484900" cy="42183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endParaRPr dirty="0"/>
          </a:p>
        </p:txBody>
      </p:sp>
      <p:grpSp>
        <p:nvGrpSpPr>
          <p:cNvPr id="104" name="Google Shape;389;p8"/>
          <p:cNvGrpSpPr/>
          <p:nvPr userDrawn="1"/>
        </p:nvGrpSpPr>
        <p:grpSpPr>
          <a:xfrm>
            <a:off x="1251377" y="235673"/>
            <a:ext cx="1653349" cy="3195166"/>
            <a:chOff x="2718842" y="-1249002"/>
            <a:chExt cx="1653349" cy="3195166"/>
          </a:xfrm>
        </p:grpSpPr>
        <p:sp>
          <p:nvSpPr>
            <p:cNvPr id="105" name="Google Shape;390;p8"/>
            <p:cNvSpPr/>
            <p:nvPr/>
          </p:nvSpPr>
          <p:spPr>
            <a:xfrm>
              <a:off x="3291607" y="-1249002"/>
              <a:ext cx="509207" cy="509207"/>
            </a:xfrm>
            <a:custGeom>
              <a:avLst/>
              <a:gdLst/>
              <a:ahLst/>
              <a:cxnLst/>
              <a:rect l="l" t="t" r="r" b="b"/>
              <a:pathLst>
                <a:path w="617220" h="617220" extrusionOk="0">
                  <a:moveTo>
                    <a:pt x="308610" y="0"/>
                  </a:moveTo>
                  <a:cubicBezTo>
                    <a:pt x="393382" y="0"/>
                    <a:pt x="470535" y="34290"/>
                    <a:pt x="526733" y="90488"/>
                  </a:cubicBezTo>
                  <a:cubicBezTo>
                    <a:pt x="582930" y="146685"/>
                    <a:pt x="617220" y="223838"/>
                    <a:pt x="617220" y="308610"/>
                  </a:cubicBezTo>
                  <a:cubicBezTo>
                    <a:pt x="617220" y="393383"/>
                    <a:pt x="582930" y="470535"/>
                    <a:pt x="526733" y="526733"/>
                  </a:cubicBezTo>
                  <a:cubicBezTo>
                    <a:pt x="470535" y="582930"/>
                    <a:pt x="393382" y="617220"/>
                    <a:pt x="308610" y="617220"/>
                  </a:cubicBezTo>
                  <a:cubicBezTo>
                    <a:pt x="223838" y="617220"/>
                    <a:pt x="146685" y="582930"/>
                    <a:pt x="90488" y="526733"/>
                  </a:cubicBezTo>
                  <a:cubicBezTo>
                    <a:pt x="34290" y="470535"/>
                    <a:pt x="0" y="393383"/>
                    <a:pt x="0" y="308610"/>
                  </a:cubicBezTo>
                  <a:cubicBezTo>
                    <a:pt x="0" y="223838"/>
                    <a:pt x="34290" y="146685"/>
                    <a:pt x="90488" y="90488"/>
                  </a:cubicBezTo>
                  <a:cubicBezTo>
                    <a:pt x="146685" y="34290"/>
                    <a:pt x="223838" y="0"/>
                    <a:pt x="308610" y="0"/>
                  </a:cubicBezTo>
                  <a:lnTo>
                    <a:pt x="308610" y="0"/>
                  </a:lnTo>
                  <a:close/>
                  <a:moveTo>
                    <a:pt x="475297" y="140970"/>
                  </a:moveTo>
                  <a:cubicBezTo>
                    <a:pt x="432435" y="98108"/>
                    <a:pt x="373380" y="72390"/>
                    <a:pt x="308610" y="72390"/>
                  </a:cubicBezTo>
                  <a:cubicBezTo>
                    <a:pt x="243840" y="72390"/>
                    <a:pt x="184785" y="99060"/>
                    <a:pt x="141922" y="140970"/>
                  </a:cubicBezTo>
                  <a:cubicBezTo>
                    <a:pt x="99060" y="183833"/>
                    <a:pt x="73342" y="242888"/>
                    <a:pt x="73342" y="307658"/>
                  </a:cubicBezTo>
                  <a:cubicBezTo>
                    <a:pt x="73342" y="372427"/>
                    <a:pt x="100013" y="431483"/>
                    <a:pt x="141922" y="474345"/>
                  </a:cubicBezTo>
                  <a:cubicBezTo>
                    <a:pt x="184785" y="517208"/>
                    <a:pt x="243840" y="542925"/>
                    <a:pt x="308610" y="542925"/>
                  </a:cubicBezTo>
                  <a:cubicBezTo>
                    <a:pt x="373380" y="542925"/>
                    <a:pt x="432435" y="516255"/>
                    <a:pt x="475297" y="474345"/>
                  </a:cubicBezTo>
                  <a:cubicBezTo>
                    <a:pt x="518160" y="431483"/>
                    <a:pt x="543877" y="372427"/>
                    <a:pt x="543877" y="307658"/>
                  </a:cubicBezTo>
                  <a:cubicBezTo>
                    <a:pt x="544830" y="242888"/>
                    <a:pt x="518160" y="183833"/>
                    <a:pt x="475297" y="140970"/>
                  </a:cubicBezTo>
                  <a:close/>
                </a:path>
              </a:pathLst>
            </a:custGeom>
            <a:solidFill>
              <a:srgbClr val="39353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6" name="Google Shape;391;p8"/>
            <p:cNvSpPr/>
            <p:nvPr/>
          </p:nvSpPr>
          <p:spPr>
            <a:xfrm>
              <a:off x="2718842" y="-555863"/>
              <a:ext cx="1653349" cy="2502026"/>
            </a:xfrm>
            <a:custGeom>
              <a:avLst/>
              <a:gdLst/>
              <a:ahLst/>
              <a:cxnLst/>
              <a:rect l="l" t="t" r="r" b="b"/>
              <a:pathLst>
                <a:path w="2004059" h="3032759" extrusionOk="0">
                  <a:moveTo>
                    <a:pt x="0" y="0"/>
                  </a:moveTo>
                  <a:lnTo>
                    <a:pt x="2004060" y="0"/>
                  </a:lnTo>
                  <a:lnTo>
                    <a:pt x="2004060" y="3032760"/>
                  </a:lnTo>
                  <a:lnTo>
                    <a:pt x="0" y="3032760"/>
                  </a:lnTo>
                  <a:lnTo>
                    <a:pt x="0" y="0"/>
                  </a:lnTo>
                  <a:lnTo>
                    <a:pt x="0" y="0"/>
                  </a:lnTo>
                  <a:close/>
                  <a:moveTo>
                    <a:pt x="809625" y="105728"/>
                  </a:moveTo>
                  <a:cubicBezTo>
                    <a:pt x="765810" y="105728"/>
                    <a:pt x="730568" y="140970"/>
                    <a:pt x="730568" y="184785"/>
                  </a:cubicBezTo>
                  <a:lnTo>
                    <a:pt x="730568" y="184785"/>
                  </a:lnTo>
                  <a:cubicBezTo>
                    <a:pt x="730568" y="228600"/>
                    <a:pt x="765810" y="263843"/>
                    <a:pt x="809625" y="263843"/>
                  </a:cubicBezTo>
                  <a:lnTo>
                    <a:pt x="1195388" y="263843"/>
                  </a:lnTo>
                  <a:cubicBezTo>
                    <a:pt x="1239203" y="263843"/>
                    <a:pt x="1274445" y="228600"/>
                    <a:pt x="1274445" y="184785"/>
                  </a:cubicBezTo>
                  <a:lnTo>
                    <a:pt x="1274445" y="184785"/>
                  </a:lnTo>
                  <a:cubicBezTo>
                    <a:pt x="1274445" y="140970"/>
                    <a:pt x="1239203" y="105728"/>
                    <a:pt x="1195388" y="105728"/>
                  </a:cubicBezTo>
                  <a:lnTo>
                    <a:pt x="809625" y="105728"/>
                  </a:lnTo>
                  <a:lnTo>
                    <a:pt x="809625" y="105728"/>
                  </a:lnTo>
                  <a:close/>
                  <a:moveTo>
                    <a:pt x="1489710" y="105728"/>
                  </a:moveTo>
                  <a:cubicBezTo>
                    <a:pt x="1445895" y="105728"/>
                    <a:pt x="1410653" y="140970"/>
                    <a:pt x="1410653" y="184785"/>
                  </a:cubicBezTo>
                  <a:lnTo>
                    <a:pt x="1410653" y="184785"/>
                  </a:lnTo>
                  <a:cubicBezTo>
                    <a:pt x="1410653" y="228600"/>
                    <a:pt x="1445895" y="263843"/>
                    <a:pt x="1489710" y="263843"/>
                  </a:cubicBezTo>
                  <a:lnTo>
                    <a:pt x="1489710" y="263843"/>
                  </a:lnTo>
                  <a:cubicBezTo>
                    <a:pt x="1533525" y="263843"/>
                    <a:pt x="1568768" y="228600"/>
                    <a:pt x="1568768" y="184785"/>
                  </a:cubicBezTo>
                  <a:lnTo>
                    <a:pt x="1568768" y="184785"/>
                  </a:lnTo>
                  <a:cubicBezTo>
                    <a:pt x="1568768" y="141923"/>
                    <a:pt x="1533525" y="105728"/>
                    <a:pt x="1489710" y="105728"/>
                  </a:cubicBezTo>
                  <a:lnTo>
                    <a:pt x="1489710" y="105728"/>
                  </a:lnTo>
                  <a:lnTo>
                    <a:pt x="1489710" y="105728"/>
                  </a:lnTo>
                  <a:close/>
                  <a:moveTo>
                    <a:pt x="515303" y="105728"/>
                  </a:moveTo>
                  <a:cubicBezTo>
                    <a:pt x="471488" y="105728"/>
                    <a:pt x="436245" y="140970"/>
                    <a:pt x="436245" y="184785"/>
                  </a:cubicBezTo>
                  <a:lnTo>
                    <a:pt x="436245" y="184785"/>
                  </a:lnTo>
                  <a:cubicBezTo>
                    <a:pt x="436245" y="228600"/>
                    <a:pt x="471488" y="263843"/>
                    <a:pt x="515303" y="263843"/>
                  </a:cubicBezTo>
                  <a:lnTo>
                    <a:pt x="515303" y="263843"/>
                  </a:lnTo>
                  <a:cubicBezTo>
                    <a:pt x="559118" y="263843"/>
                    <a:pt x="594360" y="228600"/>
                    <a:pt x="594360" y="184785"/>
                  </a:cubicBezTo>
                  <a:lnTo>
                    <a:pt x="594360" y="184785"/>
                  </a:lnTo>
                  <a:cubicBezTo>
                    <a:pt x="594360" y="141923"/>
                    <a:pt x="559118" y="105728"/>
                    <a:pt x="515303" y="105728"/>
                  </a:cubicBezTo>
                  <a:lnTo>
                    <a:pt x="515303" y="105728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7" name="Google Shape;392;p8"/>
            <p:cNvSpPr/>
            <p:nvPr/>
          </p:nvSpPr>
          <p:spPr>
            <a:xfrm>
              <a:off x="2900584" y="-155400"/>
              <a:ext cx="1290304" cy="1919740"/>
            </a:xfrm>
            <a:custGeom>
              <a:avLst/>
              <a:gdLst/>
              <a:ahLst/>
              <a:cxnLst/>
              <a:rect l="l" t="t" r="r" b="b"/>
              <a:pathLst>
                <a:path w="1564005" h="2326957" extrusionOk="0">
                  <a:moveTo>
                    <a:pt x="0" y="0"/>
                  </a:moveTo>
                  <a:lnTo>
                    <a:pt x="0" y="2326958"/>
                  </a:lnTo>
                  <a:lnTo>
                    <a:pt x="1564005" y="2326958"/>
                  </a:lnTo>
                  <a:lnTo>
                    <a:pt x="1564005" y="0"/>
                  </a:lnTo>
                  <a:cubicBezTo>
                    <a:pt x="1042988" y="0"/>
                    <a:pt x="521970" y="0"/>
                    <a:pt x="0" y="0"/>
                  </a:cubicBezTo>
                  <a:close/>
                </a:path>
              </a:pathLst>
            </a:custGeom>
            <a:solidFill>
              <a:srgbClr val="FFFFFF">
                <a:alpha val="7765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8" name="Google Shape;393;p8"/>
            <p:cNvSpPr/>
            <p:nvPr/>
          </p:nvSpPr>
          <p:spPr>
            <a:xfrm>
              <a:off x="2900584" y="-155400"/>
              <a:ext cx="1046702" cy="1920526"/>
            </a:xfrm>
            <a:custGeom>
              <a:avLst/>
              <a:gdLst/>
              <a:ahLst/>
              <a:cxnLst/>
              <a:rect l="l" t="t" r="r" b="b"/>
              <a:pathLst>
                <a:path w="1268730" h="2327910" extrusionOk="0">
                  <a:moveTo>
                    <a:pt x="0" y="0"/>
                  </a:moveTo>
                  <a:lnTo>
                    <a:pt x="0" y="2327910"/>
                  </a:lnTo>
                  <a:lnTo>
                    <a:pt x="157162" y="2327910"/>
                  </a:lnTo>
                  <a:lnTo>
                    <a:pt x="1268730" y="0"/>
                  </a:lnTo>
                  <a:close/>
                </a:path>
              </a:pathLst>
            </a:custGeom>
            <a:solidFill>
              <a:srgbClr val="FFFFFF">
                <a:alpha val="4413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109" name="Google Shape;394;p8"/>
            <p:cNvGrpSpPr/>
            <p:nvPr/>
          </p:nvGrpSpPr>
          <p:grpSpPr>
            <a:xfrm>
              <a:off x="3022533" y="201005"/>
              <a:ext cx="1047184" cy="1223368"/>
              <a:chOff x="2793933" y="-256195"/>
              <a:chExt cx="1047184" cy="1223368"/>
            </a:xfrm>
          </p:grpSpPr>
          <p:sp>
            <p:nvSpPr>
              <p:cNvPr id="121" name="Google Shape;395;p8"/>
              <p:cNvSpPr/>
              <p:nvPr/>
            </p:nvSpPr>
            <p:spPr>
              <a:xfrm>
                <a:off x="2793933" y="-256195"/>
                <a:ext cx="1045916" cy="42433"/>
              </a:xfrm>
              <a:custGeom>
                <a:avLst/>
                <a:gdLst/>
                <a:ahLst/>
                <a:cxnLst/>
                <a:rect l="l" t="t" r="r" b="b"/>
                <a:pathLst>
                  <a:path w="1267777" h="51434" extrusionOk="0">
                    <a:moveTo>
                      <a:pt x="0" y="0"/>
                    </a:moveTo>
                    <a:lnTo>
                      <a:pt x="1267778" y="0"/>
                    </a:lnTo>
                    <a:lnTo>
                      <a:pt x="1267778" y="51435"/>
                    </a:lnTo>
                    <a:lnTo>
                      <a:pt x="0" y="51435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122" name="Google Shape;396;p8"/>
              <p:cNvGrpSpPr/>
              <p:nvPr/>
            </p:nvGrpSpPr>
            <p:grpSpPr>
              <a:xfrm>
                <a:off x="2793933" y="137188"/>
                <a:ext cx="1047184" cy="435867"/>
                <a:chOff x="5463539" y="4411027"/>
                <a:chExt cx="1267777" cy="527684"/>
              </a:xfrm>
            </p:grpSpPr>
            <p:sp>
              <p:nvSpPr>
                <p:cNvPr id="124" name="Google Shape;397;p8"/>
                <p:cNvSpPr/>
                <p:nvPr/>
              </p:nvSpPr>
              <p:spPr>
                <a:xfrm>
                  <a:off x="5463539" y="4411027"/>
                  <a:ext cx="1267777" cy="5143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67777" h="51434" extrusionOk="0">
                      <a:moveTo>
                        <a:pt x="0" y="0"/>
                      </a:moveTo>
                      <a:cubicBezTo>
                        <a:pt x="422910" y="0"/>
                        <a:pt x="845820" y="0"/>
                        <a:pt x="1267778" y="0"/>
                      </a:cubicBezTo>
                      <a:cubicBezTo>
                        <a:pt x="1267778" y="17145"/>
                        <a:pt x="1267778" y="34290"/>
                        <a:pt x="1267778" y="51435"/>
                      </a:cubicBezTo>
                      <a:cubicBezTo>
                        <a:pt x="844868" y="51435"/>
                        <a:pt x="421958" y="51435"/>
                        <a:pt x="0" y="51435"/>
                      </a:cubicBezTo>
                      <a:cubicBezTo>
                        <a:pt x="0" y="34290"/>
                        <a:pt x="0" y="17145"/>
                        <a:pt x="0" y="0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25" name="Google Shape;398;p8"/>
                <p:cNvSpPr/>
                <p:nvPr/>
              </p:nvSpPr>
              <p:spPr>
                <a:xfrm>
                  <a:off x="5463539" y="4887277"/>
                  <a:ext cx="1267777" cy="5143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67777" h="51434" extrusionOk="0">
                      <a:moveTo>
                        <a:pt x="0" y="0"/>
                      </a:moveTo>
                      <a:cubicBezTo>
                        <a:pt x="422910" y="0"/>
                        <a:pt x="845820" y="0"/>
                        <a:pt x="1267778" y="0"/>
                      </a:cubicBezTo>
                      <a:cubicBezTo>
                        <a:pt x="1267778" y="17145"/>
                        <a:pt x="1267778" y="34290"/>
                        <a:pt x="1267778" y="51435"/>
                      </a:cubicBezTo>
                      <a:cubicBezTo>
                        <a:pt x="844868" y="51435"/>
                        <a:pt x="421958" y="51435"/>
                        <a:pt x="0" y="51435"/>
                      </a:cubicBezTo>
                      <a:cubicBezTo>
                        <a:pt x="0" y="34290"/>
                        <a:pt x="0" y="17145"/>
                        <a:pt x="0" y="0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sp>
            <p:nvSpPr>
              <p:cNvPr id="123" name="Google Shape;399;p8"/>
              <p:cNvSpPr/>
              <p:nvPr/>
            </p:nvSpPr>
            <p:spPr>
              <a:xfrm>
                <a:off x="2793933" y="924740"/>
                <a:ext cx="1045916" cy="42433"/>
              </a:xfrm>
              <a:custGeom>
                <a:avLst/>
                <a:gdLst/>
                <a:ahLst/>
                <a:cxnLst/>
                <a:rect l="l" t="t" r="r" b="b"/>
                <a:pathLst>
                  <a:path w="1267777" h="51434" extrusionOk="0">
                    <a:moveTo>
                      <a:pt x="0" y="0"/>
                    </a:moveTo>
                    <a:lnTo>
                      <a:pt x="1267778" y="0"/>
                    </a:lnTo>
                    <a:lnTo>
                      <a:pt x="1267778" y="51435"/>
                    </a:lnTo>
                    <a:lnTo>
                      <a:pt x="0" y="51435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10" name="Google Shape;400;p8"/>
            <p:cNvGrpSpPr/>
            <p:nvPr/>
          </p:nvGrpSpPr>
          <p:grpSpPr>
            <a:xfrm>
              <a:off x="3023320" y="201005"/>
              <a:ext cx="1047184" cy="1223419"/>
              <a:chOff x="5463539" y="3934777"/>
              <a:chExt cx="1267778" cy="1481137"/>
            </a:xfrm>
          </p:grpSpPr>
          <p:sp>
            <p:nvSpPr>
              <p:cNvPr id="116" name="Google Shape;401;p8"/>
              <p:cNvSpPr/>
              <p:nvPr/>
            </p:nvSpPr>
            <p:spPr>
              <a:xfrm>
                <a:off x="5463540" y="3934777"/>
                <a:ext cx="1267777" cy="51434"/>
              </a:xfrm>
              <a:custGeom>
                <a:avLst/>
                <a:gdLst/>
                <a:ahLst/>
                <a:cxnLst/>
                <a:rect l="l" t="t" r="r" b="b"/>
                <a:pathLst>
                  <a:path w="1267777" h="51434" extrusionOk="0">
                    <a:moveTo>
                      <a:pt x="0" y="0"/>
                    </a:moveTo>
                    <a:lnTo>
                      <a:pt x="1267778" y="0"/>
                    </a:lnTo>
                    <a:lnTo>
                      <a:pt x="1267778" y="51435"/>
                    </a:lnTo>
                    <a:lnTo>
                      <a:pt x="0" y="51435"/>
                    </a:lnTo>
                    <a:close/>
                  </a:path>
                </a:pathLst>
              </a:custGeom>
              <a:solidFill>
                <a:srgbClr val="FFFFFF">
                  <a:alpha val="2402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117" name="Google Shape;402;p8"/>
              <p:cNvGrpSpPr/>
              <p:nvPr/>
            </p:nvGrpSpPr>
            <p:grpSpPr>
              <a:xfrm>
                <a:off x="5463539" y="4411027"/>
                <a:ext cx="1267777" cy="527684"/>
                <a:chOff x="5463539" y="4411027"/>
                <a:chExt cx="1267777" cy="527684"/>
              </a:xfrm>
            </p:grpSpPr>
            <p:sp>
              <p:nvSpPr>
                <p:cNvPr id="119" name="Google Shape;403;p8"/>
                <p:cNvSpPr/>
                <p:nvPr/>
              </p:nvSpPr>
              <p:spPr>
                <a:xfrm>
                  <a:off x="5463539" y="4411027"/>
                  <a:ext cx="1267777" cy="5143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67777" h="51434" extrusionOk="0">
                      <a:moveTo>
                        <a:pt x="0" y="0"/>
                      </a:moveTo>
                      <a:cubicBezTo>
                        <a:pt x="422910" y="0"/>
                        <a:pt x="845820" y="0"/>
                        <a:pt x="1267778" y="0"/>
                      </a:cubicBezTo>
                      <a:cubicBezTo>
                        <a:pt x="1267778" y="17145"/>
                        <a:pt x="1267778" y="34290"/>
                        <a:pt x="1267778" y="51435"/>
                      </a:cubicBezTo>
                      <a:cubicBezTo>
                        <a:pt x="844868" y="51435"/>
                        <a:pt x="421958" y="51435"/>
                        <a:pt x="0" y="51435"/>
                      </a:cubicBezTo>
                      <a:cubicBezTo>
                        <a:pt x="0" y="34290"/>
                        <a:pt x="0" y="17145"/>
                        <a:pt x="0" y="0"/>
                      </a:cubicBezTo>
                      <a:close/>
                    </a:path>
                  </a:pathLst>
                </a:custGeom>
                <a:solidFill>
                  <a:srgbClr val="FFFFFF">
                    <a:alpha val="24020"/>
                  </a:srgbClr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20" name="Google Shape;404;p8"/>
                <p:cNvSpPr/>
                <p:nvPr/>
              </p:nvSpPr>
              <p:spPr>
                <a:xfrm>
                  <a:off x="5463539" y="4887277"/>
                  <a:ext cx="1267777" cy="5143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67777" h="51434" extrusionOk="0">
                      <a:moveTo>
                        <a:pt x="0" y="0"/>
                      </a:moveTo>
                      <a:cubicBezTo>
                        <a:pt x="422910" y="0"/>
                        <a:pt x="845820" y="0"/>
                        <a:pt x="1267778" y="0"/>
                      </a:cubicBezTo>
                      <a:cubicBezTo>
                        <a:pt x="1267778" y="17145"/>
                        <a:pt x="1267778" y="34290"/>
                        <a:pt x="1267778" y="51435"/>
                      </a:cubicBezTo>
                      <a:cubicBezTo>
                        <a:pt x="844868" y="51435"/>
                        <a:pt x="421958" y="51435"/>
                        <a:pt x="0" y="51435"/>
                      </a:cubicBezTo>
                      <a:cubicBezTo>
                        <a:pt x="0" y="34290"/>
                        <a:pt x="0" y="17145"/>
                        <a:pt x="0" y="0"/>
                      </a:cubicBezTo>
                      <a:close/>
                    </a:path>
                  </a:pathLst>
                </a:custGeom>
                <a:solidFill>
                  <a:srgbClr val="FFFFFF">
                    <a:alpha val="24020"/>
                  </a:srgbClr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sp>
            <p:nvSpPr>
              <p:cNvPr id="118" name="Google Shape;405;p8"/>
              <p:cNvSpPr/>
              <p:nvPr/>
            </p:nvSpPr>
            <p:spPr>
              <a:xfrm>
                <a:off x="5463540" y="5364480"/>
                <a:ext cx="1267777" cy="51434"/>
              </a:xfrm>
              <a:custGeom>
                <a:avLst/>
                <a:gdLst/>
                <a:ahLst/>
                <a:cxnLst/>
                <a:rect l="l" t="t" r="r" b="b"/>
                <a:pathLst>
                  <a:path w="1267777" h="51434" extrusionOk="0">
                    <a:moveTo>
                      <a:pt x="0" y="0"/>
                    </a:moveTo>
                    <a:lnTo>
                      <a:pt x="1267778" y="0"/>
                    </a:lnTo>
                    <a:lnTo>
                      <a:pt x="1267778" y="51435"/>
                    </a:lnTo>
                    <a:lnTo>
                      <a:pt x="0" y="51435"/>
                    </a:lnTo>
                    <a:close/>
                  </a:path>
                </a:pathLst>
              </a:custGeom>
              <a:solidFill>
                <a:srgbClr val="FFFFFF">
                  <a:alpha val="2402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11" name="Google Shape;406;p8"/>
            <p:cNvGrpSpPr/>
            <p:nvPr/>
          </p:nvGrpSpPr>
          <p:grpSpPr>
            <a:xfrm>
              <a:off x="3414505" y="-892598"/>
              <a:ext cx="264818" cy="496634"/>
              <a:chOff x="5504867" y="-892598"/>
              <a:chExt cx="264818" cy="496634"/>
            </a:xfrm>
          </p:grpSpPr>
          <p:sp>
            <p:nvSpPr>
              <p:cNvPr id="112" name="Google Shape;407;p8"/>
              <p:cNvSpPr/>
              <p:nvPr/>
            </p:nvSpPr>
            <p:spPr>
              <a:xfrm>
                <a:off x="5504867" y="-892598"/>
                <a:ext cx="264818" cy="496634"/>
              </a:xfrm>
              <a:custGeom>
                <a:avLst/>
                <a:gdLst/>
                <a:ahLst/>
                <a:cxnLst/>
                <a:rect l="l" t="t" r="r" b="b"/>
                <a:pathLst>
                  <a:path w="320992" h="601980" extrusionOk="0">
                    <a:moveTo>
                      <a:pt x="0" y="0"/>
                    </a:moveTo>
                    <a:lnTo>
                      <a:pt x="320993" y="0"/>
                    </a:lnTo>
                    <a:lnTo>
                      <a:pt x="320993" y="601980"/>
                    </a:lnTo>
                    <a:lnTo>
                      <a:pt x="0" y="60198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  <a:effectLst>
                <a:outerShdw blurRad="57150" dist="19050" dir="5400000" algn="bl" rotWithShape="0">
                  <a:srgbClr val="000000">
                    <a:alpha val="50000"/>
                  </a:srgbClr>
                </a:outerShdw>
              </a:effectLst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3" name="Google Shape;408;p8"/>
              <p:cNvSpPr/>
              <p:nvPr/>
            </p:nvSpPr>
            <p:spPr>
              <a:xfrm>
                <a:off x="5504867" y="-892598"/>
                <a:ext cx="264818" cy="248316"/>
              </a:xfrm>
              <a:custGeom>
                <a:avLst/>
                <a:gdLst/>
                <a:ahLst/>
                <a:cxnLst/>
                <a:rect l="l" t="t" r="r" b="b"/>
                <a:pathLst>
                  <a:path w="320992" h="300989" extrusionOk="0">
                    <a:moveTo>
                      <a:pt x="0" y="0"/>
                    </a:moveTo>
                    <a:lnTo>
                      <a:pt x="320993" y="0"/>
                    </a:lnTo>
                    <a:lnTo>
                      <a:pt x="320993" y="300990"/>
                    </a:lnTo>
                    <a:lnTo>
                      <a:pt x="0" y="30099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4" name="Google Shape;409;p8"/>
              <p:cNvSpPr/>
              <p:nvPr/>
            </p:nvSpPr>
            <p:spPr>
              <a:xfrm>
                <a:off x="5504867" y="-892598"/>
                <a:ext cx="264818" cy="248316"/>
              </a:xfrm>
              <a:custGeom>
                <a:avLst/>
                <a:gdLst/>
                <a:ahLst/>
                <a:cxnLst/>
                <a:rect l="l" t="t" r="r" b="b"/>
                <a:pathLst>
                  <a:path w="320992" h="300989" extrusionOk="0">
                    <a:moveTo>
                      <a:pt x="0" y="0"/>
                    </a:moveTo>
                    <a:lnTo>
                      <a:pt x="320993" y="0"/>
                    </a:lnTo>
                    <a:lnTo>
                      <a:pt x="320993" y="300990"/>
                    </a:lnTo>
                    <a:lnTo>
                      <a:pt x="0" y="300990"/>
                    </a:lnTo>
                    <a:close/>
                  </a:path>
                </a:pathLst>
              </a:custGeom>
              <a:solidFill>
                <a:srgbClr val="000000">
                  <a:alpha val="1844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5" name="Google Shape;410;p8"/>
              <p:cNvSpPr/>
              <p:nvPr/>
            </p:nvSpPr>
            <p:spPr>
              <a:xfrm>
                <a:off x="5553647" y="-851686"/>
                <a:ext cx="166591" cy="166591"/>
              </a:xfrm>
              <a:custGeom>
                <a:avLst/>
                <a:gdLst/>
                <a:ahLst/>
                <a:cxnLst/>
                <a:rect l="l" t="t" r="r" b="b"/>
                <a:pathLst>
                  <a:path w="201929" h="201929" extrusionOk="0">
                    <a:moveTo>
                      <a:pt x="201930" y="100965"/>
                    </a:moveTo>
                    <a:cubicBezTo>
                      <a:pt x="201930" y="156726"/>
                      <a:pt x="156726" y="201930"/>
                      <a:pt x="100965" y="201930"/>
                    </a:cubicBezTo>
                    <a:cubicBezTo>
                      <a:pt x="45204" y="201930"/>
                      <a:pt x="0" y="156726"/>
                      <a:pt x="0" y="100965"/>
                    </a:cubicBezTo>
                    <a:cubicBezTo>
                      <a:pt x="0" y="45204"/>
                      <a:pt x="45204" y="0"/>
                      <a:pt x="100965" y="0"/>
                    </a:cubicBezTo>
                    <a:cubicBezTo>
                      <a:pt x="156726" y="0"/>
                      <a:pt x="201930" y="45204"/>
                      <a:pt x="201930" y="100965"/>
                    </a:cubicBezTo>
                    <a:close/>
                  </a:path>
                </a:pathLst>
              </a:custGeom>
              <a:solidFill>
                <a:srgbClr val="FFFFFF">
                  <a:alpha val="1844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0870667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003 Talking Points">
  <p:cSld name="003 Talking Points">
    <p:spTree>
      <p:nvGrpSpPr>
        <p:cNvPr id="1" name="Shape 7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3" name="Google Shape;723;p12"/>
          <p:cNvSpPr/>
          <p:nvPr/>
        </p:nvSpPr>
        <p:spPr>
          <a:xfrm>
            <a:off x="1025967" y="-508975"/>
            <a:ext cx="1012507" cy="1460182"/>
          </a:xfrm>
          <a:custGeom>
            <a:avLst/>
            <a:gdLst/>
            <a:ahLst/>
            <a:cxnLst/>
            <a:rect l="l" t="t" r="r" b="b"/>
            <a:pathLst>
              <a:path w="1012507" h="1460182" extrusionOk="0">
                <a:moveTo>
                  <a:pt x="0" y="1460183"/>
                </a:moveTo>
                <a:lnTo>
                  <a:pt x="200978" y="1460183"/>
                </a:lnTo>
                <a:lnTo>
                  <a:pt x="1012508" y="212408"/>
                </a:lnTo>
                <a:lnTo>
                  <a:pt x="949643" y="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24" name="Google Shape;724;p12"/>
          <p:cNvSpPr/>
          <p:nvPr/>
        </p:nvSpPr>
        <p:spPr>
          <a:xfrm>
            <a:off x="1025967" y="-508975"/>
            <a:ext cx="1012507" cy="1460182"/>
          </a:xfrm>
          <a:custGeom>
            <a:avLst/>
            <a:gdLst/>
            <a:ahLst/>
            <a:cxnLst/>
            <a:rect l="l" t="t" r="r" b="b"/>
            <a:pathLst>
              <a:path w="1012507" h="1460182" extrusionOk="0">
                <a:moveTo>
                  <a:pt x="0" y="1460183"/>
                </a:moveTo>
                <a:lnTo>
                  <a:pt x="200978" y="1460183"/>
                </a:lnTo>
                <a:lnTo>
                  <a:pt x="1012508" y="212408"/>
                </a:lnTo>
                <a:lnTo>
                  <a:pt x="949643" y="0"/>
                </a:lnTo>
                <a:close/>
              </a:path>
            </a:pathLst>
          </a:custGeom>
          <a:solidFill>
            <a:srgbClr val="FFFFFF">
              <a:alpha val="26260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725" name="Google Shape;725;p12"/>
          <p:cNvGrpSpPr/>
          <p:nvPr/>
        </p:nvGrpSpPr>
        <p:grpSpPr>
          <a:xfrm rot="9304928">
            <a:off x="942397" y="597005"/>
            <a:ext cx="5506770" cy="6485536"/>
            <a:chOff x="6709035" y="58434"/>
            <a:chExt cx="2901220" cy="3416879"/>
          </a:xfrm>
        </p:grpSpPr>
        <p:sp>
          <p:nvSpPr>
            <p:cNvPr id="726" name="Google Shape;726;p12"/>
            <p:cNvSpPr/>
            <p:nvPr/>
          </p:nvSpPr>
          <p:spPr>
            <a:xfrm>
              <a:off x="6709035" y="58434"/>
              <a:ext cx="2901220" cy="3416879"/>
            </a:xfrm>
            <a:custGeom>
              <a:avLst/>
              <a:gdLst/>
              <a:ahLst/>
              <a:cxnLst/>
              <a:rect l="l" t="t" r="r" b="b"/>
              <a:pathLst>
                <a:path w="1634490" h="1925002" extrusionOk="0">
                  <a:moveTo>
                    <a:pt x="444818" y="0"/>
                  </a:moveTo>
                  <a:lnTo>
                    <a:pt x="1634490" y="338138"/>
                  </a:lnTo>
                  <a:lnTo>
                    <a:pt x="1612582" y="414338"/>
                  </a:lnTo>
                  <a:lnTo>
                    <a:pt x="1563053" y="400050"/>
                  </a:lnTo>
                  <a:cubicBezTo>
                    <a:pt x="1559243" y="384810"/>
                    <a:pt x="1546860" y="372428"/>
                    <a:pt x="1530668" y="367665"/>
                  </a:cubicBezTo>
                  <a:cubicBezTo>
                    <a:pt x="1505903" y="360997"/>
                    <a:pt x="1480185" y="375285"/>
                    <a:pt x="1472565" y="400050"/>
                  </a:cubicBezTo>
                  <a:cubicBezTo>
                    <a:pt x="1465898" y="424815"/>
                    <a:pt x="1480185" y="450533"/>
                    <a:pt x="1504950" y="458153"/>
                  </a:cubicBezTo>
                  <a:cubicBezTo>
                    <a:pt x="1521143" y="462915"/>
                    <a:pt x="1538288" y="458153"/>
                    <a:pt x="1550670" y="446722"/>
                  </a:cubicBezTo>
                  <a:lnTo>
                    <a:pt x="1600200" y="461010"/>
                  </a:lnTo>
                  <a:lnTo>
                    <a:pt x="1564005" y="587693"/>
                  </a:lnTo>
                  <a:lnTo>
                    <a:pt x="1514475" y="573405"/>
                  </a:lnTo>
                  <a:cubicBezTo>
                    <a:pt x="1510665" y="558165"/>
                    <a:pt x="1498282" y="545783"/>
                    <a:pt x="1482090" y="541020"/>
                  </a:cubicBezTo>
                  <a:cubicBezTo>
                    <a:pt x="1457325" y="534353"/>
                    <a:pt x="1431607" y="548640"/>
                    <a:pt x="1423988" y="573405"/>
                  </a:cubicBezTo>
                  <a:cubicBezTo>
                    <a:pt x="1417320" y="598170"/>
                    <a:pt x="1431607" y="623888"/>
                    <a:pt x="1456373" y="631508"/>
                  </a:cubicBezTo>
                  <a:cubicBezTo>
                    <a:pt x="1472565" y="636270"/>
                    <a:pt x="1489710" y="631508"/>
                    <a:pt x="1502093" y="620078"/>
                  </a:cubicBezTo>
                  <a:lnTo>
                    <a:pt x="1551623" y="634365"/>
                  </a:lnTo>
                  <a:lnTo>
                    <a:pt x="1515428" y="761048"/>
                  </a:lnTo>
                  <a:lnTo>
                    <a:pt x="1465898" y="746760"/>
                  </a:lnTo>
                  <a:cubicBezTo>
                    <a:pt x="1462088" y="731520"/>
                    <a:pt x="1449705" y="719138"/>
                    <a:pt x="1433513" y="714375"/>
                  </a:cubicBezTo>
                  <a:cubicBezTo>
                    <a:pt x="1408748" y="707708"/>
                    <a:pt x="1383030" y="721995"/>
                    <a:pt x="1375410" y="746760"/>
                  </a:cubicBezTo>
                  <a:cubicBezTo>
                    <a:pt x="1368743" y="771525"/>
                    <a:pt x="1383030" y="797243"/>
                    <a:pt x="1407795" y="804863"/>
                  </a:cubicBezTo>
                  <a:cubicBezTo>
                    <a:pt x="1423988" y="809625"/>
                    <a:pt x="1441132" y="804863"/>
                    <a:pt x="1453515" y="793433"/>
                  </a:cubicBezTo>
                  <a:lnTo>
                    <a:pt x="1503045" y="807720"/>
                  </a:lnTo>
                  <a:lnTo>
                    <a:pt x="1466850" y="934402"/>
                  </a:lnTo>
                  <a:lnTo>
                    <a:pt x="1417320" y="920115"/>
                  </a:lnTo>
                  <a:cubicBezTo>
                    <a:pt x="1413510" y="904875"/>
                    <a:pt x="1401128" y="892493"/>
                    <a:pt x="1384935" y="887730"/>
                  </a:cubicBezTo>
                  <a:cubicBezTo>
                    <a:pt x="1360170" y="881063"/>
                    <a:pt x="1334453" y="895350"/>
                    <a:pt x="1326832" y="920115"/>
                  </a:cubicBezTo>
                  <a:cubicBezTo>
                    <a:pt x="1320165" y="944880"/>
                    <a:pt x="1334453" y="970598"/>
                    <a:pt x="1359218" y="978218"/>
                  </a:cubicBezTo>
                  <a:cubicBezTo>
                    <a:pt x="1375410" y="982980"/>
                    <a:pt x="1392555" y="978218"/>
                    <a:pt x="1404938" y="966788"/>
                  </a:cubicBezTo>
                  <a:lnTo>
                    <a:pt x="1454468" y="981075"/>
                  </a:lnTo>
                  <a:lnTo>
                    <a:pt x="1418273" y="1107758"/>
                  </a:lnTo>
                  <a:lnTo>
                    <a:pt x="1368743" y="1093470"/>
                  </a:lnTo>
                  <a:cubicBezTo>
                    <a:pt x="1364932" y="1078230"/>
                    <a:pt x="1352550" y="1065848"/>
                    <a:pt x="1336357" y="1061085"/>
                  </a:cubicBezTo>
                  <a:cubicBezTo>
                    <a:pt x="1311593" y="1054418"/>
                    <a:pt x="1285875" y="1068705"/>
                    <a:pt x="1278255" y="1093470"/>
                  </a:cubicBezTo>
                  <a:cubicBezTo>
                    <a:pt x="1271588" y="1118235"/>
                    <a:pt x="1285875" y="1143953"/>
                    <a:pt x="1310640" y="1151573"/>
                  </a:cubicBezTo>
                  <a:cubicBezTo>
                    <a:pt x="1326832" y="1156335"/>
                    <a:pt x="1343978" y="1151573"/>
                    <a:pt x="1356360" y="1140143"/>
                  </a:cubicBezTo>
                  <a:lnTo>
                    <a:pt x="1405890" y="1154430"/>
                  </a:lnTo>
                  <a:lnTo>
                    <a:pt x="1369695" y="1281113"/>
                  </a:lnTo>
                  <a:lnTo>
                    <a:pt x="1320165" y="1266825"/>
                  </a:lnTo>
                  <a:cubicBezTo>
                    <a:pt x="1316355" y="1251585"/>
                    <a:pt x="1303973" y="1239203"/>
                    <a:pt x="1287780" y="1234440"/>
                  </a:cubicBezTo>
                  <a:cubicBezTo>
                    <a:pt x="1263015" y="1227773"/>
                    <a:pt x="1237298" y="1242060"/>
                    <a:pt x="1229678" y="1266825"/>
                  </a:cubicBezTo>
                  <a:cubicBezTo>
                    <a:pt x="1223010" y="1291590"/>
                    <a:pt x="1237298" y="1317308"/>
                    <a:pt x="1262063" y="1324928"/>
                  </a:cubicBezTo>
                  <a:cubicBezTo>
                    <a:pt x="1278255" y="1329690"/>
                    <a:pt x="1295400" y="1324928"/>
                    <a:pt x="1307782" y="1313498"/>
                  </a:cubicBezTo>
                  <a:lnTo>
                    <a:pt x="1357313" y="1327785"/>
                  </a:lnTo>
                  <a:lnTo>
                    <a:pt x="1321118" y="1454468"/>
                  </a:lnTo>
                  <a:lnTo>
                    <a:pt x="1271588" y="1440180"/>
                  </a:lnTo>
                  <a:cubicBezTo>
                    <a:pt x="1267778" y="1424940"/>
                    <a:pt x="1255395" y="1412558"/>
                    <a:pt x="1239203" y="1407795"/>
                  </a:cubicBezTo>
                  <a:cubicBezTo>
                    <a:pt x="1214438" y="1401128"/>
                    <a:pt x="1188720" y="1415415"/>
                    <a:pt x="1181100" y="1440180"/>
                  </a:cubicBezTo>
                  <a:cubicBezTo>
                    <a:pt x="1174432" y="1464945"/>
                    <a:pt x="1188720" y="1490663"/>
                    <a:pt x="1213485" y="1498283"/>
                  </a:cubicBezTo>
                  <a:cubicBezTo>
                    <a:pt x="1229678" y="1503045"/>
                    <a:pt x="1246823" y="1498283"/>
                    <a:pt x="1259205" y="1486853"/>
                  </a:cubicBezTo>
                  <a:lnTo>
                    <a:pt x="1308735" y="1501140"/>
                  </a:lnTo>
                  <a:lnTo>
                    <a:pt x="1272540" y="1627823"/>
                  </a:lnTo>
                  <a:lnTo>
                    <a:pt x="1223010" y="1613535"/>
                  </a:lnTo>
                  <a:cubicBezTo>
                    <a:pt x="1219200" y="1598295"/>
                    <a:pt x="1206818" y="1585913"/>
                    <a:pt x="1190625" y="1581150"/>
                  </a:cubicBezTo>
                  <a:cubicBezTo>
                    <a:pt x="1165860" y="1574483"/>
                    <a:pt x="1140143" y="1588770"/>
                    <a:pt x="1132523" y="1613535"/>
                  </a:cubicBezTo>
                  <a:cubicBezTo>
                    <a:pt x="1125855" y="1638300"/>
                    <a:pt x="1140143" y="1664018"/>
                    <a:pt x="1164907" y="1671638"/>
                  </a:cubicBezTo>
                  <a:cubicBezTo>
                    <a:pt x="1181100" y="1676400"/>
                    <a:pt x="1198245" y="1671638"/>
                    <a:pt x="1210628" y="1660208"/>
                  </a:cubicBezTo>
                  <a:lnTo>
                    <a:pt x="1260157" y="1674495"/>
                  </a:lnTo>
                  <a:lnTo>
                    <a:pt x="1223963" y="1801178"/>
                  </a:lnTo>
                  <a:lnTo>
                    <a:pt x="1174432" y="1786890"/>
                  </a:lnTo>
                  <a:cubicBezTo>
                    <a:pt x="1170623" y="1771650"/>
                    <a:pt x="1158240" y="1759268"/>
                    <a:pt x="1142048" y="1754505"/>
                  </a:cubicBezTo>
                  <a:cubicBezTo>
                    <a:pt x="1117282" y="1747838"/>
                    <a:pt x="1091565" y="1762125"/>
                    <a:pt x="1083945" y="1786890"/>
                  </a:cubicBezTo>
                  <a:cubicBezTo>
                    <a:pt x="1077278" y="1811655"/>
                    <a:pt x="1091565" y="1837373"/>
                    <a:pt x="1116330" y="1844993"/>
                  </a:cubicBezTo>
                  <a:cubicBezTo>
                    <a:pt x="1132523" y="1849755"/>
                    <a:pt x="1149668" y="1844993"/>
                    <a:pt x="1162050" y="1833563"/>
                  </a:cubicBezTo>
                  <a:lnTo>
                    <a:pt x="1211580" y="1847850"/>
                  </a:lnTo>
                  <a:lnTo>
                    <a:pt x="1189673" y="1925003"/>
                  </a:lnTo>
                  <a:lnTo>
                    <a:pt x="0" y="1586865"/>
                  </a:lnTo>
                  <a:lnTo>
                    <a:pt x="444818" y="0"/>
                  </a:ln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27" name="Google Shape;727;p12"/>
            <p:cNvSpPr/>
            <p:nvPr/>
          </p:nvSpPr>
          <p:spPr>
            <a:xfrm>
              <a:off x="6898297" y="242627"/>
              <a:ext cx="2372034" cy="2987444"/>
            </a:xfrm>
            <a:custGeom>
              <a:avLst/>
              <a:gdLst/>
              <a:ahLst/>
              <a:cxnLst/>
              <a:rect l="l" t="t" r="r" b="b"/>
              <a:pathLst>
                <a:path w="1336357" h="1683067" extrusionOk="0">
                  <a:moveTo>
                    <a:pt x="402907" y="0"/>
                  </a:moveTo>
                  <a:lnTo>
                    <a:pt x="1336357" y="264795"/>
                  </a:lnTo>
                  <a:lnTo>
                    <a:pt x="1331595" y="279083"/>
                  </a:lnTo>
                  <a:lnTo>
                    <a:pt x="398145" y="13335"/>
                  </a:lnTo>
                  <a:lnTo>
                    <a:pt x="402907" y="0"/>
                  </a:lnTo>
                  <a:lnTo>
                    <a:pt x="402907" y="0"/>
                  </a:lnTo>
                  <a:close/>
                  <a:moveTo>
                    <a:pt x="378142" y="87630"/>
                  </a:moveTo>
                  <a:cubicBezTo>
                    <a:pt x="377190" y="92393"/>
                    <a:pt x="375285" y="97155"/>
                    <a:pt x="374332" y="101918"/>
                  </a:cubicBezTo>
                  <a:cubicBezTo>
                    <a:pt x="685800" y="190500"/>
                    <a:pt x="996315" y="279083"/>
                    <a:pt x="1307782" y="367665"/>
                  </a:cubicBezTo>
                  <a:cubicBezTo>
                    <a:pt x="1308735" y="362903"/>
                    <a:pt x="1310640" y="358140"/>
                    <a:pt x="1311592" y="353378"/>
                  </a:cubicBezTo>
                  <a:cubicBezTo>
                    <a:pt x="1000125" y="264795"/>
                    <a:pt x="688657" y="176213"/>
                    <a:pt x="378142" y="87630"/>
                  </a:cubicBezTo>
                  <a:lnTo>
                    <a:pt x="378142" y="87630"/>
                  </a:lnTo>
                  <a:close/>
                  <a:moveTo>
                    <a:pt x="353377" y="175260"/>
                  </a:moveTo>
                  <a:cubicBezTo>
                    <a:pt x="352425" y="180023"/>
                    <a:pt x="350520" y="184785"/>
                    <a:pt x="349567" y="189548"/>
                  </a:cubicBezTo>
                  <a:cubicBezTo>
                    <a:pt x="661035" y="278130"/>
                    <a:pt x="971550" y="366713"/>
                    <a:pt x="1283017" y="455295"/>
                  </a:cubicBezTo>
                  <a:cubicBezTo>
                    <a:pt x="1283970" y="450533"/>
                    <a:pt x="1285875" y="445770"/>
                    <a:pt x="1286827" y="441008"/>
                  </a:cubicBezTo>
                  <a:cubicBezTo>
                    <a:pt x="975360" y="352425"/>
                    <a:pt x="663892" y="263843"/>
                    <a:pt x="353377" y="175260"/>
                  </a:cubicBezTo>
                  <a:lnTo>
                    <a:pt x="353377" y="175260"/>
                  </a:lnTo>
                  <a:close/>
                  <a:moveTo>
                    <a:pt x="327660" y="262890"/>
                  </a:moveTo>
                  <a:cubicBezTo>
                    <a:pt x="326707" y="267653"/>
                    <a:pt x="324802" y="272415"/>
                    <a:pt x="323850" y="277178"/>
                  </a:cubicBezTo>
                  <a:cubicBezTo>
                    <a:pt x="635317" y="365760"/>
                    <a:pt x="945832" y="454343"/>
                    <a:pt x="1257300" y="542925"/>
                  </a:cubicBezTo>
                  <a:cubicBezTo>
                    <a:pt x="1258252" y="538163"/>
                    <a:pt x="1260157" y="533400"/>
                    <a:pt x="1261110" y="528638"/>
                  </a:cubicBezTo>
                  <a:cubicBezTo>
                    <a:pt x="949642" y="440055"/>
                    <a:pt x="639127" y="351473"/>
                    <a:pt x="327660" y="262890"/>
                  </a:cubicBezTo>
                  <a:lnTo>
                    <a:pt x="327660" y="262890"/>
                  </a:lnTo>
                  <a:close/>
                  <a:moveTo>
                    <a:pt x="302895" y="350520"/>
                  </a:moveTo>
                  <a:cubicBezTo>
                    <a:pt x="614363" y="439103"/>
                    <a:pt x="924877" y="527685"/>
                    <a:pt x="1236345" y="615315"/>
                  </a:cubicBezTo>
                  <a:cubicBezTo>
                    <a:pt x="1235392" y="620078"/>
                    <a:pt x="1233488" y="624840"/>
                    <a:pt x="1232535" y="629603"/>
                  </a:cubicBezTo>
                  <a:cubicBezTo>
                    <a:pt x="921067" y="541020"/>
                    <a:pt x="610552" y="452438"/>
                    <a:pt x="299085" y="363855"/>
                  </a:cubicBezTo>
                  <a:cubicBezTo>
                    <a:pt x="300038" y="360045"/>
                    <a:pt x="301942" y="355283"/>
                    <a:pt x="302895" y="350520"/>
                  </a:cubicBezTo>
                  <a:lnTo>
                    <a:pt x="302895" y="350520"/>
                  </a:lnTo>
                  <a:close/>
                  <a:moveTo>
                    <a:pt x="278130" y="438150"/>
                  </a:moveTo>
                  <a:cubicBezTo>
                    <a:pt x="589597" y="526733"/>
                    <a:pt x="900113" y="615315"/>
                    <a:pt x="1211580" y="703898"/>
                  </a:cubicBezTo>
                  <a:cubicBezTo>
                    <a:pt x="1210627" y="708660"/>
                    <a:pt x="1208723" y="713423"/>
                    <a:pt x="1207770" y="718185"/>
                  </a:cubicBezTo>
                  <a:cubicBezTo>
                    <a:pt x="896302" y="629603"/>
                    <a:pt x="585788" y="541020"/>
                    <a:pt x="274320" y="452438"/>
                  </a:cubicBezTo>
                  <a:cubicBezTo>
                    <a:pt x="275272" y="447675"/>
                    <a:pt x="277177" y="442913"/>
                    <a:pt x="278130" y="438150"/>
                  </a:cubicBezTo>
                  <a:lnTo>
                    <a:pt x="278130" y="438150"/>
                  </a:lnTo>
                  <a:close/>
                  <a:moveTo>
                    <a:pt x="253365" y="525780"/>
                  </a:moveTo>
                  <a:cubicBezTo>
                    <a:pt x="564832" y="614363"/>
                    <a:pt x="875347" y="702945"/>
                    <a:pt x="1186815" y="791528"/>
                  </a:cubicBezTo>
                  <a:cubicBezTo>
                    <a:pt x="1185863" y="796290"/>
                    <a:pt x="1183957" y="801053"/>
                    <a:pt x="1183005" y="805815"/>
                  </a:cubicBezTo>
                  <a:cubicBezTo>
                    <a:pt x="872490" y="717233"/>
                    <a:pt x="561022" y="628650"/>
                    <a:pt x="249555" y="540068"/>
                  </a:cubicBezTo>
                  <a:cubicBezTo>
                    <a:pt x="250507" y="535305"/>
                    <a:pt x="252413" y="530543"/>
                    <a:pt x="253365" y="525780"/>
                  </a:cubicBezTo>
                  <a:lnTo>
                    <a:pt x="253365" y="525780"/>
                  </a:lnTo>
                  <a:close/>
                  <a:moveTo>
                    <a:pt x="228600" y="613410"/>
                  </a:moveTo>
                  <a:cubicBezTo>
                    <a:pt x="227647" y="618173"/>
                    <a:pt x="225742" y="622935"/>
                    <a:pt x="224790" y="627698"/>
                  </a:cubicBezTo>
                  <a:cubicBezTo>
                    <a:pt x="536257" y="716280"/>
                    <a:pt x="846772" y="804863"/>
                    <a:pt x="1158240" y="893445"/>
                  </a:cubicBezTo>
                  <a:cubicBezTo>
                    <a:pt x="1159192" y="888683"/>
                    <a:pt x="1161098" y="883920"/>
                    <a:pt x="1162050" y="879158"/>
                  </a:cubicBezTo>
                  <a:cubicBezTo>
                    <a:pt x="850582" y="790575"/>
                    <a:pt x="539115" y="701993"/>
                    <a:pt x="228600" y="613410"/>
                  </a:cubicBezTo>
                  <a:lnTo>
                    <a:pt x="228600" y="613410"/>
                  </a:lnTo>
                  <a:close/>
                  <a:moveTo>
                    <a:pt x="203835" y="701040"/>
                  </a:moveTo>
                  <a:cubicBezTo>
                    <a:pt x="202882" y="705803"/>
                    <a:pt x="200977" y="710565"/>
                    <a:pt x="200025" y="715328"/>
                  </a:cubicBezTo>
                  <a:cubicBezTo>
                    <a:pt x="511492" y="803910"/>
                    <a:pt x="822007" y="892493"/>
                    <a:pt x="1133475" y="981075"/>
                  </a:cubicBezTo>
                  <a:cubicBezTo>
                    <a:pt x="1134427" y="976313"/>
                    <a:pt x="1136332" y="971550"/>
                    <a:pt x="1137285" y="966788"/>
                  </a:cubicBezTo>
                  <a:cubicBezTo>
                    <a:pt x="825817" y="878205"/>
                    <a:pt x="514350" y="789623"/>
                    <a:pt x="203835" y="701040"/>
                  </a:cubicBezTo>
                  <a:lnTo>
                    <a:pt x="203835" y="701040"/>
                  </a:lnTo>
                  <a:close/>
                  <a:moveTo>
                    <a:pt x="178117" y="788670"/>
                  </a:moveTo>
                  <a:cubicBezTo>
                    <a:pt x="177165" y="793433"/>
                    <a:pt x="175260" y="798195"/>
                    <a:pt x="174307" y="802958"/>
                  </a:cubicBezTo>
                  <a:cubicBezTo>
                    <a:pt x="484822" y="891540"/>
                    <a:pt x="796290" y="980123"/>
                    <a:pt x="1107757" y="1068705"/>
                  </a:cubicBezTo>
                  <a:cubicBezTo>
                    <a:pt x="1108710" y="1063943"/>
                    <a:pt x="1110615" y="1059180"/>
                    <a:pt x="1111567" y="1054418"/>
                  </a:cubicBezTo>
                  <a:cubicBezTo>
                    <a:pt x="800100" y="965835"/>
                    <a:pt x="489585" y="877253"/>
                    <a:pt x="178117" y="788670"/>
                  </a:cubicBezTo>
                  <a:lnTo>
                    <a:pt x="178117" y="788670"/>
                  </a:lnTo>
                  <a:close/>
                  <a:moveTo>
                    <a:pt x="153352" y="877253"/>
                  </a:moveTo>
                  <a:cubicBezTo>
                    <a:pt x="464820" y="965835"/>
                    <a:pt x="775335" y="1054418"/>
                    <a:pt x="1086802" y="1142048"/>
                  </a:cubicBezTo>
                  <a:cubicBezTo>
                    <a:pt x="1085850" y="1146810"/>
                    <a:pt x="1083945" y="1151573"/>
                    <a:pt x="1082992" y="1156335"/>
                  </a:cubicBezTo>
                  <a:cubicBezTo>
                    <a:pt x="771525" y="1067753"/>
                    <a:pt x="461010" y="979170"/>
                    <a:pt x="149542" y="890588"/>
                  </a:cubicBezTo>
                  <a:cubicBezTo>
                    <a:pt x="150495" y="885825"/>
                    <a:pt x="152400" y="881063"/>
                    <a:pt x="153352" y="877253"/>
                  </a:cubicBezTo>
                  <a:lnTo>
                    <a:pt x="153352" y="877253"/>
                  </a:lnTo>
                  <a:close/>
                  <a:moveTo>
                    <a:pt x="128588" y="964883"/>
                  </a:moveTo>
                  <a:cubicBezTo>
                    <a:pt x="440055" y="1053465"/>
                    <a:pt x="750570" y="1142048"/>
                    <a:pt x="1062038" y="1229678"/>
                  </a:cubicBezTo>
                  <a:cubicBezTo>
                    <a:pt x="1061085" y="1234440"/>
                    <a:pt x="1059180" y="1239203"/>
                    <a:pt x="1058227" y="1243965"/>
                  </a:cubicBezTo>
                  <a:cubicBezTo>
                    <a:pt x="746760" y="1155383"/>
                    <a:pt x="436245" y="1066800"/>
                    <a:pt x="124777" y="978218"/>
                  </a:cubicBezTo>
                  <a:cubicBezTo>
                    <a:pt x="125730" y="973455"/>
                    <a:pt x="127635" y="969645"/>
                    <a:pt x="128588" y="964883"/>
                  </a:cubicBezTo>
                  <a:lnTo>
                    <a:pt x="128588" y="964883"/>
                  </a:lnTo>
                  <a:close/>
                  <a:moveTo>
                    <a:pt x="103822" y="1052513"/>
                  </a:moveTo>
                  <a:cubicBezTo>
                    <a:pt x="415290" y="1141095"/>
                    <a:pt x="725805" y="1229678"/>
                    <a:pt x="1037272" y="1318260"/>
                  </a:cubicBezTo>
                  <a:cubicBezTo>
                    <a:pt x="1036320" y="1323023"/>
                    <a:pt x="1034415" y="1327785"/>
                    <a:pt x="1033463" y="1332548"/>
                  </a:cubicBezTo>
                  <a:cubicBezTo>
                    <a:pt x="721995" y="1243965"/>
                    <a:pt x="411480" y="1155383"/>
                    <a:pt x="100013" y="1066800"/>
                  </a:cubicBezTo>
                  <a:cubicBezTo>
                    <a:pt x="100965" y="1062038"/>
                    <a:pt x="101917" y="1057275"/>
                    <a:pt x="103822" y="1052513"/>
                  </a:cubicBezTo>
                  <a:lnTo>
                    <a:pt x="103822" y="1052513"/>
                  </a:lnTo>
                  <a:close/>
                  <a:moveTo>
                    <a:pt x="79057" y="1140143"/>
                  </a:moveTo>
                  <a:cubicBezTo>
                    <a:pt x="78105" y="1144905"/>
                    <a:pt x="76200" y="1149668"/>
                    <a:pt x="75247" y="1154430"/>
                  </a:cubicBezTo>
                  <a:cubicBezTo>
                    <a:pt x="385763" y="1243013"/>
                    <a:pt x="697230" y="1331595"/>
                    <a:pt x="1008697" y="1419225"/>
                  </a:cubicBezTo>
                  <a:cubicBezTo>
                    <a:pt x="1009650" y="1414463"/>
                    <a:pt x="1011555" y="1409700"/>
                    <a:pt x="1012507" y="1404938"/>
                  </a:cubicBezTo>
                  <a:cubicBezTo>
                    <a:pt x="701040" y="1316355"/>
                    <a:pt x="389572" y="1228725"/>
                    <a:pt x="79057" y="1140143"/>
                  </a:cubicBezTo>
                  <a:lnTo>
                    <a:pt x="79057" y="1140143"/>
                  </a:lnTo>
                  <a:close/>
                  <a:moveTo>
                    <a:pt x="54292" y="1227773"/>
                  </a:moveTo>
                  <a:cubicBezTo>
                    <a:pt x="53340" y="1232535"/>
                    <a:pt x="51435" y="1237298"/>
                    <a:pt x="50482" y="1242060"/>
                  </a:cubicBezTo>
                  <a:cubicBezTo>
                    <a:pt x="360997" y="1330643"/>
                    <a:pt x="672465" y="1419225"/>
                    <a:pt x="983932" y="1507808"/>
                  </a:cubicBezTo>
                  <a:cubicBezTo>
                    <a:pt x="984885" y="1503045"/>
                    <a:pt x="986790" y="1498283"/>
                    <a:pt x="987742" y="1493520"/>
                  </a:cubicBezTo>
                  <a:cubicBezTo>
                    <a:pt x="676275" y="1403985"/>
                    <a:pt x="364807" y="1316355"/>
                    <a:pt x="54292" y="1227773"/>
                  </a:cubicBezTo>
                  <a:lnTo>
                    <a:pt x="54292" y="1227773"/>
                  </a:lnTo>
                  <a:close/>
                  <a:moveTo>
                    <a:pt x="28575" y="1315403"/>
                  </a:moveTo>
                  <a:cubicBezTo>
                    <a:pt x="27622" y="1320165"/>
                    <a:pt x="25717" y="1324928"/>
                    <a:pt x="24765" y="1329690"/>
                  </a:cubicBezTo>
                  <a:cubicBezTo>
                    <a:pt x="336232" y="1418273"/>
                    <a:pt x="646747" y="1506855"/>
                    <a:pt x="958215" y="1595438"/>
                  </a:cubicBezTo>
                  <a:cubicBezTo>
                    <a:pt x="959167" y="1590675"/>
                    <a:pt x="961072" y="1585913"/>
                    <a:pt x="962025" y="1581150"/>
                  </a:cubicBezTo>
                  <a:cubicBezTo>
                    <a:pt x="650557" y="1492568"/>
                    <a:pt x="340042" y="1403985"/>
                    <a:pt x="28575" y="1315403"/>
                  </a:cubicBezTo>
                  <a:lnTo>
                    <a:pt x="28575" y="1315403"/>
                  </a:lnTo>
                  <a:close/>
                  <a:moveTo>
                    <a:pt x="3810" y="1403033"/>
                  </a:moveTo>
                  <a:lnTo>
                    <a:pt x="937260" y="1668780"/>
                  </a:lnTo>
                  <a:lnTo>
                    <a:pt x="933450" y="1683068"/>
                  </a:lnTo>
                  <a:lnTo>
                    <a:pt x="0" y="1417320"/>
                  </a:lnTo>
                  <a:lnTo>
                    <a:pt x="3810" y="1403033"/>
                  </a:lnTo>
                  <a:close/>
                </a:path>
              </a:pathLst>
            </a:custGeom>
            <a:solidFill>
              <a:srgbClr val="000000">
                <a:alpha val="824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728" name="Google Shape;728;p12"/>
          <p:cNvSpPr/>
          <p:nvPr/>
        </p:nvSpPr>
        <p:spPr>
          <a:xfrm rot="-649104">
            <a:off x="12189729" y="2096603"/>
            <a:ext cx="541907" cy="4026883"/>
          </a:xfrm>
          <a:custGeom>
            <a:avLst/>
            <a:gdLst/>
            <a:ahLst/>
            <a:cxnLst/>
            <a:rect l="l" t="t" r="r" b="b"/>
            <a:pathLst>
              <a:path w="172397" h="1281073" extrusionOk="0">
                <a:moveTo>
                  <a:pt x="0" y="0"/>
                </a:moveTo>
                <a:lnTo>
                  <a:pt x="172397" y="0"/>
                </a:lnTo>
                <a:lnTo>
                  <a:pt x="172397" y="1281074"/>
                </a:lnTo>
                <a:lnTo>
                  <a:pt x="0" y="1281074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29" name="Google Shape;729;p12"/>
          <p:cNvSpPr/>
          <p:nvPr/>
        </p:nvSpPr>
        <p:spPr>
          <a:xfrm rot="-649104">
            <a:off x="12189004" y="2096003"/>
            <a:ext cx="541907" cy="4026883"/>
          </a:xfrm>
          <a:custGeom>
            <a:avLst/>
            <a:gdLst/>
            <a:ahLst/>
            <a:cxnLst/>
            <a:rect l="l" t="t" r="r" b="b"/>
            <a:pathLst>
              <a:path w="172397" h="1281073" extrusionOk="0">
                <a:moveTo>
                  <a:pt x="0" y="0"/>
                </a:moveTo>
                <a:lnTo>
                  <a:pt x="172397" y="0"/>
                </a:lnTo>
                <a:lnTo>
                  <a:pt x="172397" y="1281074"/>
                </a:lnTo>
                <a:lnTo>
                  <a:pt x="0" y="1281074"/>
                </a:lnTo>
                <a:close/>
              </a:path>
            </a:pathLst>
          </a:custGeom>
          <a:solidFill>
            <a:srgbClr val="000000">
              <a:alpha val="32960"/>
            </a:srgbClr>
          </a:solidFill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730" name="Google Shape;730;p12"/>
          <p:cNvGrpSpPr/>
          <p:nvPr/>
        </p:nvGrpSpPr>
        <p:grpSpPr>
          <a:xfrm rot="-7799674">
            <a:off x="6840915" y="172324"/>
            <a:ext cx="6867251" cy="6440453"/>
            <a:chOff x="8371004" y="-382642"/>
            <a:chExt cx="3618071" cy="3393209"/>
          </a:xfrm>
        </p:grpSpPr>
        <p:sp>
          <p:nvSpPr>
            <p:cNvPr id="731" name="Google Shape;731;p12"/>
            <p:cNvSpPr/>
            <p:nvPr/>
          </p:nvSpPr>
          <p:spPr>
            <a:xfrm>
              <a:off x="8371004" y="-382642"/>
              <a:ext cx="3618071" cy="3393209"/>
            </a:xfrm>
            <a:custGeom>
              <a:avLst/>
              <a:gdLst/>
              <a:ahLst/>
              <a:cxnLst/>
              <a:rect l="l" t="t" r="r" b="b"/>
              <a:pathLst>
                <a:path w="2038350" h="1911667" extrusionOk="0">
                  <a:moveTo>
                    <a:pt x="0" y="1057275"/>
                  </a:moveTo>
                  <a:lnTo>
                    <a:pt x="642938" y="0"/>
                  </a:lnTo>
                  <a:lnTo>
                    <a:pt x="710565" y="40957"/>
                  </a:lnTo>
                  <a:lnTo>
                    <a:pt x="683895" y="84772"/>
                  </a:lnTo>
                  <a:cubicBezTo>
                    <a:pt x="667703" y="84772"/>
                    <a:pt x="652463" y="92392"/>
                    <a:pt x="643890" y="107632"/>
                  </a:cubicBezTo>
                  <a:cubicBezTo>
                    <a:pt x="630555" y="129540"/>
                    <a:pt x="637222" y="158115"/>
                    <a:pt x="659130" y="171450"/>
                  </a:cubicBezTo>
                  <a:cubicBezTo>
                    <a:pt x="681038" y="184785"/>
                    <a:pt x="709613" y="178117"/>
                    <a:pt x="722947" y="156210"/>
                  </a:cubicBezTo>
                  <a:cubicBezTo>
                    <a:pt x="731520" y="141923"/>
                    <a:pt x="731520" y="123825"/>
                    <a:pt x="723900" y="109538"/>
                  </a:cubicBezTo>
                  <a:lnTo>
                    <a:pt x="750570" y="65722"/>
                  </a:lnTo>
                  <a:lnTo>
                    <a:pt x="862965" y="134302"/>
                  </a:lnTo>
                  <a:lnTo>
                    <a:pt x="836295" y="178117"/>
                  </a:lnTo>
                  <a:cubicBezTo>
                    <a:pt x="820103" y="178117"/>
                    <a:pt x="804863" y="185738"/>
                    <a:pt x="796290" y="200977"/>
                  </a:cubicBezTo>
                  <a:cubicBezTo>
                    <a:pt x="782955" y="222885"/>
                    <a:pt x="789622" y="251460"/>
                    <a:pt x="811530" y="264795"/>
                  </a:cubicBezTo>
                  <a:cubicBezTo>
                    <a:pt x="833438" y="278130"/>
                    <a:pt x="862013" y="271463"/>
                    <a:pt x="875347" y="249555"/>
                  </a:cubicBezTo>
                  <a:cubicBezTo>
                    <a:pt x="883920" y="235267"/>
                    <a:pt x="883920" y="217170"/>
                    <a:pt x="876300" y="202882"/>
                  </a:cubicBezTo>
                  <a:lnTo>
                    <a:pt x="902970" y="159067"/>
                  </a:lnTo>
                  <a:lnTo>
                    <a:pt x="1015365" y="227648"/>
                  </a:lnTo>
                  <a:lnTo>
                    <a:pt x="988695" y="271463"/>
                  </a:lnTo>
                  <a:cubicBezTo>
                    <a:pt x="972503" y="271463"/>
                    <a:pt x="957263" y="279082"/>
                    <a:pt x="948690" y="294323"/>
                  </a:cubicBezTo>
                  <a:cubicBezTo>
                    <a:pt x="935355" y="316230"/>
                    <a:pt x="942022" y="344805"/>
                    <a:pt x="963930" y="358140"/>
                  </a:cubicBezTo>
                  <a:cubicBezTo>
                    <a:pt x="985838" y="371475"/>
                    <a:pt x="1014413" y="364807"/>
                    <a:pt x="1027747" y="342900"/>
                  </a:cubicBezTo>
                  <a:cubicBezTo>
                    <a:pt x="1036320" y="328613"/>
                    <a:pt x="1036320" y="310515"/>
                    <a:pt x="1028700" y="296228"/>
                  </a:cubicBezTo>
                  <a:lnTo>
                    <a:pt x="1055370" y="252413"/>
                  </a:lnTo>
                  <a:lnTo>
                    <a:pt x="1167765" y="320992"/>
                  </a:lnTo>
                  <a:lnTo>
                    <a:pt x="1141095" y="364807"/>
                  </a:lnTo>
                  <a:cubicBezTo>
                    <a:pt x="1124903" y="364807"/>
                    <a:pt x="1109663" y="372428"/>
                    <a:pt x="1101090" y="387667"/>
                  </a:cubicBezTo>
                  <a:cubicBezTo>
                    <a:pt x="1087755" y="409575"/>
                    <a:pt x="1094423" y="438150"/>
                    <a:pt x="1116330" y="451485"/>
                  </a:cubicBezTo>
                  <a:cubicBezTo>
                    <a:pt x="1138238" y="464820"/>
                    <a:pt x="1166813" y="458153"/>
                    <a:pt x="1180148" y="436245"/>
                  </a:cubicBezTo>
                  <a:cubicBezTo>
                    <a:pt x="1188720" y="421957"/>
                    <a:pt x="1188720" y="403860"/>
                    <a:pt x="1181100" y="389573"/>
                  </a:cubicBezTo>
                  <a:lnTo>
                    <a:pt x="1207770" y="345757"/>
                  </a:lnTo>
                  <a:lnTo>
                    <a:pt x="1320165" y="414338"/>
                  </a:lnTo>
                  <a:lnTo>
                    <a:pt x="1293495" y="458153"/>
                  </a:lnTo>
                  <a:cubicBezTo>
                    <a:pt x="1277303" y="458153"/>
                    <a:pt x="1262063" y="465773"/>
                    <a:pt x="1253490" y="481013"/>
                  </a:cubicBezTo>
                  <a:cubicBezTo>
                    <a:pt x="1240155" y="502920"/>
                    <a:pt x="1246823" y="531495"/>
                    <a:pt x="1268730" y="544830"/>
                  </a:cubicBezTo>
                  <a:cubicBezTo>
                    <a:pt x="1290638" y="558165"/>
                    <a:pt x="1319213" y="551498"/>
                    <a:pt x="1332548" y="529590"/>
                  </a:cubicBezTo>
                  <a:cubicBezTo>
                    <a:pt x="1341120" y="515303"/>
                    <a:pt x="1341120" y="497205"/>
                    <a:pt x="1333500" y="482917"/>
                  </a:cubicBezTo>
                  <a:lnTo>
                    <a:pt x="1360170" y="439103"/>
                  </a:lnTo>
                  <a:lnTo>
                    <a:pt x="1472565" y="507682"/>
                  </a:lnTo>
                  <a:lnTo>
                    <a:pt x="1445895" y="551498"/>
                  </a:lnTo>
                  <a:cubicBezTo>
                    <a:pt x="1429703" y="551498"/>
                    <a:pt x="1414463" y="559118"/>
                    <a:pt x="1405890" y="574357"/>
                  </a:cubicBezTo>
                  <a:cubicBezTo>
                    <a:pt x="1392555" y="596265"/>
                    <a:pt x="1399223" y="624840"/>
                    <a:pt x="1421130" y="638175"/>
                  </a:cubicBezTo>
                  <a:cubicBezTo>
                    <a:pt x="1443038" y="651510"/>
                    <a:pt x="1471613" y="644843"/>
                    <a:pt x="1484948" y="622935"/>
                  </a:cubicBezTo>
                  <a:cubicBezTo>
                    <a:pt x="1493520" y="608648"/>
                    <a:pt x="1493520" y="590550"/>
                    <a:pt x="1485900" y="576263"/>
                  </a:cubicBezTo>
                  <a:lnTo>
                    <a:pt x="1512570" y="532448"/>
                  </a:lnTo>
                  <a:lnTo>
                    <a:pt x="1624965" y="601028"/>
                  </a:lnTo>
                  <a:lnTo>
                    <a:pt x="1598295" y="644843"/>
                  </a:lnTo>
                  <a:cubicBezTo>
                    <a:pt x="1582102" y="644843"/>
                    <a:pt x="1566863" y="652463"/>
                    <a:pt x="1558290" y="667703"/>
                  </a:cubicBezTo>
                  <a:cubicBezTo>
                    <a:pt x="1544955" y="689610"/>
                    <a:pt x="1551623" y="718185"/>
                    <a:pt x="1573530" y="731520"/>
                  </a:cubicBezTo>
                  <a:cubicBezTo>
                    <a:pt x="1595438" y="744855"/>
                    <a:pt x="1624013" y="738187"/>
                    <a:pt x="1637348" y="716280"/>
                  </a:cubicBezTo>
                  <a:cubicBezTo>
                    <a:pt x="1645920" y="701993"/>
                    <a:pt x="1645920" y="683895"/>
                    <a:pt x="1638300" y="669607"/>
                  </a:cubicBezTo>
                  <a:lnTo>
                    <a:pt x="1664970" y="625793"/>
                  </a:lnTo>
                  <a:lnTo>
                    <a:pt x="1777365" y="694373"/>
                  </a:lnTo>
                  <a:lnTo>
                    <a:pt x="1750695" y="738187"/>
                  </a:lnTo>
                  <a:cubicBezTo>
                    <a:pt x="1734502" y="738187"/>
                    <a:pt x="1719263" y="745807"/>
                    <a:pt x="1710690" y="761048"/>
                  </a:cubicBezTo>
                  <a:cubicBezTo>
                    <a:pt x="1697355" y="782955"/>
                    <a:pt x="1704023" y="811530"/>
                    <a:pt x="1725930" y="824865"/>
                  </a:cubicBezTo>
                  <a:cubicBezTo>
                    <a:pt x="1747838" y="838200"/>
                    <a:pt x="1776413" y="831532"/>
                    <a:pt x="1789748" y="809625"/>
                  </a:cubicBezTo>
                  <a:cubicBezTo>
                    <a:pt x="1798320" y="795337"/>
                    <a:pt x="1798320" y="777240"/>
                    <a:pt x="1790700" y="762953"/>
                  </a:cubicBezTo>
                  <a:lnTo>
                    <a:pt x="1817370" y="719137"/>
                  </a:lnTo>
                  <a:lnTo>
                    <a:pt x="1929765" y="787718"/>
                  </a:lnTo>
                  <a:lnTo>
                    <a:pt x="1903095" y="831532"/>
                  </a:lnTo>
                  <a:cubicBezTo>
                    <a:pt x="1886902" y="831532"/>
                    <a:pt x="1871663" y="839153"/>
                    <a:pt x="1863090" y="854393"/>
                  </a:cubicBezTo>
                  <a:cubicBezTo>
                    <a:pt x="1849755" y="876300"/>
                    <a:pt x="1856423" y="904875"/>
                    <a:pt x="1878330" y="918210"/>
                  </a:cubicBezTo>
                  <a:cubicBezTo>
                    <a:pt x="1900238" y="931545"/>
                    <a:pt x="1928813" y="924878"/>
                    <a:pt x="1942148" y="902970"/>
                  </a:cubicBezTo>
                  <a:cubicBezTo>
                    <a:pt x="1950720" y="888682"/>
                    <a:pt x="1950720" y="870585"/>
                    <a:pt x="1943100" y="856298"/>
                  </a:cubicBezTo>
                  <a:lnTo>
                    <a:pt x="1969770" y="812482"/>
                  </a:lnTo>
                  <a:lnTo>
                    <a:pt x="2038350" y="854393"/>
                  </a:lnTo>
                  <a:lnTo>
                    <a:pt x="1395413" y="1911668"/>
                  </a:lnTo>
                  <a:lnTo>
                    <a:pt x="0" y="1057275"/>
                  </a:ln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32" name="Google Shape;732;p12"/>
            <p:cNvSpPr/>
            <p:nvPr/>
          </p:nvSpPr>
          <p:spPr>
            <a:xfrm>
              <a:off x="8526181" y="-39606"/>
              <a:ext cx="3127772" cy="2830211"/>
            </a:xfrm>
            <a:custGeom>
              <a:avLst/>
              <a:gdLst/>
              <a:ahLst/>
              <a:cxnLst/>
              <a:rect l="l" t="t" r="r" b="b"/>
              <a:pathLst>
                <a:path w="1762125" h="1594485" extrusionOk="0">
                  <a:moveTo>
                    <a:pt x="0" y="828675"/>
                  </a:moveTo>
                  <a:lnTo>
                    <a:pt x="503873" y="0"/>
                  </a:lnTo>
                  <a:lnTo>
                    <a:pt x="516255" y="7620"/>
                  </a:lnTo>
                  <a:lnTo>
                    <a:pt x="12383" y="836295"/>
                  </a:lnTo>
                  <a:lnTo>
                    <a:pt x="0" y="828675"/>
                  </a:lnTo>
                  <a:lnTo>
                    <a:pt x="0" y="828675"/>
                  </a:lnTo>
                  <a:close/>
                  <a:moveTo>
                    <a:pt x="77153" y="876300"/>
                  </a:moveTo>
                  <a:cubicBezTo>
                    <a:pt x="80963" y="879158"/>
                    <a:pt x="85725" y="881063"/>
                    <a:pt x="89535" y="883920"/>
                  </a:cubicBezTo>
                  <a:cubicBezTo>
                    <a:pt x="257175" y="607695"/>
                    <a:pt x="425768" y="331470"/>
                    <a:pt x="593408" y="55245"/>
                  </a:cubicBezTo>
                  <a:cubicBezTo>
                    <a:pt x="589598" y="52388"/>
                    <a:pt x="584835" y="50483"/>
                    <a:pt x="581025" y="47625"/>
                  </a:cubicBezTo>
                  <a:cubicBezTo>
                    <a:pt x="413385" y="323850"/>
                    <a:pt x="245745" y="600075"/>
                    <a:pt x="77153" y="876300"/>
                  </a:cubicBezTo>
                  <a:lnTo>
                    <a:pt x="77153" y="876300"/>
                  </a:lnTo>
                  <a:close/>
                  <a:moveTo>
                    <a:pt x="155258" y="923925"/>
                  </a:moveTo>
                  <a:cubicBezTo>
                    <a:pt x="159068" y="926783"/>
                    <a:pt x="163830" y="928688"/>
                    <a:pt x="167640" y="931545"/>
                  </a:cubicBezTo>
                  <a:cubicBezTo>
                    <a:pt x="335280" y="655320"/>
                    <a:pt x="503873" y="379095"/>
                    <a:pt x="671513" y="102870"/>
                  </a:cubicBezTo>
                  <a:cubicBezTo>
                    <a:pt x="667703" y="100013"/>
                    <a:pt x="662940" y="98108"/>
                    <a:pt x="659130" y="95250"/>
                  </a:cubicBezTo>
                  <a:cubicBezTo>
                    <a:pt x="491490" y="371475"/>
                    <a:pt x="323850" y="647700"/>
                    <a:pt x="155258" y="923925"/>
                  </a:cubicBezTo>
                  <a:lnTo>
                    <a:pt x="155258" y="923925"/>
                  </a:lnTo>
                  <a:close/>
                  <a:moveTo>
                    <a:pt x="233363" y="970598"/>
                  </a:moveTo>
                  <a:cubicBezTo>
                    <a:pt x="237173" y="973455"/>
                    <a:pt x="241935" y="975360"/>
                    <a:pt x="245745" y="978218"/>
                  </a:cubicBezTo>
                  <a:cubicBezTo>
                    <a:pt x="413385" y="701993"/>
                    <a:pt x="581978" y="425768"/>
                    <a:pt x="749618" y="149543"/>
                  </a:cubicBezTo>
                  <a:cubicBezTo>
                    <a:pt x="745808" y="146685"/>
                    <a:pt x="741045" y="144780"/>
                    <a:pt x="737235" y="141923"/>
                  </a:cubicBezTo>
                  <a:cubicBezTo>
                    <a:pt x="569595" y="419100"/>
                    <a:pt x="401003" y="694373"/>
                    <a:pt x="233363" y="970598"/>
                  </a:cubicBezTo>
                  <a:lnTo>
                    <a:pt x="233363" y="970598"/>
                  </a:lnTo>
                  <a:close/>
                  <a:moveTo>
                    <a:pt x="311468" y="1018223"/>
                  </a:moveTo>
                  <a:cubicBezTo>
                    <a:pt x="315278" y="1021080"/>
                    <a:pt x="320040" y="1022985"/>
                    <a:pt x="323850" y="1025843"/>
                  </a:cubicBezTo>
                  <a:cubicBezTo>
                    <a:pt x="491490" y="749618"/>
                    <a:pt x="660083" y="473393"/>
                    <a:pt x="827723" y="197168"/>
                  </a:cubicBezTo>
                  <a:cubicBezTo>
                    <a:pt x="823913" y="194310"/>
                    <a:pt x="819150" y="192405"/>
                    <a:pt x="815340" y="189548"/>
                  </a:cubicBezTo>
                  <a:cubicBezTo>
                    <a:pt x="647700" y="465773"/>
                    <a:pt x="479108" y="741998"/>
                    <a:pt x="311468" y="1018223"/>
                  </a:cubicBezTo>
                  <a:lnTo>
                    <a:pt x="311468" y="1018223"/>
                  </a:lnTo>
                  <a:close/>
                  <a:moveTo>
                    <a:pt x="388620" y="1065848"/>
                  </a:moveTo>
                  <a:cubicBezTo>
                    <a:pt x="392430" y="1068705"/>
                    <a:pt x="397193" y="1070610"/>
                    <a:pt x="401003" y="1073468"/>
                  </a:cubicBezTo>
                  <a:cubicBezTo>
                    <a:pt x="568643" y="797243"/>
                    <a:pt x="737235" y="521017"/>
                    <a:pt x="904875" y="244793"/>
                  </a:cubicBezTo>
                  <a:cubicBezTo>
                    <a:pt x="901065" y="241935"/>
                    <a:pt x="896303" y="240030"/>
                    <a:pt x="892493" y="237173"/>
                  </a:cubicBezTo>
                  <a:cubicBezTo>
                    <a:pt x="724853" y="513398"/>
                    <a:pt x="557213" y="789623"/>
                    <a:pt x="388620" y="1065848"/>
                  </a:cubicBezTo>
                  <a:lnTo>
                    <a:pt x="388620" y="1065848"/>
                  </a:lnTo>
                  <a:close/>
                  <a:moveTo>
                    <a:pt x="466725" y="1113473"/>
                  </a:moveTo>
                  <a:cubicBezTo>
                    <a:pt x="470535" y="1116330"/>
                    <a:pt x="475298" y="1118235"/>
                    <a:pt x="479108" y="1121093"/>
                  </a:cubicBezTo>
                  <a:cubicBezTo>
                    <a:pt x="646748" y="844868"/>
                    <a:pt x="815340" y="568643"/>
                    <a:pt x="982980" y="292418"/>
                  </a:cubicBezTo>
                  <a:cubicBezTo>
                    <a:pt x="979170" y="289560"/>
                    <a:pt x="974408" y="287655"/>
                    <a:pt x="970598" y="284798"/>
                  </a:cubicBezTo>
                  <a:cubicBezTo>
                    <a:pt x="802958" y="561023"/>
                    <a:pt x="635318" y="837248"/>
                    <a:pt x="466725" y="1113473"/>
                  </a:cubicBezTo>
                  <a:lnTo>
                    <a:pt x="466725" y="1113473"/>
                  </a:lnTo>
                  <a:close/>
                  <a:moveTo>
                    <a:pt x="544830" y="1160145"/>
                  </a:moveTo>
                  <a:cubicBezTo>
                    <a:pt x="712470" y="883920"/>
                    <a:pt x="881063" y="607695"/>
                    <a:pt x="1048703" y="331470"/>
                  </a:cubicBezTo>
                  <a:cubicBezTo>
                    <a:pt x="1052513" y="334328"/>
                    <a:pt x="1057275" y="336233"/>
                    <a:pt x="1061085" y="339090"/>
                  </a:cubicBezTo>
                  <a:cubicBezTo>
                    <a:pt x="893445" y="615315"/>
                    <a:pt x="724853" y="891540"/>
                    <a:pt x="557213" y="1167765"/>
                  </a:cubicBezTo>
                  <a:cubicBezTo>
                    <a:pt x="553403" y="1165860"/>
                    <a:pt x="548640" y="1163003"/>
                    <a:pt x="544830" y="1160145"/>
                  </a:cubicBezTo>
                  <a:lnTo>
                    <a:pt x="544830" y="1160145"/>
                  </a:lnTo>
                  <a:close/>
                  <a:moveTo>
                    <a:pt x="622935" y="1207770"/>
                  </a:moveTo>
                  <a:cubicBezTo>
                    <a:pt x="790575" y="931545"/>
                    <a:pt x="959168" y="655320"/>
                    <a:pt x="1126808" y="379095"/>
                  </a:cubicBezTo>
                  <a:cubicBezTo>
                    <a:pt x="1130618" y="381953"/>
                    <a:pt x="1135380" y="383858"/>
                    <a:pt x="1139190" y="386715"/>
                  </a:cubicBezTo>
                  <a:cubicBezTo>
                    <a:pt x="971550" y="662940"/>
                    <a:pt x="802958" y="939165"/>
                    <a:pt x="635318" y="1215390"/>
                  </a:cubicBezTo>
                  <a:cubicBezTo>
                    <a:pt x="630555" y="1213485"/>
                    <a:pt x="626745" y="1210628"/>
                    <a:pt x="622935" y="1207770"/>
                  </a:cubicBezTo>
                  <a:lnTo>
                    <a:pt x="622935" y="1207770"/>
                  </a:lnTo>
                  <a:close/>
                  <a:moveTo>
                    <a:pt x="700088" y="1255395"/>
                  </a:moveTo>
                  <a:cubicBezTo>
                    <a:pt x="867728" y="979170"/>
                    <a:pt x="1036320" y="702945"/>
                    <a:pt x="1203960" y="426720"/>
                  </a:cubicBezTo>
                  <a:cubicBezTo>
                    <a:pt x="1207770" y="429578"/>
                    <a:pt x="1212533" y="431483"/>
                    <a:pt x="1216343" y="434340"/>
                  </a:cubicBezTo>
                  <a:cubicBezTo>
                    <a:pt x="1048703" y="710565"/>
                    <a:pt x="880110" y="986790"/>
                    <a:pt x="712470" y="1263015"/>
                  </a:cubicBezTo>
                  <a:cubicBezTo>
                    <a:pt x="708660" y="1260158"/>
                    <a:pt x="704850" y="1258253"/>
                    <a:pt x="700088" y="1255395"/>
                  </a:cubicBezTo>
                  <a:lnTo>
                    <a:pt x="700088" y="1255395"/>
                  </a:lnTo>
                  <a:close/>
                  <a:moveTo>
                    <a:pt x="778193" y="1303020"/>
                  </a:moveTo>
                  <a:cubicBezTo>
                    <a:pt x="945833" y="1026795"/>
                    <a:pt x="1114425" y="750570"/>
                    <a:pt x="1282065" y="474345"/>
                  </a:cubicBezTo>
                  <a:cubicBezTo>
                    <a:pt x="1285875" y="477203"/>
                    <a:pt x="1290638" y="479108"/>
                    <a:pt x="1294448" y="481965"/>
                  </a:cubicBezTo>
                  <a:cubicBezTo>
                    <a:pt x="1126808" y="758190"/>
                    <a:pt x="958215" y="1034415"/>
                    <a:pt x="790575" y="1310640"/>
                  </a:cubicBezTo>
                  <a:cubicBezTo>
                    <a:pt x="786765" y="1307783"/>
                    <a:pt x="782955" y="1304925"/>
                    <a:pt x="778193" y="1303020"/>
                  </a:cubicBezTo>
                  <a:lnTo>
                    <a:pt x="778193" y="1303020"/>
                  </a:lnTo>
                  <a:close/>
                  <a:moveTo>
                    <a:pt x="856298" y="1350645"/>
                  </a:moveTo>
                  <a:cubicBezTo>
                    <a:pt x="1023938" y="1074420"/>
                    <a:pt x="1192530" y="798195"/>
                    <a:pt x="1360170" y="521970"/>
                  </a:cubicBezTo>
                  <a:cubicBezTo>
                    <a:pt x="1363980" y="524828"/>
                    <a:pt x="1368743" y="526733"/>
                    <a:pt x="1372553" y="529590"/>
                  </a:cubicBezTo>
                  <a:cubicBezTo>
                    <a:pt x="1204913" y="805815"/>
                    <a:pt x="1036320" y="1082040"/>
                    <a:pt x="868680" y="1358265"/>
                  </a:cubicBezTo>
                  <a:cubicBezTo>
                    <a:pt x="864870" y="1355408"/>
                    <a:pt x="860108" y="1352550"/>
                    <a:pt x="856298" y="1350645"/>
                  </a:cubicBezTo>
                  <a:lnTo>
                    <a:pt x="856298" y="1350645"/>
                  </a:lnTo>
                  <a:close/>
                  <a:moveTo>
                    <a:pt x="934403" y="1397318"/>
                  </a:moveTo>
                  <a:cubicBezTo>
                    <a:pt x="1102043" y="1121093"/>
                    <a:pt x="1270635" y="844868"/>
                    <a:pt x="1438275" y="568643"/>
                  </a:cubicBezTo>
                  <a:cubicBezTo>
                    <a:pt x="1442085" y="571500"/>
                    <a:pt x="1446848" y="573405"/>
                    <a:pt x="1450657" y="576263"/>
                  </a:cubicBezTo>
                  <a:cubicBezTo>
                    <a:pt x="1283018" y="852488"/>
                    <a:pt x="1114425" y="1128713"/>
                    <a:pt x="946785" y="1404938"/>
                  </a:cubicBezTo>
                  <a:cubicBezTo>
                    <a:pt x="942975" y="1403033"/>
                    <a:pt x="938213" y="1400175"/>
                    <a:pt x="934403" y="1397318"/>
                  </a:cubicBezTo>
                  <a:lnTo>
                    <a:pt x="934403" y="1397318"/>
                  </a:lnTo>
                  <a:close/>
                  <a:moveTo>
                    <a:pt x="1012508" y="1444943"/>
                  </a:moveTo>
                  <a:cubicBezTo>
                    <a:pt x="1016318" y="1447800"/>
                    <a:pt x="1021080" y="1449705"/>
                    <a:pt x="1024890" y="1452563"/>
                  </a:cubicBezTo>
                  <a:cubicBezTo>
                    <a:pt x="1192530" y="1176338"/>
                    <a:pt x="1361123" y="900113"/>
                    <a:pt x="1528763" y="623888"/>
                  </a:cubicBezTo>
                  <a:cubicBezTo>
                    <a:pt x="1524953" y="621030"/>
                    <a:pt x="1520190" y="619125"/>
                    <a:pt x="1516380" y="616268"/>
                  </a:cubicBezTo>
                  <a:cubicBezTo>
                    <a:pt x="1347788" y="892493"/>
                    <a:pt x="1180148" y="1168718"/>
                    <a:pt x="1012508" y="1444943"/>
                  </a:cubicBezTo>
                  <a:lnTo>
                    <a:pt x="1012508" y="1444943"/>
                  </a:lnTo>
                  <a:close/>
                  <a:moveTo>
                    <a:pt x="1089660" y="1492568"/>
                  </a:moveTo>
                  <a:cubicBezTo>
                    <a:pt x="1093470" y="1495425"/>
                    <a:pt x="1098233" y="1497330"/>
                    <a:pt x="1102043" y="1500188"/>
                  </a:cubicBezTo>
                  <a:cubicBezTo>
                    <a:pt x="1269683" y="1223963"/>
                    <a:pt x="1438275" y="947738"/>
                    <a:pt x="1605915" y="671513"/>
                  </a:cubicBezTo>
                  <a:cubicBezTo>
                    <a:pt x="1602105" y="668655"/>
                    <a:pt x="1597343" y="666750"/>
                    <a:pt x="1593532" y="663893"/>
                  </a:cubicBezTo>
                  <a:cubicBezTo>
                    <a:pt x="1425893" y="940118"/>
                    <a:pt x="1258253" y="1216343"/>
                    <a:pt x="1089660" y="1492568"/>
                  </a:cubicBezTo>
                  <a:lnTo>
                    <a:pt x="1089660" y="1492568"/>
                  </a:lnTo>
                  <a:close/>
                  <a:moveTo>
                    <a:pt x="1167765" y="1540193"/>
                  </a:moveTo>
                  <a:cubicBezTo>
                    <a:pt x="1171575" y="1543050"/>
                    <a:pt x="1176338" y="1544955"/>
                    <a:pt x="1180148" y="1547813"/>
                  </a:cubicBezTo>
                  <a:cubicBezTo>
                    <a:pt x="1347788" y="1271588"/>
                    <a:pt x="1516380" y="995363"/>
                    <a:pt x="1684020" y="719138"/>
                  </a:cubicBezTo>
                  <a:cubicBezTo>
                    <a:pt x="1680210" y="716280"/>
                    <a:pt x="1675448" y="714375"/>
                    <a:pt x="1671638" y="711518"/>
                  </a:cubicBezTo>
                  <a:cubicBezTo>
                    <a:pt x="1503998" y="987743"/>
                    <a:pt x="1336358" y="1263968"/>
                    <a:pt x="1167765" y="1540193"/>
                  </a:cubicBezTo>
                  <a:lnTo>
                    <a:pt x="1167765" y="1540193"/>
                  </a:lnTo>
                  <a:close/>
                  <a:moveTo>
                    <a:pt x="1245870" y="1586865"/>
                  </a:moveTo>
                  <a:lnTo>
                    <a:pt x="1258253" y="1594485"/>
                  </a:lnTo>
                  <a:lnTo>
                    <a:pt x="1762125" y="765810"/>
                  </a:lnTo>
                  <a:lnTo>
                    <a:pt x="1749743" y="758190"/>
                  </a:lnTo>
                  <a:lnTo>
                    <a:pt x="1245870" y="1586865"/>
                  </a:lnTo>
                  <a:close/>
                </a:path>
              </a:pathLst>
            </a:custGeom>
            <a:solidFill>
              <a:srgbClr val="000000">
                <a:alpha val="824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733" name="Google Shape;733;p12"/>
          <p:cNvSpPr/>
          <p:nvPr/>
        </p:nvSpPr>
        <p:spPr>
          <a:xfrm>
            <a:off x="7403019" y="91815"/>
            <a:ext cx="5172300" cy="6818581"/>
          </a:xfrm>
          <a:custGeom>
            <a:avLst/>
            <a:gdLst/>
            <a:ahLst/>
            <a:cxnLst/>
            <a:rect l="l" t="t" r="r" b="b"/>
            <a:pathLst>
              <a:path w="1645919" h="2169795" extrusionOk="0">
                <a:moveTo>
                  <a:pt x="0" y="279082"/>
                </a:moveTo>
                <a:lnTo>
                  <a:pt x="1452563" y="0"/>
                </a:lnTo>
                <a:lnTo>
                  <a:pt x="1573530" y="633412"/>
                </a:lnTo>
                <a:lnTo>
                  <a:pt x="1404938" y="665798"/>
                </a:lnTo>
                <a:lnTo>
                  <a:pt x="1645920" y="1924050"/>
                </a:lnTo>
                <a:lnTo>
                  <a:pt x="362903" y="2169795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34" name="Google Shape;734;p12"/>
          <p:cNvSpPr txBox="1"/>
          <p:nvPr/>
        </p:nvSpPr>
        <p:spPr>
          <a:xfrm rot="4725490">
            <a:off x="10490039" y="1270705"/>
            <a:ext cx="2479816" cy="4829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 dirty="0">
                <a:solidFill>
                  <a:schemeClr val="accent3"/>
                </a:solidFill>
                <a:latin typeface="Just Another Hand"/>
                <a:ea typeface="Just Another Hand"/>
                <a:cs typeface="Just Another Hand"/>
                <a:sym typeface="Just Another Hand"/>
              </a:rPr>
              <a:t>THẦY</a:t>
            </a:r>
            <a:r>
              <a:rPr lang="en" sz="1400" baseline="0" dirty="0">
                <a:solidFill>
                  <a:schemeClr val="accent3"/>
                </a:solidFill>
                <a:latin typeface="Just Another Hand"/>
                <a:ea typeface="Just Another Hand"/>
                <a:cs typeface="Just Another Hand"/>
                <a:sym typeface="Just Another Hand"/>
              </a:rPr>
              <a:t> HẢO</a:t>
            </a:r>
            <a:endParaRPr sz="1400" dirty="0">
              <a:solidFill>
                <a:schemeClr val="accent3"/>
              </a:solidFill>
              <a:latin typeface="Just Another Hand"/>
              <a:ea typeface="Just Another Hand"/>
              <a:cs typeface="Just Another Hand"/>
              <a:sym typeface="Just Another Hand"/>
            </a:endParaRPr>
          </a:p>
        </p:txBody>
      </p:sp>
      <p:sp>
        <p:nvSpPr>
          <p:cNvPr id="735" name="Google Shape;735;p12"/>
          <p:cNvSpPr/>
          <p:nvPr/>
        </p:nvSpPr>
        <p:spPr>
          <a:xfrm>
            <a:off x="2181000" y="463825"/>
            <a:ext cx="9475200" cy="5869800"/>
          </a:xfrm>
          <a:prstGeom prst="rect">
            <a:avLst/>
          </a:prstGeom>
          <a:solidFill>
            <a:srgbClr val="F3F3F3"/>
          </a:solidFill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8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36" name="Google Shape;736;p12"/>
          <p:cNvSpPr txBox="1">
            <a:spLocks noGrp="1"/>
          </p:cNvSpPr>
          <p:nvPr>
            <p:ph type="title"/>
          </p:nvPr>
        </p:nvSpPr>
        <p:spPr>
          <a:xfrm>
            <a:off x="2543675" y="662600"/>
            <a:ext cx="8925300" cy="8781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1pPr>
            <a:lvl2pPr lvl="1" rtl="0">
              <a:spcBef>
                <a:spcPts val="0"/>
              </a:spcBef>
              <a:spcAft>
                <a:spcPts val="0"/>
              </a:spcAft>
              <a:buSzPts val="7000"/>
              <a:buNone/>
              <a:defRPr sz="7000"/>
            </a:lvl2pPr>
            <a:lvl3pPr lvl="2" rtl="0">
              <a:spcBef>
                <a:spcPts val="0"/>
              </a:spcBef>
              <a:spcAft>
                <a:spcPts val="0"/>
              </a:spcAft>
              <a:buSzPts val="7000"/>
              <a:buNone/>
              <a:defRPr sz="7000"/>
            </a:lvl3pPr>
            <a:lvl4pPr lvl="3" rtl="0">
              <a:spcBef>
                <a:spcPts val="0"/>
              </a:spcBef>
              <a:spcAft>
                <a:spcPts val="0"/>
              </a:spcAft>
              <a:buSzPts val="7000"/>
              <a:buNone/>
              <a:defRPr sz="7000"/>
            </a:lvl4pPr>
            <a:lvl5pPr lvl="4" rtl="0">
              <a:spcBef>
                <a:spcPts val="0"/>
              </a:spcBef>
              <a:spcAft>
                <a:spcPts val="0"/>
              </a:spcAft>
              <a:buSzPts val="7000"/>
              <a:buNone/>
              <a:defRPr sz="7000"/>
            </a:lvl5pPr>
            <a:lvl6pPr lvl="5" rtl="0">
              <a:spcBef>
                <a:spcPts val="0"/>
              </a:spcBef>
              <a:spcAft>
                <a:spcPts val="0"/>
              </a:spcAft>
              <a:buSzPts val="7000"/>
              <a:buNone/>
              <a:defRPr sz="7000"/>
            </a:lvl6pPr>
            <a:lvl7pPr lvl="6" rtl="0">
              <a:spcBef>
                <a:spcPts val="0"/>
              </a:spcBef>
              <a:spcAft>
                <a:spcPts val="0"/>
              </a:spcAft>
              <a:buSzPts val="7000"/>
              <a:buNone/>
              <a:defRPr sz="7000"/>
            </a:lvl7pPr>
            <a:lvl8pPr lvl="7" rtl="0">
              <a:spcBef>
                <a:spcPts val="0"/>
              </a:spcBef>
              <a:spcAft>
                <a:spcPts val="0"/>
              </a:spcAft>
              <a:buSzPts val="7000"/>
              <a:buNone/>
              <a:defRPr sz="7000"/>
            </a:lvl8pPr>
            <a:lvl9pPr lvl="8" rtl="0">
              <a:spcBef>
                <a:spcPts val="0"/>
              </a:spcBef>
              <a:spcAft>
                <a:spcPts val="0"/>
              </a:spcAft>
              <a:buSzPts val="7000"/>
              <a:buNone/>
              <a:defRPr sz="7000"/>
            </a:lvl9pPr>
          </a:lstStyle>
          <a:p>
            <a:endParaRPr/>
          </a:p>
        </p:txBody>
      </p:sp>
      <p:sp>
        <p:nvSpPr>
          <p:cNvPr id="737" name="Google Shape;737;p12"/>
          <p:cNvSpPr txBox="1">
            <a:spLocks noGrp="1"/>
          </p:cNvSpPr>
          <p:nvPr>
            <p:ph type="body" idx="1"/>
          </p:nvPr>
        </p:nvSpPr>
        <p:spPr>
          <a:xfrm>
            <a:off x="2543675" y="1540700"/>
            <a:ext cx="8925300" cy="45057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>
            <a:lvl1pPr marL="457200" lvl="0" indent="-419100" rtl="0">
              <a:spcBef>
                <a:spcPts val="0"/>
              </a:spcBef>
              <a:spcAft>
                <a:spcPts val="0"/>
              </a:spcAft>
              <a:buSzPts val="3000"/>
              <a:buChar char="●"/>
              <a:defRPr/>
            </a:lvl1pPr>
            <a:lvl2pPr marL="914400" lvl="1" indent="-419100" rtl="0">
              <a:spcBef>
                <a:spcPts val="2100"/>
              </a:spcBef>
              <a:spcAft>
                <a:spcPts val="0"/>
              </a:spcAft>
              <a:buSzPts val="3000"/>
              <a:buChar char="○"/>
              <a:defRPr/>
            </a:lvl2pPr>
            <a:lvl3pPr marL="1371600" lvl="2" indent="-419100" rtl="0">
              <a:spcBef>
                <a:spcPts val="2100"/>
              </a:spcBef>
              <a:spcAft>
                <a:spcPts val="0"/>
              </a:spcAft>
              <a:buSzPts val="3000"/>
              <a:buChar char="■"/>
              <a:defRPr/>
            </a:lvl3pPr>
            <a:lvl4pPr marL="1828800" lvl="3" indent="-419100" rtl="0">
              <a:spcBef>
                <a:spcPts val="2100"/>
              </a:spcBef>
              <a:spcAft>
                <a:spcPts val="0"/>
              </a:spcAft>
              <a:buSzPts val="3000"/>
              <a:buChar char="●"/>
              <a:defRPr/>
            </a:lvl4pPr>
            <a:lvl5pPr marL="2286000" lvl="4" indent="-419100" rtl="0">
              <a:spcBef>
                <a:spcPts val="2100"/>
              </a:spcBef>
              <a:spcAft>
                <a:spcPts val="0"/>
              </a:spcAft>
              <a:buSzPts val="3000"/>
              <a:buChar char="○"/>
              <a:defRPr/>
            </a:lvl5pPr>
            <a:lvl6pPr marL="2743200" lvl="5" indent="-419100" rtl="0">
              <a:spcBef>
                <a:spcPts val="2100"/>
              </a:spcBef>
              <a:spcAft>
                <a:spcPts val="0"/>
              </a:spcAft>
              <a:buSzPts val="3000"/>
              <a:buChar char="■"/>
              <a:defRPr/>
            </a:lvl6pPr>
            <a:lvl7pPr marL="3200400" lvl="6" indent="-419100" rtl="0">
              <a:spcBef>
                <a:spcPts val="2100"/>
              </a:spcBef>
              <a:spcAft>
                <a:spcPts val="0"/>
              </a:spcAft>
              <a:buSzPts val="3000"/>
              <a:buChar char="●"/>
              <a:defRPr/>
            </a:lvl7pPr>
            <a:lvl8pPr marL="3657600" lvl="7" indent="-419100" rtl="0">
              <a:spcBef>
                <a:spcPts val="2100"/>
              </a:spcBef>
              <a:spcAft>
                <a:spcPts val="0"/>
              </a:spcAft>
              <a:buSzPts val="3000"/>
              <a:buChar char="○"/>
              <a:defRPr/>
            </a:lvl8pPr>
            <a:lvl9pPr marL="4114800" lvl="8" indent="-419100" rtl="0">
              <a:spcBef>
                <a:spcPts val="2100"/>
              </a:spcBef>
              <a:spcAft>
                <a:spcPts val="2100"/>
              </a:spcAft>
              <a:buSzPts val="3000"/>
              <a:buChar char="■"/>
              <a:defRPr/>
            </a:lvl9pPr>
          </a:lstStyle>
          <a:p>
            <a:endParaRPr/>
          </a:p>
        </p:txBody>
      </p:sp>
      <p:grpSp>
        <p:nvGrpSpPr>
          <p:cNvPr id="738" name="Google Shape;738;p12"/>
          <p:cNvGrpSpPr/>
          <p:nvPr/>
        </p:nvGrpSpPr>
        <p:grpSpPr>
          <a:xfrm>
            <a:off x="213484" y="-448679"/>
            <a:ext cx="1953597" cy="3775408"/>
            <a:chOff x="2718842" y="-1249002"/>
            <a:chExt cx="1653349" cy="3195166"/>
          </a:xfrm>
        </p:grpSpPr>
        <p:sp>
          <p:nvSpPr>
            <p:cNvPr id="739" name="Google Shape;739;p12"/>
            <p:cNvSpPr/>
            <p:nvPr/>
          </p:nvSpPr>
          <p:spPr>
            <a:xfrm>
              <a:off x="3291607" y="-1249002"/>
              <a:ext cx="509207" cy="509207"/>
            </a:xfrm>
            <a:custGeom>
              <a:avLst/>
              <a:gdLst/>
              <a:ahLst/>
              <a:cxnLst/>
              <a:rect l="l" t="t" r="r" b="b"/>
              <a:pathLst>
                <a:path w="617220" h="617220" extrusionOk="0">
                  <a:moveTo>
                    <a:pt x="308610" y="0"/>
                  </a:moveTo>
                  <a:cubicBezTo>
                    <a:pt x="393382" y="0"/>
                    <a:pt x="470535" y="34290"/>
                    <a:pt x="526733" y="90488"/>
                  </a:cubicBezTo>
                  <a:cubicBezTo>
                    <a:pt x="582930" y="146685"/>
                    <a:pt x="617220" y="223838"/>
                    <a:pt x="617220" y="308610"/>
                  </a:cubicBezTo>
                  <a:cubicBezTo>
                    <a:pt x="617220" y="393383"/>
                    <a:pt x="582930" y="470535"/>
                    <a:pt x="526733" y="526733"/>
                  </a:cubicBezTo>
                  <a:cubicBezTo>
                    <a:pt x="470535" y="582930"/>
                    <a:pt x="393382" y="617220"/>
                    <a:pt x="308610" y="617220"/>
                  </a:cubicBezTo>
                  <a:cubicBezTo>
                    <a:pt x="223838" y="617220"/>
                    <a:pt x="146685" y="582930"/>
                    <a:pt x="90488" y="526733"/>
                  </a:cubicBezTo>
                  <a:cubicBezTo>
                    <a:pt x="34290" y="470535"/>
                    <a:pt x="0" y="393383"/>
                    <a:pt x="0" y="308610"/>
                  </a:cubicBezTo>
                  <a:cubicBezTo>
                    <a:pt x="0" y="223838"/>
                    <a:pt x="34290" y="146685"/>
                    <a:pt x="90488" y="90488"/>
                  </a:cubicBezTo>
                  <a:cubicBezTo>
                    <a:pt x="146685" y="34290"/>
                    <a:pt x="223838" y="0"/>
                    <a:pt x="308610" y="0"/>
                  </a:cubicBezTo>
                  <a:lnTo>
                    <a:pt x="308610" y="0"/>
                  </a:lnTo>
                  <a:close/>
                  <a:moveTo>
                    <a:pt x="475297" y="140970"/>
                  </a:moveTo>
                  <a:cubicBezTo>
                    <a:pt x="432435" y="98108"/>
                    <a:pt x="373380" y="72390"/>
                    <a:pt x="308610" y="72390"/>
                  </a:cubicBezTo>
                  <a:cubicBezTo>
                    <a:pt x="243840" y="72390"/>
                    <a:pt x="184785" y="99060"/>
                    <a:pt x="141922" y="140970"/>
                  </a:cubicBezTo>
                  <a:cubicBezTo>
                    <a:pt x="99060" y="183833"/>
                    <a:pt x="73342" y="242888"/>
                    <a:pt x="73342" y="307658"/>
                  </a:cubicBezTo>
                  <a:cubicBezTo>
                    <a:pt x="73342" y="372427"/>
                    <a:pt x="100013" y="431483"/>
                    <a:pt x="141922" y="474345"/>
                  </a:cubicBezTo>
                  <a:cubicBezTo>
                    <a:pt x="184785" y="517208"/>
                    <a:pt x="243840" y="542925"/>
                    <a:pt x="308610" y="542925"/>
                  </a:cubicBezTo>
                  <a:cubicBezTo>
                    <a:pt x="373380" y="542925"/>
                    <a:pt x="432435" y="516255"/>
                    <a:pt x="475297" y="474345"/>
                  </a:cubicBezTo>
                  <a:cubicBezTo>
                    <a:pt x="518160" y="431483"/>
                    <a:pt x="543877" y="372427"/>
                    <a:pt x="543877" y="307658"/>
                  </a:cubicBezTo>
                  <a:cubicBezTo>
                    <a:pt x="544830" y="242888"/>
                    <a:pt x="518160" y="183833"/>
                    <a:pt x="475297" y="140970"/>
                  </a:cubicBezTo>
                  <a:close/>
                </a:path>
              </a:pathLst>
            </a:custGeom>
            <a:solidFill>
              <a:srgbClr val="39353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40" name="Google Shape;740;p12"/>
            <p:cNvSpPr/>
            <p:nvPr/>
          </p:nvSpPr>
          <p:spPr>
            <a:xfrm>
              <a:off x="2718842" y="-555863"/>
              <a:ext cx="1653349" cy="2502026"/>
            </a:xfrm>
            <a:custGeom>
              <a:avLst/>
              <a:gdLst/>
              <a:ahLst/>
              <a:cxnLst/>
              <a:rect l="l" t="t" r="r" b="b"/>
              <a:pathLst>
                <a:path w="2004059" h="3032759" extrusionOk="0">
                  <a:moveTo>
                    <a:pt x="0" y="0"/>
                  </a:moveTo>
                  <a:lnTo>
                    <a:pt x="2004060" y="0"/>
                  </a:lnTo>
                  <a:lnTo>
                    <a:pt x="2004060" y="3032760"/>
                  </a:lnTo>
                  <a:lnTo>
                    <a:pt x="0" y="3032760"/>
                  </a:lnTo>
                  <a:lnTo>
                    <a:pt x="0" y="0"/>
                  </a:lnTo>
                  <a:lnTo>
                    <a:pt x="0" y="0"/>
                  </a:lnTo>
                  <a:close/>
                  <a:moveTo>
                    <a:pt x="809625" y="105728"/>
                  </a:moveTo>
                  <a:cubicBezTo>
                    <a:pt x="765810" y="105728"/>
                    <a:pt x="730568" y="140970"/>
                    <a:pt x="730568" y="184785"/>
                  </a:cubicBezTo>
                  <a:lnTo>
                    <a:pt x="730568" y="184785"/>
                  </a:lnTo>
                  <a:cubicBezTo>
                    <a:pt x="730568" y="228600"/>
                    <a:pt x="765810" y="263843"/>
                    <a:pt x="809625" y="263843"/>
                  </a:cubicBezTo>
                  <a:lnTo>
                    <a:pt x="1195388" y="263843"/>
                  </a:lnTo>
                  <a:cubicBezTo>
                    <a:pt x="1239203" y="263843"/>
                    <a:pt x="1274445" y="228600"/>
                    <a:pt x="1274445" y="184785"/>
                  </a:cubicBezTo>
                  <a:lnTo>
                    <a:pt x="1274445" y="184785"/>
                  </a:lnTo>
                  <a:cubicBezTo>
                    <a:pt x="1274445" y="140970"/>
                    <a:pt x="1239203" y="105728"/>
                    <a:pt x="1195388" y="105728"/>
                  </a:cubicBezTo>
                  <a:lnTo>
                    <a:pt x="809625" y="105728"/>
                  </a:lnTo>
                  <a:lnTo>
                    <a:pt x="809625" y="105728"/>
                  </a:lnTo>
                  <a:close/>
                  <a:moveTo>
                    <a:pt x="1489710" y="105728"/>
                  </a:moveTo>
                  <a:cubicBezTo>
                    <a:pt x="1445895" y="105728"/>
                    <a:pt x="1410653" y="140970"/>
                    <a:pt x="1410653" y="184785"/>
                  </a:cubicBezTo>
                  <a:lnTo>
                    <a:pt x="1410653" y="184785"/>
                  </a:lnTo>
                  <a:cubicBezTo>
                    <a:pt x="1410653" y="228600"/>
                    <a:pt x="1445895" y="263843"/>
                    <a:pt x="1489710" y="263843"/>
                  </a:cubicBezTo>
                  <a:lnTo>
                    <a:pt x="1489710" y="263843"/>
                  </a:lnTo>
                  <a:cubicBezTo>
                    <a:pt x="1533525" y="263843"/>
                    <a:pt x="1568768" y="228600"/>
                    <a:pt x="1568768" y="184785"/>
                  </a:cubicBezTo>
                  <a:lnTo>
                    <a:pt x="1568768" y="184785"/>
                  </a:lnTo>
                  <a:cubicBezTo>
                    <a:pt x="1568768" y="141923"/>
                    <a:pt x="1533525" y="105728"/>
                    <a:pt x="1489710" y="105728"/>
                  </a:cubicBezTo>
                  <a:lnTo>
                    <a:pt x="1489710" y="105728"/>
                  </a:lnTo>
                  <a:lnTo>
                    <a:pt x="1489710" y="105728"/>
                  </a:lnTo>
                  <a:close/>
                  <a:moveTo>
                    <a:pt x="515303" y="105728"/>
                  </a:moveTo>
                  <a:cubicBezTo>
                    <a:pt x="471488" y="105728"/>
                    <a:pt x="436245" y="140970"/>
                    <a:pt x="436245" y="184785"/>
                  </a:cubicBezTo>
                  <a:lnTo>
                    <a:pt x="436245" y="184785"/>
                  </a:lnTo>
                  <a:cubicBezTo>
                    <a:pt x="436245" y="228600"/>
                    <a:pt x="471488" y="263843"/>
                    <a:pt x="515303" y="263843"/>
                  </a:cubicBezTo>
                  <a:lnTo>
                    <a:pt x="515303" y="263843"/>
                  </a:lnTo>
                  <a:cubicBezTo>
                    <a:pt x="559118" y="263843"/>
                    <a:pt x="594360" y="228600"/>
                    <a:pt x="594360" y="184785"/>
                  </a:cubicBezTo>
                  <a:lnTo>
                    <a:pt x="594360" y="184785"/>
                  </a:lnTo>
                  <a:cubicBezTo>
                    <a:pt x="594360" y="141923"/>
                    <a:pt x="559118" y="105728"/>
                    <a:pt x="515303" y="105728"/>
                  </a:cubicBezTo>
                  <a:lnTo>
                    <a:pt x="515303" y="105728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41" name="Google Shape;741;p12"/>
            <p:cNvSpPr/>
            <p:nvPr/>
          </p:nvSpPr>
          <p:spPr>
            <a:xfrm>
              <a:off x="2900584" y="-155400"/>
              <a:ext cx="1290304" cy="1919740"/>
            </a:xfrm>
            <a:custGeom>
              <a:avLst/>
              <a:gdLst/>
              <a:ahLst/>
              <a:cxnLst/>
              <a:rect l="l" t="t" r="r" b="b"/>
              <a:pathLst>
                <a:path w="1564005" h="2326957" extrusionOk="0">
                  <a:moveTo>
                    <a:pt x="0" y="0"/>
                  </a:moveTo>
                  <a:lnTo>
                    <a:pt x="0" y="2326958"/>
                  </a:lnTo>
                  <a:lnTo>
                    <a:pt x="1564005" y="2326958"/>
                  </a:lnTo>
                  <a:lnTo>
                    <a:pt x="1564005" y="0"/>
                  </a:lnTo>
                  <a:cubicBezTo>
                    <a:pt x="1042988" y="0"/>
                    <a:pt x="521970" y="0"/>
                    <a:pt x="0" y="0"/>
                  </a:cubicBezTo>
                  <a:close/>
                </a:path>
              </a:pathLst>
            </a:custGeom>
            <a:solidFill>
              <a:srgbClr val="FFFFFF">
                <a:alpha val="8101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42" name="Google Shape;742;p12"/>
            <p:cNvSpPr/>
            <p:nvPr/>
          </p:nvSpPr>
          <p:spPr>
            <a:xfrm>
              <a:off x="2900584" y="-155400"/>
              <a:ext cx="1046702" cy="1920526"/>
            </a:xfrm>
            <a:custGeom>
              <a:avLst/>
              <a:gdLst/>
              <a:ahLst/>
              <a:cxnLst/>
              <a:rect l="l" t="t" r="r" b="b"/>
              <a:pathLst>
                <a:path w="1268730" h="2327910" extrusionOk="0">
                  <a:moveTo>
                    <a:pt x="0" y="0"/>
                  </a:moveTo>
                  <a:lnTo>
                    <a:pt x="0" y="2327910"/>
                  </a:lnTo>
                  <a:lnTo>
                    <a:pt x="157162" y="2327910"/>
                  </a:lnTo>
                  <a:lnTo>
                    <a:pt x="1268730" y="0"/>
                  </a:lnTo>
                  <a:close/>
                </a:path>
              </a:pathLst>
            </a:custGeom>
            <a:solidFill>
              <a:srgbClr val="FFFFFF">
                <a:alpha val="4916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743" name="Google Shape;743;p12"/>
            <p:cNvGrpSpPr/>
            <p:nvPr/>
          </p:nvGrpSpPr>
          <p:grpSpPr>
            <a:xfrm>
              <a:off x="3022533" y="201005"/>
              <a:ext cx="1047184" cy="1223368"/>
              <a:chOff x="2793933" y="-256195"/>
              <a:chExt cx="1047184" cy="1223368"/>
            </a:xfrm>
          </p:grpSpPr>
          <p:sp>
            <p:nvSpPr>
              <p:cNvPr id="744" name="Google Shape;744;p12"/>
              <p:cNvSpPr/>
              <p:nvPr/>
            </p:nvSpPr>
            <p:spPr>
              <a:xfrm>
                <a:off x="2793933" y="-256195"/>
                <a:ext cx="1045916" cy="42433"/>
              </a:xfrm>
              <a:custGeom>
                <a:avLst/>
                <a:gdLst/>
                <a:ahLst/>
                <a:cxnLst/>
                <a:rect l="l" t="t" r="r" b="b"/>
                <a:pathLst>
                  <a:path w="1267777" h="51434" extrusionOk="0">
                    <a:moveTo>
                      <a:pt x="0" y="0"/>
                    </a:moveTo>
                    <a:lnTo>
                      <a:pt x="1267778" y="0"/>
                    </a:lnTo>
                    <a:lnTo>
                      <a:pt x="1267778" y="51435"/>
                    </a:lnTo>
                    <a:lnTo>
                      <a:pt x="0" y="51435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745" name="Google Shape;745;p12"/>
              <p:cNvGrpSpPr/>
              <p:nvPr/>
            </p:nvGrpSpPr>
            <p:grpSpPr>
              <a:xfrm>
                <a:off x="2793933" y="137188"/>
                <a:ext cx="1047184" cy="435867"/>
                <a:chOff x="5463539" y="4411027"/>
                <a:chExt cx="1267777" cy="527684"/>
              </a:xfrm>
            </p:grpSpPr>
            <p:sp>
              <p:nvSpPr>
                <p:cNvPr id="746" name="Google Shape;746;p12"/>
                <p:cNvSpPr/>
                <p:nvPr/>
              </p:nvSpPr>
              <p:spPr>
                <a:xfrm>
                  <a:off x="5463539" y="4411027"/>
                  <a:ext cx="1267777" cy="5143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67777" h="51434" extrusionOk="0">
                      <a:moveTo>
                        <a:pt x="0" y="0"/>
                      </a:moveTo>
                      <a:cubicBezTo>
                        <a:pt x="422910" y="0"/>
                        <a:pt x="845820" y="0"/>
                        <a:pt x="1267778" y="0"/>
                      </a:cubicBezTo>
                      <a:cubicBezTo>
                        <a:pt x="1267778" y="17145"/>
                        <a:pt x="1267778" y="34290"/>
                        <a:pt x="1267778" y="51435"/>
                      </a:cubicBezTo>
                      <a:cubicBezTo>
                        <a:pt x="844868" y="51435"/>
                        <a:pt x="421958" y="51435"/>
                        <a:pt x="0" y="51435"/>
                      </a:cubicBezTo>
                      <a:cubicBezTo>
                        <a:pt x="0" y="34290"/>
                        <a:pt x="0" y="17145"/>
                        <a:pt x="0" y="0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747" name="Google Shape;747;p12"/>
                <p:cNvSpPr/>
                <p:nvPr/>
              </p:nvSpPr>
              <p:spPr>
                <a:xfrm>
                  <a:off x="5463539" y="4887277"/>
                  <a:ext cx="1267777" cy="5143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67777" h="51434" extrusionOk="0">
                      <a:moveTo>
                        <a:pt x="0" y="0"/>
                      </a:moveTo>
                      <a:cubicBezTo>
                        <a:pt x="422910" y="0"/>
                        <a:pt x="845820" y="0"/>
                        <a:pt x="1267778" y="0"/>
                      </a:cubicBezTo>
                      <a:cubicBezTo>
                        <a:pt x="1267778" y="17145"/>
                        <a:pt x="1267778" y="34290"/>
                        <a:pt x="1267778" y="51435"/>
                      </a:cubicBezTo>
                      <a:cubicBezTo>
                        <a:pt x="844868" y="51435"/>
                        <a:pt x="421958" y="51435"/>
                        <a:pt x="0" y="51435"/>
                      </a:cubicBezTo>
                      <a:cubicBezTo>
                        <a:pt x="0" y="34290"/>
                        <a:pt x="0" y="17145"/>
                        <a:pt x="0" y="0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sp>
            <p:nvSpPr>
              <p:cNvPr id="748" name="Google Shape;748;p12"/>
              <p:cNvSpPr/>
              <p:nvPr/>
            </p:nvSpPr>
            <p:spPr>
              <a:xfrm>
                <a:off x="2793933" y="924740"/>
                <a:ext cx="1045916" cy="42433"/>
              </a:xfrm>
              <a:custGeom>
                <a:avLst/>
                <a:gdLst/>
                <a:ahLst/>
                <a:cxnLst/>
                <a:rect l="l" t="t" r="r" b="b"/>
                <a:pathLst>
                  <a:path w="1267777" h="51434" extrusionOk="0">
                    <a:moveTo>
                      <a:pt x="0" y="0"/>
                    </a:moveTo>
                    <a:lnTo>
                      <a:pt x="1267778" y="0"/>
                    </a:lnTo>
                    <a:lnTo>
                      <a:pt x="1267778" y="51435"/>
                    </a:lnTo>
                    <a:lnTo>
                      <a:pt x="0" y="51435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749" name="Google Shape;749;p12"/>
            <p:cNvGrpSpPr/>
            <p:nvPr/>
          </p:nvGrpSpPr>
          <p:grpSpPr>
            <a:xfrm>
              <a:off x="3023320" y="201005"/>
              <a:ext cx="1047184" cy="1223419"/>
              <a:chOff x="5463539" y="3934777"/>
              <a:chExt cx="1267778" cy="1481137"/>
            </a:xfrm>
          </p:grpSpPr>
          <p:sp>
            <p:nvSpPr>
              <p:cNvPr id="750" name="Google Shape;750;p12"/>
              <p:cNvSpPr/>
              <p:nvPr/>
            </p:nvSpPr>
            <p:spPr>
              <a:xfrm>
                <a:off x="5463540" y="3934777"/>
                <a:ext cx="1267777" cy="51434"/>
              </a:xfrm>
              <a:custGeom>
                <a:avLst/>
                <a:gdLst/>
                <a:ahLst/>
                <a:cxnLst/>
                <a:rect l="l" t="t" r="r" b="b"/>
                <a:pathLst>
                  <a:path w="1267777" h="51434" extrusionOk="0">
                    <a:moveTo>
                      <a:pt x="0" y="0"/>
                    </a:moveTo>
                    <a:lnTo>
                      <a:pt x="1267778" y="0"/>
                    </a:lnTo>
                    <a:lnTo>
                      <a:pt x="1267778" y="51435"/>
                    </a:lnTo>
                    <a:lnTo>
                      <a:pt x="0" y="51435"/>
                    </a:lnTo>
                    <a:close/>
                  </a:path>
                </a:pathLst>
              </a:custGeom>
              <a:solidFill>
                <a:srgbClr val="FFFFFF">
                  <a:alpha val="2402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751" name="Google Shape;751;p12"/>
              <p:cNvGrpSpPr/>
              <p:nvPr/>
            </p:nvGrpSpPr>
            <p:grpSpPr>
              <a:xfrm>
                <a:off x="5463539" y="4411027"/>
                <a:ext cx="1267777" cy="527684"/>
                <a:chOff x="5463539" y="4411027"/>
                <a:chExt cx="1267777" cy="527684"/>
              </a:xfrm>
            </p:grpSpPr>
            <p:sp>
              <p:nvSpPr>
                <p:cNvPr id="752" name="Google Shape;752;p12"/>
                <p:cNvSpPr/>
                <p:nvPr/>
              </p:nvSpPr>
              <p:spPr>
                <a:xfrm>
                  <a:off x="5463539" y="4411027"/>
                  <a:ext cx="1267777" cy="5143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67777" h="51434" extrusionOk="0">
                      <a:moveTo>
                        <a:pt x="0" y="0"/>
                      </a:moveTo>
                      <a:cubicBezTo>
                        <a:pt x="422910" y="0"/>
                        <a:pt x="845820" y="0"/>
                        <a:pt x="1267778" y="0"/>
                      </a:cubicBezTo>
                      <a:cubicBezTo>
                        <a:pt x="1267778" y="17145"/>
                        <a:pt x="1267778" y="34290"/>
                        <a:pt x="1267778" y="51435"/>
                      </a:cubicBezTo>
                      <a:cubicBezTo>
                        <a:pt x="844868" y="51435"/>
                        <a:pt x="421958" y="51435"/>
                        <a:pt x="0" y="51435"/>
                      </a:cubicBezTo>
                      <a:cubicBezTo>
                        <a:pt x="0" y="34290"/>
                        <a:pt x="0" y="17145"/>
                        <a:pt x="0" y="0"/>
                      </a:cubicBezTo>
                      <a:close/>
                    </a:path>
                  </a:pathLst>
                </a:custGeom>
                <a:solidFill>
                  <a:srgbClr val="FFFFFF">
                    <a:alpha val="24020"/>
                  </a:srgbClr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753" name="Google Shape;753;p12"/>
                <p:cNvSpPr/>
                <p:nvPr/>
              </p:nvSpPr>
              <p:spPr>
                <a:xfrm>
                  <a:off x="5463539" y="4887277"/>
                  <a:ext cx="1267777" cy="5143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67777" h="51434" extrusionOk="0">
                      <a:moveTo>
                        <a:pt x="0" y="0"/>
                      </a:moveTo>
                      <a:cubicBezTo>
                        <a:pt x="422910" y="0"/>
                        <a:pt x="845820" y="0"/>
                        <a:pt x="1267778" y="0"/>
                      </a:cubicBezTo>
                      <a:cubicBezTo>
                        <a:pt x="1267778" y="17145"/>
                        <a:pt x="1267778" y="34290"/>
                        <a:pt x="1267778" y="51435"/>
                      </a:cubicBezTo>
                      <a:cubicBezTo>
                        <a:pt x="844868" y="51435"/>
                        <a:pt x="421958" y="51435"/>
                        <a:pt x="0" y="51435"/>
                      </a:cubicBezTo>
                      <a:cubicBezTo>
                        <a:pt x="0" y="34290"/>
                        <a:pt x="0" y="17145"/>
                        <a:pt x="0" y="0"/>
                      </a:cubicBezTo>
                      <a:close/>
                    </a:path>
                  </a:pathLst>
                </a:custGeom>
                <a:solidFill>
                  <a:srgbClr val="FFFFFF">
                    <a:alpha val="24020"/>
                  </a:srgbClr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sp>
            <p:nvSpPr>
              <p:cNvPr id="754" name="Google Shape;754;p12"/>
              <p:cNvSpPr/>
              <p:nvPr/>
            </p:nvSpPr>
            <p:spPr>
              <a:xfrm>
                <a:off x="5463540" y="5364480"/>
                <a:ext cx="1267777" cy="51434"/>
              </a:xfrm>
              <a:custGeom>
                <a:avLst/>
                <a:gdLst/>
                <a:ahLst/>
                <a:cxnLst/>
                <a:rect l="l" t="t" r="r" b="b"/>
                <a:pathLst>
                  <a:path w="1267777" h="51434" extrusionOk="0">
                    <a:moveTo>
                      <a:pt x="0" y="0"/>
                    </a:moveTo>
                    <a:lnTo>
                      <a:pt x="1267778" y="0"/>
                    </a:lnTo>
                    <a:lnTo>
                      <a:pt x="1267778" y="51435"/>
                    </a:lnTo>
                    <a:lnTo>
                      <a:pt x="0" y="51435"/>
                    </a:lnTo>
                    <a:close/>
                  </a:path>
                </a:pathLst>
              </a:custGeom>
              <a:solidFill>
                <a:srgbClr val="FFFFFF">
                  <a:alpha val="2402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755" name="Google Shape;755;p12"/>
            <p:cNvGrpSpPr/>
            <p:nvPr/>
          </p:nvGrpSpPr>
          <p:grpSpPr>
            <a:xfrm>
              <a:off x="3414505" y="-892598"/>
              <a:ext cx="264818" cy="496634"/>
              <a:chOff x="5504867" y="-892598"/>
              <a:chExt cx="264818" cy="496634"/>
            </a:xfrm>
          </p:grpSpPr>
          <p:sp>
            <p:nvSpPr>
              <p:cNvPr id="756" name="Google Shape;756;p12"/>
              <p:cNvSpPr/>
              <p:nvPr/>
            </p:nvSpPr>
            <p:spPr>
              <a:xfrm>
                <a:off x="5504867" y="-892598"/>
                <a:ext cx="264818" cy="496634"/>
              </a:xfrm>
              <a:custGeom>
                <a:avLst/>
                <a:gdLst/>
                <a:ahLst/>
                <a:cxnLst/>
                <a:rect l="l" t="t" r="r" b="b"/>
                <a:pathLst>
                  <a:path w="320992" h="601980" extrusionOk="0">
                    <a:moveTo>
                      <a:pt x="0" y="0"/>
                    </a:moveTo>
                    <a:lnTo>
                      <a:pt x="320993" y="0"/>
                    </a:lnTo>
                    <a:lnTo>
                      <a:pt x="320993" y="601980"/>
                    </a:lnTo>
                    <a:lnTo>
                      <a:pt x="0" y="60198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  <a:effectLst>
                <a:outerShdw blurRad="57150" dist="19050" dir="5400000" algn="bl" rotWithShape="0">
                  <a:srgbClr val="000000">
                    <a:alpha val="50000"/>
                  </a:srgbClr>
                </a:outerShdw>
              </a:effectLst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57" name="Google Shape;757;p12"/>
              <p:cNvSpPr/>
              <p:nvPr/>
            </p:nvSpPr>
            <p:spPr>
              <a:xfrm>
                <a:off x="5504867" y="-892598"/>
                <a:ext cx="264818" cy="248316"/>
              </a:xfrm>
              <a:custGeom>
                <a:avLst/>
                <a:gdLst/>
                <a:ahLst/>
                <a:cxnLst/>
                <a:rect l="l" t="t" r="r" b="b"/>
                <a:pathLst>
                  <a:path w="320992" h="300989" extrusionOk="0">
                    <a:moveTo>
                      <a:pt x="0" y="0"/>
                    </a:moveTo>
                    <a:lnTo>
                      <a:pt x="320993" y="0"/>
                    </a:lnTo>
                    <a:lnTo>
                      <a:pt x="320993" y="300990"/>
                    </a:lnTo>
                    <a:lnTo>
                      <a:pt x="0" y="30099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58" name="Google Shape;758;p12"/>
              <p:cNvSpPr/>
              <p:nvPr/>
            </p:nvSpPr>
            <p:spPr>
              <a:xfrm>
                <a:off x="5504867" y="-892598"/>
                <a:ext cx="264818" cy="248316"/>
              </a:xfrm>
              <a:custGeom>
                <a:avLst/>
                <a:gdLst/>
                <a:ahLst/>
                <a:cxnLst/>
                <a:rect l="l" t="t" r="r" b="b"/>
                <a:pathLst>
                  <a:path w="320992" h="300989" extrusionOk="0">
                    <a:moveTo>
                      <a:pt x="0" y="0"/>
                    </a:moveTo>
                    <a:lnTo>
                      <a:pt x="320993" y="0"/>
                    </a:lnTo>
                    <a:lnTo>
                      <a:pt x="320993" y="300990"/>
                    </a:lnTo>
                    <a:lnTo>
                      <a:pt x="0" y="300990"/>
                    </a:lnTo>
                    <a:close/>
                  </a:path>
                </a:pathLst>
              </a:custGeom>
              <a:solidFill>
                <a:srgbClr val="000000">
                  <a:alpha val="1844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59" name="Google Shape;759;p12"/>
              <p:cNvSpPr/>
              <p:nvPr/>
            </p:nvSpPr>
            <p:spPr>
              <a:xfrm>
                <a:off x="5553647" y="-851686"/>
                <a:ext cx="166591" cy="166591"/>
              </a:xfrm>
              <a:custGeom>
                <a:avLst/>
                <a:gdLst/>
                <a:ahLst/>
                <a:cxnLst/>
                <a:rect l="l" t="t" r="r" b="b"/>
                <a:pathLst>
                  <a:path w="201929" h="201929" extrusionOk="0">
                    <a:moveTo>
                      <a:pt x="201930" y="100965"/>
                    </a:moveTo>
                    <a:cubicBezTo>
                      <a:pt x="201930" y="156726"/>
                      <a:pt x="156726" y="201930"/>
                      <a:pt x="100965" y="201930"/>
                    </a:cubicBezTo>
                    <a:cubicBezTo>
                      <a:pt x="45204" y="201930"/>
                      <a:pt x="0" y="156726"/>
                      <a:pt x="0" y="100965"/>
                    </a:cubicBezTo>
                    <a:cubicBezTo>
                      <a:pt x="0" y="45204"/>
                      <a:pt x="45204" y="0"/>
                      <a:pt x="100965" y="0"/>
                    </a:cubicBezTo>
                    <a:cubicBezTo>
                      <a:pt x="156726" y="0"/>
                      <a:pt x="201930" y="45204"/>
                      <a:pt x="201930" y="100965"/>
                    </a:cubicBezTo>
                    <a:close/>
                  </a:path>
                </a:pathLst>
              </a:custGeom>
              <a:solidFill>
                <a:srgbClr val="FFFFFF">
                  <a:alpha val="2626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sp>
        <p:nvSpPr>
          <p:cNvPr id="760" name="Google Shape;760;p12"/>
          <p:cNvSpPr/>
          <p:nvPr/>
        </p:nvSpPr>
        <p:spPr>
          <a:xfrm>
            <a:off x="213484" y="-508975"/>
            <a:ext cx="1013460" cy="1460182"/>
          </a:xfrm>
          <a:custGeom>
            <a:avLst/>
            <a:gdLst/>
            <a:ahLst/>
            <a:cxnLst/>
            <a:rect l="l" t="t" r="r" b="b"/>
            <a:pathLst>
              <a:path w="1013460" h="1460182" extrusionOk="0">
                <a:moveTo>
                  <a:pt x="1013460" y="1460183"/>
                </a:moveTo>
                <a:lnTo>
                  <a:pt x="812483" y="1460183"/>
                </a:lnTo>
                <a:lnTo>
                  <a:pt x="0" y="212408"/>
                </a:lnTo>
                <a:lnTo>
                  <a:pt x="63818" y="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526171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Just title">
  <p:cSld name="Just title">
    <p:spTree>
      <p:nvGrpSpPr>
        <p:cNvPr id="1" name="Shape 4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91" name="Google Shape;491;p9"/>
          <p:cNvGrpSpPr/>
          <p:nvPr/>
        </p:nvGrpSpPr>
        <p:grpSpPr>
          <a:xfrm rot="-9045007">
            <a:off x="5827868" y="260116"/>
            <a:ext cx="6867102" cy="6440313"/>
            <a:chOff x="8371004" y="-382642"/>
            <a:chExt cx="3618071" cy="3393209"/>
          </a:xfrm>
        </p:grpSpPr>
        <p:sp>
          <p:nvSpPr>
            <p:cNvPr id="492" name="Google Shape;492;p9"/>
            <p:cNvSpPr/>
            <p:nvPr/>
          </p:nvSpPr>
          <p:spPr>
            <a:xfrm>
              <a:off x="8371004" y="-382642"/>
              <a:ext cx="3618071" cy="3393209"/>
            </a:xfrm>
            <a:custGeom>
              <a:avLst/>
              <a:gdLst/>
              <a:ahLst/>
              <a:cxnLst/>
              <a:rect l="l" t="t" r="r" b="b"/>
              <a:pathLst>
                <a:path w="2038350" h="1911667" extrusionOk="0">
                  <a:moveTo>
                    <a:pt x="0" y="1057275"/>
                  </a:moveTo>
                  <a:lnTo>
                    <a:pt x="642938" y="0"/>
                  </a:lnTo>
                  <a:lnTo>
                    <a:pt x="710565" y="40957"/>
                  </a:lnTo>
                  <a:lnTo>
                    <a:pt x="683895" y="84772"/>
                  </a:lnTo>
                  <a:cubicBezTo>
                    <a:pt x="667703" y="84772"/>
                    <a:pt x="652463" y="92392"/>
                    <a:pt x="643890" y="107632"/>
                  </a:cubicBezTo>
                  <a:cubicBezTo>
                    <a:pt x="630555" y="129540"/>
                    <a:pt x="637222" y="158115"/>
                    <a:pt x="659130" y="171450"/>
                  </a:cubicBezTo>
                  <a:cubicBezTo>
                    <a:pt x="681038" y="184785"/>
                    <a:pt x="709613" y="178117"/>
                    <a:pt x="722947" y="156210"/>
                  </a:cubicBezTo>
                  <a:cubicBezTo>
                    <a:pt x="731520" y="141923"/>
                    <a:pt x="731520" y="123825"/>
                    <a:pt x="723900" y="109538"/>
                  </a:cubicBezTo>
                  <a:lnTo>
                    <a:pt x="750570" y="65722"/>
                  </a:lnTo>
                  <a:lnTo>
                    <a:pt x="862965" y="134302"/>
                  </a:lnTo>
                  <a:lnTo>
                    <a:pt x="836295" y="178117"/>
                  </a:lnTo>
                  <a:cubicBezTo>
                    <a:pt x="820103" y="178117"/>
                    <a:pt x="804863" y="185738"/>
                    <a:pt x="796290" y="200977"/>
                  </a:cubicBezTo>
                  <a:cubicBezTo>
                    <a:pt x="782955" y="222885"/>
                    <a:pt x="789622" y="251460"/>
                    <a:pt x="811530" y="264795"/>
                  </a:cubicBezTo>
                  <a:cubicBezTo>
                    <a:pt x="833438" y="278130"/>
                    <a:pt x="862013" y="271463"/>
                    <a:pt x="875347" y="249555"/>
                  </a:cubicBezTo>
                  <a:cubicBezTo>
                    <a:pt x="883920" y="235267"/>
                    <a:pt x="883920" y="217170"/>
                    <a:pt x="876300" y="202882"/>
                  </a:cubicBezTo>
                  <a:lnTo>
                    <a:pt x="902970" y="159067"/>
                  </a:lnTo>
                  <a:lnTo>
                    <a:pt x="1015365" y="227648"/>
                  </a:lnTo>
                  <a:lnTo>
                    <a:pt x="988695" y="271463"/>
                  </a:lnTo>
                  <a:cubicBezTo>
                    <a:pt x="972503" y="271463"/>
                    <a:pt x="957263" y="279082"/>
                    <a:pt x="948690" y="294323"/>
                  </a:cubicBezTo>
                  <a:cubicBezTo>
                    <a:pt x="935355" y="316230"/>
                    <a:pt x="942022" y="344805"/>
                    <a:pt x="963930" y="358140"/>
                  </a:cubicBezTo>
                  <a:cubicBezTo>
                    <a:pt x="985838" y="371475"/>
                    <a:pt x="1014413" y="364807"/>
                    <a:pt x="1027747" y="342900"/>
                  </a:cubicBezTo>
                  <a:cubicBezTo>
                    <a:pt x="1036320" y="328613"/>
                    <a:pt x="1036320" y="310515"/>
                    <a:pt x="1028700" y="296228"/>
                  </a:cubicBezTo>
                  <a:lnTo>
                    <a:pt x="1055370" y="252413"/>
                  </a:lnTo>
                  <a:lnTo>
                    <a:pt x="1167765" y="320992"/>
                  </a:lnTo>
                  <a:lnTo>
                    <a:pt x="1141095" y="364807"/>
                  </a:lnTo>
                  <a:cubicBezTo>
                    <a:pt x="1124903" y="364807"/>
                    <a:pt x="1109663" y="372428"/>
                    <a:pt x="1101090" y="387667"/>
                  </a:cubicBezTo>
                  <a:cubicBezTo>
                    <a:pt x="1087755" y="409575"/>
                    <a:pt x="1094423" y="438150"/>
                    <a:pt x="1116330" y="451485"/>
                  </a:cubicBezTo>
                  <a:cubicBezTo>
                    <a:pt x="1138238" y="464820"/>
                    <a:pt x="1166813" y="458153"/>
                    <a:pt x="1180148" y="436245"/>
                  </a:cubicBezTo>
                  <a:cubicBezTo>
                    <a:pt x="1188720" y="421957"/>
                    <a:pt x="1188720" y="403860"/>
                    <a:pt x="1181100" y="389573"/>
                  </a:cubicBezTo>
                  <a:lnTo>
                    <a:pt x="1207770" y="345757"/>
                  </a:lnTo>
                  <a:lnTo>
                    <a:pt x="1320165" y="414338"/>
                  </a:lnTo>
                  <a:lnTo>
                    <a:pt x="1293495" y="458153"/>
                  </a:lnTo>
                  <a:cubicBezTo>
                    <a:pt x="1277303" y="458153"/>
                    <a:pt x="1262063" y="465773"/>
                    <a:pt x="1253490" y="481013"/>
                  </a:cubicBezTo>
                  <a:cubicBezTo>
                    <a:pt x="1240155" y="502920"/>
                    <a:pt x="1246823" y="531495"/>
                    <a:pt x="1268730" y="544830"/>
                  </a:cubicBezTo>
                  <a:cubicBezTo>
                    <a:pt x="1290638" y="558165"/>
                    <a:pt x="1319213" y="551498"/>
                    <a:pt x="1332548" y="529590"/>
                  </a:cubicBezTo>
                  <a:cubicBezTo>
                    <a:pt x="1341120" y="515303"/>
                    <a:pt x="1341120" y="497205"/>
                    <a:pt x="1333500" y="482917"/>
                  </a:cubicBezTo>
                  <a:lnTo>
                    <a:pt x="1360170" y="439103"/>
                  </a:lnTo>
                  <a:lnTo>
                    <a:pt x="1472565" y="507682"/>
                  </a:lnTo>
                  <a:lnTo>
                    <a:pt x="1445895" y="551498"/>
                  </a:lnTo>
                  <a:cubicBezTo>
                    <a:pt x="1429703" y="551498"/>
                    <a:pt x="1414463" y="559118"/>
                    <a:pt x="1405890" y="574357"/>
                  </a:cubicBezTo>
                  <a:cubicBezTo>
                    <a:pt x="1392555" y="596265"/>
                    <a:pt x="1399223" y="624840"/>
                    <a:pt x="1421130" y="638175"/>
                  </a:cubicBezTo>
                  <a:cubicBezTo>
                    <a:pt x="1443038" y="651510"/>
                    <a:pt x="1471613" y="644843"/>
                    <a:pt x="1484948" y="622935"/>
                  </a:cubicBezTo>
                  <a:cubicBezTo>
                    <a:pt x="1493520" y="608648"/>
                    <a:pt x="1493520" y="590550"/>
                    <a:pt x="1485900" y="576263"/>
                  </a:cubicBezTo>
                  <a:lnTo>
                    <a:pt x="1512570" y="532448"/>
                  </a:lnTo>
                  <a:lnTo>
                    <a:pt x="1624965" y="601028"/>
                  </a:lnTo>
                  <a:lnTo>
                    <a:pt x="1598295" y="644843"/>
                  </a:lnTo>
                  <a:cubicBezTo>
                    <a:pt x="1582102" y="644843"/>
                    <a:pt x="1566863" y="652463"/>
                    <a:pt x="1558290" y="667703"/>
                  </a:cubicBezTo>
                  <a:cubicBezTo>
                    <a:pt x="1544955" y="689610"/>
                    <a:pt x="1551623" y="718185"/>
                    <a:pt x="1573530" y="731520"/>
                  </a:cubicBezTo>
                  <a:cubicBezTo>
                    <a:pt x="1595438" y="744855"/>
                    <a:pt x="1624013" y="738187"/>
                    <a:pt x="1637348" y="716280"/>
                  </a:cubicBezTo>
                  <a:cubicBezTo>
                    <a:pt x="1645920" y="701993"/>
                    <a:pt x="1645920" y="683895"/>
                    <a:pt x="1638300" y="669607"/>
                  </a:cubicBezTo>
                  <a:lnTo>
                    <a:pt x="1664970" y="625793"/>
                  </a:lnTo>
                  <a:lnTo>
                    <a:pt x="1777365" y="694373"/>
                  </a:lnTo>
                  <a:lnTo>
                    <a:pt x="1750695" y="738187"/>
                  </a:lnTo>
                  <a:cubicBezTo>
                    <a:pt x="1734502" y="738187"/>
                    <a:pt x="1719263" y="745807"/>
                    <a:pt x="1710690" y="761048"/>
                  </a:cubicBezTo>
                  <a:cubicBezTo>
                    <a:pt x="1697355" y="782955"/>
                    <a:pt x="1704023" y="811530"/>
                    <a:pt x="1725930" y="824865"/>
                  </a:cubicBezTo>
                  <a:cubicBezTo>
                    <a:pt x="1747838" y="838200"/>
                    <a:pt x="1776413" y="831532"/>
                    <a:pt x="1789748" y="809625"/>
                  </a:cubicBezTo>
                  <a:cubicBezTo>
                    <a:pt x="1798320" y="795337"/>
                    <a:pt x="1798320" y="777240"/>
                    <a:pt x="1790700" y="762953"/>
                  </a:cubicBezTo>
                  <a:lnTo>
                    <a:pt x="1817370" y="719137"/>
                  </a:lnTo>
                  <a:lnTo>
                    <a:pt x="1929765" y="787718"/>
                  </a:lnTo>
                  <a:lnTo>
                    <a:pt x="1903095" y="831532"/>
                  </a:lnTo>
                  <a:cubicBezTo>
                    <a:pt x="1886902" y="831532"/>
                    <a:pt x="1871663" y="839153"/>
                    <a:pt x="1863090" y="854393"/>
                  </a:cubicBezTo>
                  <a:cubicBezTo>
                    <a:pt x="1849755" y="876300"/>
                    <a:pt x="1856423" y="904875"/>
                    <a:pt x="1878330" y="918210"/>
                  </a:cubicBezTo>
                  <a:cubicBezTo>
                    <a:pt x="1900238" y="931545"/>
                    <a:pt x="1928813" y="924878"/>
                    <a:pt x="1942148" y="902970"/>
                  </a:cubicBezTo>
                  <a:cubicBezTo>
                    <a:pt x="1950720" y="888682"/>
                    <a:pt x="1950720" y="870585"/>
                    <a:pt x="1943100" y="856298"/>
                  </a:cubicBezTo>
                  <a:lnTo>
                    <a:pt x="1969770" y="812482"/>
                  </a:lnTo>
                  <a:lnTo>
                    <a:pt x="2038350" y="854393"/>
                  </a:lnTo>
                  <a:lnTo>
                    <a:pt x="1395413" y="1911668"/>
                  </a:lnTo>
                  <a:lnTo>
                    <a:pt x="0" y="1057275"/>
                  </a:ln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93" name="Google Shape;493;p9"/>
            <p:cNvSpPr/>
            <p:nvPr/>
          </p:nvSpPr>
          <p:spPr>
            <a:xfrm>
              <a:off x="8526181" y="-39606"/>
              <a:ext cx="3127772" cy="2830211"/>
            </a:xfrm>
            <a:custGeom>
              <a:avLst/>
              <a:gdLst/>
              <a:ahLst/>
              <a:cxnLst/>
              <a:rect l="l" t="t" r="r" b="b"/>
              <a:pathLst>
                <a:path w="1762125" h="1594485" extrusionOk="0">
                  <a:moveTo>
                    <a:pt x="0" y="828675"/>
                  </a:moveTo>
                  <a:lnTo>
                    <a:pt x="503873" y="0"/>
                  </a:lnTo>
                  <a:lnTo>
                    <a:pt x="516255" y="7620"/>
                  </a:lnTo>
                  <a:lnTo>
                    <a:pt x="12383" y="836295"/>
                  </a:lnTo>
                  <a:lnTo>
                    <a:pt x="0" y="828675"/>
                  </a:lnTo>
                  <a:lnTo>
                    <a:pt x="0" y="828675"/>
                  </a:lnTo>
                  <a:close/>
                  <a:moveTo>
                    <a:pt x="77153" y="876300"/>
                  </a:moveTo>
                  <a:cubicBezTo>
                    <a:pt x="80963" y="879158"/>
                    <a:pt x="85725" y="881063"/>
                    <a:pt x="89535" y="883920"/>
                  </a:cubicBezTo>
                  <a:cubicBezTo>
                    <a:pt x="257175" y="607695"/>
                    <a:pt x="425768" y="331470"/>
                    <a:pt x="593408" y="55245"/>
                  </a:cubicBezTo>
                  <a:cubicBezTo>
                    <a:pt x="589598" y="52388"/>
                    <a:pt x="584835" y="50483"/>
                    <a:pt x="581025" y="47625"/>
                  </a:cubicBezTo>
                  <a:cubicBezTo>
                    <a:pt x="413385" y="323850"/>
                    <a:pt x="245745" y="600075"/>
                    <a:pt x="77153" y="876300"/>
                  </a:cubicBezTo>
                  <a:lnTo>
                    <a:pt x="77153" y="876300"/>
                  </a:lnTo>
                  <a:close/>
                  <a:moveTo>
                    <a:pt x="155258" y="923925"/>
                  </a:moveTo>
                  <a:cubicBezTo>
                    <a:pt x="159068" y="926783"/>
                    <a:pt x="163830" y="928688"/>
                    <a:pt x="167640" y="931545"/>
                  </a:cubicBezTo>
                  <a:cubicBezTo>
                    <a:pt x="335280" y="655320"/>
                    <a:pt x="503873" y="379095"/>
                    <a:pt x="671513" y="102870"/>
                  </a:cubicBezTo>
                  <a:cubicBezTo>
                    <a:pt x="667703" y="100013"/>
                    <a:pt x="662940" y="98108"/>
                    <a:pt x="659130" y="95250"/>
                  </a:cubicBezTo>
                  <a:cubicBezTo>
                    <a:pt x="491490" y="371475"/>
                    <a:pt x="323850" y="647700"/>
                    <a:pt x="155258" y="923925"/>
                  </a:cubicBezTo>
                  <a:lnTo>
                    <a:pt x="155258" y="923925"/>
                  </a:lnTo>
                  <a:close/>
                  <a:moveTo>
                    <a:pt x="233363" y="970598"/>
                  </a:moveTo>
                  <a:cubicBezTo>
                    <a:pt x="237173" y="973455"/>
                    <a:pt x="241935" y="975360"/>
                    <a:pt x="245745" y="978218"/>
                  </a:cubicBezTo>
                  <a:cubicBezTo>
                    <a:pt x="413385" y="701993"/>
                    <a:pt x="581978" y="425768"/>
                    <a:pt x="749618" y="149543"/>
                  </a:cubicBezTo>
                  <a:cubicBezTo>
                    <a:pt x="745808" y="146685"/>
                    <a:pt x="741045" y="144780"/>
                    <a:pt x="737235" y="141923"/>
                  </a:cubicBezTo>
                  <a:cubicBezTo>
                    <a:pt x="569595" y="419100"/>
                    <a:pt x="401003" y="694373"/>
                    <a:pt x="233363" y="970598"/>
                  </a:cubicBezTo>
                  <a:lnTo>
                    <a:pt x="233363" y="970598"/>
                  </a:lnTo>
                  <a:close/>
                  <a:moveTo>
                    <a:pt x="311468" y="1018223"/>
                  </a:moveTo>
                  <a:cubicBezTo>
                    <a:pt x="315278" y="1021080"/>
                    <a:pt x="320040" y="1022985"/>
                    <a:pt x="323850" y="1025843"/>
                  </a:cubicBezTo>
                  <a:cubicBezTo>
                    <a:pt x="491490" y="749618"/>
                    <a:pt x="660083" y="473393"/>
                    <a:pt x="827723" y="197168"/>
                  </a:cubicBezTo>
                  <a:cubicBezTo>
                    <a:pt x="823913" y="194310"/>
                    <a:pt x="819150" y="192405"/>
                    <a:pt x="815340" y="189548"/>
                  </a:cubicBezTo>
                  <a:cubicBezTo>
                    <a:pt x="647700" y="465773"/>
                    <a:pt x="479108" y="741998"/>
                    <a:pt x="311468" y="1018223"/>
                  </a:cubicBezTo>
                  <a:lnTo>
                    <a:pt x="311468" y="1018223"/>
                  </a:lnTo>
                  <a:close/>
                  <a:moveTo>
                    <a:pt x="388620" y="1065848"/>
                  </a:moveTo>
                  <a:cubicBezTo>
                    <a:pt x="392430" y="1068705"/>
                    <a:pt x="397193" y="1070610"/>
                    <a:pt x="401003" y="1073468"/>
                  </a:cubicBezTo>
                  <a:cubicBezTo>
                    <a:pt x="568643" y="797243"/>
                    <a:pt x="737235" y="521017"/>
                    <a:pt x="904875" y="244793"/>
                  </a:cubicBezTo>
                  <a:cubicBezTo>
                    <a:pt x="901065" y="241935"/>
                    <a:pt x="896303" y="240030"/>
                    <a:pt x="892493" y="237173"/>
                  </a:cubicBezTo>
                  <a:cubicBezTo>
                    <a:pt x="724853" y="513398"/>
                    <a:pt x="557213" y="789623"/>
                    <a:pt x="388620" y="1065848"/>
                  </a:cubicBezTo>
                  <a:lnTo>
                    <a:pt x="388620" y="1065848"/>
                  </a:lnTo>
                  <a:close/>
                  <a:moveTo>
                    <a:pt x="466725" y="1113473"/>
                  </a:moveTo>
                  <a:cubicBezTo>
                    <a:pt x="470535" y="1116330"/>
                    <a:pt x="475298" y="1118235"/>
                    <a:pt x="479108" y="1121093"/>
                  </a:cubicBezTo>
                  <a:cubicBezTo>
                    <a:pt x="646748" y="844868"/>
                    <a:pt x="815340" y="568643"/>
                    <a:pt x="982980" y="292418"/>
                  </a:cubicBezTo>
                  <a:cubicBezTo>
                    <a:pt x="979170" y="289560"/>
                    <a:pt x="974408" y="287655"/>
                    <a:pt x="970598" y="284798"/>
                  </a:cubicBezTo>
                  <a:cubicBezTo>
                    <a:pt x="802958" y="561023"/>
                    <a:pt x="635318" y="837248"/>
                    <a:pt x="466725" y="1113473"/>
                  </a:cubicBezTo>
                  <a:lnTo>
                    <a:pt x="466725" y="1113473"/>
                  </a:lnTo>
                  <a:close/>
                  <a:moveTo>
                    <a:pt x="544830" y="1160145"/>
                  </a:moveTo>
                  <a:cubicBezTo>
                    <a:pt x="712470" y="883920"/>
                    <a:pt x="881063" y="607695"/>
                    <a:pt x="1048703" y="331470"/>
                  </a:cubicBezTo>
                  <a:cubicBezTo>
                    <a:pt x="1052513" y="334328"/>
                    <a:pt x="1057275" y="336233"/>
                    <a:pt x="1061085" y="339090"/>
                  </a:cubicBezTo>
                  <a:cubicBezTo>
                    <a:pt x="893445" y="615315"/>
                    <a:pt x="724853" y="891540"/>
                    <a:pt x="557213" y="1167765"/>
                  </a:cubicBezTo>
                  <a:cubicBezTo>
                    <a:pt x="553403" y="1165860"/>
                    <a:pt x="548640" y="1163003"/>
                    <a:pt x="544830" y="1160145"/>
                  </a:cubicBezTo>
                  <a:lnTo>
                    <a:pt x="544830" y="1160145"/>
                  </a:lnTo>
                  <a:close/>
                  <a:moveTo>
                    <a:pt x="622935" y="1207770"/>
                  </a:moveTo>
                  <a:cubicBezTo>
                    <a:pt x="790575" y="931545"/>
                    <a:pt x="959168" y="655320"/>
                    <a:pt x="1126808" y="379095"/>
                  </a:cubicBezTo>
                  <a:cubicBezTo>
                    <a:pt x="1130618" y="381953"/>
                    <a:pt x="1135380" y="383858"/>
                    <a:pt x="1139190" y="386715"/>
                  </a:cubicBezTo>
                  <a:cubicBezTo>
                    <a:pt x="971550" y="662940"/>
                    <a:pt x="802958" y="939165"/>
                    <a:pt x="635318" y="1215390"/>
                  </a:cubicBezTo>
                  <a:cubicBezTo>
                    <a:pt x="630555" y="1213485"/>
                    <a:pt x="626745" y="1210628"/>
                    <a:pt x="622935" y="1207770"/>
                  </a:cubicBezTo>
                  <a:lnTo>
                    <a:pt x="622935" y="1207770"/>
                  </a:lnTo>
                  <a:close/>
                  <a:moveTo>
                    <a:pt x="700088" y="1255395"/>
                  </a:moveTo>
                  <a:cubicBezTo>
                    <a:pt x="867728" y="979170"/>
                    <a:pt x="1036320" y="702945"/>
                    <a:pt x="1203960" y="426720"/>
                  </a:cubicBezTo>
                  <a:cubicBezTo>
                    <a:pt x="1207770" y="429578"/>
                    <a:pt x="1212533" y="431483"/>
                    <a:pt x="1216343" y="434340"/>
                  </a:cubicBezTo>
                  <a:cubicBezTo>
                    <a:pt x="1048703" y="710565"/>
                    <a:pt x="880110" y="986790"/>
                    <a:pt x="712470" y="1263015"/>
                  </a:cubicBezTo>
                  <a:cubicBezTo>
                    <a:pt x="708660" y="1260158"/>
                    <a:pt x="704850" y="1258253"/>
                    <a:pt x="700088" y="1255395"/>
                  </a:cubicBezTo>
                  <a:lnTo>
                    <a:pt x="700088" y="1255395"/>
                  </a:lnTo>
                  <a:close/>
                  <a:moveTo>
                    <a:pt x="778193" y="1303020"/>
                  </a:moveTo>
                  <a:cubicBezTo>
                    <a:pt x="945833" y="1026795"/>
                    <a:pt x="1114425" y="750570"/>
                    <a:pt x="1282065" y="474345"/>
                  </a:cubicBezTo>
                  <a:cubicBezTo>
                    <a:pt x="1285875" y="477203"/>
                    <a:pt x="1290638" y="479108"/>
                    <a:pt x="1294448" y="481965"/>
                  </a:cubicBezTo>
                  <a:cubicBezTo>
                    <a:pt x="1126808" y="758190"/>
                    <a:pt x="958215" y="1034415"/>
                    <a:pt x="790575" y="1310640"/>
                  </a:cubicBezTo>
                  <a:cubicBezTo>
                    <a:pt x="786765" y="1307783"/>
                    <a:pt x="782955" y="1304925"/>
                    <a:pt x="778193" y="1303020"/>
                  </a:cubicBezTo>
                  <a:lnTo>
                    <a:pt x="778193" y="1303020"/>
                  </a:lnTo>
                  <a:close/>
                  <a:moveTo>
                    <a:pt x="856298" y="1350645"/>
                  </a:moveTo>
                  <a:cubicBezTo>
                    <a:pt x="1023938" y="1074420"/>
                    <a:pt x="1192530" y="798195"/>
                    <a:pt x="1360170" y="521970"/>
                  </a:cubicBezTo>
                  <a:cubicBezTo>
                    <a:pt x="1363980" y="524828"/>
                    <a:pt x="1368743" y="526733"/>
                    <a:pt x="1372553" y="529590"/>
                  </a:cubicBezTo>
                  <a:cubicBezTo>
                    <a:pt x="1204913" y="805815"/>
                    <a:pt x="1036320" y="1082040"/>
                    <a:pt x="868680" y="1358265"/>
                  </a:cubicBezTo>
                  <a:cubicBezTo>
                    <a:pt x="864870" y="1355408"/>
                    <a:pt x="860108" y="1352550"/>
                    <a:pt x="856298" y="1350645"/>
                  </a:cubicBezTo>
                  <a:lnTo>
                    <a:pt x="856298" y="1350645"/>
                  </a:lnTo>
                  <a:close/>
                  <a:moveTo>
                    <a:pt x="934403" y="1397318"/>
                  </a:moveTo>
                  <a:cubicBezTo>
                    <a:pt x="1102043" y="1121093"/>
                    <a:pt x="1270635" y="844868"/>
                    <a:pt x="1438275" y="568643"/>
                  </a:cubicBezTo>
                  <a:cubicBezTo>
                    <a:pt x="1442085" y="571500"/>
                    <a:pt x="1446848" y="573405"/>
                    <a:pt x="1450657" y="576263"/>
                  </a:cubicBezTo>
                  <a:cubicBezTo>
                    <a:pt x="1283018" y="852488"/>
                    <a:pt x="1114425" y="1128713"/>
                    <a:pt x="946785" y="1404938"/>
                  </a:cubicBezTo>
                  <a:cubicBezTo>
                    <a:pt x="942975" y="1403033"/>
                    <a:pt x="938213" y="1400175"/>
                    <a:pt x="934403" y="1397318"/>
                  </a:cubicBezTo>
                  <a:lnTo>
                    <a:pt x="934403" y="1397318"/>
                  </a:lnTo>
                  <a:close/>
                  <a:moveTo>
                    <a:pt x="1012508" y="1444943"/>
                  </a:moveTo>
                  <a:cubicBezTo>
                    <a:pt x="1016318" y="1447800"/>
                    <a:pt x="1021080" y="1449705"/>
                    <a:pt x="1024890" y="1452563"/>
                  </a:cubicBezTo>
                  <a:cubicBezTo>
                    <a:pt x="1192530" y="1176338"/>
                    <a:pt x="1361123" y="900113"/>
                    <a:pt x="1528763" y="623888"/>
                  </a:cubicBezTo>
                  <a:cubicBezTo>
                    <a:pt x="1524953" y="621030"/>
                    <a:pt x="1520190" y="619125"/>
                    <a:pt x="1516380" y="616268"/>
                  </a:cubicBezTo>
                  <a:cubicBezTo>
                    <a:pt x="1347788" y="892493"/>
                    <a:pt x="1180148" y="1168718"/>
                    <a:pt x="1012508" y="1444943"/>
                  </a:cubicBezTo>
                  <a:lnTo>
                    <a:pt x="1012508" y="1444943"/>
                  </a:lnTo>
                  <a:close/>
                  <a:moveTo>
                    <a:pt x="1089660" y="1492568"/>
                  </a:moveTo>
                  <a:cubicBezTo>
                    <a:pt x="1093470" y="1495425"/>
                    <a:pt x="1098233" y="1497330"/>
                    <a:pt x="1102043" y="1500188"/>
                  </a:cubicBezTo>
                  <a:cubicBezTo>
                    <a:pt x="1269683" y="1223963"/>
                    <a:pt x="1438275" y="947738"/>
                    <a:pt x="1605915" y="671513"/>
                  </a:cubicBezTo>
                  <a:cubicBezTo>
                    <a:pt x="1602105" y="668655"/>
                    <a:pt x="1597343" y="666750"/>
                    <a:pt x="1593532" y="663893"/>
                  </a:cubicBezTo>
                  <a:cubicBezTo>
                    <a:pt x="1425893" y="940118"/>
                    <a:pt x="1258253" y="1216343"/>
                    <a:pt x="1089660" y="1492568"/>
                  </a:cubicBezTo>
                  <a:lnTo>
                    <a:pt x="1089660" y="1492568"/>
                  </a:lnTo>
                  <a:close/>
                  <a:moveTo>
                    <a:pt x="1167765" y="1540193"/>
                  </a:moveTo>
                  <a:cubicBezTo>
                    <a:pt x="1171575" y="1543050"/>
                    <a:pt x="1176338" y="1544955"/>
                    <a:pt x="1180148" y="1547813"/>
                  </a:cubicBezTo>
                  <a:cubicBezTo>
                    <a:pt x="1347788" y="1271588"/>
                    <a:pt x="1516380" y="995363"/>
                    <a:pt x="1684020" y="719138"/>
                  </a:cubicBezTo>
                  <a:cubicBezTo>
                    <a:pt x="1680210" y="716280"/>
                    <a:pt x="1675448" y="714375"/>
                    <a:pt x="1671638" y="711518"/>
                  </a:cubicBezTo>
                  <a:cubicBezTo>
                    <a:pt x="1503998" y="987743"/>
                    <a:pt x="1336358" y="1263968"/>
                    <a:pt x="1167765" y="1540193"/>
                  </a:cubicBezTo>
                  <a:lnTo>
                    <a:pt x="1167765" y="1540193"/>
                  </a:lnTo>
                  <a:close/>
                  <a:moveTo>
                    <a:pt x="1245870" y="1586865"/>
                  </a:moveTo>
                  <a:lnTo>
                    <a:pt x="1258253" y="1594485"/>
                  </a:lnTo>
                  <a:lnTo>
                    <a:pt x="1762125" y="765810"/>
                  </a:lnTo>
                  <a:lnTo>
                    <a:pt x="1749743" y="758190"/>
                  </a:lnTo>
                  <a:lnTo>
                    <a:pt x="1245870" y="1586865"/>
                  </a:lnTo>
                  <a:close/>
                </a:path>
              </a:pathLst>
            </a:custGeom>
            <a:solidFill>
              <a:srgbClr val="000000">
                <a:alpha val="824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94" name="Google Shape;494;p9"/>
          <p:cNvGrpSpPr/>
          <p:nvPr/>
        </p:nvGrpSpPr>
        <p:grpSpPr>
          <a:xfrm rot="9864821">
            <a:off x="3425298" y="-1632616"/>
            <a:ext cx="10120600" cy="10243673"/>
            <a:chOff x="6709035" y="58434"/>
            <a:chExt cx="2901220" cy="3416879"/>
          </a:xfrm>
        </p:grpSpPr>
        <p:sp>
          <p:nvSpPr>
            <p:cNvPr id="495" name="Google Shape;495;p9"/>
            <p:cNvSpPr/>
            <p:nvPr/>
          </p:nvSpPr>
          <p:spPr>
            <a:xfrm>
              <a:off x="6709035" y="58434"/>
              <a:ext cx="2901220" cy="3416879"/>
            </a:xfrm>
            <a:custGeom>
              <a:avLst/>
              <a:gdLst/>
              <a:ahLst/>
              <a:cxnLst/>
              <a:rect l="l" t="t" r="r" b="b"/>
              <a:pathLst>
                <a:path w="1634490" h="1925002" extrusionOk="0">
                  <a:moveTo>
                    <a:pt x="444818" y="0"/>
                  </a:moveTo>
                  <a:lnTo>
                    <a:pt x="1634490" y="338138"/>
                  </a:lnTo>
                  <a:lnTo>
                    <a:pt x="1612582" y="414338"/>
                  </a:lnTo>
                  <a:lnTo>
                    <a:pt x="1563053" y="400050"/>
                  </a:lnTo>
                  <a:cubicBezTo>
                    <a:pt x="1559243" y="384810"/>
                    <a:pt x="1546860" y="372428"/>
                    <a:pt x="1530668" y="367665"/>
                  </a:cubicBezTo>
                  <a:cubicBezTo>
                    <a:pt x="1505903" y="360997"/>
                    <a:pt x="1480185" y="375285"/>
                    <a:pt x="1472565" y="400050"/>
                  </a:cubicBezTo>
                  <a:cubicBezTo>
                    <a:pt x="1465898" y="424815"/>
                    <a:pt x="1480185" y="450533"/>
                    <a:pt x="1504950" y="458153"/>
                  </a:cubicBezTo>
                  <a:cubicBezTo>
                    <a:pt x="1521143" y="462915"/>
                    <a:pt x="1538288" y="458153"/>
                    <a:pt x="1550670" y="446722"/>
                  </a:cubicBezTo>
                  <a:lnTo>
                    <a:pt x="1600200" y="461010"/>
                  </a:lnTo>
                  <a:lnTo>
                    <a:pt x="1564005" y="587693"/>
                  </a:lnTo>
                  <a:lnTo>
                    <a:pt x="1514475" y="573405"/>
                  </a:lnTo>
                  <a:cubicBezTo>
                    <a:pt x="1510665" y="558165"/>
                    <a:pt x="1498282" y="545783"/>
                    <a:pt x="1482090" y="541020"/>
                  </a:cubicBezTo>
                  <a:cubicBezTo>
                    <a:pt x="1457325" y="534353"/>
                    <a:pt x="1431607" y="548640"/>
                    <a:pt x="1423988" y="573405"/>
                  </a:cubicBezTo>
                  <a:cubicBezTo>
                    <a:pt x="1417320" y="598170"/>
                    <a:pt x="1431607" y="623888"/>
                    <a:pt x="1456373" y="631508"/>
                  </a:cubicBezTo>
                  <a:cubicBezTo>
                    <a:pt x="1472565" y="636270"/>
                    <a:pt x="1489710" y="631508"/>
                    <a:pt x="1502093" y="620078"/>
                  </a:cubicBezTo>
                  <a:lnTo>
                    <a:pt x="1551623" y="634365"/>
                  </a:lnTo>
                  <a:lnTo>
                    <a:pt x="1515428" y="761048"/>
                  </a:lnTo>
                  <a:lnTo>
                    <a:pt x="1465898" y="746760"/>
                  </a:lnTo>
                  <a:cubicBezTo>
                    <a:pt x="1462088" y="731520"/>
                    <a:pt x="1449705" y="719138"/>
                    <a:pt x="1433513" y="714375"/>
                  </a:cubicBezTo>
                  <a:cubicBezTo>
                    <a:pt x="1408748" y="707708"/>
                    <a:pt x="1383030" y="721995"/>
                    <a:pt x="1375410" y="746760"/>
                  </a:cubicBezTo>
                  <a:cubicBezTo>
                    <a:pt x="1368743" y="771525"/>
                    <a:pt x="1383030" y="797243"/>
                    <a:pt x="1407795" y="804863"/>
                  </a:cubicBezTo>
                  <a:cubicBezTo>
                    <a:pt x="1423988" y="809625"/>
                    <a:pt x="1441132" y="804863"/>
                    <a:pt x="1453515" y="793433"/>
                  </a:cubicBezTo>
                  <a:lnTo>
                    <a:pt x="1503045" y="807720"/>
                  </a:lnTo>
                  <a:lnTo>
                    <a:pt x="1466850" y="934402"/>
                  </a:lnTo>
                  <a:lnTo>
                    <a:pt x="1417320" y="920115"/>
                  </a:lnTo>
                  <a:cubicBezTo>
                    <a:pt x="1413510" y="904875"/>
                    <a:pt x="1401128" y="892493"/>
                    <a:pt x="1384935" y="887730"/>
                  </a:cubicBezTo>
                  <a:cubicBezTo>
                    <a:pt x="1360170" y="881063"/>
                    <a:pt x="1334453" y="895350"/>
                    <a:pt x="1326832" y="920115"/>
                  </a:cubicBezTo>
                  <a:cubicBezTo>
                    <a:pt x="1320165" y="944880"/>
                    <a:pt x="1334453" y="970598"/>
                    <a:pt x="1359218" y="978218"/>
                  </a:cubicBezTo>
                  <a:cubicBezTo>
                    <a:pt x="1375410" y="982980"/>
                    <a:pt x="1392555" y="978218"/>
                    <a:pt x="1404938" y="966788"/>
                  </a:cubicBezTo>
                  <a:lnTo>
                    <a:pt x="1454468" y="981075"/>
                  </a:lnTo>
                  <a:lnTo>
                    <a:pt x="1418273" y="1107758"/>
                  </a:lnTo>
                  <a:lnTo>
                    <a:pt x="1368743" y="1093470"/>
                  </a:lnTo>
                  <a:cubicBezTo>
                    <a:pt x="1364932" y="1078230"/>
                    <a:pt x="1352550" y="1065848"/>
                    <a:pt x="1336357" y="1061085"/>
                  </a:cubicBezTo>
                  <a:cubicBezTo>
                    <a:pt x="1311593" y="1054418"/>
                    <a:pt x="1285875" y="1068705"/>
                    <a:pt x="1278255" y="1093470"/>
                  </a:cubicBezTo>
                  <a:cubicBezTo>
                    <a:pt x="1271588" y="1118235"/>
                    <a:pt x="1285875" y="1143953"/>
                    <a:pt x="1310640" y="1151573"/>
                  </a:cubicBezTo>
                  <a:cubicBezTo>
                    <a:pt x="1326832" y="1156335"/>
                    <a:pt x="1343978" y="1151573"/>
                    <a:pt x="1356360" y="1140143"/>
                  </a:cubicBezTo>
                  <a:lnTo>
                    <a:pt x="1405890" y="1154430"/>
                  </a:lnTo>
                  <a:lnTo>
                    <a:pt x="1369695" y="1281113"/>
                  </a:lnTo>
                  <a:lnTo>
                    <a:pt x="1320165" y="1266825"/>
                  </a:lnTo>
                  <a:cubicBezTo>
                    <a:pt x="1316355" y="1251585"/>
                    <a:pt x="1303973" y="1239203"/>
                    <a:pt x="1287780" y="1234440"/>
                  </a:cubicBezTo>
                  <a:cubicBezTo>
                    <a:pt x="1263015" y="1227773"/>
                    <a:pt x="1237298" y="1242060"/>
                    <a:pt x="1229678" y="1266825"/>
                  </a:cubicBezTo>
                  <a:cubicBezTo>
                    <a:pt x="1223010" y="1291590"/>
                    <a:pt x="1237298" y="1317308"/>
                    <a:pt x="1262063" y="1324928"/>
                  </a:cubicBezTo>
                  <a:cubicBezTo>
                    <a:pt x="1278255" y="1329690"/>
                    <a:pt x="1295400" y="1324928"/>
                    <a:pt x="1307782" y="1313498"/>
                  </a:cubicBezTo>
                  <a:lnTo>
                    <a:pt x="1357313" y="1327785"/>
                  </a:lnTo>
                  <a:lnTo>
                    <a:pt x="1321118" y="1454468"/>
                  </a:lnTo>
                  <a:lnTo>
                    <a:pt x="1271588" y="1440180"/>
                  </a:lnTo>
                  <a:cubicBezTo>
                    <a:pt x="1267778" y="1424940"/>
                    <a:pt x="1255395" y="1412558"/>
                    <a:pt x="1239203" y="1407795"/>
                  </a:cubicBezTo>
                  <a:cubicBezTo>
                    <a:pt x="1214438" y="1401128"/>
                    <a:pt x="1188720" y="1415415"/>
                    <a:pt x="1181100" y="1440180"/>
                  </a:cubicBezTo>
                  <a:cubicBezTo>
                    <a:pt x="1174432" y="1464945"/>
                    <a:pt x="1188720" y="1490663"/>
                    <a:pt x="1213485" y="1498283"/>
                  </a:cubicBezTo>
                  <a:cubicBezTo>
                    <a:pt x="1229678" y="1503045"/>
                    <a:pt x="1246823" y="1498283"/>
                    <a:pt x="1259205" y="1486853"/>
                  </a:cubicBezTo>
                  <a:lnTo>
                    <a:pt x="1308735" y="1501140"/>
                  </a:lnTo>
                  <a:lnTo>
                    <a:pt x="1272540" y="1627823"/>
                  </a:lnTo>
                  <a:lnTo>
                    <a:pt x="1223010" y="1613535"/>
                  </a:lnTo>
                  <a:cubicBezTo>
                    <a:pt x="1219200" y="1598295"/>
                    <a:pt x="1206818" y="1585913"/>
                    <a:pt x="1190625" y="1581150"/>
                  </a:cubicBezTo>
                  <a:cubicBezTo>
                    <a:pt x="1165860" y="1574483"/>
                    <a:pt x="1140143" y="1588770"/>
                    <a:pt x="1132523" y="1613535"/>
                  </a:cubicBezTo>
                  <a:cubicBezTo>
                    <a:pt x="1125855" y="1638300"/>
                    <a:pt x="1140143" y="1664018"/>
                    <a:pt x="1164907" y="1671638"/>
                  </a:cubicBezTo>
                  <a:cubicBezTo>
                    <a:pt x="1181100" y="1676400"/>
                    <a:pt x="1198245" y="1671638"/>
                    <a:pt x="1210628" y="1660208"/>
                  </a:cubicBezTo>
                  <a:lnTo>
                    <a:pt x="1260157" y="1674495"/>
                  </a:lnTo>
                  <a:lnTo>
                    <a:pt x="1223963" y="1801178"/>
                  </a:lnTo>
                  <a:lnTo>
                    <a:pt x="1174432" y="1786890"/>
                  </a:lnTo>
                  <a:cubicBezTo>
                    <a:pt x="1170623" y="1771650"/>
                    <a:pt x="1158240" y="1759268"/>
                    <a:pt x="1142048" y="1754505"/>
                  </a:cubicBezTo>
                  <a:cubicBezTo>
                    <a:pt x="1117282" y="1747838"/>
                    <a:pt x="1091565" y="1762125"/>
                    <a:pt x="1083945" y="1786890"/>
                  </a:cubicBezTo>
                  <a:cubicBezTo>
                    <a:pt x="1077278" y="1811655"/>
                    <a:pt x="1091565" y="1837373"/>
                    <a:pt x="1116330" y="1844993"/>
                  </a:cubicBezTo>
                  <a:cubicBezTo>
                    <a:pt x="1132523" y="1849755"/>
                    <a:pt x="1149668" y="1844993"/>
                    <a:pt x="1162050" y="1833563"/>
                  </a:cubicBezTo>
                  <a:lnTo>
                    <a:pt x="1211580" y="1847850"/>
                  </a:lnTo>
                  <a:lnTo>
                    <a:pt x="1189673" y="1925003"/>
                  </a:lnTo>
                  <a:lnTo>
                    <a:pt x="0" y="1586865"/>
                  </a:lnTo>
                  <a:lnTo>
                    <a:pt x="444818" y="0"/>
                  </a:ln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96" name="Google Shape;496;p9"/>
            <p:cNvSpPr/>
            <p:nvPr/>
          </p:nvSpPr>
          <p:spPr>
            <a:xfrm>
              <a:off x="6898297" y="242627"/>
              <a:ext cx="2372034" cy="2987444"/>
            </a:xfrm>
            <a:custGeom>
              <a:avLst/>
              <a:gdLst/>
              <a:ahLst/>
              <a:cxnLst/>
              <a:rect l="l" t="t" r="r" b="b"/>
              <a:pathLst>
                <a:path w="1336357" h="1683067" extrusionOk="0">
                  <a:moveTo>
                    <a:pt x="402907" y="0"/>
                  </a:moveTo>
                  <a:lnTo>
                    <a:pt x="1336357" y="264795"/>
                  </a:lnTo>
                  <a:lnTo>
                    <a:pt x="1331595" y="279083"/>
                  </a:lnTo>
                  <a:lnTo>
                    <a:pt x="398145" y="13335"/>
                  </a:lnTo>
                  <a:lnTo>
                    <a:pt x="402907" y="0"/>
                  </a:lnTo>
                  <a:lnTo>
                    <a:pt x="402907" y="0"/>
                  </a:lnTo>
                  <a:close/>
                  <a:moveTo>
                    <a:pt x="378142" y="87630"/>
                  </a:moveTo>
                  <a:cubicBezTo>
                    <a:pt x="377190" y="92393"/>
                    <a:pt x="375285" y="97155"/>
                    <a:pt x="374332" y="101918"/>
                  </a:cubicBezTo>
                  <a:cubicBezTo>
                    <a:pt x="685800" y="190500"/>
                    <a:pt x="996315" y="279083"/>
                    <a:pt x="1307782" y="367665"/>
                  </a:cubicBezTo>
                  <a:cubicBezTo>
                    <a:pt x="1308735" y="362903"/>
                    <a:pt x="1310640" y="358140"/>
                    <a:pt x="1311592" y="353378"/>
                  </a:cubicBezTo>
                  <a:cubicBezTo>
                    <a:pt x="1000125" y="264795"/>
                    <a:pt x="688657" y="176213"/>
                    <a:pt x="378142" y="87630"/>
                  </a:cubicBezTo>
                  <a:lnTo>
                    <a:pt x="378142" y="87630"/>
                  </a:lnTo>
                  <a:close/>
                  <a:moveTo>
                    <a:pt x="353377" y="175260"/>
                  </a:moveTo>
                  <a:cubicBezTo>
                    <a:pt x="352425" y="180023"/>
                    <a:pt x="350520" y="184785"/>
                    <a:pt x="349567" y="189548"/>
                  </a:cubicBezTo>
                  <a:cubicBezTo>
                    <a:pt x="661035" y="278130"/>
                    <a:pt x="971550" y="366713"/>
                    <a:pt x="1283017" y="455295"/>
                  </a:cubicBezTo>
                  <a:cubicBezTo>
                    <a:pt x="1283970" y="450533"/>
                    <a:pt x="1285875" y="445770"/>
                    <a:pt x="1286827" y="441008"/>
                  </a:cubicBezTo>
                  <a:cubicBezTo>
                    <a:pt x="975360" y="352425"/>
                    <a:pt x="663892" y="263843"/>
                    <a:pt x="353377" y="175260"/>
                  </a:cubicBezTo>
                  <a:lnTo>
                    <a:pt x="353377" y="175260"/>
                  </a:lnTo>
                  <a:close/>
                  <a:moveTo>
                    <a:pt x="327660" y="262890"/>
                  </a:moveTo>
                  <a:cubicBezTo>
                    <a:pt x="326707" y="267653"/>
                    <a:pt x="324802" y="272415"/>
                    <a:pt x="323850" y="277178"/>
                  </a:cubicBezTo>
                  <a:cubicBezTo>
                    <a:pt x="635317" y="365760"/>
                    <a:pt x="945832" y="454343"/>
                    <a:pt x="1257300" y="542925"/>
                  </a:cubicBezTo>
                  <a:cubicBezTo>
                    <a:pt x="1258252" y="538163"/>
                    <a:pt x="1260157" y="533400"/>
                    <a:pt x="1261110" y="528638"/>
                  </a:cubicBezTo>
                  <a:cubicBezTo>
                    <a:pt x="949642" y="440055"/>
                    <a:pt x="639127" y="351473"/>
                    <a:pt x="327660" y="262890"/>
                  </a:cubicBezTo>
                  <a:lnTo>
                    <a:pt x="327660" y="262890"/>
                  </a:lnTo>
                  <a:close/>
                  <a:moveTo>
                    <a:pt x="302895" y="350520"/>
                  </a:moveTo>
                  <a:cubicBezTo>
                    <a:pt x="614363" y="439103"/>
                    <a:pt x="924877" y="527685"/>
                    <a:pt x="1236345" y="615315"/>
                  </a:cubicBezTo>
                  <a:cubicBezTo>
                    <a:pt x="1235392" y="620078"/>
                    <a:pt x="1233488" y="624840"/>
                    <a:pt x="1232535" y="629603"/>
                  </a:cubicBezTo>
                  <a:cubicBezTo>
                    <a:pt x="921067" y="541020"/>
                    <a:pt x="610552" y="452438"/>
                    <a:pt x="299085" y="363855"/>
                  </a:cubicBezTo>
                  <a:cubicBezTo>
                    <a:pt x="300038" y="360045"/>
                    <a:pt x="301942" y="355283"/>
                    <a:pt x="302895" y="350520"/>
                  </a:cubicBezTo>
                  <a:lnTo>
                    <a:pt x="302895" y="350520"/>
                  </a:lnTo>
                  <a:close/>
                  <a:moveTo>
                    <a:pt x="278130" y="438150"/>
                  </a:moveTo>
                  <a:cubicBezTo>
                    <a:pt x="589597" y="526733"/>
                    <a:pt x="900113" y="615315"/>
                    <a:pt x="1211580" y="703898"/>
                  </a:cubicBezTo>
                  <a:cubicBezTo>
                    <a:pt x="1210627" y="708660"/>
                    <a:pt x="1208723" y="713423"/>
                    <a:pt x="1207770" y="718185"/>
                  </a:cubicBezTo>
                  <a:cubicBezTo>
                    <a:pt x="896302" y="629603"/>
                    <a:pt x="585788" y="541020"/>
                    <a:pt x="274320" y="452438"/>
                  </a:cubicBezTo>
                  <a:cubicBezTo>
                    <a:pt x="275272" y="447675"/>
                    <a:pt x="277177" y="442913"/>
                    <a:pt x="278130" y="438150"/>
                  </a:cubicBezTo>
                  <a:lnTo>
                    <a:pt x="278130" y="438150"/>
                  </a:lnTo>
                  <a:close/>
                  <a:moveTo>
                    <a:pt x="253365" y="525780"/>
                  </a:moveTo>
                  <a:cubicBezTo>
                    <a:pt x="564832" y="614363"/>
                    <a:pt x="875347" y="702945"/>
                    <a:pt x="1186815" y="791528"/>
                  </a:cubicBezTo>
                  <a:cubicBezTo>
                    <a:pt x="1185863" y="796290"/>
                    <a:pt x="1183957" y="801053"/>
                    <a:pt x="1183005" y="805815"/>
                  </a:cubicBezTo>
                  <a:cubicBezTo>
                    <a:pt x="872490" y="717233"/>
                    <a:pt x="561022" y="628650"/>
                    <a:pt x="249555" y="540068"/>
                  </a:cubicBezTo>
                  <a:cubicBezTo>
                    <a:pt x="250507" y="535305"/>
                    <a:pt x="252413" y="530543"/>
                    <a:pt x="253365" y="525780"/>
                  </a:cubicBezTo>
                  <a:lnTo>
                    <a:pt x="253365" y="525780"/>
                  </a:lnTo>
                  <a:close/>
                  <a:moveTo>
                    <a:pt x="228600" y="613410"/>
                  </a:moveTo>
                  <a:cubicBezTo>
                    <a:pt x="227647" y="618173"/>
                    <a:pt x="225742" y="622935"/>
                    <a:pt x="224790" y="627698"/>
                  </a:cubicBezTo>
                  <a:cubicBezTo>
                    <a:pt x="536257" y="716280"/>
                    <a:pt x="846772" y="804863"/>
                    <a:pt x="1158240" y="893445"/>
                  </a:cubicBezTo>
                  <a:cubicBezTo>
                    <a:pt x="1159192" y="888683"/>
                    <a:pt x="1161098" y="883920"/>
                    <a:pt x="1162050" y="879158"/>
                  </a:cubicBezTo>
                  <a:cubicBezTo>
                    <a:pt x="850582" y="790575"/>
                    <a:pt x="539115" y="701993"/>
                    <a:pt x="228600" y="613410"/>
                  </a:cubicBezTo>
                  <a:lnTo>
                    <a:pt x="228600" y="613410"/>
                  </a:lnTo>
                  <a:close/>
                  <a:moveTo>
                    <a:pt x="203835" y="701040"/>
                  </a:moveTo>
                  <a:cubicBezTo>
                    <a:pt x="202882" y="705803"/>
                    <a:pt x="200977" y="710565"/>
                    <a:pt x="200025" y="715328"/>
                  </a:cubicBezTo>
                  <a:cubicBezTo>
                    <a:pt x="511492" y="803910"/>
                    <a:pt x="822007" y="892493"/>
                    <a:pt x="1133475" y="981075"/>
                  </a:cubicBezTo>
                  <a:cubicBezTo>
                    <a:pt x="1134427" y="976313"/>
                    <a:pt x="1136332" y="971550"/>
                    <a:pt x="1137285" y="966788"/>
                  </a:cubicBezTo>
                  <a:cubicBezTo>
                    <a:pt x="825817" y="878205"/>
                    <a:pt x="514350" y="789623"/>
                    <a:pt x="203835" y="701040"/>
                  </a:cubicBezTo>
                  <a:lnTo>
                    <a:pt x="203835" y="701040"/>
                  </a:lnTo>
                  <a:close/>
                  <a:moveTo>
                    <a:pt x="178117" y="788670"/>
                  </a:moveTo>
                  <a:cubicBezTo>
                    <a:pt x="177165" y="793433"/>
                    <a:pt x="175260" y="798195"/>
                    <a:pt x="174307" y="802958"/>
                  </a:cubicBezTo>
                  <a:cubicBezTo>
                    <a:pt x="484822" y="891540"/>
                    <a:pt x="796290" y="980123"/>
                    <a:pt x="1107757" y="1068705"/>
                  </a:cubicBezTo>
                  <a:cubicBezTo>
                    <a:pt x="1108710" y="1063943"/>
                    <a:pt x="1110615" y="1059180"/>
                    <a:pt x="1111567" y="1054418"/>
                  </a:cubicBezTo>
                  <a:cubicBezTo>
                    <a:pt x="800100" y="965835"/>
                    <a:pt x="489585" y="877253"/>
                    <a:pt x="178117" y="788670"/>
                  </a:cubicBezTo>
                  <a:lnTo>
                    <a:pt x="178117" y="788670"/>
                  </a:lnTo>
                  <a:close/>
                  <a:moveTo>
                    <a:pt x="153352" y="877253"/>
                  </a:moveTo>
                  <a:cubicBezTo>
                    <a:pt x="464820" y="965835"/>
                    <a:pt x="775335" y="1054418"/>
                    <a:pt x="1086802" y="1142048"/>
                  </a:cubicBezTo>
                  <a:cubicBezTo>
                    <a:pt x="1085850" y="1146810"/>
                    <a:pt x="1083945" y="1151573"/>
                    <a:pt x="1082992" y="1156335"/>
                  </a:cubicBezTo>
                  <a:cubicBezTo>
                    <a:pt x="771525" y="1067753"/>
                    <a:pt x="461010" y="979170"/>
                    <a:pt x="149542" y="890588"/>
                  </a:cubicBezTo>
                  <a:cubicBezTo>
                    <a:pt x="150495" y="885825"/>
                    <a:pt x="152400" y="881063"/>
                    <a:pt x="153352" y="877253"/>
                  </a:cubicBezTo>
                  <a:lnTo>
                    <a:pt x="153352" y="877253"/>
                  </a:lnTo>
                  <a:close/>
                  <a:moveTo>
                    <a:pt x="128588" y="964883"/>
                  </a:moveTo>
                  <a:cubicBezTo>
                    <a:pt x="440055" y="1053465"/>
                    <a:pt x="750570" y="1142048"/>
                    <a:pt x="1062038" y="1229678"/>
                  </a:cubicBezTo>
                  <a:cubicBezTo>
                    <a:pt x="1061085" y="1234440"/>
                    <a:pt x="1059180" y="1239203"/>
                    <a:pt x="1058227" y="1243965"/>
                  </a:cubicBezTo>
                  <a:cubicBezTo>
                    <a:pt x="746760" y="1155383"/>
                    <a:pt x="436245" y="1066800"/>
                    <a:pt x="124777" y="978218"/>
                  </a:cubicBezTo>
                  <a:cubicBezTo>
                    <a:pt x="125730" y="973455"/>
                    <a:pt x="127635" y="969645"/>
                    <a:pt x="128588" y="964883"/>
                  </a:cubicBezTo>
                  <a:lnTo>
                    <a:pt x="128588" y="964883"/>
                  </a:lnTo>
                  <a:close/>
                  <a:moveTo>
                    <a:pt x="103822" y="1052513"/>
                  </a:moveTo>
                  <a:cubicBezTo>
                    <a:pt x="415290" y="1141095"/>
                    <a:pt x="725805" y="1229678"/>
                    <a:pt x="1037272" y="1318260"/>
                  </a:cubicBezTo>
                  <a:cubicBezTo>
                    <a:pt x="1036320" y="1323023"/>
                    <a:pt x="1034415" y="1327785"/>
                    <a:pt x="1033463" y="1332548"/>
                  </a:cubicBezTo>
                  <a:cubicBezTo>
                    <a:pt x="721995" y="1243965"/>
                    <a:pt x="411480" y="1155383"/>
                    <a:pt x="100013" y="1066800"/>
                  </a:cubicBezTo>
                  <a:cubicBezTo>
                    <a:pt x="100965" y="1062038"/>
                    <a:pt x="101917" y="1057275"/>
                    <a:pt x="103822" y="1052513"/>
                  </a:cubicBezTo>
                  <a:lnTo>
                    <a:pt x="103822" y="1052513"/>
                  </a:lnTo>
                  <a:close/>
                  <a:moveTo>
                    <a:pt x="79057" y="1140143"/>
                  </a:moveTo>
                  <a:cubicBezTo>
                    <a:pt x="78105" y="1144905"/>
                    <a:pt x="76200" y="1149668"/>
                    <a:pt x="75247" y="1154430"/>
                  </a:cubicBezTo>
                  <a:cubicBezTo>
                    <a:pt x="385763" y="1243013"/>
                    <a:pt x="697230" y="1331595"/>
                    <a:pt x="1008697" y="1419225"/>
                  </a:cubicBezTo>
                  <a:cubicBezTo>
                    <a:pt x="1009650" y="1414463"/>
                    <a:pt x="1011555" y="1409700"/>
                    <a:pt x="1012507" y="1404938"/>
                  </a:cubicBezTo>
                  <a:cubicBezTo>
                    <a:pt x="701040" y="1316355"/>
                    <a:pt x="389572" y="1228725"/>
                    <a:pt x="79057" y="1140143"/>
                  </a:cubicBezTo>
                  <a:lnTo>
                    <a:pt x="79057" y="1140143"/>
                  </a:lnTo>
                  <a:close/>
                  <a:moveTo>
                    <a:pt x="54292" y="1227773"/>
                  </a:moveTo>
                  <a:cubicBezTo>
                    <a:pt x="53340" y="1232535"/>
                    <a:pt x="51435" y="1237298"/>
                    <a:pt x="50482" y="1242060"/>
                  </a:cubicBezTo>
                  <a:cubicBezTo>
                    <a:pt x="360997" y="1330643"/>
                    <a:pt x="672465" y="1419225"/>
                    <a:pt x="983932" y="1507808"/>
                  </a:cubicBezTo>
                  <a:cubicBezTo>
                    <a:pt x="984885" y="1503045"/>
                    <a:pt x="986790" y="1498283"/>
                    <a:pt x="987742" y="1493520"/>
                  </a:cubicBezTo>
                  <a:cubicBezTo>
                    <a:pt x="676275" y="1403985"/>
                    <a:pt x="364807" y="1316355"/>
                    <a:pt x="54292" y="1227773"/>
                  </a:cubicBezTo>
                  <a:lnTo>
                    <a:pt x="54292" y="1227773"/>
                  </a:lnTo>
                  <a:close/>
                  <a:moveTo>
                    <a:pt x="28575" y="1315403"/>
                  </a:moveTo>
                  <a:cubicBezTo>
                    <a:pt x="27622" y="1320165"/>
                    <a:pt x="25717" y="1324928"/>
                    <a:pt x="24765" y="1329690"/>
                  </a:cubicBezTo>
                  <a:cubicBezTo>
                    <a:pt x="336232" y="1418273"/>
                    <a:pt x="646747" y="1506855"/>
                    <a:pt x="958215" y="1595438"/>
                  </a:cubicBezTo>
                  <a:cubicBezTo>
                    <a:pt x="959167" y="1590675"/>
                    <a:pt x="961072" y="1585913"/>
                    <a:pt x="962025" y="1581150"/>
                  </a:cubicBezTo>
                  <a:cubicBezTo>
                    <a:pt x="650557" y="1492568"/>
                    <a:pt x="340042" y="1403985"/>
                    <a:pt x="28575" y="1315403"/>
                  </a:cubicBezTo>
                  <a:lnTo>
                    <a:pt x="28575" y="1315403"/>
                  </a:lnTo>
                  <a:close/>
                  <a:moveTo>
                    <a:pt x="3810" y="1403033"/>
                  </a:moveTo>
                  <a:lnTo>
                    <a:pt x="937260" y="1668780"/>
                  </a:lnTo>
                  <a:lnTo>
                    <a:pt x="933450" y="1683068"/>
                  </a:lnTo>
                  <a:lnTo>
                    <a:pt x="0" y="1417320"/>
                  </a:lnTo>
                  <a:lnTo>
                    <a:pt x="3810" y="1403033"/>
                  </a:lnTo>
                  <a:close/>
                </a:path>
              </a:pathLst>
            </a:custGeom>
            <a:solidFill>
              <a:srgbClr val="000000">
                <a:alpha val="824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97" name="Google Shape;497;p9"/>
          <p:cNvSpPr/>
          <p:nvPr/>
        </p:nvSpPr>
        <p:spPr>
          <a:xfrm rot="-649104">
            <a:off x="5065329" y="2076953"/>
            <a:ext cx="541907" cy="4026883"/>
          </a:xfrm>
          <a:custGeom>
            <a:avLst/>
            <a:gdLst/>
            <a:ahLst/>
            <a:cxnLst/>
            <a:rect l="l" t="t" r="r" b="b"/>
            <a:pathLst>
              <a:path w="172397" h="1281073" extrusionOk="0">
                <a:moveTo>
                  <a:pt x="0" y="0"/>
                </a:moveTo>
                <a:lnTo>
                  <a:pt x="172397" y="0"/>
                </a:lnTo>
                <a:lnTo>
                  <a:pt x="172397" y="1281074"/>
                </a:lnTo>
                <a:lnTo>
                  <a:pt x="0" y="1281074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98" name="Google Shape;498;p9"/>
          <p:cNvSpPr/>
          <p:nvPr/>
        </p:nvSpPr>
        <p:spPr>
          <a:xfrm rot="-649104">
            <a:off x="3915925" y="1713495"/>
            <a:ext cx="541907" cy="4026883"/>
          </a:xfrm>
          <a:custGeom>
            <a:avLst/>
            <a:gdLst/>
            <a:ahLst/>
            <a:cxnLst/>
            <a:rect l="l" t="t" r="r" b="b"/>
            <a:pathLst>
              <a:path w="172397" h="1281073" extrusionOk="0">
                <a:moveTo>
                  <a:pt x="0" y="0"/>
                </a:moveTo>
                <a:lnTo>
                  <a:pt x="172397" y="0"/>
                </a:lnTo>
                <a:lnTo>
                  <a:pt x="172397" y="1281074"/>
                </a:lnTo>
                <a:lnTo>
                  <a:pt x="0" y="1281074"/>
                </a:lnTo>
                <a:close/>
              </a:path>
            </a:pathLst>
          </a:custGeom>
          <a:solidFill>
            <a:srgbClr val="000000">
              <a:alpha val="32960"/>
            </a:srgbClr>
          </a:solidFill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499" name="Google Shape;499;p9"/>
          <p:cNvGrpSpPr/>
          <p:nvPr/>
        </p:nvGrpSpPr>
        <p:grpSpPr>
          <a:xfrm rot="-7799674">
            <a:off x="-1494045" y="282690"/>
            <a:ext cx="6867251" cy="6440453"/>
            <a:chOff x="8371004" y="-382642"/>
            <a:chExt cx="3618071" cy="3393209"/>
          </a:xfrm>
        </p:grpSpPr>
        <p:sp>
          <p:nvSpPr>
            <p:cNvPr id="500" name="Google Shape;500;p9"/>
            <p:cNvSpPr/>
            <p:nvPr/>
          </p:nvSpPr>
          <p:spPr>
            <a:xfrm>
              <a:off x="8371004" y="-382642"/>
              <a:ext cx="3618071" cy="3393209"/>
            </a:xfrm>
            <a:custGeom>
              <a:avLst/>
              <a:gdLst/>
              <a:ahLst/>
              <a:cxnLst/>
              <a:rect l="l" t="t" r="r" b="b"/>
              <a:pathLst>
                <a:path w="2038350" h="1911667" extrusionOk="0">
                  <a:moveTo>
                    <a:pt x="0" y="1057275"/>
                  </a:moveTo>
                  <a:lnTo>
                    <a:pt x="642938" y="0"/>
                  </a:lnTo>
                  <a:lnTo>
                    <a:pt x="710565" y="40957"/>
                  </a:lnTo>
                  <a:lnTo>
                    <a:pt x="683895" y="84772"/>
                  </a:lnTo>
                  <a:cubicBezTo>
                    <a:pt x="667703" y="84772"/>
                    <a:pt x="652463" y="92392"/>
                    <a:pt x="643890" y="107632"/>
                  </a:cubicBezTo>
                  <a:cubicBezTo>
                    <a:pt x="630555" y="129540"/>
                    <a:pt x="637222" y="158115"/>
                    <a:pt x="659130" y="171450"/>
                  </a:cubicBezTo>
                  <a:cubicBezTo>
                    <a:pt x="681038" y="184785"/>
                    <a:pt x="709613" y="178117"/>
                    <a:pt x="722947" y="156210"/>
                  </a:cubicBezTo>
                  <a:cubicBezTo>
                    <a:pt x="731520" y="141923"/>
                    <a:pt x="731520" y="123825"/>
                    <a:pt x="723900" y="109538"/>
                  </a:cubicBezTo>
                  <a:lnTo>
                    <a:pt x="750570" y="65722"/>
                  </a:lnTo>
                  <a:lnTo>
                    <a:pt x="862965" y="134302"/>
                  </a:lnTo>
                  <a:lnTo>
                    <a:pt x="836295" y="178117"/>
                  </a:lnTo>
                  <a:cubicBezTo>
                    <a:pt x="820103" y="178117"/>
                    <a:pt x="804863" y="185738"/>
                    <a:pt x="796290" y="200977"/>
                  </a:cubicBezTo>
                  <a:cubicBezTo>
                    <a:pt x="782955" y="222885"/>
                    <a:pt x="789622" y="251460"/>
                    <a:pt x="811530" y="264795"/>
                  </a:cubicBezTo>
                  <a:cubicBezTo>
                    <a:pt x="833438" y="278130"/>
                    <a:pt x="862013" y="271463"/>
                    <a:pt x="875347" y="249555"/>
                  </a:cubicBezTo>
                  <a:cubicBezTo>
                    <a:pt x="883920" y="235267"/>
                    <a:pt x="883920" y="217170"/>
                    <a:pt x="876300" y="202882"/>
                  </a:cubicBezTo>
                  <a:lnTo>
                    <a:pt x="902970" y="159067"/>
                  </a:lnTo>
                  <a:lnTo>
                    <a:pt x="1015365" y="227648"/>
                  </a:lnTo>
                  <a:lnTo>
                    <a:pt x="988695" y="271463"/>
                  </a:lnTo>
                  <a:cubicBezTo>
                    <a:pt x="972503" y="271463"/>
                    <a:pt x="957263" y="279082"/>
                    <a:pt x="948690" y="294323"/>
                  </a:cubicBezTo>
                  <a:cubicBezTo>
                    <a:pt x="935355" y="316230"/>
                    <a:pt x="942022" y="344805"/>
                    <a:pt x="963930" y="358140"/>
                  </a:cubicBezTo>
                  <a:cubicBezTo>
                    <a:pt x="985838" y="371475"/>
                    <a:pt x="1014413" y="364807"/>
                    <a:pt x="1027747" y="342900"/>
                  </a:cubicBezTo>
                  <a:cubicBezTo>
                    <a:pt x="1036320" y="328613"/>
                    <a:pt x="1036320" y="310515"/>
                    <a:pt x="1028700" y="296228"/>
                  </a:cubicBezTo>
                  <a:lnTo>
                    <a:pt x="1055370" y="252413"/>
                  </a:lnTo>
                  <a:lnTo>
                    <a:pt x="1167765" y="320992"/>
                  </a:lnTo>
                  <a:lnTo>
                    <a:pt x="1141095" y="364807"/>
                  </a:lnTo>
                  <a:cubicBezTo>
                    <a:pt x="1124903" y="364807"/>
                    <a:pt x="1109663" y="372428"/>
                    <a:pt x="1101090" y="387667"/>
                  </a:cubicBezTo>
                  <a:cubicBezTo>
                    <a:pt x="1087755" y="409575"/>
                    <a:pt x="1094423" y="438150"/>
                    <a:pt x="1116330" y="451485"/>
                  </a:cubicBezTo>
                  <a:cubicBezTo>
                    <a:pt x="1138238" y="464820"/>
                    <a:pt x="1166813" y="458153"/>
                    <a:pt x="1180148" y="436245"/>
                  </a:cubicBezTo>
                  <a:cubicBezTo>
                    <a:pt x="1188720" y="421957"/>
                    <a:pt x="1188720" y="403860"/>
                    <a:pt x="1181100" y="389573"/>
                  </a:cubicBezTo>
                  <a:lnTo>
                    <a:pt x="1207770" y="345757"/>
                  </a:lnTo>
                  <a:lnTo>
                    <a:pt x="1320165" y="414338"/>
                  </a:lnTo>
                  <a:lnTo>
                    <a:pt x="1293495" y="458153"/>
                  </a:lnTo>
                  <a:cubicBezTo>
                    <a:pt x="1277303" y="458153"/>
                    <a:pt x="1262063" y="465773"/>
                    <a:pt x="1253490" y="481013"/>
                  </a:cubicBezTo>
                  <a:cubicBezTo>
                    <a:pt x="1240155" y="502920"/>
                    <a:pt x="1246823" y="531495"/>
                    <a:pt x="1268730" y="544830"/>
                  </a:cubicBezTo>
                  <a:cubicBezTo>
                    <a:pt x="1290638" y="558165"/>
                    <a:pt x="1319213" y="551498"/>
                    <a:pt x="1332548" y="529590"/>
                  </a:cubicBezTo>
                  <a:cubicBezTo>
                    <a:pt x="1341120" y="515303"/>
                    <a:pt x="1341120" y="497205"/>
                    <a:pt x="1333500" y="482917"/>
                  </a:cubicBezTo>
                  <a:lnTo>
                    <a:pt x="1360170" y="439103"/>
                  </a:lnTo>
                  <a:lnTo>
                    <a:pt x="1472565" y="507682"/>
                  </a:lnTo>
                  <a:lnTo>
                    <a:pt x="1445895" y="551498"/>
                  </a:lnTo>
                  <a:cubicBezTo>
                    <a:pt x="1429703" y="551498"/>
                    <a:pt x="1414463" y="559118"/>
                    <a:pt x="1405890" y="574357"/>
                  </a:cubicBezTo>
                  <a:cubicBezTo>
                    <a:pt x="1392555" y="596265"/>
                    <a:pt x="1399223" y="624840"/>
                    <a:pt x="1421130" y="638175"/>
                  </a:cubicBezTo>
                  <a:cubicBezTo>
                    <a:pt x="1443038" y="651510"/>
                    <a:pt x="1471613" y="644843"/>
                    <a:pt x="1484948" y="622935"/>
                  </a:cubicBezTo>
                  <a:cubicBezTo>
                    <a:pt x="1493520" y="608648"/>
                    <a:pt x="1493520" y="590550"/>
                    <a:pt x="1485900" y="576263"/>
                  </a:cubicBezTo>
                  <a:lnTo>
                    <a:pt x="1512570" y="532448"/>
                  </a:lnTo>
                  <a:lnTo>
                    <a:pt x="1624965" y="601028"/>
                  </a:lnTo>
                  <a:lnTo>
                    <a:pt x="1598295" y="644843"/>
                  </a:lnTo>
                  <a:cubicBezTo>
                    <a:pt x="1582102" y="644843"/>
                    <a:pt x="1566863" y="652463"/>
                    <a:pt x="1558290" y="667703"/>
                  </a:cubicBezTo>
                  <a:cubicBezTo>
                    <a:pt x="1544955" y="689610"/>
                    <a:pt x="1551623" y="718185"/>
                    <a:pt x="1573530" y="731520"/>
                  </a:cubicBezTo>
                  <a:cubicBezTo>
                    <a:pt x="1595438" y="744855"/>
                    <a:pt x="1624013" y="738187"/>
                    <a:pt x="1637348" y="716280"/>
                  </a:cubicBezTo>
                  <a:cubicBezTo>
                    <a:pt x="1645920" y="701993"/>
                    <a:pt x="1645920" y="683895"/>
                    <a:pt x="1638300" y="669607"/>
                  </a:cubicBezTo>
                  <a:lnTo>
                    <a:pt x="1664970" y="625793"/>
                  </a:lnTo>
                  <a:lnTo>
                    <a:pt x="1777365" y="694373"/>
                  </a:lnTo>
                  <a:lnTo>
                    <a:pt x="1750695" y="738187"/>
                  </a:lnTo>
                  <a:cubicBezTo>
                    <a:pt x="1734502" y="738187"/>
                    <a:pt x="1719263" y="745807"/>
                    <a:pt x="1710690" y="761048"/>
                  </a:cubicBezTo>
                  <a:cubicBezTo>
                    <a:pt x="1697355" y="782955"/>
                    <a:pt x="1704023" y="811530"/>
                    <a:pt x="1725930" y="824865"/>
                  </a:cubicBezTo>
                  <a:cubicBezTo>
                    <a:pt x="1747838" y="838200"/>
                    <a:pt x="1776413" y="831532"/>
                    <a:pt x="1789748" y="809625"/>
                  </a:cubicBezTo>
                  <a:cubicBezTo>
                    <a:pt x="1798320" y="795337"/>
                    <a:pt x="1798320" y="777240"/>
                    <a:pt x="1790700" y="762953"/>
                  </a:cubicBezTo>
                  <a:lnTo>
                    <a:pt x="1817370" y="719137"/>
                  </a:lnTo>
                  <a:lnTo>
                    <a:pt x="1929765" y="787718"/>
                  </a:lnTo>
                  <a:lnTo>
                    <a:pt x="1903095" y="831532"/>
                  </a:lnTo>
                  <a:cubicBezTo>
                    <a:pt x="1886902" y="831532"/>
                    <a:pt x="1871663" y="839153"/>
                    <a:pt x="1863090" y="854393"/>
                  </a:cubicBezTo>
                  <a:cubicBezTo>
                    <a:pt x="1849755" y="876300"/>
                    <a:pt x="1856423" y="904875"/>
                    <a:pt x="1878330" y="918210"/>
                  </a:cubicBezTo>
                  <a:cubicBezTo>
                    <a:pt x="1900238" y="931545"/>
                    <a:pt x="1928813" y="924878"/>
                    <a:pt x="1942148" y="902970"/>
                  </a:cubicBezTo>
                  <a:cubicBezTo>
                    <a:pt x="1950720" y="888682"/>
                    <a:pt x="1950720" y="870585"/>
                    <a:pt x="1943100" y="856298"/>
                  </a:cubicBezTo>
                  <a:lnTo>
                    <a:pt x="1969770" y="812482"/>
                  </a:lnTo>
                  <a:lnTo>
                    <a:pt x="2038350" y="854393"/>
                  </a:lnTo>
                  <a:lnTo>
                    <a:pt x="1395413" y="1911668"/>
                  </a:lnTo>
                  <a:lnTo>
                    <a:pt x="0" y="1057275"/>
                  </a:ln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01" name="Google Shape;501;p9"/>
            <p:cNvSpPr/>
            <p:nvPr/>
          </p:nvSpPr>
          <p:spPr>
            <a:xfrm>
              <a:off x="8526181" y="-39606"/>
              <a:ext cx="3127772" cy="2830211"/>
            </a:xfrm>
            <a:custGeom>
              <a:avLst/>
              <a:gdLst/>
              <a:ahLst/>
              <a:cxnLst/>
              <a:rect l="l" t="t" r="r" b="b"/>
              <a:pathLst>
                <a:path w="1762125" h="1594485" extrusionOk="0">
                  <a:moveTo>
                    <a:pt x="0" y="828675"/>
                  </a:moveTo>
                  <a:lnTo>
                    <a:pt x="503873" y="0"/>
                  </a:lnTo>
                  <a:lnTo>
                    <a:pt x="516255" y="7620"/>
                  </a:lnTo>
                  <a:lnTo>
                    <a:pt x="12383" y="836295"/>
                  </a:lnTo>
                  <a:lnTo>
                    <a:pt x="0" y="828675"/>
                  </a:lnTo>
                  <a:lnTo>
                    <a:pt x="0" y="828675"/>
                  </a:lnTo>
                  <a:close/>
                  <a:moveTo>
                    <a:pt x="77153" y="876300"/>
                  </a:moveTo>
                  <a:cubicBezTo>
                    <a:pt x="80963" y="879158"/>
                    <a:pt x="85725" y="881063"/>
                    <a:pt x="89535" y="883920"/>
                  </a:cubicBezTo>
                  <a:cubicBezTo>
                    <a:pt x="257175" y="607695"/>
                    <a:pt x="425768" y="331470"/>
                    <a:pt x="593408" y="55245"/>
                  </a:cubicBezTo>
                  <a:cubicBezTo>
                    <a:pt x="589598" y="52388"/>
                    <a:pt x="584835" y="50483"/>
                    <a:pt x="581025" y="47625"/>
                  </a:cubicBezTo>
                  <a:cubicBezTo>
                    <a:pt x="413385" y="323850"/>
                    <a:pt x="245745" y="600075"/>
                    <a:pt x="77153" y="876300"/>
                  </a:cubicBezTo>
                  <a:lnTo>
                    <a:pt x="77153" y="876300"/>
                  </a:lnTo>
                  <a:close/>
                  <a:moveTo>
                    <a:pt x="155258" y="923925"/>
                  </a:moveTo>
                  <a:cubicBezTo>
                    <a:pt x="159068" y="926783"/>
                    <a:pt x="163830" y="928688"/>
                    <a:pt x="167640" y="931545"/>
                  </a:cubicBezTo>
                  <a:cubicBezTo>
                    <a:pt x="335280" y="655320"/>
                    <a:pt x="503873" y="379095"/>
                    <a:pt x="671513" y="102870"/>
                  </a:cubicBezTo>
                  <a:cubicBezTo>
                    <a:pt x="667703" y="100013"/>
                    <a:pt x="662940" y="98108"/>
                    <a:pt x="659130" y="95250"/>
                  </a:cubicBezTo>
                  <a:cubicBezTo>
                    <a:pt x="491490" y="371475"/>
                    <a:pt x="323850" y="647700"/>
                    <a:pt x="155258" y="923925"/>
                  </a:cubicBezTo>
                  <a:lnTo>
                    <a:pt x="155258" y="923925"/>
                  </a:lnTo>
                  <a:close/>
                  <a:moveTo>
                    <a:pt x="233363" y="970598"/>
                  </a:moveTo>
                  <a:cubicBezTo>
                    <a:pt x="237173" y="973455"/>
                    <a:pt x="241935" y="975360"/>
                    <a:pt x="245745" y="978218"/>
                  </a:cubicBezTo>
                  <a:cubicBezTo>
                    <a:pt x="413385" y="701993"/>
                    <a:pt x="581978" y="425768"/>
                    <a:pt x="749618" y="149543"/>
                  </a:cubicBezTo>
                  <a:cubicBezTo>
                    <a:pt x="745808" y="146685"/>
                    <a:pt x="741045" y="144780"/>
                    <a:pt x="737235" y="141923"/>
                  </a:cubicBezTo>
                  <a:cubicBezTo>
                    <a:pt x="569595" y="419100"/>
                    <a:pt x="401003" y="694373"/>
                    <a:pt x="233363" y="970598"/>
                  </a:cubicBezTo>
                  <a:lnTo>
                    <a:pt x="233363" y="970598"/>
                  </a:lnTo>
                  <a:close/>
                  <a:moveTo>
                    <a:pt x="311468" y="1018223"/>
                  </a:moveTo>
                  <a:cubicBezTo>
                    <a:pt x="315278" y="1021080"/>
                    <a:pt x="320040" y="1022985"/>
                    <a:pt x="323850" y="1025843"/>
                  </a:cubicBezTo>
                  <a:cubicBezTo>
                    <a:pt x="491490" y="749618"/>
                    <a:pt x="660083" y="473393"/>
                    <a:pt x="827723" y="197168"/>
                  </a:cubicBezTo>
                  <a:cubicBezTo>
                    <a:pt x="823913" y="194310"/>
                    <a:pt x="819150" y="192405"/>
                    <a:pt x="815340" y="189548"/>
                  </a:cubicBezTo>
                  <a:cubicBezTo>
                    <a:pt x="647700" y="465773"/>
                    <a:pt x="479108" y="741998"/>
                    <a:pt x="311468" y="1018223"/>
                  </a:cubicBezTo>
                  <a:lnTo>
                    <a:pt x="311468" y="1018223"/>
                  </a:lnTo>
                  <a:close/>
                  <a:moveTo>
                    <a:pt x="388620" y="1065848"/>
                  </a:moveTo>
                  <a:cubicBezTo>
                    <a:pt x="392430" y="1068705"/>
                    <a:pt x="397193" y="1070610"/>
                    <a:pt x="401003" y="1073468"/>
                  </a:cubicBezTo>
                  <a:cubicBezTo>
                    <a:pt x="568643" y="797243"/>
                    <a:pt x="737235" y="521017"/>
                    <a:pt x="904875" y="244793"/>
                  </a:cubicBezTo>
                  <a:cubicBezTo>
                    <a:pt x="901065" y="241935"/>
                    <a:pt x="896303" y="240030"/>
                    <a:pt x="892493" y="237173"/>
                  </a:cubicBezTo>
                  <a:cubicBezTo>
                    <a:pt x="724853" y="513398"/>
                    <a:pt x="557213" y="789623"/>
                    <a:pt x="388620" y="1065848"/>
                  </a:cubicBezTo>
                  <a:lnTo>
                    <a:pt x="388620" y="1065848"/>
                  </a:lnTo>
                  <a:close/>
                  <a:moveTo>
                    <a:pt x="466725" y="1113473"/>
                  </a:moveTo>
                  <a:cubicBezTo>
                    <a:pt x="470535" y="1116330"/>
                    <a:pt x="475298" y="1118235"/>
                    <a:pt x="479108" y="1121093"/>
                  </a:cubicBezTo>
                  <a:cubicBezTo>
                    <a:pt x="646748" y="844868"/>
                    <a:pt x="815340" y="568643"/>
                    <a:pt x="982980" y="292418"/>
                  </a:cubicBezTo>
                  <a:cubicBezTo>
                    <a:pt x="979170" y="289560"/>
                    <a:pt x="974408" y="287655"/>
                    <a:pt x="970598" y="284798"/>
                  </a:cubicBezTo>
                  <a:cubicBezTo>
                    <a:pt x="802958" y="561023"/>
                    <a:pt x="635318" y="837248"/>
                    <a:pt x="466725" y="1113473"/>
                  </a:cubicBezTo>
                  <a:lnTo>
                    <a:pt x="466725" y="1113473"/>
                  </a:lnTo>
                  <a:close/>
                  <a:moveTo>
                    <a:pt x="544830" y="1160145"/>
                  </a:moveTo>
                  <a:cubicBezTo>
                    <a:pt x="712470" y="883920"/>
                    <a:pt x="881063" y="607695"/>
                    <a:pt x="1048703" y="331470"/>
                  </a:cubicBezTo>
                  <a:cubicBezTo>
                    <a:pt x="1052513" y="334328"/>
                    <a:pt x="1057275" y="336233"/>
                    <a:pt x="1061085" y="339090"/>
                  </a:cubicBezTo>
                  <a:cubicBezTo>
                    <a:pt x="893445" y="615315"/>
                    <a:pt x="724853" y="891540"/>
                    <a:pt x="557213" y="1167765"/>
                  </a:cubicBezTo>
                  <a:cubicBezTo>
                    <a:pt x="553403" y="1165860"/>
                    <a:pt x="548640" y="1163003"/>
                    <a:pt x="544830" y="1160145"/>
                  </a:cubicBezTo>
                  <a:lnTo>
                    <a:pt x="544830" y="1160145"/>
                  </a:lnTo>
                  <a:close/>
                  <a:moveTo>
                    <a:pt x="622935" y="1207770"/>
                  </a:moveTo>
                  <a:cubicBezTo>
                    <a:pt x="790575" y="931545"/>
                    <a:pt x="959168" y="655320"/>
                    <a:pt x="1126808" y="379095"/>
                  </a:cubicBezTo>
                  <a:cubicBezTo>
                    <a:pt x="1130618" y="381953"/>
                    <a:pt x="1135380" y="383858"/>
                    <a:pt x="1139190" y="386715"/>
                  </a:cubicBezTo>
                  <a:cubicBezTo>
                    <a:pt x="971550" y="662940"/>
                    <a:pt x="802958" y="939165"/>
                    <a:pt x="635318" y="1215390"/>
                  </a:cubicBezTo>
                  <a:cubicBezTo>
                    <a:pt x="630555" y="1213485"/>
                    <a:pt x="626745" y="1210628"/>
                    <a:pt x="622935" y="1207770"/>
                  </a:cubicBezTo>
                  <a:lnTo>
                    <a:pt x="622935" y="1207770"/>
                  </a:lnTo>
                  <a:close/>
                  <a:moveTo>
                    <a:pt x="700088" y="1255395"/>
                  </a:moveTo>
                  <a:cubicBezTo>
                    <a:pt x="867728" y="979170"/>
                    <a:pt x="1036320" y="702945"/>
                    <a:pt x="1203960" y="426720"/>
                  </a:cubicBezTo>
                  <a:cubicBezTo>
                    <a:pt x="1207770" y="429578"/>
                    <a:pt x="1212533" y="431483"/>
                    <a:pt x="1216343" y="434340"/>
                  </a:cubicBezTo>
                  <a:cubicBezTo>
                    <a:pt x="1048703" y="710565"/>
                    <a:pt x="880110" y="986790"/>
                    <a:pt x="712470" y="1263015"/>
                  </a:cubicBezTo>
                  <a:cubicBezTo>
                    <a:pt x="708660" y="1260158"/>
                    <a:pt x="704850" y="1258253"/>
                    <a:pt x="700088" y="1255395"/>
                  </a:cubicBezTo>
                  <a:lnTo>
                    <a:pt x="700088" y="1255395"/>
                  </a:lnTo>
                  <a:close/>
                  <a:moveTo>
                    <a:pt x="778193" y="1303020"/>
                  </a:moveTo>
                  <a:cubicBezTo>
                    <a:pt x="945833" y="1026795"/>
                    <a:pt x="1114425" y="750570"/>
                    <a:pt x="1282065" y="474345"/>
                  </a:cubicBezTo>
                  <a:cubicBezTo>
                    <a:pt x="1285875" y="477203"/>
                    <a:pt x="1290638" y="479108"/>
                    <a:pt x="1294448" y="481965"/>
                  </a:cubicBezTo>
                  <a:cubicBezTo>
                    <a:pt x="1126808" y="758190"/>
                    <a:pt x="958215" y="1034415"/>
                    <a:pt x="790575" y="1310640"/>
                  </a:cubicBezTo>
                  <a:cubicBezTo>
                    <a:pt x="786765" y="1307783"/>
                    <a:pt x="782955" y="1304925"/>
                    <a:pt x="778193" y="1303020"/>
                  </a:cubicBezTo>
                  <a:lnTo>
                    <a:pt x="778193" y="1303020"/>
                  </a:lnTo>
                  <a:close/>
                  <a:moveTo>
                    <a:pt x="856298" y="1350645"/>
                  </a:moveTo>
                  <a:cubicBezTo>
                    <a:pt x="1023938" y="1074420"/>
                    <a:pt x="1192530" y="798195"/>
                    <a:pt x="1360170" y="521970"/>
                  </a:cubicBezTo>
                  <a:cubicBezTo>
                    <a:pt x="1363980" y="524828"/>
                    <a:pt x="1368743" y="526733"/>
                    <a:pt x="1372553" y="529590"/>
                  </a:cubicBezTo>
                  <a:cubicBezTo>
                    <a:pt x="1204913" y="805815"/>
                    <a:pt x="1036320" y="1082040"/>
                    <a:pt x="868680" y="1358265"/>
                  </a:cubicBezTo>
                  <a:cubicBezTo>
                    <a:pt x="864870" y="1355408"/>
                    <a:pt x="860108" y="1352550"/>
                    <a:pt x="856298" y="1350645"/>
                  </a:cubicBezTo>
                  <a:lnTo>
                    <a:pt x="856298" y="1350645"/>
                  </a:lnTo>
                  <a:close/>
                  <a:moveTo>
                    <a:pt x="934403" y="1397318"/>
                  </a:moveTo>
                  <a:cubicBezTo>
                    <a:pt x="1102043" y="1121093"/>
                    <a:pt x="1270635" y="844868"/>
                    <a:pt x="1438275" y="568643"/>
                  </a:cubicBezTo>
                  <a:cubicBezTo>
                    <a:pt x="1442085" y="571500"/>
                    <a:pt x="1446848" y="573405"/>
                    <a:pt x="1450657" y="576263"/>
                  </a:cubicBezTo>
                  <a:cubicBezTo>
                    <a:pt x="1283018" y="852488"/>
                    <a:pt x="1114425" y="1128713"/>
                    <a:pt x="946785" y="1404938"/>
                  </a:cubicBezTo>
                  <a:cubicBezTo>
                    <a:pt x="942975" y="1403033"/>
                    <a:pt x="938213" y="1400175"/>
                    <a:pt x="934403" y="1397318"/>
                  </a:cubicBezTo>
                  <a:lnTo>
                    <a:pt x="934403" y="1397318"/>
                  </a:lnTo>
                  <a:close/>
                  <a:moveTo>
                    <a:pt x="1012508" y="1444943"/>
                  </a:moveTo>
                  <a:cubicBezTo>
                    <a:pt x="1016318" y="1447800"/>
                    <a:pt x="1021080" y="1449705"/>
                    <a:pt x="1024890" y="1452563"/>
                  </a:cubicBezTo>
                  <a:cubicBezTo>
                    <a:pt x="1192530" y="1176338"/>
                    <a:pt x="1361123" y="900113"/>
                    <a:pt x="1528763" y="623888"/>
                  </a:cubicBezTo>
                  <a:cubicBezTo>
                    <a:pt x="1524953" y="621030"/>
                    <a:pt x="1520190" y="619125"/>
                    <a:pt x="1516380" y="616268"/>
                  </a:cubicBezTo>
                  <a:cubicBezTo>
                    <a:pt x="1347788" y="892493"/>
                    <a:pt x="1180148" y="1168718"/>
                    <a:pt x="1012508" y="1444943"/>
                  </a:cubicBezTo>
                  <a:lnTo>
                    <a:pt x="1012508" y="1444943"/>
                  </a:lnTo>
                  <a:close/>
                  <a:moveTo>
                    <a:pt x="1089660" y="1492568"/>
                  </a:moveTo>
                  <a:cubicBezTo>
                    <a:pt x="1093470" y="1495425"/>
                    <a:pt x="1098233" y="1497330"/>
                    <a:pt x="1102043" y="1500188"/>
                  </a:cubicBezTo>
                  <a:cubicBezTo>
                    <a:pt x="1269683" y="1223963"/>
                    <a:pt x="1438275" y="947738"/>
                    <a:pt x="1605915" y="671513"/>
                  </a:cubicBezTo>
                  <a:cubicBezTo>
                    <a:pt x="1602105" y="668655"/>
                    <a:pt x="1597343" y="666750"/>
                    <a:pt x="1593532" y="663893"/>
                  </a:cubicBezTo>
                  <a:cubicBezTo>
                    <a:pt x="1425893" y="940118"/>
                    <a:pt x="1258253" y="1216343"/>
                    <a:pt x="1089660" y="1492568"/>
                  </a:cubicBezTo>
                  <a:lnTo>
                    <a:pt x="1089660" y="1492568"/>
                  </a:lnTo>
                  <a:close/>
                  <a:moveTo>
                    <a:pt x="1167765" y="1540193"/>
                  </a:moveTo>
                  <a:cubicBezTo>
                    <a:pt x="1171575" y="1543050"/>
                    <a:pt x="1176338" y="1544955"/>
                    <a:pt x="1180148" y="1547813"/>
                  </a:cubicBezTo>
                  <a:cubicBezTo>
                    <a:pt x="1347788" y="1271588"/>
                    <a:pt x="1516380" y="995363"/>
                    <a:pt x="1684020" y="719138"/>
                  </a:cubicBezTo>
                  <a:cubicBezTo>
                    <a:pt x="1680210" y="716280"/>
                    <a:pt x="1675448" y="714375"/>
                    <a:pt x="1671638" y="711518"/>
                  </a:cubicBezTo>
                  <a:cubicBezTo>
                    <a:pt x="1503998" y="987743"/>
                    <a:pt x="1336358" y="1263968"/>
                    <a:pt x="1167765" y="1540193"/>
                  </a:cubicBezTo>
                  <a:lnTo>
                    <a:pt x="1167765" y="1540193"/>
                  </a:lnTo>
                  <a:close/>
                  <a:moveTo>
                    <a:pt x="1245870" y="1586865"/>
                  </a:moveTo>
                  <a:lnTo>
                    <a:pt x="1258253" y="1594485"/>
                  </a:lnTo>
                  <a:lnTo>
                    <a:pt x="1762125" y="765810"/>
                  </a:lnTo>
                  <a:lnTo>
                    <a:pt x="1749743" y="758190"/>
                  </a:lnTo>
                  <a:lnTo>
                    <a:pt x="1245870" y="1586865"/>
                  </a:lnTo>
                  <a:close/>
                </a:path>
              </a:pathLst>
            </a:custGeom>
            <a:solidFill>
              <a:srgbClr val="000000">
                <a:alpha val="824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502" name="Google Shape;502;p9"/>
          <p:cNvSpPr/>
          <p:nvPr/>
        </p:nvSpPr>
        <p:spPr>
          <a:xfrm>
            <a:off x="-985420" y="-240268"/>
            <a:ext cx="5172300" cy="6818581"/>
          </a:xfrm>
          <a:custGeom>
            <a:avLst/>
            <a:gdLst/>
            <a:ahLst/>
            <a:cxnLst/>
            <a:rect l="l" t="t" r="r" b="b"/>
            <a:pathLst>
              <a:path w="1645919" h="2169795" extrusionOk="0">
                <a:moveTo>
                  <a:pt x="0" y="279082"/>
                </a:moveTo>
                <a:lnTo>
                  <a:pt x="1452563" y="0"/>
                </a:lnTo>
                <a:lnTo>
                  <a:pt x="1573530" y="633412"/>
                </a:lnTo>
                <a:lnTo>
                  <a:pt x="1404938" y="665798"/>
                </a:lnTo>
                <a:lnTo>
                  <a:pt x="1645920" y="1924050"/>
                </a:lnTo>
                <a:lnTo>
                  <a:pt x="362903" y="2169795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03" name="Google Shape;503;p9"/>
          <p:cNvSpPr/>
          <p:nvPr/>
        </p:nvSpPr>
        <p:spPr>
          <a:xfrm rot="-649104">
            <a:off x="845916" y="877452"/>
            <a:ext cx="188621" cy="6050919"/>
          </a:xfrm>
          <a:custGeom>
            <a:avLst/>
            <a:gdLst/>
            <a:ahLst/>
            <a:cxnLst/>
            <a:rect l="l" t="t" r="r" b="b"/>
            <a:pathLst>
              <a:path w="60006" h="1924980" extrusionOk="0">
                <a:moveTo>
                  <a:pt x="0" y="0"/>
                </a:moveTo>
                <a:lnTo>
                  <a:pt x="60007" y="0"/>
                </a:lnTo>
                <a:lnTo>
                  <a:pt x="60007" y="1924981"/>
                </a:lnTo>
                <a:lnTo>
                  <a:pt x="0" y="1924981"/>
                </a:lnTo>
                <a:close/>
              </a:path>
            </a:pathLst>
          </a:custGeom>
          <a:solidFill>
            <a:srgbClr val="000000">
              <a:alpha val="31279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504" name="Google Shape;504;p9"/>
          <p:cNvGrpSpPr/>
          <p:nvPr/>
        </p:nvGrpSpPr>
        <p:grpSpPr>
          <a:xfrm>
            <a:off x="-1422132" y="-816702"/>
            <a:ext cx="2618475" cy="1902556"/>
            <a:chOff x="3435860" y="4185283"/>
            <a:chExt cx="1540951" cy="1210571"/>
          </a:xfrm>
        </p:grpSpPr>
        <p:sp>
          <p:nvSpPr>
            <p:cNvPr id="505" name="Google Shape;505;p9"/>
            <p:cNvSpPr/>
            <p:nvPr/>
          </p:nvSpPr>
          <p:spPr>
            <a:xfrm>
              <a:off x="3789997" y="4191952"/>
              <a:ext cx="1186814" cy="1186815"/>
            </a:xfrm>
            <a:custGeom>
              <a:avLst/>
              <a:gdLst/>
              <a:ahLst/>
              <a:cxnLst/>
              <a:rect l="l" t="t" r="r" b="b"/>
              <a:pathLst>
                <a:path w="1186814" h="1186815" extrusionOk="0">
                  <a:moveTo>
                    <a:pt x="593407" y="1186815"/>
                  </a:moveTo>
                  <a:cubicBezTo>
                    <a:pt x="920115" y="1186815"/>
                    <a:pt x="1186815" y="920115"/>
                    <a:pt x="1186815" y="593407"/>
                  </a:cubicBezTo>
                  <a:cubicBezTo>
                    <a:pt x="1186815" y="266700"/>
                    <a:pt x="920115" y="0"/>
                    <a:pt x="593407" y="0"/>
                  </a:cubicBezTo>
                  <a:cubicBezTo>
                    <a:pt x="266700" y="0"/>
                    <a:pt x="0" y="266700"/>
                    <a:pt x="0" y="593407"/>
                  </a:cubicBezTo>
                  <a:cubicBezTo>
                    <a:pt x="0" y="920115"/>
                    <a:pt x="266700" y="1186815"/>
                    <a:pt x="593407" y="1186815"/>
                  </a:cubicBezTo>
                  <a:close/>
                </a:path>
              </a:pathLst>
            </a:custGeom>
            <a:solidFill>
              <a:srgbClr val="000000">
                <a:alpha val="3296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506" name="Google Shape;506;p9"/>
            <p:cNvGrpSpPr/>
            <p:nvPr/>
          </p:nvGrpSpPr>
          <p:grpSpPr>
            <a:xfrm>
              <a:off x="3435860" y="4185283"/>
              <a:ext cx="1431203" cy="1210571"/>
              <a:chOff x="3435860" y="4185283"/>
              <a:chExt cx="1431203" cy="1210571"/>
            </a:xfrm>
          </p:grpSpPr>
          <p:sp>
            <p:nvSpPr>
              <p:cNvPr id="507" name="Google Shape;507;p9"/>
              <p:cNvSpPr/>
              <p:nvPr/>
            </p:nvSpPr>
            <p:spPr>
              <a:xfrm rot="8697667">
                <a:off x="3505145" y="4577326"/>
                <a:ext cx="553427" cy="416059"/>
              </a:xfrm>
              <a:custGeom>
                <a:avLst/>
                <a:gdLst/>
                <a:ahLst/>
                <a:cxnLst/>
                <a:rect l="l" t="t" r="r" b="b"/>
                <a:pathLst>
                  <a:path w="552592" h="415431" extrusionOk="0">
                    <a:moveTo>
                      <a:pt x="95250" y="0"/>
                    </a:moveTo>
                    <a:lnTo>
                      <a:pt x="506730" y="241935"/>
                    </a:lnTo>
                    <a:cubicBezTo>
                      <a:pt x="550545" y="267653"/>
                      <a:pt x="565785" y="325755"/>
                      <a:pt x="540068" y="369570"/>
                    </a:cubicBezTo>
                    <a:lnTo>
                      <a:pt x="540068" y="369570"/>
                    </a:lnTo>
                    <a:cubicBezTo>
                      <a:pt x="514350" y="413385"/>
                      <a:pt x="456248" y="428625"/>
                      <a:pt x="412433" y="402907"/>
                    </a:cubicBezTo>
                    <a:lnTo>
                      <a:pt x="0" y="160972"/>
                    </a:lnTo>
                    <a:lnTo>
                      <a:pt x="95250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  <a:effectLst>
                <a:outerShdw blurRad="57150" dist="19050" dir="5400000" algn="bl" rotWithShape="0">
                  <a:srgbClr val="000000">
                    <a:alpha val="50000"/>
                  </a:srgbClr>
                </a:outerShdw>
              </a:effectLst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08" name="Google Shape;508;p9"/>
              <p:cNvSpPr/>
              <p:nvPr/>
            </p:nvSpPr>
            <p:spPr>
              <a:xfrm>
                <a:off x="3724486" y="4185283"/>
                <a:ext cx="1142577" cy="1142789"/>
              </a:xfrm>
              <a:custGeom>
                <a:avLst/>
                <a:gdLst/>
                <a:ahLst/>
                <a:cxnLst/>
                <a:rect l="l" t="t" r="r" b="b"/>
                <a:pathLst>
                  <a:path w="1142577" h="1142789" extrusionOk="0">
                    <a:moveTo>
                      <a:pt x="860849" y="79059"/>
                    </a:moveTo>
                    <a:cubicBezTo>
                      <a:pt x="1132311" y="239079"/>
                      <a:pt x="1223751" y="588646"/>
                      <a:pt x="1063731" y="861061"/>
                    </a:cubicBezTo>
                    <a:cubicBezTo>
                      <a:pt x="903711" y="1132524"/>
                      <a:pt x="554144" y="1223964"/>
                      <a:pt x="281729" y="1063944"/>
                    </a:cubicBezTo>
                    <a:cubicBezTo>
                      <a:pt x="10266" y="903924"/>
                      <a:pt x="-81174" y="554356"/>
                      <a:pt x="78846" y="281941"/>
                    </a:cubicBezTo>
                    <a:cubicBezTo>
                      <a:pt x="238866" y="9526"/>
                      <a:pt x="589386" y="-80961"/>
                      <a:pt x="860849" y="79059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09" name="Google Shape;509;p9"/>
              <p:cNvSpPr/>
              <p:nvPr/>
            </p:nvSpPr>
            <p:spPr>
              <a:xfrm>
                <a:off x="3834587" y="4295280"/>
                <a:ext cx="923327" cy="922691"/>
              </a:xfrm>
              <a:custGeom>
                <a:avLst/>
                <a:gdLst/>
                <a:ahLst/>
                <a:cxnLst/>
                <a:rect l="l" t="t" r="r" b="b"/>
                <a:pathLst>
                  <a:path w="923327" h="922691" extrusionOk="0">
                    <a:moveTo>
                      <a:pt x="695503" y="63359"/>
                    </a:moveTo>
                    <a:cubicBezTo>
                      <a:pt x="915530" y="191947"/>
                      <a:pt x="988872" y="474839"/>
                      <a:pt x="859333" y="694867"/>
                    </a:cubicBezTo>
                    <a:cubicBezTo>
                      <a:pt x="730745" y="914894"/>
                      <a:pt x="447853" y="988237"/>
                      <a:pt x="227825" y="858697"/>
                    </a:cubicBezTo>
                    <a:cubicBezTo>
                      <a:pt x="7798" y="730109"/>
                      <a:pt x="-65545" y="447217"/>
                      <a:pt x="63995" y="227189"/>
                    </a:cubicBezTo>
                    <a:cubicBezTo>
                      <a:pt x="192583" y="8114"/>
                      <a:pt x="475475" y="-65228"/>
                      <a:pt x="695503" y="63359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10" name="Google Shape;510;p9"/>
              <p:cNvSpPr/>
              <p:nvPr/>
            </p:nvSpPr>
            <p:spPr>
              <a:xfrm>
                <a:off x="3880237" y="4340294"/>
                <a:ext cx="832027" cy="832028"/>
              </a:xfrm>
              <a:custGeom>
                <a:avLst/>
                <a:gdLst/>
                <a:ahLst/>
                <a:cxnLst/>
                <a:rect l="l" t="t" r="r" b="b"/>
                <a:pathLst>
                  <a:path w="832027" h="832028" extrusionOk="0">
                    <a:moveTo>
                      <a:pt x="626993" y="57398"/>
                    </a:moveTo>
                    <a:cubicBezTo>
                      <a:pt x="825113" y="173603"/>
                      <a:pt x="890835" y="428873"/>
                      <a:pt x="774630" y="626993"/>
                    </a:cubicBezTo>
                    <a:cubicBezTo>
                      <a:pt x="658425" y="825113"/>
                      <a:pt x="403155" y="890835"/>
                      <a:pt x="205035" y="774630"/>
                    </a:cubicBezTo>
                    <a:cubicBezTo>
                      <a:pt x="6915" y="658425"/>
                      <a:pt x="-58807" y="403155"/>
                      <a:pt x="57398" y="205035"/>
                    </a:cubicBezTo>
                    <a:cubicBezTo>
                      <a:pt x="173603" y="6915"/>
                      <a:pt x="428873" y="-58807"/>
                      <a:pt x="626993" y="57398"/>
                    </a:cubicBezTo>
                    <a:close/>
                  </a:path>
                </a:pathLst>
              </a:custGeom>
              <a:solidFill>
                <a:srgbClr val="000000">
                  <a:alpha val="2179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11" name="Google Shape;511;p9"/>
              <p:cNvSpPr/>
              <p:nvPr/>
            </p:nvSpPr>
            <p:spPr>
              <a:xfrm rot="-9290678">
                <a:off x="3672518" y="4724524"/>
                <a:ext cx="434824" cy="607733"/>
              </a:xfrm>
              <a:custGeom>
                <a:avLst/>
                <a:gdLst/>
                <a:ahLst/>
                <a:cxnLst/>
                <a:rect l="l" t="t" r="r" b="b"/>
                <a:pathLst>
                  <a:path w="434900" h="607839" extrusionOk="0">
                    <a:moveTo>
                      <a:pt x="418148" y="153498"/>
                    </a:moveTo>
                    <a:lnTo>
                      <a:pt x="117158" y="607840"/>
                    </a:lnTo>
                    <a:lnTo>
                      <a:pt x="0" y="539260"/>
                    </a:lnTo>
                    <a:lnTo>
                      <a:pt x="243840" y="51580"/>
                    </a:lnTo>
                    <a:cubicBezTo>
                      <a:pt x="303848" y="-67483"/>
                      <a:pt x="491490" y="42055"/>
                      <a:pt x="418148" y="153498"/>
                    </a:cubicBezTo>
                    <a:close/>
                  </a:path>
                </a:pathLst>
              </a:custGeom>
              <a:solidFill>
                <a:srgbClr val="D9D9D9"/>
              </a:solidFill>
              <a:ln>
                <a:noFill/>
              </a:ln>
              <a:effectLst>
                <a:outerShdw blurRad="57150" dist="19050" dir="5400000" algn="bl" rotWithShape="0">
                  <a:srgbClr val="000000">
                    <a:alpha val="50000"/>
                  </a:srgbClr>
                </a:outerShdw>
              </a:effectLst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sp>
        <p:nvSpPr>
          <p:cNvPr id="512" name="Google Shape;512;p9"/>
          <p:cNvSpPr txBox="1">
            <a:spLocks noGrp="1"/>
          </p:cNvSpPr>
          <p:nvPr>
            <p:ph type="title"/>
          </p:nvPr>
        </p:nvSpPr>
        <p:spPr>
          <a:xfrm>
            <a:off x="6605875" y="1106900"/>
            <a:ext cx="3340500" cy="12306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1pPr>
            <a:lvl2pPr lvl="1" rtl="0">
              <a:spcBef>
                <a:spcPts val="0"/>
              </a:spcBef>
              <a:spcAft>
                <a:spcPts val="0"/>
              </a:spcAft>
              <a:buSzPts val="7000"/>
              <a:buNone/>
              <a:defRPr sz="7000"/>
            </a:lvl2pPr>
            <a:lvl3pPr lvl="2" rtl="0">
              <a:spcBef>
                <a:spcPts val="0"/>
              </a:spcBef>
              <a:spcAft>
                <a:spcPts val="0"/>
              </a:spcAft>
              <a:buSzPts val="7000"/>
              <a:buNone/>
              <a:defRPr sz="7000"/>
            </a:lvl3pPr>
            <a:lvl4pPr lvl="3" rtl="0">
              <a:spcBef>
                <a:spcPts val="0"/>
              </a:spcBef>
              <a:spcAft>
                <a:spcPts val="0"/>
              </a:spcAft>
              <a:buSzPts val="7000"/>
              <a:buNone/>
              <a:defRPr sz="7000"/>
            </a:lvl4pPr>
            <a:lvl5pPr lvl="4" rtl="0">
              <a:spcBef>
                <a:spcPts val="0"/>
              </a:spcBef>
              <a:spcAft>
                <a:spcPts val="0"/>
              </a:spcAft>
              <a:buSzPts val="7000"/>
              <a:buNone/>
              <a:defRPr sz="7000"/>
            </a:lvl5pPr>
            <a:lvl6pPr lvl="5" rtl="0">
              <a:spcBef>
                <a:spcPts val="0"/>
              </a:spcBef>
              <a:spcAft>
                <a:spcPts val="0"/>
              </a:spcAft>
              <a:buSzPts val="7000"/>
              <a:buNone/>
              <a:defRPr sz="7000"/>
            </a:lvl6pPr>
            <a:lvl7pPr lvl="6" rtl="0">
              <a:spcBef>
                <a:spcPts val="0"/>
              </a:spcBef>
              <a:spcAft>
                <a:spcPts val="0"/>
              </a:spcAft>
              <a:buSzPts val="7000"/>
              <a:buNone/>
              <a:defRPr sz="7000"/>
            </a:lvl7pPr>
            <a:lvl8pPr lvl="7" rtl="0">
              <a:spcBef>
                <a:spcPts val="0"/>
              </a:spcBef>
              <a:spcAft>
                <a:spcPts val="0"/>
              </a:spcAft>
              <a:buSzPts val="7000"/>
              <a:buNone/>
              <a:defRPr sz="7000"/>
            </a:lvl8pPr>
            <a:lvl9pPr lvl="8" rtl="0">
              <a:spcBef>
                <a:spcPts val="0"/>
              </a:spcBef>
              <a:spcAft>
                <a:spcPts val="0"/>
              </a:spcAft>
              <a:buSzPts val="7000"/>
              <a:buNone/>
              <a:defRPr sz="7000"/>
            </a:lvl9pPr>
          </a:lstStyle>
          <a:p>
            <a:endParaRPr dirty="0"/>
          </a:p>
        </p:txBody>
      </p:sp>
      <p:sp>
        <p:nvSpPr>
          <p:cNvPr id="513" name="Google Shape;513;p9"/>
          <p:cNvSpPr txBox="1">
            <a:spLocks noGrp="1"/>
          </p:cNvSpPr>
          <p:nvPr>
            <p:ph type="body" idx="1"/>
          </p:nvPr>
        </p:nvSpPr>
        <p:spPr>
          <a:xfrm>
            <a:off x="6605875" y="2468225"/>
            <a:ext cx="3340500" cy="34272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>
            <a:lvl1pPr marL="457200" lvl="0" indent="-419100" rtl="0">
              <a:spcBef>
                <a:spcPts val="0"/>
              </a:spcBef>
              <a:spcAft>
                <a:spcPts val="0"/>
              </a:spcAft>
              <a:buSzPts val="3000"/>
              <a:buChar char="●"/>
              <a:defRPr/>
            </a:lvl1pPr>
            <a:lvl2pPr marL="914400" lvl="1" indent="-419100" rtl="0">
              <a:spcBef>
                <a:spcPts val="2100"/>
              </a:spcBef>
              <a:spcAft>
                <a:spcPts val="0"/>
              </a:spcAft>
              <a:buSzPts val="3000"/>
              <a:buChar char="○"/>
              <a:defRPr/>
            </a:lvl2pPr>
            <a:lvl3pPr marL="1371600" lvl="2" indent="-419100" rtl="0">
              <a:spcBef>
                <a:spcPts val="2100"/>
              </a:spcBef>
              <a:spcAft>
                <a:spcPts val="0"/>
              </a:spcAft>
              <a:buSzPts val="3000"/>
              <a:buChar char="■"/>
              <a:defRPr/>
            </a:lvl3pPr>
            <a:lvl4pPr marL="1828800" lvl="3" indent="-419100" rtl="0">
              <a:spcBef>
                <a:spcPts val="2100"/>
              </a:spcBef>
              <a:spcAft>
                <a:spcPts val="0"/>
              </a:spcAft>
              <a:buSzPts val="3000"/>
              <a:buChar char="●"/>
              <a:defRPr/>
            </a:lvl4pPr>
            <a:lvl5pPr marL="2286000" lvl="4" indent="-419100" rtl="0">
              <a:spcBef>
                <a:spcPts val="2100"/>
              </a:spcBef>
              <a:spcAft>
                <a:spcPts val="0"/>
              </a:spcAft>
              <a:buSzPts val="3000"/>
              <a:buChar char="○"/>
              <a:defRPr/>
            </a:lvl5pPr>
            <a:lvl6pPr marL="2743200" lvl="5" indent="-419100" rtl="0">
              <a:spcBef>
                <a:spcPts val="2100"/>
              </a:spcBef>
              <a:spcAft>
                <a:spcPts val="0"/>
              </a:spcAft>
              <a:buSzPts val="3000"/>
              <a:buChar char="■"/>
              <a:defRPr/>
            </a:lvl6pPr>
            <a:lvl7pPr marL="3200400" lvl="6" indent="-419100" rtl="0">
              <a:spcBef>
                <a:spcPts val="2100"/>
              </a:spcBef>
              <a:spcAft>
                <a:spcPts val="0"/>
              </a:spcAft>
              <a:buSzPts val="3000"/>
              <a:buChar char="●"/>
              <a:defRPr/>
            </a:lvl7pPr>
            <a:lvl8pPr marL="3657600" lvl="7" indent="-419100" rtl="0">
              <a:spcBef>
                <a:spcPts val="2100"/>
              </a:spcBef>
              <a:spcAft>
                <a:spcPts val="0"/>
              </a:spcAft>
              <a:buSzPts val="3000"/>
              <a:buChar char="○"/>
              <a:defRPr/>
            </a:lvl8pPr>
            <a:lvl9pPr marL="4114800" lvl="8" indent="-419100" rtl="0">
              <a:spcBef>
                <a:spcPts val="2100"/>
              </a:spcBef>
              <a:spcAft>
                <a:spcPts val="2100"/>
              </a:spcAft>
              <a:buSzPts val="3000"/>
              <a:buChar char="■"/>
              <a:defRPr/>
            </a:lvl9pPr>
          </a:lstStyle>
          <a:p>
            <a:endParaRPr dirty="0"/>
          </a:p>
        </p:txBody>
      </p:sp>
      <p:grpSp>
        <p:nvGrpSpPr>
          <p:cNvPr id="515" name="Google Shape;515;p9"/>
          <p:cNvGrpSpPr/>
          <p:nvPr/>
        </p:nvGrpSpPr>
        <p:grpSpPr>
          <a:xfrm rot="-861947">
            <a:off x="10881977" y="3493939"/>
            <a:ext cx="2297175" cy="2423357"/>
            <a:chOff x="2368761" y="841731"/>
            <a:chExt cx="3148926" cy="3321893"/>
          </a:xfrm>
        </p:grpSpPr>
        <p:sp>
          <p:nvSpPr>
            <p:cNvPr id="516" name="Google Shape;516;p9"/>
            <p:cNvSpPr/>
            <p:nvPr/>
          </p:nvSpPr>
          <p:spPr>
            <a:xfrm rot="-5400000">
              <a:off x="2281268" y="934270"/>
              <a:ext cx="3321893" cy="3136815"/>
            </a:xfrm>
            <a:custGeom>
              <a:avLst/>
              <a:gdLst/>
              <a:ahLst/>
              <a:cxnLst/>
              <a:rect l="l" t="t" r="r" b="b"/>
              <a:pathLst>
                <a:path w="3321893" h="3136815" extrusionOk="0">
                  <a:moveTo>
                    <a:pt x="15340" y="3136815"/>
                  </a:moveTo>
                  <a:lnTo>
                    <a:pt x="7823" y="3136815"/>
                  </a:lnTo>
                  <a:lnTo>
                    <a:pt x="7246" y="3128385"/>
                  </a:lnTo>
                  <a:cubicBezTo>
                    <a:pt x="6349" y="3090892"/>
                    <a:pt x="7943" y="3056246"/>
                    <a:pt x="7943" y="3056246"/>
                  </a:cubicBezTo>
                  <a:close/>
                  <a:moveTo>
                    <a:pt x="3321893" y="1"/>
                  </a:moveTo>
                  <a:lnTo>
                    <a:pt x="3321893" y="3136815"/>
                  </a:lnTo>
                  <a:lnTo>
                    <a:pt x="17984" y="3136815"/>
                  </a:lnTo>
                  <a:lnTo>
                    <a:pt x="17230" y="3124210"/>
                  </a:lnTo>
                  <a:cubicBezTo>
                    <a:pt x="10841" y="3016343"/>
                    <a:pt x="1548" y="2851636"/>
                    <a:pt x="1548" y="2806198"/>
                  </a:cubicBezTo>
                  <a:cubicBezTo>
                    <a:pt x="1548" y="2736959"/>
                    <a:pt x="16347" y="2543684"/>
                    <a:pt x="16347" y="2543684"/>
                  </a:cubicBezTo>
                  <a:cubicBezTo>
                    <a:pt x="16347" y="2543684"/>
                    <a:pt x="-3275" y="2373088"/>
                    <a:pt x="1253" y="2303722"/>
                  </a:cubicBezTo>
                  <a:cubicBezTo>
                    <a:pt x="5782" y="2234348"/>
                    <a:pt x="45026" y="2187485"/>
                    <a:pt x="45026" y="2187485"/>
                  </a:cubicBezTo>
                  <a:lnTo>
                    <a:pt x="11470" y="2153021"/>
                  </a:lnTo>
                  <a:cubicBezTo>
                    <a:pt x="11470" y="2153021"/>
                    <a:pt x="-12796" y="1873544"/>
                    <a:pt x="9264" y="1796828"/>
                  </a:cubicBezTo>
                  <a:cubicBezTo>
                    <a:pt x="31324" y="1720106"/>
                    <a:pt x="64414" y="1714619"/>
                    <a:pt x="64414" y="1714619"/>
                  </a:cubicBezTo>
                  <a:cubicBezTo>
                    <a:pt x="64414" y="1714619"/>
                    <a:pt x="44560" y="1646127"/>
                    <a:pt x="64414" y="1558439"/>
                  </a:cubicBezTo>
                  <a:cubicBezTo>
                    <a:pt x="84269" y="1470764"/>
                    <a:pt x="84269" y="1435149"/>
                    <a:pt x="84269" y="1435149"/>
                  </a:cubicBezTo>
                  <a:lnTo>
                    <a:pt x="15882" y="1402265"/>
                  </a:lnTo>
                  <a:cubicBezTo>
                    <a:pt x="15882" y="1402265"/>
                    <a:pt x="5737" y="1346056"/>
                    <a:pt x="7945" y="1296678"/>
                  </a:cubicBezTo>
                  <a:cubicBezTo>
                    <a:pt x="10155" y="1247287"/>
                    <a:pt x="-890" y="948244"/>
                    <a:pt x="3528" y="843983"/>
                  </a:cubicBezTo>
                  <a:cubicBezTo>
                    <a:pt x="7945" y="739728"/>
                    <a:pt x="14320" y="614408"/>
                    <a:pt x="20563" y="573690"/>
                  </a:cubicBezTo>
                  <a:cubicBezTo>
                    <a:pt x="26805" y="532993"/>
                    <a:pt x="4957" y="211218"/>
                    <a:pt x="4957" y="211218"/>
                  </a:cubicBezTo>
                  <a:cubicBezTo>
                    <a:pt x="4957" y="211218"/>
                    <a:pt x="100156" y="224786"/>
                    <a:pt x="107958" y="158882"/>
                  </a:cubicBezTo>
                  <a:cubicBezTo>
                    <a:pt x="115762" y="92978"/>
                    <a:pt x="26805" y="77467"/>
                    <a:pt x="26805" y="77467"/>
                  </a:cubicBezTo>
                  <a:lnTo>
                    <a:pt x="2232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17" name="Google Shape;517;p9"/>
            <p:cNvSpPr/>
            <p:nvPr/>
          </p:nvSpPr>
          <p:spPr>
            <a:xfrm rot="-5400000">
              <a:off x="2321639" y="901972"/>
              <a:ext cx="3243170" cy="3148926"/>
            </a:xfrm>
            <a:custGeom>
              <a:avLst/>
              <a:gdLst/>
              <a:ahLst/>
              <a:cxnLst/>
              <a:rect l="l" t="t" r="r" b="b"/>
              <a:pathLst>
                <a:path w="3243170" h="3148926" extrusionOk="0">
                  <a:moveTo>
                    <a:pt x="20529" y="3148926"/>
                  </a:moveTo>
                  <a:lnTo>
                    <a:pt x="13055" y="3148926"/>
                  </a:lnTo>
                  <a:lnTo>
                    <a:pt x="10969" y="3138376"/>
                  </a:lnTo>
                  <a:cubicBezTo>
                    <a:pt x="4356" y="3089791"/>
                    <a:pt x="7943" y="3011837"/>
                    <a:pt x="7943" y="3011837"/>
                  </a:cubicBezTo>
                  <a:close/>
                  <a:moveTo>
                    <a:pt x="3243170" y="0"/>
                  </a:moveTo>
                  <a:lnTo>
                    <a:pt x="3243170" y="3148926"/>
                  </a:lnTo>
                  <a:lnTo>
                    <a:pt x="21390" y="3148926"/>
                  </a:lnTo>
                  <a:lnTo>
                    <a:pt x="20126" y="3128183"/>
                  </a:lnTo>
                  <a:cubicBezTo>
                    <a:pt x="14197" y="3030150"/>
                    <a:pt x="1548" y="2814800"/>
                    <a:pt x="1548" y="2761789"/>
                  </a:cubicBezTo>
                  <a:cubicBezTo>
                    <a:pt x="1548" y="2692550"/>
                    <a:pt x="16347" y="2499275"/>
                    <a:pt x="16347" y="2499275"/>
                  </a:cubicBezTo>
                  <a:cubicBezTo>
                    <a:pt x="16347" y="2499275"/>
                    <a:pt x="-3275" y="2328679"/>
                    <a:pt x="1253" y="2259313"/>
                  </a:cubicBezTo>
                  <a:cubicBezTo>
                    <a:pt x="5782" y="2189939"/>
                    <a:pt x="45026" y="2143076"/>
                    <a:pt x="45026" y="2143076"/>
                  </a:cubicBezTo>
                  <a:lnTo>
                    <a:pt x="11470" y="2108612"/>
                  </a:lnTo>
                  <a:cubicBezTo>
                    <a:pt x="11470" y="2108612"/>
                    <a:pt x="-12796" y="1829135"/>
                    <a:pt x="9264" y="1752419"/>
                  </a:cubicBezTo>
                  <a:cubicBezTo>
                    <a:pt x="31324" y="1675697"/>
                    <a:pt x="64414" y="1670210"/>
                    <a:pt x="64414" y="1670210"/>
                  </a:cubicBezTo>
                  <a:cubicBezTo>
                    <a:pt x="64414" y="1670210"/>
                    <a:pt x="44560" y="1601718"/>
                    <a:pt x="64414" y="1514030"/>
                  </a:cubicBezTo>
                  <a:cubicBezTo>
                    <a:pt x="84269" y="1426355"/>
                    <a:pt x="84269" y="1390740"/>
                    <a:pt x="84269" y="1390740"/>
                  </a:cubicBezTo>
                  <a:lnTo>
                    <a:pt x="15882" y="1357856"/>
                  </a:lnTo>
                  <a:cubicBezTo>
                    <a:pt x="15882" y="1357856"/>
                    <a:pt x="5737" y="1301647"/>
                    <a:pt x="7945" y="1252269"/>
                  </a:cubicBezTo>
                  <a:cubicBezTo>
                    <a:pt x="10155" y="1202878"/>
                    <a:pt x="-890" y="903835"/>
                    <a:pt x="3528" y="799574"/>
                  </a:cubicBezTo>
                  <a:cubicBezTo>
                    <a:pt x="7945" y="695319"/>
                    <a:pt x="14320" y="569999"/>
                    <a:pt x="20563" y="529281"/>
                  </a:cubicBezTo>
                  <a:cubicBezTo>
                    <a:pt x="26805" y="488584"/>
                    <a:pt x="4957" y="166809"/>
                    <a:pt x="4957" y="166809"/>
                  </a:cubicBezTo>
                  <a:cubicBezTo>
                    <a:pt x="4957" y="166809"/>
                    <a:pt x="100156" y="180377"/>
                    <a:pt x="107958" y="114473"/>
                  </a:cubicBezTo>
                  <a:cubicBezTo>
                    <a:pt x="115762" y="48569"/>
                    <a:pt x="26805" y="33058"/>
                    <a:pt x="26805" y="33058"/>
                  </a:cubicBezTo>
                  <a:lnTo>
                    <a:pt x="24891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800">
                  <a:latin typeface="Calibri"/>
                  <a:ea typeface="Calibri"/>
                  <a:cs typeface="Calibri"/>
                  <a:sym typeface="Calibri"/>
                </a:rPr>
                <a:t>	</a:t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518" name="Google Shape;518;p9"/>
          <p:cNvGrpSpPr/>
          <p:nvPr/>
        </p:nvGrpSpPr>
        <p:grpSpPr>
          <a:xfrm rot="138115">
            <a:off x="1987319" y="3141988"/>
            <a:ext cx="2297106" cy="2423283"/>
            <a:chOff x="2368761" y="841731"/>
            <a:chExt cx="3148926" cy="3321893"/>
          </a:xfrm>
        </p:grpSpPr>
        <p:sp>
          <p:nvSpPr>
            <p:cNvPr id="519" name="Google Shape;519;p9"/>
            <p:cNvSpPr/>
            <p:nvPr/>
          </p:nvSpPr>
          <p:spPr>
            <a:xfrm rot="-5400000">
              <a:off x="2281268" y="934270"/>
              <a:ext cx="3321893" cy="3136815"/>
            </a:xfrm>
            <a:custGeom>
              <a:avLst/>
              <a:gdLst/>
              <a:ahLst/>
              <a:cxnLst/>
              <a:rect l="l" t="t" r="r" b="b"/>
              <a:pathLst>
                <a:path w="3321893" h="3136815" extrusionOk="0">
                  <a:moveTo>
                    <a:pt x="15340" y="3136815"/>
                  </a:moveTo>
                  <a:lnTo>
                    <a:pt x="7823" y="3136815"/>
                  </a:lnTo>
                  <a:lnTo>
                    <a:pt x="7246" y="3128385"/>
                  </a:lnTo>
                  <a:cubicBezTo>
                    <a:pt x="6349" y="3090892"/>
                    <a:pt x="7943" y="3056246"/>
                    <a:pt x="7943" y="3056246"/>
                  </a:cubicBezTo>
                  <a:close/>
                  <a:moveTo>
                    <a:pt x="3321893" y="1"/>
                  </a:moveTo>
                  <a:lnTo>
                    <a:pt x="3321893" y="3136815"/>
                  </a:lnTo>
                  <a:lnTo>
                    <a:pt x="17984" y="3136815"/>
                  </a:lnTo>
                  <a:lnTo>
                    <a:pt x="17230" y="3124210"/>
                  </a:lnTo>
                  <a:cubicBezTo>
                    <a:pt x="10841" y="3016343"/>
                    <a:pt x="1548" y="2851636"/>
                    <a:pt x="1548" y="2806198"/>
                  </a:cubicBezTo>
                  <a:cubicBezTo>
                    <a:pt x="1548" y="2736959"/>
                    <a:pt x="16347" y="2543684"/>
                    <a:pt x="16347" y="2543684"/>
                  </a:cubicBezTo>
                  <a:cubicBezTo>
                    <a:pt x="16347" y="2543684"/>
                    <a:pt x="-3275" y="2373088"/>
                    <a:pt x="1253" y="2303722"/>
                  </a:cubicBezTo>
                  <a:cubicBezTo>
                    <a:pt x="5782" y="2234348"/>
                    <a:pt x="45026" y="2187485"/>
                    <a:pt x="45026" y="2187485"/>
                  </a:cubicBezTo>
                  <a:lnTo>
                    <a:pt x="11470" y="2153021"/>
                  </a:lnTo>
                  <a:cubicBezTo>
                    <a:pt x="11470" y="2153021"/>
                    <a:pt x="-12796" y="1873544"/>
                    <a:pt x="9264" y="1796828"/>
                  </a:cubicBezTo>
                  <a:cubicBezTo>
                    <a:pt x="31324" y="1720106"/>
                    <a:pt x="64414" y="1714619"/>
                    <a:pt x="64414" y="1714619"/>
                  </a:cubicBezTo>
                  <a:cubicBezTo>
                    <a:pt x="64414" y="1714619"/>
                    <a:pt x="44560" y="1646127"/>
                    <a:pt x="64414" y="1558439"/>
                  </a:cubicBezTo>
                  <a:cubicBezTo>
                    <a:pt x="84269" y="1470764"/>
                    <a:pt x="84269" y="1435149"/>
                    <a:pt x="84269" y="1435149"/>
                  </a:cubicBezTo>
                  <a:lnTo>
                    <a:pt x="15882" y="1402265"/>
                  </a:lnTo>
                  <a:cubicBezTo>
                    <a:pt x="15882" y="1402265"/>
                    <a:pt x="5737" y="1346056"/>
                    <a:pt x="7945" y="1296678"/>
                  </a:cubicBezTo>
                  <a:cubicBezTo>
                    <a:pt x="10155" y="1247287"/>
                    <a:pt x="-890" y="948244"/>
                    <a:pt x="3528" y="843983"/>
                  </a:cubicBezTo>
                  <a:cubicBezTo>
                    <a:pt x="7945" y="739728"/>
                    <a:pt x="14320" y="614408"/>
                    <a:pt x="20563" y="573690"/>
                  </a:cubicBezTo>
                  <a:cubicBezTo>
                    <a:pt x="26805" y="532993"/>
                    <a:pt x="4957" y="211218"/>
                    <a:pt x="4957" y="211218"/>
                  </a:cubicBezTo>
                  <a:cubicBezTo>
                    <a:pt x="4957" y="211218"/>
                    <a:pt x="100156" y="224786"/>
                    <a:pt x="107958" y="158882"/>
                  </a:cubicBezTo>
                  <a:cubicBezTo>
                    <a:pt x="115762" y="92978"/>
                    <a:pt x="26805" y="77467"/>
                    <a:pt x="26805" y="77467"/>
                  </a:cubicBezTo>
                  <a:lnTo>
                    <a:pt x="2232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20" name="Google Shape;520;p9"/>
            <p:cNvSpPr/>
            <p:nvPr/>
          </p:nvSpPr>
          <p:spPr>
            <a:xfrm rot="-5400000">
              <a:off x="2321639" y="901972"/>
              <a:ext cx="3243170" cy="3148926"/>
            </a:xfrm>
            <a:custGeom>
              <a:avLst/>
              <a:gdLst/>
              <a:ahLst/>
              <a:cxnLst/>
              <a:rect l="l" t="t" r="r" b="b"/>
              <a:pathLst>
                <a:path w="3243170" h="3148926" extrusionOk="0">
                  <a:moveTo>
                    <a:pt x="20529" y="3148926"/>
                  </a:moveTo>
                  <a:lnTo>
                    <a:pt x="13055" y="3148926"/>
                  </a:lnTo>
                  <a:lnTo>
                    <a:pt x="10969" y="3138376"/>
                  </a:lnTo>
                  <a:cubicBezTo>
                    <a:pt x="4356" y="3089791"/>
                    <a:pt x="7943" y="3011837"/>
                    <a:pt x="7943" y="3011837"/>
                  </a:cubicBezTo>
                  <a:close/>
                  <a:moveTo>
                    <a:pt x="3243170" y="0"/>
                  </a:moveTo>
                  <a:lnTo>
                    <a:pt x="3243170" y="3148926"/>
                  </a:lnTo>
                  <a:lnTo>
                    <a:pt x="21390" y="3148926"/>
                  </a:lnTo>
                  <a:lnTo>
                    <a:pt x="20126" y="3128183"/>
                  </a:lnTo>
                  <a:cubicBezTo>
                    <a:pt x="14197" y="3030150"/>
                    <a:pt x="1548" y="2814800"/>
                    <a:pt x="1548" y="2761789"/>
                  </a:cubicBezTo>
                  <a:cubicBezTo>
                    <a:pt x="1548" y="2692550"/>
                    <a:pt x="16347" y="2499275"/>
                    <a:pt x="16347" y="2499275"/>
                  </a:cubicBezTo>
                  <a:cubicBezTo>
                    <a:pt x="16347" y="2499275"/>
                    <a:pt x="-3275" y="2328679"/>
                    <a:pt x="1253" y="2259313"/>
                  </a:cubicBezTo>
                  <a:cubicBezTo>
                    <a:pt x="5782" y="2189939"/>
                    <a:pt x="45026" y="2143076"/>
                    <a:pt x="45026" y="2143076"/>
                  </a:cubicBezTo>
                  <a:lnTo>
                    <a:pt x="11470" y="2108612"/>
                  </a:lnTo>
                  <a:cubicBezTo>
                    <a:pt x="11470" y="2108612"/>
                    <a:pt x="-12796" y="1829135"/>
                    <a:pt x="9264" y="1752419"/>
                  </a:cubicBezTo>
                  <a:cubicBezTo>
                    <a:pt x="31324" y="1675697"/>
                    <a:pt x="64414" y="1670210"/>
                    <a:pt x="64414" y="1670210"/>
                  </a:cubicBezTo>
                  <a:cubicBezTo>
                    <a:pt x="64414" y="1670210"/>
                    <a:pt x="44560" y="1601718"/>
                    <a:pt x="64414" y="1514030"/>
                  </a:cubicBezTo>
                  <a:cubicBezTo>
                    <a:pt x="84269" y="1426355"/>
                    <a:pt x="84269" y="1390740"/>
                    <a:pt x="84269" y="1390740"/>
                  </a:cubicBezTo>
                  <a:lnTo>
                    <a:pt x="15882" y="1357856"/>
                  </a:lnTo>
                  <a:cubicBezTo>
                    <a:pt x="15882" y="1357856"/>
                    <a:pt x="5737" y="1301647"/>
                    <a:pt x="7945" y="1252269"/>
                  </a:cubicBezTo>
                  <a:cubicBezTo>
                    <a:pt x="10155" y="1202878"/>
                    <a:pt x="-890" y="903835"/>
                    <a:pt x="3528" y="799574"/>
                  </a:cubicBezTo>
                  <a:cubicBezTo>
                    <a:pt x="7945" y="695319"/>
                    <a:pt x="14320" y="569999"/>
                    <a:pt x="20563" y="529281"/>
                  </a:cubicBezTo>
                  <a:cubicBezTo>
                    <a:pt x="26805" y="488584"/>
                    <a:pt x="4957" y="166809"/>
                    <a:pt x="4957" y="166809"/>
                  </a:cubicBezTo>
                  <a:cubicBezTo>
                    <a:pt x="4957" y="166809"/>
                    <a:pt x="100156" y="180377"/>
                    <a:pt x="107958" y="114473"/>
                  </a:cubicBezTo>
                  <a:cubicBezTo>
                    <a:pt x="115762" y="48569"/>
                    <a:pt x="26805" y="33058"/>
                    <a:pt x="26805" y="33058"/>
                  </a:cubicBezTo>
                  <a:lnTo>
                    <a:pt x="24891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800">
                  <a:latin typeface="Calibri"/>
                  <a:ea typeface="Calibri"/>
                  <a:cs typeface="Calibri"/>
                  <a:sym typeface="Calibri"/>
                </a:rPr>
                <a:t>	</a:t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54775364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609601" y="6356360"/>
            <a:ext cx="2844800" cy="365125"/>
          </a:xfrm>
          <a:prstGeom prst="rect">
            <a:avLst/>
          </a:prstGeom>
        </p:spPr>
        <p:txBody>
          <a:bodyPr lIns="86694" tIns="43347" rIns="86694" bIns="43347"/>
          <a:lstStyle/>
          <a:p>
            <a:fld id="{CF2CE3D0-FAAC-43A2-B459-38175729E45D}" type="datetimeFigureOut">
              <a:rPr lang="en-US" smtClean="0"/>
              <a:t>7/21/2023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165600" y="6356360"/>
            <a:ext cx="3860800" cy="365125"/>
          </a:xfrm>
          <a:prstGeom prst="rect">
            <a:avLst/>
          </a:prstGeom>
        </p:spPr>
        <p:txBody>
          <a:bodyPr lIns="86694" tIns="43347" rIns="86694" bIns="43347"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10066947" y="6217622"/>
            <a:ext cx="1961364" cy="524700"/>
          </a:xfrm>
          <a:prstGeom prst="rect">
            <a:avLst/>
          </a:prstGeom>
        </p:spPr>
        <p:txBody>
          <a:bodyPr/>
          <a:lstStyle/>
          <a:p>
            <a:fld id="{3E84C706-A859-4830-B605-A2484384FE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73374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5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F11882-8EEF-4FC2-B9F7-55FEB74C0AA7}" type="datetimeFigureOut">
              <a:rPr lang="en-US" smtClean="0"/>
              <a:t>7/21/2023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02CE50-45D4-4EE8-8910-74902AC7E8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84706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F11882-8EEF-4FC2-B9F7-55FEB74C0AA7}" type="datetimeFigureOut">
              <a:rPr lang="en-US" smtClean="0"/>
              <a:t>7/21/2023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02CE50-45D4-4EE8-8910-74902AC7E8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17290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613" y="4406900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613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F11882-8EEF-4FC2-B9F7-55FEB74C0AA7}" type="datetimeFigureOut">
              <a:rPr lang="en-US" smtClean="0"/>
              <a:t>7/21/2023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02CE50-45D4-4EE8-8910-74902AC7E8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6727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4.xml"/><Relationship Id="rId3" Type="http://schemas.openxmlformats.org/officeDocument/2006/relationships/slideLayout" Target="../slideLayouts/slideLayout9.xml"/><Relationship Id="rId7" Type="http://schemas.openxmlformats.org/officeDocument/2006/relationships/slideLayout" Target="../slideLayouts/slideLayout13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8.xml"/><Relationship Id="rId1" Type="http://schemas.openxmlformats.org/officeDocument/2006/relationships/slideLayout" Target="../slideLayouts/slideLayout7.xml"/><Relationship Id="rId6" Type="http://schemas.openxmlformats.org/officeDocument/2006/relationships/slideLayout" Target="../slideLayouts/slideLayout12.xml"/><Relationship Id="rId11" Type="http://schemas.openxmlformats.org/officeDocument/2006/relationships/slideLayout" Target="../slideLayouts/slideLayout17.xml"/><Relationship Id="rId5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6.xml"/><Relationship Id="rId4" Type="http://schemas.openxmlformats.org/officeDocument/2006/relationships/slideLayout" Target="../slideLayouts/slideLayout10.xml"/><Relationship Id="rId9" Type="http://schemas.openxmlformats.org/officeDocument/2006/relationships/slideLayout" Target="../slideLayouts/slideLayout1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66" r:id="rId3"/>
    <p:sldLayoutId id="2147483667" r:id="rId4"/>
    <p:sldLayoutId id="2147483668" r:id="rId5"/>
    <p:sldLayoutId id="2147483669" r:id="rId6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0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0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3F11882-8EEF-4FC2-B9F7-55FEB74C0AA7}" type="datetimeFigureOut">
              <a:rPr lang="en-US" smtClean="0"/>
              <a:t>7/21/2023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0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02CE50-45D4-4EE8-8910-74902AC7E8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30227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5" r:id="rId1"/>
    <p:sldLayoutId id="2147483656" r:id="rId2"/>
    <p:sldLayoutId id="2147483657" r:id="rId3"/>
    <p:sldLayoutId id="2147483658" r:id="rId4"/>
    <p:sldLayoutId id="2147483659" r:id="rId5"/>
    <p:sldLayoutId id="2147483660" r:id="rId6"/>
    <p:sldLayoutId id="2147483661" r:id="rId7"/>
    <p:sldLayoutId id="2147483662" r:id="rId8"/>
    <p:sldLayoutId id="2147483663" r:id="rId9"/>
    <p:sldLayoutId id="2147483664" r:id="rId10"/>
    <p:sldLayoutId id="214748366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microsoft.com/office/2007/relationships/hdphoto" Target="../media/hdphoto3.wdp"/><Relationship Id="rId13" Type="http://schemas.openxmlformats.org/officeDocument/2006/relationships/image" Target="../media/image8.png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5.png"/><Relationship Id="rId12" Type="http://schemas.microsoft.com/office/2007/relationships/hdphoto" Target="../media/hdphoto5.wdp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microsoft.com/office/2007/relationships/hdphoto" Target="../media/hdphoto2.wdp"/><Relationship Id="rId11" Type="http://schemas.openxmlformats.org/officeDocument/2006/relationships/image" Target="../media/image7.png"/><Relationship Id="rId5" Type="http://schemas.openxmlformats.org/officeDocument/2006/relationships/image" Target="../media/image4.png"/><Relationship Id="rId15" Type="http://schemas.openxmlformats.org/officeDocument/2006/relationships/image" Target="../media/image9.png"/><Relationship Id="rId10" Type="http://schemas.microsoft.com/office/2007/relationships/hdphoto" Target="../media/hdphoto4.wdp"/><Relationship Id="rId4" Type="http://schemas.openxmlformats.org/officeDocument/2006/relationships/notesSlide" Target="../notesSlides/notesSlide1.xml"/><Relationship Id="rId9" Type="http://schemas.openxmlformats.org/officeDocument/2006/relationships/image" Target="../media/image6.png"/><Relationship Id="rId14" Type="http://schemas.microsoft.com/office/2007/relationships/hdphoto" Target="../media/hdphoto6.wdp"/></Relationships>
</file>

<file path=ppt/slides/_rels/slide10.xml.rels><?xml version="1.0" encoding="UTF-8" standalone="yes"?>
<Relationships xmlns="http://schemas.openxmlformats.org/package/2006/relationships"><Relationship Id="rId8" Type="http://schemas.microsoft.com/office/2007/relationships/hdphoto" Target="../media/hdphoto14.wdp"/><Relationship Id="rId3" Type="http://schemas.openxmlformats.org/officeDocument/2006/relationships/image" Target="../media/image4.png"/><Relationship Id="rId7" Type="http://schemas.openxmlformats.org/officeDocument/2006/relationships/image" Target="../media/image21.png"/><Relationship Id="rId12" Type="http://schemas.microsoft.com/office/2007/relationships/hdphoto" Target="../media/hdphoto7.wdp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Relationship Id="rId6" Type="http://schemas.microsoft.com/office/2007/relationships/hdphoto" Target="../media/hdphoto3.wdp"/><Relationship Id="rId11" Type="http://schemas.openxmlformats.org/officeDocument/2006/relationships/image" Target="../media/image10.png"/><Relationship Id="rId5" Type="http://schemas.openxmlformats.org/officeDocument/2006/relationships/image" Target="../media/image13.png"/><Relationship Id="rId10" Type="http://schemas.openxmlformats.org/officeDocument/2006/relationships/image" Target="../media/image2.png"/><Relationship Id="rId4" Type="http://schemas.microsoft.com/office/2007/relationships/hdphoto" Target="../media/hdphoto2.wdp"/><Relationship Id="rId9" Type="http://schemas.openxmlformats.org/officeDocument/2006/relationships/image" Target="../media/image15.png"/></Relationships>
</file>

<file path=ppt/slides/_rels/slide11.xml.rels><?xml version="1.0" encoding="UTF-8" standalone="yes"?>
<Relationships xmlns="http://schemas.openxmlformats.org/package/2006/relationships"><Relationship Id="rId8" Type="http://schemas.microsoft.com/office/2007/relationships/hdphoto" Target="../media/hdphoto14.wdp"/><Relationship Id="rId3" Type="http://schemas.openxmlformats.org/officeDocument/2006/relationships/image" Target="../media/image4.png"/><Relationship Id="rId7" Type="http://schemas.openxmlformats.org/officeDocument/2006/relationships/image" Target="../media/image21.png"/><Relationship Id="rId12" Type="http://schemas.microsoft.com/office/2007/relationships/hdphoto" Target="../media/hdphoto7.wdp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.xml"/><Relationship Id="rId6" Type="http://schemas.microsoft.com/office/2007/relationships/hdphoto" Target="../media/hdphoto3.wdp"/><Relationship Id="rId11" Type="http://schemas.openxmlformats.org/officeDocument/2006/relationships/image" Target="../media/image10.png"/><Relationship Id="rId5" Type="http://schemas.openxmlformats.org/officeDocument/2006/relationships/image" Target="../media/image13.png"/><Relationship Id="rId10" Type="http://schemas.openxmlformats.org/officeDocument/2006/relationships/image" Target="../media/image2.png"/><Relationship Id="rId4" Type="http://schemas.microsoft.com/office/2007/relationships/hdphoto" Target="../media/hdphoto2.wdp"/><Relationship Id="rId9" Type="http://schemas.openxmlformats.org/officeDocument/2006/relationships/image" Target="../media/image15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image" Target="../media/image4.png"/><Relationship Id="rId7" Type="http://schemas.openxmlformats.org/officeDocument/2006/relationships/image" Target="../media/image15.png"/><Relationship Id="rId12" Type="http://schemas.microsoft.com/office/2007/relationships/hdphoto" Target="../media/hdphoto14.wdp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.xml"/><Relationship Id="rId6" Type="http://schemas.microsoft.com/office/2007/relationships/hdphoto" Target="../media/hdphoto3.wdp"/><Relationship Id="rId11" Type="http://schemas.openxmlformats.org/officeDocument/2006/relationships/image" Target="../media/image21.png"/><Relationship Id="rId5" Type="http://schemas.openxmlformats.org/officeDocument/2006/relationships/image" Target="../media/image13.png"/><Relationship Id="rId10" Type="http://schemas.microsoft.com/office/2007/relationships/hdphoto" Target="../media/hdphoto7.wdp"/><Relationship Id="rId4" Type="http://schemas.microsoft.com/office/2007/relationships/hdphoto" Target="../media/hdphoto2.wdp"/><Relationship Id="rId9" Type="http://schemas.openxmlformats.org/officeDocument/2006/relationships/image" Target="../media/image10.png"/></Relationships>
</file>

<file path=ppt/slides/_rels/slide13.xml.rels><?xml version="1.0" encoding="UTF-8" standalone="yes"?>
<Relationships xmlns="http://schemas.openxmlformats.org/package/2006/relationships"><Relationship Id="rId8" Type="http://schemas.microsoft.com/office/2007/relationships/hdphoto" Target="../media/hdphoto7.wdp"/><Relationship Id="rId3" Type="http://schemas.openxmlformats.org/officeDocument/2006/relationships/image" Target="../media/image4.png"/><Relationship Id="rId7" Type="http://schemas.openxmlformats.org/officeDocument/2006/relationships/image" Target="../media/image10.png"/><Relationship Id="rId12" Type="http://schemas.microsoft.com/office/2007/relationships/hdphoto" Target="../media/hdphoto4.wdp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6" Type="http://schemas.microsoft.com/office/2007/relationships/hdphoto" Target="../media/hdphoto3.wdp"/><Relationship Id="rId11" Type="http://schemas.openxmlformats.org/officeDocument/2006/relationships/image" Target="../media/image6.png"/><Relationship Id="rId5" Type="http://schemas.openxmlformats.org/officeDocument/2006/relationships/image" Target="../media/image13.png"/><Relationship Id="rId10" Type="http://schemas.microsoft.com/office/2007/relationships/hdphoto" Target="../media/hdphoto15.wdp"/><Relationship Id="rId4" Type="http://schemas.microsoft.com/office/2007/relationships/hdphoto" Target="../media/hdphoto2.wdp"/><Relationship Id="rId9" Type="http://schemas.openxmlformats.org/officeDocument/2006/relationships/image" Target="../media/image22.png"/></Relationships>
</file>

<file path=ppt/slides/_rels/slide14.xml.rels><?xml version="1.0" encoding="UTF-8" standalone="yes"?>
<Relationships xmlns="http://schemas.openxmlformats.org/package/2006/relationships"><Relationship Id="rId8" Type="http://schemas.microsoft.com/office/2007/relationships/hdphoto" Target="../media/hdphoto14.wdp"/><Relationship Id="rId13" Type="http://schemas.openxmlformats.org/officeDocument/2006/relationships/image" Target="../media/image24.png"/><Relationship Id="rId3" Type="http://schemas.openxmlformats.org/officeDocument/2006/relationships/image" Target="../media/image4.png"/><Relationship Id="rId7" Type="http://schemas.openxmlformats.org/officeDocument/2006/relationships/image" Target="../media/image21.png"/><Relationship Id="rId12" Type="http://schemas.openxmlformats.org/officeDocument/2006/relationships/image" Target="../media/image23.png"/><Relationship Id="rId17" Type="http://schemas.openxmlformats.org/officeDocument/2006/relationships/image" Target="../media/image15.png"/><Relationship Id="rId2" Type="http://schemas.openxmlformats.org/officeDocument/2006/relationships/notesSlide" Target="../notesSlides/notesSlide10.xml"/><Relationship Id="rId16" Type="http://schemas.openxmlformats.org/officeDocument/2006/relationships/image" Target="../media/image27.svg"/><Relationship Id="rId1" Type="http://schemas.openxmlformats.org/officeDocument/2006/relationships/slideLayout" Target="../slideLayouts/slideLayout5.xml"/><Relationship Id="rId6" Type="http://schemas.microsoft.com/office/2007/relationships/hdphoto" Target="../media/hdphoto3.wdp"/><Relationship Id="rId11" Type="http://schemas.microsoft.com/office/2007/relationships/hdphoto" Target="../media/hdphoto7.wdp"/><Relationship Id="rId5" Type="http://schemas.openxmlformats.org/officeDocument/2006/relationships/image" Target="../media/image13.png"/><Relationship Id="rId15" Type="http://schemas.openxmlformats.org/officeDocument/2006/relationships/image" Target="../media/image26.png"/><Relationship Id="rId10" Type="http://schemas.openxmlformats.org/officeDocument/2006/relationships/image" Target="../media/image10.png"/><Relationship Id="rId4" Type="http://schemas.microsoft.com/office/2007/relationships/hdphoto" Target="../media/hdphoto2.wdp"/><Relationship Id="rId9" Type="http://schemas.openxmlformats.org/officeDocument/2006/relationships/image" Target="../media/image2.png"/><Relationship Id="rId14" Type="http://schemas.openxmlformats.org/officeDocument/2006/relationships/image" Target="../media/image25.sv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microsoft.com/office/2007/relationships/hdphoto" Target="../media/hdphoto12.wdp"/><Relationship Id="rId3" Type="http://schemas.openxmlformats.org/officeDocument/2006/relationships/slide" Target="slide27.xml"/><Relationship Id="rId7" Type="http://schemas.microsoft.com/office/2007/relationships/hdphoto" Target="../media/hdphoto11.wdp"/><Relationship Id="rId12" Type="http://schemas.openxmlformats.org/officeDocument/2006/relationships/image" Target="../media/image19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7.png"/><Relationship Id="rId11" Type="http://schemas.microsoft.com/office/2007/relationships/hdphoto" Target="../media/hdphoto9.wdp"/><Relationship Id="rId5" Type="http://schemas.microsoft.com/office/2007/relationships/hdphoto" Target="../media/hdphoto10.wdp"/><Relationship Id="rId15" Type="http://schemas.microsoft.com/office/2007/relationships/hdphoto" Target="../media/hdphoto13.wdp"/><Relationship Id="rId10" Type="http://schemas.openxmlformats.org/officeDocument/2006/relationships/image" Target="../media/image12.png"/><Relationship Id="rId4" Type="http://schemas.openxmlformats.org/officeDocument/2006/relationships/image" Target="../media/image16.png"/><Relationship Id="rId9" Type="http://schemas.microsoft.com/office/2007/relationships/hdphoto" Target="../media/hdphoto4.wdp"/><Relationship Id="rId14" Type="http://schemas.openxmlformats.org/officeDocument/2006/relationships/image" Target="../media/image20.png"/></Relationships>
</file>

<file path=ppt/slides/_rels/slide16.xml.rels><?xml version="1.0" encoding="UTF-8" standalone="yes"?>
<Relationships xmlns="http://schemas.openxmlformats.org/package/2006/relationships"><Relationship Id="rId8" Type="http://schemas.microsoft.com/office/2007/relationships/hdphoto" Target="../media/hdphoto7.wdp"/><Relationship Id="rId3" Type="http://schemas.openxmlformats.org/officeDocument/2006/relationships/image" Target="../media/image4.png"/><Relationship Id="rId7" Type="http://schemas.openxmlformats.org/officeDocument/2006/relationships/image" Target="../media/image10.png"/><Relationship Id="rId12" Type="http://schemas.microsoft.com/office/2007/relationships/hdphoto" Target="../media/hdphoto4.wdp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6" Type="http://schemas.microsoft.com/office/2007/relationships/hdphoto" Target="../media/hdphoto3.wdp"/><Relationship Id="rId11" Type="http://schemas.openxmlformats.org/officeDocument/2006/relationships/image" Target="../media/image6.png"/><Relationship Id="rId5" Type="http://schemas.openxmlformats.org/officeDocument/2006/relationships/image" Target="../media/image13.png"/><Relationship Id="rId10" Type="http://schemas.microsoft.com/office/2007/relationships/hdphoto" Target="../media/hdphoto15.wdp"/><Relationship Id="rId4" Type="http://schemas.microsoft.com/office/2007/relationships/hdphoto" Target="../media/hdphoto2.wdp"/><Relationship Id="rId9" Type="http://schemas.openxmlformats.org/officeDocument/2006/relationships/image" Target="../media/image22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13" Type="http://schemas.openxmlformats.org/officeDocument/2006/relationships/image" Target="../media/image28.png"/><Relationship Id="rId3" Type="http://schemas.openxmlformats.org/officeDocument/2006/relationships/image" Target="../media/image4.png"/><Relationship Id="rId7" Type="http://schemas.openxmlformats.org/officeDocument/2006/relationships/image" Target="../media/image15.png"/><Relationship Id="rId12" Type="http://schemas.microsoft.com/office/2007/relationships/hdphoto" Target="../media/hdphoto14.wdp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5.xml"/><Relationship Id="rId6" Type="http://schemas.microsoft.com/office/2007/relationships/hdphoto" Target="../media/hdphoto3.wdp"/><Relationship Id="rId11" Type="http://schemas.openxmlformats.org/officeDocument/2006/relationships/image" Target="../media/image21.png"/><Relationship Id="rId5" Type="http://schemas.openxmlformats.org/officeDocument/2006/relationships/image" Target="../media/image13.png"/><Relationship Id="rId15" Type="http://schemas.openxmlformats.org/officeDocument/2006/relationships/image" Target="../media/image30.png"/><Relationship Id="rId10" Type="http://schemas.microsoft.com/office/2007/relationships/hdphoto" Target="../media/hdphoto7.wdp"/><Relationship Id="rId4" Type="http://schemas.microsoft.com/office/2007/relationships/hdphoto" Target="../media/hdphoto2.wdp"/><Relationship Id="rId9" Type="http://schemas.openxmlformats.org/officeDocument/2006/relationships/image" Target="../media/image10.png"/><Relationship Id="rId14" Type="http://schemas.openxmlformats.org/officeDocument/2006/relationships/image" Target="../media/image29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13" Type="http://schemas.openxmlformats.org/officeDocument/2006/relationships/image" Target="../media/image31.png"/><Relationship Id="rId3" Type="http://schemas.openxmlformats.org/officeDocument/2006/relationships/image" Target="../media/image4.png"/><Relationship Id="rId7" Type="http://schemas.openxmlformats.org/officeDocument/2006/relationships/image" Target="../media/image15.png"/><Relationship Id="rId12" Type="http://schemas.microsoft.com/office/2007/relationships/hdphoto" Target="../media/hdphoto14.wdp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5.xml"/><Relationship Id="rId6" Type="http://schemas.microsoft.com/office/2007/relationships/hdphoto" Target="../media/hdphoto3.wdp"/><Relationship Id="rId11" Type="http://schemas.openxmlformats.org/officeDocument/2006/relationships/image" Target="../media/image21.png"/><Relationship Id="rId5" Type="http://schemas.openxmlformats.org/officeDocument/2006/relationships/image" Target="../media/image13.png"/><Relationship Id="rId15" Type="http://schemas.openxmlformats.org/officeDocument/2006/relationships/image" Target="../media/image33.png"/><Relationship Id="rId10" Type="http://schemas.microsoft.com/office/2007/relationships/hdphoto" Target="../media/hdphoto7.wdp"/><Relationship Id="rId4" Type="http://schemas.microsoft.com/office/2007/relationships/hdphoto" Target="../media/hdphoto2.wdp"/><Relationship Id="rId9" Type="http://schemas.openxmlformats.org/officeDocument/2006/relationships/image" Target="../media/image10.png"/><Relationship Id="rId14" Type="http://schemas.openxmlformats.org/officeDocument/2006/relationships/image" Target="../media/image32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13" Type="http://schemas.openxmlformats.org/officeDocument/2006/relationships/image" Target="../media/image36.jpeg"/><Relationship Id="rId3" Type="http://schemas.openxmlformats.org/officeDocument/2006/relationships/image" Target="../media/image4.png"/><Relationship Id="rId7" Type="http://schemas.openxmlformats.org/officeDocument/2006/relationships/image" Target="../media/image15.png"/><Relationship Id="rId12" Type="http://schemas.openxmlformats.org/officeDocument/2006/relationships/image" Target="../media/image35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5.xml"/><Relationship Id="rId6" Type="http://schemas.microsoft.com/office/2007/relationships/hdphoto" Target="../media/hdphoto3.wdp"/><Relationship Id="rId11" Type="http://schemas.openxmlformats.org/officeDocument/2006/relationships/image" Target="../media/image34.png"/><Relationship Id="rId5" Type="http://schemas.openxmlformats.org/officeDocument/2006/relationships/image" Target="../media/image13.png"/><Relationship Id="rId15" Type="http://schemas.microsoft.com/office/2007/relationships/hdphoto" Target="../media/hdphoto14.wdp"/><Relationship Id="rId10" Type="http://schemas.microsoft.com/office/2007/relationships/hdphoto" Target="../media/hdphoto7.wdp"/><Relationship Id="rId4" Type="http://schemas.microsoft.com/office/2007/relationships/hdphoto" Target="../media/hdphoto2.wdp"/><Relationship Id="rId9" Type="http://schemas.openxmlformats.org/officeDocument/2006/relationships/image" Target="../media/image10.png"/><Relationship Id="rId14" Type="http://schemas.openxmlformats.org/officeDocument/2006/relationships/image" Target="../media/image21.png"/></Relationships>
</file>

<file path=ppt/slides/_rels/slide2.xml.rels><?xml version="1.0" encoding="UTF-8" standalone="yes"?>
<Relationships xmlns="http://schemas.openxmlformats.org/package/2006/relationships"><Relationship Id="rId8" Type="http://schemas.microsoft.com/office/2007/relationships/hdphoto" Target="../media/hdphoto9.wdp"/><Relationship Id="rId3" Type="http://schemas.openxmlformats.org/officeDocument/2006/relationships/image" Target="../media/image10.png"/><Relationship Id="rId7" Type="http://schemas.openxmlformats.org/officeDocument/2006/relationships/image" Target="../media/image1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6" Type="http://schemas.microsoft.com/office/2007/relationships/hdphoto" Target="../media/hdphoto8.wdp"/><Relationship Id="rId5" Type="http://schemas.openxmlformats.org/officeDocument/2006/relationships/image" Target="../media/image11.png"/><Relationship Id="rId10" Type="http://schemas.microsoft.com/office/2007/relationships/hdphoto" Target="../media/hdphoto6.wdp"/><Relationship Id="rId4" Type="http://schemas.microsoft.com/office/2007/relationships/hdphoto" Target="../media/hdphoto7.wdp"/><Relationship Id="rId9" Type="http://schemas.openxmlformats.org/officeDocument/2006/relationships/image" Target="../media/image8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image" Target="../media/image4.png"/><Relationship Id="rId7" Type="http://schemas.openxmlformats.org/officeDocument/2006/relationships/image" Target="../media/image15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5.xml"/><Relationship Id="rId6" Type="http://schemas.microsoft.com/office/2007/relationships/hdphoto" Target="../media/hdphoto3.wdp"/><Relationship Id="rId5" Type="http://schemas.openxmlformats.org/officeDocument/2006/relationships/image" Target="../media/image13.png"/><Relationship Id="rId10" Type="http://schemas.microsoft.com/office/2007/relationships/hdphoto" Target="../media/hdphoto7.wdp"/><Relationship Id="rId4" Type="http://schemas.microsoft.com/office/2007/relationships/hdphoto" Target="../media/hdphoto2.wdp"/><Relationship Id="rId9" Type="http://schemas.openxmlformats.org/officeDocument/2006/relationships/image" Target="../media/image10.png"/></Relationships>
</file>

<file path=ppt/slides/_rels/slide21.xml.rels><?xml version="1.0" encoding="UTF-8" standalone="yes"?>
<Relationships xmlns="http://schemas.openxmlformats.org/package/2006/relationships"><Relationship Id="rId8" Type="http://schemas.microsoft.com/office/2007/relationships/hdphoto" Target="../media/hdphoto7.wdp"/><Relationship Id="rId3" Type="http://schemas.openxmlformats.org/officeDocument/2006/relationships/image" Target="../media/image4.png"/><Relationship Id="rId7" Type="http://schemas.openxmlformats.org/officeDocument/2006/relationships/image" Target="../media/image10.png"/><Relationship Id="rId12" Type="http://schemas.microsoft.com/office/2007/relationships/hdphoto" Target="../media/hdphoto4.wdp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Relationship Id="rId6" Type="http://schemas.microsoft.com/office/2007/relationships/hdphoto" Target="../media/hdphoto3.wdp"/><Relationship Id="rId11" Type="http://schemas.openxmlformats.org/officeDocument/2006/relationships/image" Target="../media/image6.png"/><Relationship Id="rId5" Type="http://schemas.openxmlformats.org/officeDocument/2006/relationships/image" Target="../media/image13.png"/><Relationship Id="rId10" Type="http://schemas.microsoft.com/office/2007/relationships/hdphoto" Target="../media/hdphoto15.wdp"/><Relationship Id="rId4" Type="http://schemas.microsoft.com/office/2007/relationships/hdphoto" Target="../media/hdphoto2.wdp"/><Relationship Id="rId9" Type="http://schemas.openxmlformats.org/officeDocument/2006/relationships/image" Target="../media/image22.pn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8" Type="http://schemas.microsoft.com/office/2007/relationships/hdphoto" Target="../media/hdphoto7.wdp"/><Relationship Id="rId3" Type="http://schemas.openxmlformats.org/officeDocument/2006/relationships/image" Target="../media/image4.png"/><Relationship Id="rId7" Type="http://schemas.openxmlformats.org/officeDocument/2006/relationships/image" Target="../media/image10.png"/><Relationship Id="rId12" Type="http://schemas.microsoft.com/office/2007/relationships/hdphoto" Target="../media/hdphoto4.wdp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Relationship Id="rId6" Type="http://schemas.microsoft.com/office/2007/relationships/hdphoto" Target="../media/hdphoto3.wdp"/><Relationship Id="rId11" Type="http://schemas.openxmlformats.org/officeDocument/2006/relationships/image" Target="../media/image6.png"/><Relationship Id="rId5" Type="http://schemas.openxmlformats.org/officeDocument/2006/relationships/image" Target="../media/image13.png"/><Relationship Id="rId10" Type="http://schemas.microsoft.com/office/2007/relationships/hdphoto" Target="../media/hdphoto15.wdp"/><Relationship Id="rId4" Type="http://schemas.microsoft.com/office/2007/relationships/hdphoto" Target="../media/hdphoto2.wdp"/><Relationship Id="rId9" Type="http://schemas.openxmlformats.org/officeDocument/2006/relationships/image" Target="../media/image22.png"/></Relationships>
</file>

<file path=ppt/slides/_rels/slide24.xml.rels><?xml version="1.0" encoding="UTF-8" standalone="yes"?>
<Relationships xmlns="http://schemas.openxmlformats.org/package/2006/relationships"><Relationship Id="rId8" Type="http://schemas.microsoft.com/office/2007/relationships/hdphoto" Target="../media/hdphoto7.wdp"/><Relationship Id="rId3" Type="http://schemas.openxmlformats.org/officeDocument/2006/relationships/image" Target="../media/image4.png"/><Relationship Id="rId7" Type="http://schemas.openxmlformats.org/officeDocument/2006/relationships/image" Target="../media/image10.png"/><Relationship Id="rId12" Type="http://schemas.microsoft.com/office/2007/relationships/hdphoto" Target="../media/hdphoto4.wdp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Relationship Id="rId6" Type="http://schemas.microsoft.com/office/2007/relationships/hdphoto" Target="../media/hdphoto3.wdp"/><Relationship Id="rId11" Type="http://schemas.openxmlformats.org/officeDocument/2006/relationships/image" Target="../media/image6.png"/><Relationship Id="rId5" Type="http://schemas.openxmlformats.org/officeDocument/2006/relationships/image" Target="../media/image13.png"/><Relationship Id="rId10" Type="http://schemas.microsoft.com/office/2007/relationships/hdphoto" Target="../media/hdphoto15.wdp"/><Relationship Id="rId4" Type="http://schemas.microsoft.com/office/2007/relationships/hdphoto" Target="../media/hdphoto2.wdp"/><Relationship Id="rId9" Type="http://schemas.openxmlformats.org/officeDocument/2006/relationships/image" Target="../media/image22.png"/></Relationships>
</file>

<file path=ppt/slides/_rels/slide25.xml.rels><?xml version="1.0" encoding="UTF-8" standalone="yes"?>
<Relationships xmlns="http://schemas.openxmlformats.org/package/2006/relationships"><Relationship Id="rId8" Type="http://schemas.microsoft.com/office/2007/relationships/hdphoto" Target="../media/hdphoto7.wdp"/><Relationship Id="rId3" Type="http://schemas.openxmlformats.org/officeDocument/2006/relationships/image" Target="../media/image4.png"/><Relationship Id="rId7" Type="http://schemas.openxmlformats.org/officeDocument/2006/relationships/image" Target="../media/image10.png"/><Relationship Id="rId12" Type="http://schemas.microsoft.com/office/2007/relationships/hdphoto" Target="../media/hdphoto4.wdp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Relationship Id="rId6" Type="http://schemas.microsoft.com/office/2007/relationships/hdphoto" Target="../media/hdphoto3.wdp"/><Relationship Id="rId11" Type="http://schemas.openxmlformats.org/officeDocument/2006/relationships/image" Target="../media/image6.png"/><Relationship Id="rId5" Type="http://schemas.openxmlformats.org/officeDocument/2006/relationships/image" Target="../media/image13.png"/><Relationship Id="rId10" Type="http://schemas.microsoft.com/office/2007/relationships/hdphoto" Target="../media/hdphoto15.wdp"/><Relationship Id="rId4" Type="http://schemas.microsoft.com/office/2007/relationships/hdphoto" Target="../media/hdphoto2.wdp"/><Relationship Id="rId9" Type="http://schemas.openxmlformats.org/officeDocument/2006/relationships/image" Target="../media/image22.png"/></Relationships>
</file>

<file path=ppt/slides/_rels/slide26.xml.rels><?xml version="1.0" encoding="UTF-8" standalone="yes"?>
<Relationships xmlns="http://schemas.openxmlformats.org/package/2006/relationships"><Relationship Id="rId8" Type="http://schemas.microsoft.com/office/2007/relationships/hdphoto" Target="../media/hdphoto7.wdp"/><Relationship Id="rId3" Type="http://schemas.openxmlformats.org/officeDocument/2006/relationships/image" Target="../media/image4.png"/><Relationship Id="rId7" Type="http://schemas.openxmlformats.org/officeDocument/2006/relationships/image" Target="../media/image10.png"/><Relationship Id="rId12" Type="http://schemas.microsoft.com/office/2007/relationships/hdphoto" Target="../media/hdphoto4.wdp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Relationship Id="rId6" Type="http://schemas.microsoft.com/office/2007/relationships/hdphoto" Target="../media/hdphoto3.wdp"/><Relationship Id="rId11" Type="http://schemas.openxmlformats.org/officeDocument/2006/relationships/image" Target="../media/image6.png"/><Relationship Id="rId5" Type="http://schemas.openxmlformats.org/officeDocument/2006/relationships/image" Target="../media/image13.png"/><Relationship Id="rId10" Type="http://schemas.microsoft.com/office/2007/relationships/hdphoto" Target="../media/hdphoto15.wdp"/><Relationship Id="rId4" Type="http://schemas.microsoft.com/office/2007/relationships/hdphoto" Target="../media/hdphoto2.wdp"/><Relationship Id="rId9" Type="http://schemas.openxmlformats.org/officeDocument/2006/relationships/image" Target="../media/image22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Relationship Id="rId6" Type="http://schemas.microsoft.com/office/2007/relationships/hdphoto" Target="../media/hdphoto4.wdp"/><Relationship Id="rId5" Type="http://schemas.openxmlformats.org/officeDocument/2006/relationships/image" Target="../media/image6.png"/><Relationship Id="rId4" Type="http://schemas.microsoft.com/office/2007/relationships/hdphoto" Target="../media/hdphoto16.wdp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13" Type="http://schemas.microsoft.com/office/2007/relationships/hdphoto" Target="../media/hdphoto6.wdp"/><Relationship Id="rId3" Type="http://schemas.microsoft.com/office/2007/relationships/hdphoto" Target="../media/hdphoto2.wdp"/><Relationship Id="rId7" Type="http://schemas.openxmlformats.org/officeDocument/2006/relationships/image" Target="../media/image15.png"/><Relationship Id="rId12" Type="http://schemas.openxmlformats.org/officeDocument/2006/relationships/image" Target="../media/image8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emf"/><Relationship Id="rId11" Type="http://schemas.microsoft.com/office/2007/relationships/hdphoto" Target="../media/hdphoto5.wdp"/><Relationship Id="rId5" Type="http://schemas.microsoft.com/office/2007/relationships/hdphoto" Target="../media/hdphoto3.wdp"/><Relationship Id="rId10" Type="http://schemas.openxmlformats.org/officeDocument/2006/relationships/image" Target="../media/image7.png"/><Relationship Id="rId4" Type="http://schemas.openxmlformats.org/officeDocument/2006/relationships/image" Target="../media/image13.png"/><Relationship Id="rId9" Type="http://schemas.microsoft.com/office/2007/relationships/hdphoto" Target="../media/hdphoto7.wdp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microsoft.com/office/2007/relationships/hdphoto" Target="../media/hdphoto2.wdp"/><Relationship Id="rId7" Type="http://schemas.openxmlformats.org/officeDocument/2006/relationships/image" Target="../media/image14.emf"/><Relationship Id="rId12" Type="http://schemas.microsoft.com/office/2007/relationships/hdphoto" Target="../media/hdphoto5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.png"/><Relationship Id="rId11" Type="http://schemas.openxmlformats.org/officeDocument/2006/relationships/image" Target="../media/image7.png"/><Relationship Id="rId5" Type="http://schemas.microsoft.com/office/2007/relationships/hdphoto" Target="../media/hdphoto3.wdp"/><Relationship Id="rId10" Type="http://schemas.microsoft.com/office/2007/relationships/hdphoto" Target="../media/hdphoto7.wdp"/><Relationship Id="rId4" Type="http://schemas.openxmlformats.org/officeDocument/2006/relationships/image" Target="../media/image13.png"/><Relationship Id="rId9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microsoft.com/office/2007/relationships/hdphoto" Target="../media/hdphoto2.wdp"/><Relationship Id="rId7" Type="http://schemas.openxmlformats.org/officeDocument/2006/relationships/image" Target="../media/image14.emf"/><Relationship Id="rId12" Type="http://schemas.microsoft.com/office/2007/relationships/hdphoto" Target="../media/hdphoto5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.png"/><Relationship Id="rId11" Type="http://schemas.openxmlformats.org/officeDocument/2006/relationships/image" Target="../media/image7.png"/><Relationship Id="rId5" Type="http://schemas.microsoft.com/office/2007/relationships/hdphoto" Target="../media/hdphoto3.wdp"/><Relationship Id="rId10" Type="http://schemas.microsoft.com/office/2007/relationships/hdphoto" Target="../media/hdphoto7.wdp"/><Relationship Id="rId4" Type="http://schemas.openxmlformats.org/officeDocument/2006/relationships/image" Target="../media/image13.png"/><Relationship Id="rId9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microsoft.com/office/2007/relationships/hdphoto" Target="../media/hdphoto2.wdp"/><Relationship Id="rId7" Type="http://schemas.openxmlformats.org/officeDocument/2006/relationships/image" Target="../media/image14.emf"/><Relationship Id="rId12" Type="http://schemas.microsoft.com/office/2007/relationships/hdphoto" Target="../media/hdphoto5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.png"/><Relationship Id="rId11" Type="http://schemas.openxmlformats.org/officeDocument/2006/relationships/image" Target="../media/image7.png"/><Relationship Id="rId5" Type="http://schemas.microsoft.com/office/2007/relationships/hdphoto" Target="../media/hdphoto3.wdp"/><Relationship Id="rId10" Type="http://schemas.microsoft.com/office/2007/relationships/hdphoto" Target="../media/hdphoto7.wdp"/><Relationship Id="rId4" Type="http://schemas.openxmlformats.org/officeDocument/2006/relationships/image" Target="../media/image13.png"/><Relationship Id="rId9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8" Type="http://schemas.microsoft.com/office/2007/relationships/hdphoto" Target="../media/hdphoto6.wdp"/><Relationship Id="rId3" Type="http://schemas.openxmlformats.org/officeDocument/2006/relationships/image" Target="../media/image10.pn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6" Type="http://schemas.microsoft.com/office/2007/relationships/hdphoto" Target="../media/hdphoto8.wdp"/><Relationship Id="rId5" Type="http://schemas.openxmlformats.org/officeDocument/2006/relationships/image" Target="../media/image11.png"/><Relationship Id="rId4" Type="http://schemas.microsoft.com/office/2007/relationships/hdphoto" Target="../media/hdphoto7.wdp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microsoft.com/office/2007/relationships/hdphoto" Target="../media/hdphoto12.wdp"/><Relationship Id="rId3" Type="http://schemas.openxmlformats.org/officeDocument/2006/relationships/slide" Target="slide27.xml"/><Relationship Id="rId7" Type="http://schemas.microsoft.com/office/2007/relationships/hdphoto" Target="../media/hdphoto11.wdp"/><Relationship Id="rId12" Type="http://schemas.openxmlformats.org/officeDocument/2006/relationships/image" Target="../media/image1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7.png"/><Relationship Id="rId11" Type="http://schemas.microsoft.com/office/2007/relationships/hdphoto" Target="../media/hdphoto9.wdp"/><Relationship Id="rId5" Type="http://schemas.microsoft.com/office/2007/relationships/hdphoto" Target="../media/hdphoto10.wdp"/><Relationship Id="rId15" Type="http://schemas.microsoft.com/office/2007/relationships/hdphoto" Target="../media/hdphoto13.wdp"/><Relationship Id="rId10" Type="http://schemas.openxmlformats.org/officeDocument/2006/relationships/image" Target="../media/image18.png"/><Relationship Id="rId4" Type="http://schemas.openxmlformats.org/officeDocument/2006/relationships/image" Target="../media/image16.png"/><Relationship Id="rId9" Type="http://schemas.microsoft.com/office/2007/relationships/hdphoto" Target="../media/hdphoto4.wdp"/><Relationship Id="rId14" Type="http://schemas.openxmlformats.org/officeDocument/2006/relationships/image" Target="../media/image20.png"/></Relationships>
</file>

<file path=ppt/slides/_rels/slide9.xml.rels><?xml version="1.0" encoding="UTF-8" standalone="yes"?>
<Relationships xmlns="http://schemas.openxmlformats.org/package/2006/relationships"><Relationship Id="rId8" Type="http://schemas.microsoft.com/office/2007/relationships/hdphoto" Target="../media/hdphoto14.wdp"/><Relationship Id="rId3" Type="http://schemas.openxmlformats.org/officeDocument/2006/relationships/image" Target="../media/image4.png"/><Relationship Id="rId7" Type="http://schemas.openxmlformats.org/officeDocument/2006/relationships/image" Target="../media/image21.png"/><Relationship Id="rId12" Type="http://schemas.microsoft.com/office/2007/relationships/hdphoto" Target="../media/hdphoto7.wdp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Relationship Id="rId6" Type="http://schemas.microsoft.com/office/2007/relationships/hdphoto" Target="../media/hdphoto3.wdp"/><Relationship Id="rId11" Type="http://schemas.openxmlformats.org/officeDocument/2006/relationships/image" Target="../media/image10.png"/><Relationship Id="rId5" Type="http://schemas.openxmlformats.org/officeDocument/2006/relationships/image" Target="../media/image13.png"/><Relationship Id="rId10" Type="http://schemas.openxmlformats.org/officeDocument/2006/relationships/image" Target="../media/image2.png"/><Relationship Id="rId4" Type="http://schemas.microsoft.com/office/2007/relationships/hdphoto" Target="../media/hdphoto2.wdp"/><Relationship Id="rId9" Type="http://schemas.openxmlformats.org/officeDocument/2006/relationships/image" Target="../media/image1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4" name="Google Shape;254;p7"/>
          <p:cNvSpPr txBox="1">
            <a:spLocks noGrp="1"/>
          </p:cNvSpPr>
          <p:nvPr>
            <p:ph type="ctrTitle"/>
          </p:nvPr>
        </p:nvSpPr>
        <p:spPr>
          <a:xfrm>
            <a:off x="665404" y="1534557"/>
            <a:ext cx="6292417" cy="27369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ln w="76200" cmpd="sng">
                  <a:solidFill>
                    <a:schemeClr val="tx1"/>
                  </a:solidFill>
                  <a:prstDash val="solid"/>
                </a:ln>
                <a:solidFill>
                  <a:schemeClr val="tx1"/>
                </a:solidFill>
                <a:latin typeface="Murray" pitchFamily="2" charset="0"/>
                <a:ea typeface="Murray" pitchFamily="2" charset="0"/>
                <a:cs typeface="Murray" pitchFamily="2" charset="0"/>
              </a:rPr>
              <a:t>On tập</a:t>
            </a:r>
            <a:r>
              <a:rPr lang="en" dirty="0">
                <a:ln w="76200" cmpd="sng">
                  <a:solidFill>
                    <a:schemeClr val="tx1"/>
                  </a:solidFill>
                  <a:prstDash val="solid"/>
                </a:ln>
                <a:solidFill>
                  <a:schemeClr val="tx1"/>
                </a:solidFill>
                <a:effectLst/>
                <a:latin typeface="Murray" pitchFamily="2" charset="0"/>
                <a:ea typeface="Murray" pitchFamily="2" charset="0"/>
                <a:cs typeface="Murray" pitchFamily="2" charset="0"/>
              </a:rPr>
              <a:t> văn kể chuyện</a:t>
            </a:r>
            <a:endParaRPr dirty="0">
              <a:ln w="76200" cmpd="sng">
                <a:solidFill>
                  <a:schemeClr val="tx1"/>
                </a:solidFill>
                <a:prstDash val="solid"/>
              </a:ln>
              <a:solidFill>
                <a:schemeClr val="tx1"/>
              </a:solidFill>
              <a:effectLst/>
              <a:latin typeface="Murray" pitchFamily="2" charset="0"/>
              <a:ea typeface="Murray" pitchFamily="2" charset="0"/>
              <a:cs typeface="Murray" pitchFamily="2" charset="0"/>
            </a:endParaRPr>
          </a:p>
        </p:txBody>
      </p:sp>
      <p:sp>
        <p:nvSpPr>
          <p:cNvPr id="256" name="Google Shape;256;p7"/>
          <p:cNvSpPr txBox="1"/>
          <p:nvPr/>
        </p:nvSpPr>
        <p:spPr>
          <a:xfrm>
            <a:off x="1398375" y="524375"/>
            <a:ext cx="1868100" cy="77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Handlee"/>
              <a:ea typeface="Handlee"/>
              <a:cs typeface="Handlee"/>
              <a:sym typeface="Handlee"/>
            </a:endParaRPr>
          </a:p>
        </p:txBody>
      </p:sp>
      <p:sp>
        <p:nvSpPr>
          <p:cNvPr id="257" name="Google Shape;257;p7"/>
          <p:cNvSpPr txBox="1">
            <a:spLocks noGrp="1"/>
          </p:cNvSpPr>
          <p:nvPr>
            <p:ph type="subTitle" idx="2"/>
          </p:nvPr>
        </p:nvSpPr>
        <p:spPr>
          <a:xfrm>
            <a:off x="7168216" y="1046698"/>
            <a:ext cx="3438824" cy="6363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800" dirty="0">
                <a:ln w="10541" cmpd="sng">
                  <a:solidFill>
                    <a:schemeClr val="bg2"/>
                  </a:solidFill>
                  <a:prstDash val="solid"/>
                </a:ln>
                <a:solidFill>
                  <a:schemeClr val="tx1"/>
                </a:solidFill>
                <a:effectLst>
                  <a:glow rad="101600">
                    <a:schemeClr val="tx2">
                      <a:alpha val="60000"/>
                    </a:schemeClr>
                  </a:glow>
                  <a:reflection blurRad="6350" stA="55000" endA="300" endPos="45500" dir="5400000" sy="-100000" algn="bl" rotWithShape="0"/>
                </a:effectLst>
                <a:latin typeface="Murray" pitchFamily="2" charset="0"/>
                <a:ea typeface="Murray" pitchFamily="2" charset="0"/>
                <a:cs typeface="Murray" pitchFamily="2" charset="0"/>
              </a:rPr>
              <a:t>Tập Làm Văn</a:t>
            </a:r>
            <a:endParaRPr sz="4800" dirty="0">
              <a:ln w="10541" cmpd="sng">
                <a:solidFill>
                  <a:schemeClr val="bg2"/>
                </a:solidFill>
                <a:prstDash val="solid"/>
              </a:ln>
              <a:solidFill>
                <a:schemeClr val="tx1"/>
              </a:solidFill>
              <a:effectLst>
                <a:glow rad="101600">
                  <a:schemeClr val="tx2">
                    <a:alpha val="60000"/>
                  </a:schemeClr>
                </a:glow>
                <a:reflection blurRad="6350" stA="55000" endA="300" endPos="45500" dir="5400000" sy="-100000" algn="bl" rotWithShape="0"/>
              </a:effectLst>
              <a:latin typeface="Murray" pitchFamily="2" charset="0"/>
              <a:ea typeface="Murray" pitchFamily="2" charset="0"/>
              <a:cs typeface="Murray" pitchFamily="2" charset="0"/>
            </a:endParaRPr>
          </a:p>
        </p:txBody>
      </p:sp>
      <p:sp>
        <p:nvSpPr>
          <p:cNvPr id="258" name="Google Shape;258;p7"/>
          <p:cNvSpPr txBox="1">
            <a:spLocks noGrp="1"/>
          </p:cNvSpPr>
          <p:nvPr>
            <p:ph type="subTitle" idx="3"/>
          </p:nvPr>
        </p:nvSpPr>
        <p:spPr>
          <a:xfrm>
            <a:off x="7605550" y="1636826"/>
            <a:ext cx="2650800" cy="10569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4</a:t>
            </a:r>
            <a:endParaRPr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0000" b="90000" l="10000" r="90000">
                        <a14:foregroundMark x1="59300" y1="40926" x2="59300" y2="40926"/>
                        <a14:foregroundMark x1="59800" y1="37500" x2="59800" y2="37500"/>
                        <a14:foregroundMark x1="56400" y1="36019" x2="56400" y2="36019"/>
                        <a14:foregroundMark x1="56200" y1="34537" x2="56200" y2="34537"/>
                        <a14:foregroundMark x1="56100" y1="33333" x2="56100" y2="33333"/>
                        <a14:foregroundMark x1="58000" y1="39722" x2="58000" y2="40093"/>
                        <a14:foregroundMark x1="58400" y1="37593" x2="58400" y2="37593"/>
                        <a14:foregroundMark x1="59600" y1="33426" x2="59600" y2="33426"/>
                        <a14:foregroundMark x1="58100" y1="44537" x2="58100" y2="44537"/>
                        <a14:foregroundMark x1="60300" y1="45463" x2="60300" y2="45463"/>
                        <a14:foregroundMark x1="57400" y1="45556" x2="57400" y2="45556"/>
                        <a14:foregroundMark x1="40000" y1="37315" x2="40000" y2="37315"/>
                        <a14:foregroundMark x1="39200" y1="38704" x2="39200" y2="38704"/>
                        <a14:foregroundMark x1="41000" y1="36019" x2="41000" y2="36019"/>
                        <a14:foregroundMark x1="41000" y1="37037" x2="41000" y2="37037"/>
                        <a14:foregroundMark x1="34200" y1="33241" x2="34200" y2="33241"/>
                        <a14:foregroundMark x1="31000" y1="30648" x2="31000" y2="30648"/>
                        <a14:foregroundMark x1="31900" y1="31111" x2="31900" y2="31111"/>
                        <a14:foregroundMark x1="28700" y1="29444" x2="28700" y2="29444"/>
                        <a14:foregroundMark x1="27700" y1="28148" x2="27700" y2="28148"/>
                        <a14:foregroundMark x1="26600" y1="27500" x2="26600" y2="27500"/>
                        <a14:foregroundMark x1="32900" y1="32037" x2="32900" y2="32037"/>
                        <a14:foregroundMark x1="35800" y1="33889" x2="35800" y2="33889"/>
                        <a14:foregroundMark x1="67900" y1="52407" x2="67900" y2="52407"/>
                        <a14:foregroundMark x1="68300" y1="51111" x2="68300" y2="51111"/>
                        <a14:foregroundMark x1="67800" y1="56019" x2="67800" y2="56019"/>
                        <a14:foregroundMark x1="68500" y1="50370" x2="68500" y2="50370"/>
                        <a14:foregroundMark x1="69500" y1="50833" x2="69500" y2="50833"/>
                      </a14:backgroundRemoval>
                    </a14:imgEffect>
                    <a14:imgEffect>
                      <a14:artisticTexturizer/>
                    </a14:imgEffect>
                    <a14:imgEffect>
                      <a14:colorTemperature colorTemp="5900"/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8632" y="1300175"/>
            <a:ext cx="6350000" cy="6858000"/>
          </a:xfrm>
          <a:prstGeom prst="rect">
            <a:avLst/>
          </a:prstGeom>
        </p:spPr>
      </p:pic>
      <p:pic>
        <p:nvPicPr>
          <p:cNvPr id="1026" name="Picture 2" descr="C:\Users\HP\Desktop\office-desk-icon-flat-design-vector-27498884.jpg"/>
          <p:cNvPicPr>
            <a:picLocks noChangeAspect="1" noChangeArrowheads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67452" y="2363927"/>
            <a:ext cx="5125156" cy="55351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Google Shape;254;p7"/>
          <p:cNvSpPr txBox="1">
            <a:spLocks/>
          </p:cNvSpPr>
          <p:nvPr/>
        </p:nvSpPr>
        <p:spPr>
          <a:xfrm>
            <a:off x="728905" y="1537642"/>
            <a:ext cx="6292417" cy="273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0"/>
              <a:buFont typeface="Norican"/>
              <a:buNone/>
              <a:defRPr sz="12000" b="1" i="0" u="none" strike="noStrike" cap="none">
                <a:solidFill>
                  <a:schemeClr val="dk1"/>
                </a:solidFill>
                <a:latin typeface="Norican"/>
                <a:ea typeface="Norican"/>
                <a:cs typeface="Norican"/>
                <a:sym typeface="Norican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0"/>
              <a:buFont typeface="Norican"/>
              <a:buNone/>
              <a:defRPr sz="10000" b="1" i="0" u="none" strike="noStrike" cap="none">
                <a:solidFill>
                  <a:schemeClr val="dk1"/>
                </a:solidFill>
                <a:latin typeface="Norican"/>
                <a:ea typeface="Norican"/>
                <a:cs typeface="Norican"/>
                <a:sym typeface="Norican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0"/>
              <a:buFont typeface="Norican"/>
              <a:buNone/>
              <a:defRPr sz="10000" b="1" i="0" u="none" strike="noStrike" cap="none">
                <a:solidFill>
                  <a:schemeClr val="dk1"/>
                </a:solidFill>
                <a:latin typeface="Norican"/>
                <a:ea typeface="Norican"/>
                <a:cs typeface="Norican"/>
                <a:sym typeface="Norican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0"/>
              <a:buFont typeface="Norican"/>
              <a:buNone/>
              <a:defRPr sz="10000" b="1" i="0" u="none" strike="noStrike" cap="none">
                <a:solidFill>
                  <a:schemeClr val="dk1"/>
                </a:solidFill>
                <a:latin typeface="Norican"/>
                <a:ea typeface="Norican"/>
                <a:cs typeface="Norican"/>
                <a:sym typeface="Norican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0"/>
              <a:buFont typeface="Norican"/>
              <a:buNone/>
              <a:defRPr sz="10000" b="1" i="0" u="none" strike="noStrike" cap="none">
                <a:solidFill>
                  <a:schemeClr val="dk1"/>
                </a:solidFill>
                <a:latin typeface="Norican"/>
                <a:ea typeface="Norican"/>
                <a:cs typeface="Norican"/>
                <a:sym typeface="Norican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0"/>
              <a:buFont typeface="Norican"/>
              <a:buNone/>
              <a:defRPr sz="10000" b="1" i="0" u="none" strike="noStrike" cap="none">
                <a:solidFill>
                  <a:schemeClr val="dk1"/>
                </a:solidFill>
                <a:latin typeface="Norican"/>
                <a:ea typeface="Norican"/>
                <a:cs typeface="Norican"/>
                <a:sym typeface="Norican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0"/>
              <a:buFont typeface="Norican"/>
              <a:buNone/>
              <a:defRPr sz="10000" b="1" i="0" u="none" strike="noStrike" cap="none">
                <a:solidFill>
                  <a:schemeClr val="dk1"/>
                </a:solidFill>
                <a:latin typeface="Norican"/>
                <a:ea typeface="Norican"/>
                <a:cs typeface="Norican"/>
                <a:sym typeface="Norican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0"/>
              <a:buFont typeface="Norican"/>
              <a:buNone/>
              <a:defRPr sz="10000" b="1" i="0" u="none" strike="noStrike" cap="none">
                <a:solidFill>
                  <a:schemeClr val="dk1"/>
                </a:solidFill>
                <a:latin typeface="Norican"/>
                <a:ea typeface="Norican"/>
                <a:cs typeface="Norican"/>
                <a:sym typeface="Norican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0"/>
              <a:buFont typeface="Norican"/>
              <a:buNone/>
              <a:defRPr sz="10000" b="1" i="0" u="none" strike="noStrike" cap="none">
                <a:solidFill>
                  <a:schemeClr val="dk1"/>
                </a:solidFill>
                <a:latin typeface="Norican"/>
                <a:ea typeface="Norican"/>
                <a:cs typeface="Norican"/>
                <a:sym typeface="Norican"/>
              </a:defRPr>
            </a:lvl9pPr>
          </a:lstStyle>
          <a:p>
            <a:r>
              <a:rPr lang="en-US" dirty="0" err="1">
                <a:ln w="76200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bg1">
                    <a:lumMod val="75000"/>
                  </a:schemeClr>
                </a:solidFill>
                <a:effectLst>
                  <a:glow rad="139700">
                    <a:schemeClr val="accent3">
                      <a:satMod val="175000"/>
                      <a:alpha val="40000"/>
                    </a:schemeClr>
                  </a:glow>
                </a:effectLst>
                <a:latin typeface="Murray" pitchFamily="2" charset="0"/>
                <a:ea typeface="Murray" pitchFamily="2" charset="0"/>
                <a:cs typeface="Murray" pitchFamily="2" charset="0"/>
              </a:rPr>
              <a:t>Ôn</a:t>
            </a:r>
            <a:r>
              <a:rPr lang="en-US" dirty="0">
                <a:ln w="76200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bg1">
                    <a:lumMod val="75000"/>
                  </a:schemeClr>
                </a:solidFill>
                <a:effectLst>
                  <a:glow rad="139700">
                    <a:schemeClr val="accent3">
                      <a:satMod val="175000"/>
                      <a:alpha val="40000"/>
                    </a:schemeClr>
                  </a:glow>
                </a:effectLst>
                <a:latin typeface="Murray" pitchFamily="2" charset="0"/>
                <a:ea typeface="Murray" pitchFamily="2" charset="0"/>
                <a:cs typeface="Murray" pitchFamily="2" charset="0"/>
              </a:rPr>
              <a:t> </a:t>
            </a:r>
            <a:r>
              <a:rPr lang="en-US" dirty="0" err="1">
                <a:ln w="76200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bg1">
                    <a:lumMod val="75000"/>
                  </a:schemeClr>
                </a:solidFill>
                <a:effectLst>
                  <a:glow rad="139700">
                    <a:schemeClr val="accent3">
                      <a:satMod val="175000"/>
                      <a:alpha val="40000"/>
                    </a:schemeClr>
                  </a:glow>
                </a:effectLst>
                <a:latin typeface="Murray" pitchFamily="2" charset="0"/>
                <a:ea typeface="Murray" pitchFamily="2" charset="0"/>
                <a:cs typeface="Murray" pitchFamily="2" charset="0"/>
              </a:rPr>
              <a:t>tập</a:t>
            </a:r>
            <a:r>
              <a:rPr lang="vi-VN" dirty="0">
                <a:ln w="76200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bg1">
                    <a:lumMod val="75000"/>
                  </a:schemeClr>
                </a:solidFill>
                <a:effectLst>
                  <a:glow rad="139700">
                    <a:schemeClr val="accent3">
                      <a:satMod val="175000"/>
                      <a:alpha val="40000"/>
                    </a:schemeClr>
                  </a:glow>
                </a:effectLst>
                <a:latin typeface="Murray" pitchFamily="2" charset="0"/>
                <a:ea typeface="Murray" pitchFamily="2" charset="0"/>
                <a:cs typeface="Murray" pitchFamily="2" charset="0"/>
              </a:rPr>
              <a:t> văn kể chuyện</a:t>
            </a:r>
          </a:p>
        </p:txBody>
      </p:sp>
      <p:pic>
        <p:nvPicPr>
          <p:cNvPr id="11" name="Picture 5" descr="C:\Users\HP\Desktop\hs 4.jpg"/>
          <p:cNvPicPr>
            <a:picLocks noChangeAspect="1" noChangeArrowheads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1128" b="91353" l="5751" r="92013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-1546047" y="524375"/>
            <a:ext cx="3462210" cy="32200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2" descr="C:\Users\HP\Desktop\group-of-students-learning-geometric-shapes-vector-22803803.jpg"/>
          <p:cNvPicPr>
            <a:picLocks noChangeAspect="1" noChangeArrowheads="1"/>
          </p:cNvPicPr>
          <p:nvPr/>
        </p:nvPicPr>
        <p:blipFill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1803" b="92788" l="250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3024" y="4396592"/>
            <a:ext cx="3783556" cy="3147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HP\Desktop\group-student-learning_1639-6731.jpg"/>
          <p:cNvPicPr>
            <a:picLocks noChangeAspect="1" noChangeArrowheads="1"/>
          </p:cNvPicPr>
          <p:nvPr/>
        </p:nvPicPr>
        <p:blipFill rotWithShape="1"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1235" b="46914" l="27796" r="6901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0298" r="31896" b="53567"/>
          <a:stretch/>
        </p:blipFill>
        <p:spPr bwMode="auto">
          <a:xfrm flipH="1">
            <a:off x="4184506" y="4593771"/>
            <a:ext cx="3008116" cy="24582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Nhạc nền PowerPoint vui nhộn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-2409492" y="-1632647"/>
            <a:ext cx="487363" cy="48736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4" dur="5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0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5" dur="500"/>
                                        <p:tgtEl>
                                          <p:spTgt spid="2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100000" numSld="999">
                <p:cTn id="2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254" grpId="0"/>
      <p:bldP spid="10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0000">
                        <a14:foregroundMark x1="59300" y1="40926" x2="59300" y2="40926"/>
                        <a14:foregroundMark x1="59800" y1="37500" x2="59800" y2="37500"/>
                        <a14:foregroundMark x1="56400" y1="36019" x2="56400" y2="36019"/>
                        <a14:foregroundMark x1="56200" y1="34537" x2="56200" y2="34537"/>
                        <a14:foregroundMark x1="56100" y1="33333" x2="56100" y2="33333"/>
                        <a14:foregroundMark x1="58000" y1="39722" x2="58000" y2="40093"/>
                        <a14:foregroundMark x1="58400" y1="37593" x2="58400" y2="37593"/>
                        <a14:foregroundMark x1="59600" y1="33426" x2="59600" y2="33426"/>
                        <a14:foregroundMark x1="58100" y1="44537" x2="58100" y2="44537"/>
                        <a14:foregroundMark x1="60300" y1="45463" x2="60300" y2="45463"/>
                        <a14:foregroundMark x1="57400" y1="45556" x2="57400" y2="45556"/>
                        <a14:foregroundMark x1="40000" y1="37315" x2="40000" y2="37315"/>
                        <a14:foregroundMark x1="39200" y1="38704" x2="39200" y2="38704"/>
                        <a14:foregroundMark x1="41000" y1="36019" x2="41000" y2="36019"/>
                        <a14:foregroundMark x1="41000" y1="37037" x2="41000" y2="37037"/>
                        <a14:foregroundMark x1="34200" y1="33241" x2="34200" y2="33241"/>
                        <a14:foregroundMark x1="31000" y1="30648" x2="31000" y2="30648"/>
                        <a14:foregroundMark x1="31900" y1="31111" x2="31900" y2="31111"/>
                        <a14:foregroundMark x1="28700" y1="29444" x2="28700" y2="29444"/>
                        <a14:foregroundMark x1="27700" y1="28148" x2="27700" y2="28148"/>
                        <a14:foregroundMark x1="26600" y1="27500" x2="26600" y2="27500"/>
                        <a14:foregroundMark x1="32900" y1="32037" x2="32900" y2="32037"/>
                        <a14:foregroundMark x1="35800" y1="33889" x2="35800" y2="33889"/>
                        <a14:foregroundMark x1="67900" y1="52407" x2="67900" y2="52407"/>
                        <a14:foregroundMark x1="68300" y1="51111" x2="68300" y2="51111"/>
                        <a14:foregroundMark x1="67800" y1="56019" x2="67800" y2="56019"/>
                        <a14:foregroundMark x1="68500" y1="50370" x2="68500" y2="50370"/>
                        <a14:foregroundMark x1="69500" y1="50833" x2="69500" y2="50833"/>
                      </a14:backgroundRemoval>
                    </a14:imgEffect>
                    <a14:imgEffect>
                      <a14:artisticTexturizer/>
                    </a14:imgEffect>
                    <a14:imgEffect>
                      <a14:colorTemperature colorTemp="5900"/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47998" y="1503375"/>
            <a:ext cx="7308094" cy="6858000"/>
          </a:xfrm>
          <a:prstGeom prst="rect">
            <a:avLst/>
          </a:prstGeom>
        </p:spPr>
      </p:pic>
      <p:pic>
        <p:nvPicPr>
          <p:cNvPr id="8" name="Picture 2" descr="C:\Users\HP\Desktop\office-desk-icon-flat-design-vector-27498884.jpg"/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0000" b="90000" l="10000" r="90000">
                        <a14:foregroundMark x1="40500" y1="69630" x2="40500" y2="69630"/>
                        <a14:foregroundMark x1="38500" y1="60000" x2="38500" y2="60000"/>
                        <a14:backgroundMark x1="42000" y1="31574" x2="42000" y2="31574"/>
                        <a14:backgroundMark x1="38000" y1="50833" x2="38000" y2="50833"/>
                        <a14:backgroundMark x1="46400" y1="48981" x2="46400" y2="4898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-589844" y="2826206"/>
            <a:ext cx="5898444" cy="55351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 descr="C:\Users\HP\Desktop\hs 6.jpg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9913" b="89796" l="18762" r="97405">
                        <a14:foregroundMark x1="60878" y1="49271" x2="60878" y2="49271"/>
                        <a14:foregroundMark x1="59281" y1="56268" x2="59281" y2="56268"/>
                        <a14:foregroundMark x1="53493" y1="52187" x2="53493" y2="52187"/>
                        <a14:foregroundMark x1="57285" y1="59767" x2="57285" y2="59767"/>
                        <a14:foregroundMark x1="59481" y1="59475" x2="59481" y2="59475"/>
                        <a14:foregroundMark x1="54291" y1="58309" x2="54291" y2="58309"/>
                        <a14:foregroundMark x1="52295" y1="54227" x2="52295" y2="54227"/>
                        <a14:foregroundMark x1="52495" y1="54227" x2="52495" y2="54227"/>
                        <a14:foregroundMark x1="54291" y1="59475" x2="54291" y2="59475"/>
                        <a14:foregroundMark x1="51497" y1="51603" x2="51497" y2="51603"/>
                        <a14:foregroundMark x1="72655" y1="54810" x2="72655" y2="54810"/>
                        <a14:foregroundMark x1="73852" y1="44898" x2="73852" y2="44898"/>
                        <a14:foregroundMark x1="72255" y1="37901" x2="72255" y2="37901"/>
                        <a14:foregroundMark x1="67864" y1="58017" x2="67864" y2="58017"/>
                        <a14:foregroundMark x1="70459" y1="53644" x2="70459" y2="53644"/>
                        <a14:foregroundMark x1="73852" y1="64431" x2="73852" y2="64431"/>
                        <a14:foregroundMark x1="64870" y1="58601" x2="64870" y2="58601"/>
                        <a14:foregroundMark x1="73253" y1="62099" x2="73253" y2="62099"/>
                        <a14:foregroundMark x1="84830" y1="55394" x2="84830" y2="55394"/>
                        <a14:foregroundMark x1="89621" y1="77551" x2="89621" y2="77551"/>
                        <a14:foregroundMark x1="88423" y1="75510" x2="88423" y2="75510"/>
                        <a14:foregroundMark x1="91018" y1="76385" x2="91018" y2="76385"/>
                        <a14:foregroundMark x1="90619" y1="73469" x2="90619" y2="73469"/>
                        <a14:foregroundMark x1="86826" y1="76968" x2="86826" y2="76968"/>
                        <a14:foregroundMark x1="87226" y1="72303" x2="87226" y2="72303"/>
                        <a14:foregroundMark x1="89621" y1="68222" x2="89621" y2="68222"/>
                        <a14:foregroundMark x1="88423" y1="64723" x2="88423" y2="64723"/>
                        <a14:foregroundMark x1="91617" y1="81924" x2="91617" y2="81924"/>
                        <a14:foregroundMark x1="85629" y1="81633" x2="85629" y2="81633"/>
                        <a14:foregroundMark x1="77246" y1="73178" x2="77246" y2="73178"/>
                        <a14:foregroundMark x1="71257" y1="76676" x2="71257" y2="76676"/>
                        <a14:foregroundMark x1="66866" y1="76676" x2="66866" y2="76676"/>
                        <a14:foregroundMark x1="43713" y1="77551" x2="43713" y2="77551"/>
                        <a14:foregroundMark x1="25948" y1="79592" x2="25948" y2="79592"/>
                        <a14:foregroundMark x1="22754" y1="77259" x2="22754" y2="77259"/>
                        <a14:foregroundMark x1="84830" y1="66764" x2="84830" y2="66764"/>
                        <a14:foregroundMark x1="58084" y1="51312" x2="58084" y2="51312"/>
                        <a14:foregroundMark x1="75449" y1="65598" x2="75449" y2="65598"/>
                        <a14:foregroundMark x1="73653" y1="67638" x2="73653" y2="67638"/>
                        <a14:backgroundMark x1="62475" y1="58601" x2="62475" y2="58601"/>
                        <a14:backgroundMark x1="39920" y1="25364" x2="39920" y2="25364"/>
                        <a14:backgroundMark x1="44112" y1="25948" x2="44112" y2="25948"/>
                        <a14:backgroundMark x1="43912" y1="17201" x2="43912" y2="17201"/>
                        <a14:backgroundMark x1="34132" y1="23907" x2="34132" y2="23907"/>
                        <a14:backgroundMark x1="35329" y1="16327" x2="35329" y2="16327"/>
                        <a14:backgroundMark x1="44711" y1="26822" x2="44711" y2="26822"/>
                        <a14:backgroundMark x1="81836" y1="26531" x2="81836" y2="26531"/>
                        <a14:backgroundMark x1="77844" y1="13411" x2="77046" y2="37609"/>
                        <a14:backgroundMark x1="78842" y1="40233" x2="94611" y2="40525"/>
                        <a14:backgroundMark x1="31337" y1="10787" x2="31537" y2="35860"/>
                        <a14:backgroundMark x1="31936" y1="35569" x2="48703" y2="3586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9352"/>
          <a:stretch/>
        </p:blipFill>
        <p:spPr bwMode="auto">
          <a:xfrm>
            <a:off x="6032500" y="2826206"/>
            <a:ext cx="5702300" cy="48407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32500" y="-495299"/>
            <a:ext cx="6997700" cy="2446019"/>
          </a:xfrm>
          <a:prstGeom prst="rect">
            <a:avLst/>
          </a:prstGeom>
          <a:ln w="57150">
            <a:prstDash val="sysDot"/>
            <a:tailEnd type="triangle"/>
          </a:ln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32500" y="1489166"/>
            <a:ext cx="7385617" cy="3248594"/>
          </a:xfrm>
          <a:prstGeom prst="rect">
            <a:avLst/>
          </a:prstGeom>
          <a:ln w="57150">
            <a:prstDash val="sysDot"/>
            <a:tailEnd type="triangle"/>
          </a:ln>
        </p:spPr>
      </p:pic>
      <p:pic>
        <p:nvPicPr>
          <p:cNvPr id="14" name="Google Shape;86;p3"/>
          <p:cNvPicPr preferRelativeResize="0"/>
          <p:nvPr/>
        </p:nvPicPr>
        <p:blipFill rotWithShape="1">
          <a:blip r:embed="rId10">
            <a:alphaModFix/>
          </a:blip>
          <a:srcRect/>
          <a:stretch/>
        </p:blipFill>
        <p:spPr>
          <a:xfrm>
            <a:off x="-8407636" y="3554097"/>
            <a:ext cx="211935" cy="765970"/>
          </a:xfrm>
          <a:custGeom>
            <a:avLst/>
            <a:gdLst/>
            <a:ahLst/>
            <a:cxnLst/>
            <a:rect l="l" t="t" r="r" b="b"/>
            <a:pathLst>
              <a:path w="580643" h="2098547" extrusionOk="0">
                <a:moveTo>
                  <a:pt x="-97" y="-349"/>
                </a:moveTo>
                <a:lnTo>
                  <a:pt x="580547" y="-349"/>
                </a:lnTo>
                <a:lnTo>
                  <a:pt x="580547" y="2098199"/>
                </a:lnTo>
                <a:lnTo>
                  <a:pt x="-97" y="2098199"/>
                </a:lnTo>
                <a:close/>
              </a:path>
            </a:pathLst>
          </a:custGeom>
          <a:noFill/>
          <a:ln>
            <a:noFill/>
          </a:ln>
        </p:spPr>
      </p:pic>
      <p:sp>
        <p:nvSpPr>
          <p:cNvPr id="15" name="Google Shape;49;p3"/>
          <p:cNvSpPr/>
          <p:nvPr/>
        </p:nvSpPr>
        <p:spPr>
          <a:xfrm>
            <a:off x="3802045" y="685800"/>
            <a:ext cx="2749142" cy="2979410"/>
          </a:xfrm>
          <a:prstGeom prst="roundRect">
            <a:avLst>
              <a:gd name="adj" fmla="val 1923"/>
            </a:avLst>
          </a:prstGeom>
          <a:solidFill>
            <a:schemeClr val="accent6"/>
          </a:solidFill>
          <a:ln>
            <a:noFill/>
          </a:ln>
          <a:effectLst>
            <a:outerShdw blurRad="25400" dist="88900" dir="2700000" algn="tl" rotWithShape="0">
              <a:srgbClr val="000000">
                <a:alpha val="2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" name="Google Shape;56;p3"/>
          <p:cNvSpPr/>
          <p:nvPr/>
        </p:nvSpPr>
        <p:spPr>
          <a:xfrm>
            <a:off x="3931920" y="800933"/>
            <a:ext cx="2522179" cy="2699966"/>
          </a:xfrm>
          <a:custGeom>
            <a:avLst/>
            <a:gdLst/>
            <a:ahLst/>
            <a:cxnLst/>
            <a:rect l="l" t="t" r="r" b="b"/>
            <a:pathLst>
              <a:path w="2531253" h="3088371" extrusionOk="0">
                <a:moveTo>
                  <a:pt x="2244619" y="73170"/>
                </a:moveTo>
                <a:lnTo>
                  <a:pt x="2244619" y="164004"/>
                </a:lnTo>
                <a:lnTo>
                  <a:pt x="2329398" y="164004"/>
                </a:lnTo>
                <a:lnTo>
                  <a:pt x="2329398" y="73170"/>
                </a:lnTo>
                <a:close/>
                <a:moveTo>
                  <a:pt x="1901804" y="73170"/>
                </a:moveTo>
                <a:lnTo>
                  <a:pt x="1901804" y="164004"/>
                </a:lnTo>
                <a:lnTo>
                  <a:pt x="1986583" y="164004"/>
                </a:lnTo>
                <a:lnTo>
                  <a:pt x="1986583" y="73170"/>
                </a:lnTo>
                <a:close/>
                <a:moveTo>
                  <a:pt x="1558988" y="73170"/>
                </a:moveTo>
                <a:lnTo>
                  <a:pt x="1558988" y="164004"/>
                </a:lnTo>
                <a:lnTo>
                  <a:pt x="1643767" y="164004"/>
                </a:lnTo>
                <a:lnTo>
                  <a:pt x="1643767" y="73170"/>
                </a:lnTo>
                <a:close/>
                <a:moveTo>
                  <a:pt x="1216172" y="73170"/>
                </a:moveTo>
                <a:lnTo>
                  <a:pt x="1216172" y="164004"/>
                </a:lnTo>
                <a:lnTo>
                  <a:pt x="1300951" y="164004"/>
                </a:lnTo>
                <a:lnTo>
                  <a:pt x="1300951" y="73170"/>
                </a:lnTo>
                <a:close/>
                <a:moveTo>
                  <a:pt x="873356" y="73170"/>
                </a:moveTo>
                <a:lnTo>
                  <a:pt x="873356" y="164004"/>
                </a:lnTo>
                <a:lnTo>
                  <a:pt x="958135" y="164004"/>
                </a:lnTo>
                <a:lnTo>
                  <a:pt x="958135" y="73170"/>
                </a:lnTo>
                <a:close/>
                <a:moveTo>
                  <a:pt x="530540" y="73170"/>
                </a:moveTo>
                <a:lnTo>
                  <a:pt x="530540" y="164004"/>
                </a:lnTo>
                <a:lnTo>
                  <a:pt x="615319" y="164004"/>
                </a:lnTo>
                <a:lnTo>
                  <a:pt x="615319" y="73170"/>
                </a:lnTo>
                <a:close/>
                <a:moveTo>
                  <a:pt x="187724" y="73170"/>
                </a:moveTo>
                <a:lnTo>
                  <a:pt x="187724" y="164004"/>
                </a:lnTo>
                <a:lnTo>
                  <a:pt x="272503" y="164004"/>
                </a:lnTo>
                <a:lnTo>
                  <a:pt x="272503" y="73170"/>
                </a:lnTo>
                <a:close/>
                <a:moveTo>
                  <a:pt x="0" y="0"/>
                </a:moveTo>
                <a:lnTo>
                  <a:pt x="2531253" y="0"/>
                </a:lnTo>
                <a:lnTo>
                  <a:pt x="2531253" y="3088371"/>
                </a:lnTo>
                <a:lnTo>
                  <a:pt x="0" y="3088371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  <a:effectLst>
            <a:outerShdw blurRad="25400" dist="50800" dir="2700000" algn="tl" rotWithShape="0">
              <a:srgbClr val="000000">
                <a:alpha val="2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 dirty="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7" name="Google Shape;55;p3"/>
          <p:cNvGrpSpPr/>
          <p:nvPr/>
        </p:nvGrpSpPr>
        <p:grpSpPr>
          <a:xfrm>
            <a:off x="3931920" y="797892"/>
            <a:ext cx="2503129" cy="2125081"/>
            <a:chOff x="9231740" y="1828801"/>
            <a:chExt cx="2225920" cy="3131516"/>
          </a:xfrm>
        </p:grpSpPr>
        <p:sp>
          <p:nvSpPr>
            <p:cNvPr id="18" name="Google Shape;57;p3"/>
            <p:cNvSpPr/>
            <p:nvPr/>
          </p:nvSpPr>
          <p:spPr>
            <a:xfrm>
              <a:off x="9265113" y="1828801"/>
              <a:ext cx="72000" cy="360000"/>
            </a:xfrm>
            <a:prstGeom prst="round2SameRect">
              <a:avLst>
                <a:gd name="adj1" fmla="val 50000"/>
                <a:gd name="adj2" fmla="val 0"/>
              </a:avLst>
            </a:prstGeom>
            <a:gradFill>
              <a:gsLst>
                <a:gs pos="0">
                  <a:srgbClr val="000000"/>
                </a:gs>
                <a:gs pos="100000">
                  <a:srgbClr val="3F3F3F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" name="Google Shape;58;p3"/>
            <p:cNvSpPr/>
            <p:nvPr/>
          </p:nvSpPr>
          <p:spPr>
            <a:xfrm>
              <a:off x="9605238" y="1829810"/>
              <a:ext cx="72000" cy="360000"/>
            </a:xfrm>
            <a:prstGeom prst="round2SameRect">
              <a:avLst>
                <a:gd name="adj1" fmla="val 50000"/>
                <a:gd name="adj2" fmla="val 0"/>
              </a:avLst>
            </a:prstGeom>
            <a:gradFill>
              <a:gsLst>
                <a:gs pos="0">
                  <a:srgbClr val="000000"/>
                </a:gs>
                <a:gs pos="100000">
                  <a:srgbClr val="3F3F3F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" name="Google Shape;59;p3"/>
            <p:cNvSpPr/>
            <p:nvPr/>
          </p:nvSpPr>
          <p:spPr>
            <a:xfrm>
              <a:off x="9962520" y="1829811"/>
              <a:ext cx="72000" cy="360000"/>
            </a:xfrm>
            <a:prstGeom prst="round2SameRect">
              <a:avLst>
                <a:gd name="adj1" fmla="val 50000"/>
                <a:gd name="adj2" fmla="val 0"/>
              </a:avLst>
            </a:prstGeom>
            <a:gradFill>
              <a:gsLst>
                <a:gs pos="0">
                  <a:srgbClr val="000000"/>
                </a:gs>
                <a:gs pos="100000">
                  <a:srgbClr val="3F3F3F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" name="Google Shape;60;p3"/>
            <p:cNvSpPr/>
            <p:nvPr/>
          </p:nvSpPr>
          <p:spPr>
            <a:xfrm>
              <a:off x="10302645" y="1830820"/>
              <a:ext cx="72000" cy="360000"/>
            </a:xfrm>
            <a:prstGeom prst="round2SameRect">
              <a:avLst>
                <a:gd name="adj1" fmla="val 50000"/>
                <a:gd name="adj2" fmla="val 0"/>
              </a:avLst>
            </a:prstGeom>
            <a:gradFill>
              <a:gsLst>
                <a:gs pos="0">
                  <a:srgbClr val="000000"/>
                </a:gs>
                <a:gs pos="100000">
                  <a:srgbClr val="3F3F3F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" name="Google Shape;61;p3"/>
            <p:cNvSpPr/>
            <p:nvPr/>
          </p:nvSpPr>
          <p:spPr>
            <a:xfrm>
              <a:off x="10628638" y="1829811"/>
              <a:ext cx="72000" cy="360000"/>
            </a:xfrm>
            <a:prstGeom prst="round2SameRect">
              <a:avLst>
                <a:gd name="adj1" fmla="val 50000"/>
                <a:gd name="adj2" fmla="val 0"/>
              </a:avLst>
            </a:prstGeom>
            <a:gradFill>
              <a:gsLst>
                <a:gs pos="0">
                  <a:srgbClr val="000000"/>
                </a:gs>
                <a:gs pos="100000">
                  <a:srgbClr val="3F3F3F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" name="Google Shape;62;p3"/>
            <p:cNvSpPr/>
            <p:nvPr/>
          </p:nvSpPr>
          <p:spPr>
            <a:xfrm>
              <a:off x="10974818" y="1830820"/>
              <a:ext cx="72000" cy="360000"/>
            </a:xfrm>
            <a:prstGeom prst="round2SameRect">
              <a:avLst>
                <a:gd name="adj1" fmla="val 50000"/>
                <a:gd name="adj2" fmla="val 0"/>
              </a:avLst>
            </a:prstGeom>
            <a:gradFill>
              <a:gsLst>
                <a:gs pos="0">
                  <a:srgbClr val="000000"/>
                </a:gs>
                <a:gs pos="100000">
                  <a:srgbClr val="3F3F3F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" name="Google Shape;63;p3"/>
            <p:cNvSpPr/>
            <p:nvPr/>
          </p:nvSpPr>
          <p:spPr>
            <a:xfrm>
              <a:off x="11326044" y="1830821"/>
              <a:ext cx="72000" cy="360000"/>
            </a:xfrm>
            <a:prstGeom prst="round2SameRect">
              <a:avLst>
                <a:gd name="adj1" fmla="val 50000"/>
                <a:gd name="adj2" fmla="val 0"/>
              </a:avLst>
            </a:prstGeom>
            <a:gradFill>
              <a:gsLst>
                <a:gs pos="0">
                  <a:srgbClr val="000000"/>
                </a:gs>
                <a:gs pos="100000">
                  <a:srgbClr val="3F3F3F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" name="Google Shape;64;p3"/>
            <p:cNvSpPr/>
            <p:nvPr/>
          </p:nvSpPr>
          <p:spPr>
            <a:xfrm>
              <a:off x="9231740" y="2847462"/>
              <a:ext cx="2225920" cy="2112855"/>
            </a:xfrm>
            <a:custGeom>
              <a:avLst/>
              <a:gdLst/>
              <a:ahLst/>
              <a:cxnLst/>
              <a:rect l="l" t="t" r="r" b="b"/>
              <a:pathLst>
                <a:path w="2225920" h="2112855" extrusionOk="0">
                  <a:moveTo>
                    <a:pt x="0" y="137272"/>
                  </a:moveTo>
                  <a:cubicBezTo>
                    <a:pt x="-11876" y="54134"/>
                    <a:pt x="49183" y="4607"/>
                    <a:pt x="137272" y="0"/>
                  </a:cubicBezTo>
                  <a:cubicBezTo>
                    <a:pt x="469447" y="28211"/>
                    <a:pt x="556371" y="14152"/>
                    <a:pt x="826758" y="0"/>
                  </a:cubicBezTo>
                  <a:cubicBezTo>
                    <a:pt x="1097145" y="-14152"/>
                    <a:pt x="1285144" y="30337"/>
                    <a:pt x="1457703" y="0"/>
                  </a:cubicBezTo>
                  <a:cubicBezTo>
                    <a:pt x="1630262" y="-30337"/>
                    <a:pt x="1863057" y="-26495"/>
                    <a:pt x="2088648" y="0"/>
                  </a:cubicBezTo>
                  <a:cubicBezTo>
                    <a:pt x="2159378" y="-16373"/>
                    <a:pt x="2227345" y="56184"/>
                    <a:pt x="2225920" y="137272"/>
                  </a:cubicBezTo>
                  <a:cubicBezTo>
                    <a:pt x="2207395" y="303549"/>
                    <a:pt x="2238154" y="550558"/>
                    <a:pt x="2225920" y="713276"/>
                  </a:cubicBezTo>
                  <a:cubicBezTo>
                    <a:pt x="2213686" y="875994"/>
                    <a:pt x="2228649" y="1127036"/>
                    <a:pt x="2225920" y="1289280"/>
                  </a:cubicBezTo>
                  <a:cubicBezTo>
                    <a:pt x="2223191" y="1451524"/>
                    <a:pt x="2235627" y="1794828"/>
                    <a:pt x="2225920" y="1975583"/>
                  </a:cubicBezTo>
                  <a:cubicBezTo>
                    <a:pt x="2241965" y="2055254"/>
                    <a:pt x="2156975" y="2111644"/>
                    <a:pt x="2088648" y="2112855"/>
                  </a:cubicBezTo>
                  <a:cubicBezTo>
                    <a:pt x="1923965" y="2130306"/>
                    <a:pt x="1643030" y="2142139"/>
                    <a:pt x="1438189" y="2112855"/>
                  </a:cubicBezTo>
                  <a:cubicBezTo>
                    <a:pt x="1233348" y="2083571"/>
                    <a:pt x="966607" y="2112052"/>
                    <a:pt x="807244" y="2112855"/>
                  </a:cubicBezTo>
                  <a:cubicBezTo>
                    <a:pt x="647882" y="2113658"/>
                    <a:pt x="303445" y="2109669"/>
                    <a:pt x="137272" y="2112855"/>
                  </a:cubicBezTo>
                  <a:cubicBezTo>
                    <a:pt x="72982" y="2098550"/>
                    <a:pt x="-15344" y="2045465"/>
                    <a:pt x="0" y="1975583"/>
                  </a:cubicBezTo>
                  <a:cubicBezTo>
                    <a:pt x="-21062" y="1680226"/>
                    <a:pt x="12937" y="1619166"/>
                    <a:pt x="0" y="1362813"/>
                  </a:cubicBezTo>
                  <a:cubicBezTo>
                    <a:pt x="-12937" y="1106460"/>
                    <a:pt x="22604" y="1017597"/>
                    <a:pt x="0" y="713276"/>
                  </a:cubicBezTo>
                  <a:cubicBezTo>
                    <a:pt x="-22604" y="408955"/>
                    <a:pt x="-13611" y="315757"/>
                    <a:pt x="0" y="137272"/>
                  </a:cubicBezTo>
                  <a:close/>
                </a:path>
              </a:pathLst>
            </a:custGeom>
            <a:noFill/>
            <a:ln w="22225" cap="flat" cmpd="sng">
              <a:solidFill>
                <a:srgbClr val="3F3F3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" name="TextBox 3"/>
          <p:cNvSpPr txBox="1"/>
          <p:nvPr/>
        </p:nvSpPr>
        <p:spPr>
          <a:xfrm>
            <a:off x="4003426" y="1377241"/>
            <a:ext cx="2431623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 err="1">
                <a:ln w="1905"/>
                <a:solidFill>
                  <a:schemeClr val="tx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Slogan" pitchFamily="18" charset="0"/>
                <a:ea typeface="Slogan" pitchFamily="18" charset="0"/>
                <a:cs typeface="Slogan" pitchFamily="18" charset="0"/>
              </a:rPr>
              <a:t>Nhân</a:t>
            </a:r>
            <a:r>
              <a:rPr lang="en-US" sz="4400" b="1" dirty="0">
                <a:ln w="1905"/>
                <a:solidFill>
                  <a:schemeClr val="tx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Slogan" pitchFamily="18" charset="0"/>
                <a:ea typeface="Slogan" pitchFamily="18" charset="0"/>
                <a:cs typeface="Slogan" pitchFamily="18" charset="0"/>
              </a:rPr>
              <a:t> </a:t>
            </a:r>
            <a:r>
              <a:rPr lang="en-US" sz="4400" b="1" dirty="0" err="1">
                <a:ln w="1905"/>
                <a:solidFill>
                  <a:schemeClr val="tx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Slogan" pitchFamily="18" charset="0"/>
                <a:ea typeface="Slogan" pitchFamily="18" charset="0"/>
                <a:cs typeface="Slogan" pitchFamily="18" charset="0"/>
              </a:rPr>
              <a:t>vật</a:t>
            </a:r>
            <a:r>
              <a:rPr lang="en-US" sz="4400" b="1" dirty="0">
                <a:ln w="1905"/>
                <a:solidFill>
                  <a:schemeClr val="tx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Slogan" pitchFamily="18" charset="0"/>
                <a:ea typeface="Slogan" pitchFamily="18" charset="0"/>
                <a:cs typeface="Slogan" pitchFamily="18" charset="0"/>
              </a:rPr>
              <a:t> </a:t>
            </a:r>
            <a:r>
              <a:rPr lang="en-US" sz="4400" b="1" dirty="0" err="1">
                <a:ln w="1905"/>
                <a:solidFill>
                  <a:schemeClr val="tx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Slogan" pitchFamily="18" charset="0"/>
                <a:ea typeface="Slogan" pitchFamily="18" charset="0"/>
                <a:cs typeface="Slogan" pitchFamily="18" charset="0"/>
              </a:rPr>
              <a:t>trong</a:t>
            </a:r>
            <a:r>
              <a:rPr lang="en-US" sz="4400" b="1" dirty="0">
                <a:ln w="1905"/>
                <a:solidFill>
                  <a:schemeClr val="tx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Slogan" pitchFamily="18" charset="0"/>
                <a:ea typeface="Slogan" pitchFamily="18" charset="0"/>
                <a:cs typeface="Slogan" pitchFamily="18" charset="0"/>
              </a:rPr>
              <a:t> </a:t>
            </a:r>
            <a:r>
              <a:rPr lang="en-US" sz="4400" b="1" dirty="0" err="1">
                <a:ln w="1905"/>
                <a:solidFill>
                  <a:schemeClr val="tx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Slogan" pitchFamily="18" charset="0"/>
                <a:ea typeface="Slogan" pitchFamily="18" charset="0"/>
                <a:cs typeface="Slogan" pitchFamily="18" charset="0"/>
              </a:rPr>
              <a:t>bài</a:t>
            </a:r>
            <a:r>
              <a:rPr lang="en-US" sz="4400" b="1" dirty="0">
                <a:ln w="1905"/>
                <a:solidFill>
                  <a:schemeClr val="tx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Slogan" pitchFamily="18" charset="0"/>
                <a:ea typeface="Slogan" pitchFamily="18" charset="0"/>
                <a:cs typeface="Slogan" pitchFamily="18" charset="0"/>
              </a:rPr>
              <a:t> </a:t>
            </a:r>
            <a:r>
              <a:rPr lang="en-US" sz="4400" b="1" dirty="0" err="1">
                <a:ln w="1905"/>
                <a:solidFill>
                  <a:schemeClr val="tx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Slogan" pitchFamily="18" charset="0"/>
                <a:ea typeface="Slogan" pitchFamily="18" charset="0"/>
                <a:cs typeface="Slogan" pitchFamily="18" charset="0"/>
              </a:rPr>
              <a:t>kể</a:t>
            </a:r>
            <a:r>
              <a:rPr lang="en-US" sz="4400" b="1" dirty="0">
                <a:ln w="1905"/>
                <a:solidFill>
                  <a:schemeClr val="tx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Slogan" pitchFamily="18" charset="0"/>
                <a:ea typeface="Slogan" pitchFamily="18" charset="0"/>
                <a:cs typeface="Slogan" pitchFamily="18" charset="0"/>
              </a:rPr>
              <a:t> </a:t>
            </a:r>
            <a:r>
              <a:rPr lang="en-US" sz="4400" b="1" dirty="0" err="1">
                <a:ln w="1905"/>
                <a:solidFill>
                  <a:schemeClr val="tx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Slogan" pitchFamily="18" charset="0"/>
                <a:ea typeface="Slogan" pitchFamily="18" charset="0"/>
                <a:cs typeface="Slogan" pitchFamily="18" charset="0"/>
              </a:rPr>
              <a:t>chuyện</a:t>
            </a:r>
            <a:endParaRPr lang="en-US" sz="4400" b="1" dirty="0">
              <a:ln w="1905"/>
              <a:solidFill>
                <a:schemeClr val="tx1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Slogan" pitchFamily="18" charset="0"/>
              <a:ea typeface="Slogan" pitchFamily="18" charset="0"/>
              <a:cs typeface="Slogan" pitchFamily="18" charset="0"/>
            </a:endParaRPr>
          </a:p>
        </p:txBody>
      </p:sp>
      <p:pic>
        <p:nvPicPr>
          <p:cNvPr id="28" name="Picture 2" descr="C:\Users\HP\Desktop\10-point-exam-score-icon-design-ten-points-vector-33974159.jpg"/>
          <p:cNvPicPr>
            <a:picLocks noChangeAspect="1" noChangeArrowheads="1"/>
          </p:cNvPicPr>
          <p:nvPr/>
        </p:nvPicPr>
        <p:blipFill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10000" b="90000" l="10000" r="90000">
                        <a14:foregroundMark x1="56000" y1="43333" x2="56000" y2="4333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16946">
            <a:off x="804266" y="-560630"/>
            <a:ext cx="3110223" cy="33590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7032171" y="145952"/>
            <a:ext cx="5160387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err="1">
                <a:latin typeface="Slogan" pitchFamily="18" charset="0"/>
                <a:ea typeface="Slogan" pitchFamily="18" charset="0"/>
                <a:cs typeface="Slogan" pitchFamily="18" charset="0"/>
              </a:rPr>
              <a:t>Là</a:t>
            </a:r>
            <a:r>
              <a:rPr lang="en-US" sz="3600" dirty="0">
                <a:latin typeface="Slogan" pitchFamily="18" charset="0"/>
                <a:ea typeface="Slogan" pitchFamily="18" charset="0"/>
                <a:cs typeface="Slogan" pitchFamily="18" charset="0"/>
              </a:rPr>
              <a:t> con </a:t>
            </a:r>
            <a:r>
              <a:rPr lang="en-US" sz="3600" dirty="0" err="1">
                <a:latin typeface="Slogan" pitchFamily="18" charset="0"/>
                <a:ea typeface="Slogan" pitchFamily="18" charset="0"/>
                <a:cs typeface="Slogan" pitchFamily="18" charset="0"/>
              </a:rPr>
              <a:t>người</a:t>
            </a:r>
            <a:r>
              <a:rPr lang="en-US" sz="3600" dirty="0">
                <a:latin typeface="Slogan" pitchFamily="18" charset="0"/>
                <a:ea typeface="Slogan" pitchFamily="18" charset="0"/>
                <a:cs typeface="Slogan" pitchFamily="18" charset="0"/>
              </a:rPr>
              <a:t> hay </a:t>
            </a:r>
            <a:r>
              <a:rPr lang="en-US" sz="3600" dirty="0" err="1">
                <a:latin typeface="Slogan" pitchFamily="18" charset="0"/>
                <a:ea typeface="Slogan" pitchFamily="18" charset="0"/>
                <a:cs typeface="Slogan" pitchFamily="18" charset="0"/>
              </a:rPr>
              <a:t>đồ</a:t>
            </a:r>
            <a:r>
              <a:rPr lang="en-US" sz="3600" dirty="0">
                <a:latin typeface="Slogan" pitchFamily="18" charset="0"/>
                <a:ea typeface="Slogan" pitchFamily="18" charset="0"/>
                <a:cs typeface="Slogan" pitchFamily="18" charset="0"/>
              </a:rPr>
              <a:t> </a:t>
            </a:r>
            <a:r>
              <a:rPr lang="en-US" sz="3600" dirty="0" err="1">
                <a:latin typeface="Slogan" pitchFamily="18" charset="0"/>
                <a:ea typeface="Slogan" pitchFamily="18" charset="0"/>
                <a:cs typeface="Slogan" pitchFamily="18" charset="0"/>
              </a:rPr>
              <a:t>vật</a:t>
            </a:r>
            <a:r>
              <a:rPr lang="en-US" sz="3600" dirty="0">
                <a:latin typeface="Slogan" pitchFamily="18" charset="0"/>
                <a:ea typeface="Slogan" pitchFamily="18" charset="0"/>
                <a:cs typeface="Slogan" pitchFamily="18" charset="0"/>
              </a:rPr>
              <a:t>, con </a:t>
            </a:r>
          </a:p>
          <a:p>
            <a:r>
              <a:rPr lang="en-US" sz="3600" dirty="0">
                <a:latin typeface="Slogan" pitchFamily="18" charset="0"/>
                <a:ea typeface="Slogan" pitchFamily="18" charset="0"/>
                <a:cs typeface="Slogan" pitchFamily="18" charset="0"/>
              </a:rPr>
              <a:t> </a:t>
            </a:r>
            <a:r>
              <a:rPr lang="en-US" sz="3600" dirty="0" err="1">
                <a:latin typeface="Slogan" pitchFamily="18" charset="0"/>
                <a:ea typeface="Slogan" pitchFamily="18" charset="0"/>
                <a:cs typeface="Slogan" pitchFamily="18" charset="0"/>
              </a:rPr>
              <a:t>vật</a:t>
            </a:r>
            <a:r>
              <a:rPr lang="en-US" sz="3600" dirty="0">
                <a:latin typeface="Slogan" pitchFamily="18" charset="0"/>
                <a:ea typeface="Slogan" pitchFamily="18" charset="0"/>
                <a:cs typeface="Slogan" pitchFamily="18" charset="0"/>
              </a:rPr>
              <a:t>, </a:t>
            </a:r>
            <a:r>
              <a:rPr lang="en-US" sz="3600" dirty="0" err="1">
                <a:latin typeface="Slogan" pitchFamily="18" charset="0"/>
                <a:ea typeface="Slogan" pitchFamily="18" charset="0"/>
                <a:cs typeface="Slogan" pitchFamily="18" charset="0"/>
              </a:rPr>
              <a:t>cây</a:t>
            </a:r>
            <a:r>
              <a:rPr lang="en-US" sz="3600" dirty="0">
                <a:latin typeface="Slogan" pitchFamily="18" charset="0"/>
                <a:ea typeface="Slogan" pitchFamily="18" charset="0"/>
                <a:cs typeface="Slogan" pitchFamily="18" charset="0"/>
              </a:rPr>
              <a:t> </a:t>
            </a:r>
            <a:r>
              <a:rPr lang="en-US" sz="3600" dirty="0" err="1">
                <a:latin typeface="Slogan" pitchFamily="18" charset="0"/>
                <a:ea typeface="Slogan" pitchFamily="18" charset="0"/>
                <a:cs typeface="Slogan" pitchFamily="18" charset="0"/>
              </a:rPr>
              <a:t>cối</a:t>
            </a:r>
            <a:r>
              <a:rPr lang="en-US" sz="3600" dirty="0">
                <a:latin typeface="Slogan" pitchFamily="18" charset="0"/>
                <a:ea typeface="Slogan" pitchFamily="18" charset="0"/>
                <a:cs typeface="Slogan" pitchFamily="18" charset="0"/>
              </a:rPr>
              <a:t>….</a:t>
            </a:r>
            <a:r>
              <a:rPr lang="en-US" sz="3600" dirty="0" err="1">
                <a:latin typeface="Slogan" pitchFamily="18" charset="0"/>
                <a:ea typeface="Slogan" pitchFamily="18" charset="0"/>
                <a:cs typeface="Slogan" pitchFamily="18" charset="0"/>
              </a:rPr>
              <a:t>được</a:t>
            </a:r>
            <a:r>
              <a:rPr lang="en-US" sz="3600" dirty="0">
                <a:latin typeface="Slogan" pitchFamily="18" charset="0"/>
                <a:ea typeface="Slogan" pitchFamily="18" charset="0"/>
                <a:cs typeface="Slogan" pitchFamily="18" charset="0"/>
              </a:rPr>
              <a:t> </a:t>
            </a:r>
            <a:r>
              <a:rPr lang="en-US" sz="3600" dirty="0" err="1">
                <a:latin typeface="Slogan" pitchFamily="18" charset="0"/>
                <a:ea typeface="Slogan" pitchFamily="18" charset="0"/>
                <a:cs typeface="Slogan" pitchFamily="18" charset="0"/>
              </a:rPr>
              <a:t>nhân</a:t>
            </a:r>
            <a:r>
              <a:rPr lang="en-US" sz="3600" dirty="0">
                <a:latin typeface="Slogan" pitchFamily="18" charset="0"/>
                <a:ea typeface="Slogan" pitchFamily="18" charset="0"/>
                <a:cs typeface="Slogan" pitchFamily="18" charset="0"/>
              </a:rPr>
              <a:t> </a:t>
            </a:r>
            <a:r>
              <a:rPr lang="en-US" sz="3600" dirty="0" err="1">
                <a:latin typeface="Slogan" pitchFamily="18" charset="0"/>
                <a:ea typeface="Slogan" pitchFamily="18" charset="0"/>
                <a:cs typeface="Slogan" pitchFamily="18" charset="0"/>
              </a:rPr>
              <a:t>hóa</a:t>
            </a:r>
            <a:endParaRPr lang="en-US" sz="3600" dirty="0">
              <a:latin typeface="Slogan" pitchFamily="18" charset="0"/>
              <a:ea typeface="Slogan" pitchFamily="18" charset="0"/>
              <a:cs typeface="Slog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881488" y="2175505"/>
            <a:ext cx="4972836" cy="17543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err="1">
                <a:latin typeface="Slogan" pitchFamily="18" charset="0"/>
                <a:ea typeface="Slogan" pitchFamily="18" charset="0"/>
                <a:cs typeface="Slogan" pitchFamily="18" charset="0"/>
              </a:rPr>
              <a:t>Đặc</a:t>
            </a:r>
            <a:r>
              <a:rPr lang="en-US" sz="3600" dirty="0">
                <a:latin typeface="Slogan" pitchFamily="18" charset="0"/>
                <a:ea typeface="Slogan" pitchFamily="18" charset="0"/>
                <a:cs typeface="Slogan" pitchFamily="18" charset="0"/>
              </a:rPr>
              <a:t> </a:t>
            </a:r>
            <a:r>
              <a:rPr lang="en-US" sz="3600" dirty="0" err="1">
                <a:latin typeface="Slogan" pitchFamily="18" charset="0"/>
                <a:ea typeface="Slogan" pitchFamily="18" charset="0"/>
                <a:cs typeface="Slogan" pitchFamily="18" charset="0"/>
              </a:rPr>
              <a:t>điểm</a:t>
            </a:r>
            <a:r>
              <a:rPr lang="en-US" sz="3600" dirty="0">
                <a:latin typeface="Slogan" pitchFamily="18" charset="0"/>
                <a:ea typeface="Slogan" pitchFamily="18" charset="0"/>
                <a:cs typeface="Slogan" pitchFamily="18" charset="0"/>
              </a:rPr>
              <a:t> </a:t>
            </a:r>
            <a:r>
              <a:rPr lang="en-US" sz="3600" dirty="0" err="1">
                <a:latin typeface="Slogan" pitchFamily="18" charset="0"/>
                <a:ea typeface="Slogan" pitchFamily="18" charset="0"/>
                <a:cs typeface="Slogan" pitchFamily="18" charset="0"/>
              </a:rPr>
              <a:t>ngoại</a:t>
            </a:r>
            <a:r>
              <a:rPr lang="en-US" sz="3600" dirty="0">
                <a:latin typeface="Slogan" pitchFamily="18" charset="0"/>
                <a:ea typeface="Slogan" pitchFamily="18" charset="0"/>
                <a:cs typeface="Slogan" pitchFamily="18" charset="0"/>
              </a:rPr>
              <a:t> </a:t>
            </a:r>
            <a:r>
              <a:rPr lang="en-US" sz="3600" dirty="0" err="1">
                <a:latin typeface="Slogan" pitchFamily="18" charset="0"/>
                <a:ea typeface="Slogan" pitchFamily="18" charset="0"/>
                <a:cs typeface="Slogan" pitchFamily="18" charset="0"/>
              </a:rPr>
              <a:t>hình</a:t>
            </a:r>
            <a:r>
              <a:rPr lang="en-US" sz="3600" dirty="0">
                <a:latin typeface="Slogan" pitchFamily="18" charset="0"/>
                <a:ea typeface="Slogan" pitchFamily="18" charset="0"/>
                <a:cs typeface="Slogan" pitchFamily="18" charset="0"/>
              </a:rPr>
              <a:t>, </a:t>
            </a:r>
            <a:r>
              <a:rPr lang="en-US" sz="3600" dirty="0" err="1">
                <a:latin typeface="Slogan" pitchFamily="18" charset="0"/>
                <a:ea typeface="Slogan" pitchFamily="18" charset="0"/>
                <a:cs typeface="Slogan" pitchFamily="18" charset="0"/>
              </a:rPr>
              <a:t>hành</a:t>
            </a:r>
            <a:r>
              <a:rPr lang="en-US" sz="3600" dirty="0">
                <a:latin typeface="Slogan" pitchFamily="18" charset="0"/>
                <a:ea typeface="Slogan" pitchFamily="18" charset="0"/>
                <a:cs typeface="Slogan" pitchFamily="18" charset="0"/>
              </a:rPr>
              <a:t> </a:t>
            </a:r>
          </a:p>
          <a:p>
            <a:r>
              <a:rPr lang="en-US" sz="3600" dirty="0">
                <a:latin typeface="Slogan" pitchFamily="18" charset="0"/>
                <a:ea typeface="Slogan" pitchFamily="18" charset="0"/>
                <a:cs typeface="Slogan" pitchFamily="18" charset="0"/>
              </a:rPr>
              <a:t> </a:t>
            </a:r>
            <a:r>
              <a:rPr lang="en-US" sz="3600" dirty="0" err="1">
                <a:latin typeface="Slogan" pitchFamily="18" charset="0"/>
                <a:ea typeface="Slogan" pitchFamily="18" charset="0"/>
                <a:cs typeface="Slogan" pitchFamily="18" charset="0"/>
              </a:rPr>
              <a:t>động</a:t>
            </a:r>
            <a:r>
              <a:rPr lang="en-US" sz="3600" dirty="0">
                <a:latin typeface="Slogan" pitchFamily="18" charset="0"/>
                <a:ea typeface="Slogan" pitchFamily="18" charset="0"/>
                <a:cs typeface="Slogan" pitchFamily="18" charset="0"/>
              </a:rPr>
              <a:t>, </a:t>
            </a:r>
            <a:r>
              <a:rPr lang="en-US" sz="3600" dirty="0" err="1">
                <a:latin typeface="Slogan" pitchFamily="18" charset="0"/>
                <a:ea typeface="Slogan" pitchFamily="18" charset="0"/>
                <a:cs typeface="Slogan" pitchFamily="18" charset="0"/>
              </a:rPr>
              <a:t>lời</a:t>
            </a:r>
            <a:r>
              <a:rPr lang="en-US" sz="3600" dirty="0">
                <a:latin typeface="Slogan" pitchFamily="18" charset="0"/>
                <a:ea typeface="Slogan" pitchFamily="18" charset="0"/>
                <a:cs typeface="Slogan" pitchFamily="18" charset="0"/>
              </a:rPr>
              <a:t> </a:t>
            </a:r>
            <a:r>
              <a:rPr lang="en-US" sz="3600" dirty="0" err="1">
                <a:latin typeface="Slogan" pitchFamily="18" charset="0"/>
                <a:ea typeface="Slogan" pitchFamily="18" charset="0"/>
                <a:cs typeface="Slogan" pitchFamily="18" charset="0"/>
              </a:rPr>
              <a:t>nói</a:t>
            </a:r>
            <a:r>
              <a:rPr lang="en-US" sz="3600" dirty="0">
                <a:latin typeface="Slogan" pitchFamily="18" charset="0"/>
                <a:ea typeface="Slogan" pitchFamily="18" charset="0"/>
                <a:cs typeface="Slogan" pitchFamily="18" charset="0"/>
              </a:rPr>
              <a:t> </a:t>
            </a:r>
            <a:r>
              <a:rPr lang="en-US" sz="3600" dirty="0" err="1">
                <a:latin typeface="Slogan" pitchFamily="18" charset="0"/>
                <a:ea typeface="Slogan" pitchFamily="18" charset="0"/>
                <a:cs typeface="Slogan" pitchFamily="18" charset="0"/>
              </a:rPr>
              <a:t>sẽ</a:t>
            </a:r>
            <a:r>
              <a:rPr lang="en-US" sz="3600" dirty="0">
                <a:latin typeface="Slogan" pitchFamily="18" charset="0"/>
                <a:ea typeface="Slogan" pitchFamily="18" charset="0"/>
                <a:cs typeface="Slogan" pitchFamily="18" charset="0"/>
              </a:rPr>
              <a:t> </a:t>
            </a:r>
            <a:r>
              <a:rPr lang="en-US" sz="3600" dirty="0" err="1">
                <a:latin typeface="Slogan" pitchFamily="18" charset="0"/>
                <a:ea typeface="Slogan" pitchFamily="18" charset="0"/>
                <a:cs typeface="Slogan" pitchFamily="18" charset="0"/>
              </a:rPr>
              <a:t>nói</a:t>
            </a:r>
            <a:r>
              <a:rPr lang="en-US" sz="3600" dirty="0">
                <a:latin typeface="Slogan" pitchFamily="18" charset="0"/>
                <a:ea typeface="Slogan" pitchFamily="18" charset="0"/>
                <a:cs typeface="Slogan" pitchFamily="18" charset="0"/>
              </a:rPr>
              <a:t> </a:t>
            </a:r>
            <a:r>
              <a:rPr lang="en-US" sz="3600" dirty="0" err="1">
                <a:latin typeface="Slogan" pitchFamily="18" charset="0"/>
                <a:ea typeface="Slogan" pitchFamily="18" charset="0"/>
                <a:cs typeface="Slogan" pitchFamily="18" charset="0"/>
              </a:rPr>
              <a:t>lên</a:t>
            </a:r>
            <a:r>
              <a:rPr lang="en-US" sz="3600" dirty="0">
                <a:latin typeface="Slogan" pitchFamily="18" charset="0"/>
                <a:ea typeface="Slogan" pitchFamily="18" charset="0"/>
                <a:cs typeface="Slogan" pitchFamily="18" charset="0"/>
              </a:rPr>
              <a:t> </a:t>
            </a:r>
            <a:r>
              <a:rPr lang="en-US" sz="3600" dirty="0" err="1">
                <a:latin typeface="Slogan" pitchFamily="18" charset="0"/>
                <a:ea typeface="Slogan" pitchFamily="18" charset="0"/>
                <a:cs typeface="Slogan" pitchFamily="18" charset="0"/>
              </a:rPr>
              <a:t>tính</a:t>
            </a:r>
            <a:r>
              <a:rPr lang="en-US" sz="3600" dirty="0">
                <a:latin typeface="Slogan" pitchFamily="18" charset="0"/>
                <a:ea typeface="Slogan" pitchFamily="18" charset="0"/>
                <a:cs typeface="Slogan" pitchFamily="18" charset="0"/>
              </a:rPr>
              <a:t> </a:t>
            </a:r>
          </a:p>
          <a:p>
            <a:r>
              <a:rPr lang="en-US" sz="3600" dirty="0">
                <a:latin typeface="Slogan" pitchFamily="18" charset="0"/>
                <a:ea typeface="Slogan" pitchFamily="18" charset="0"/>
                <a:cs typeface="Slogan" pitchFamily="18" charset="0"/>
              </a:rPr>
              <a:t> </a:t>
            </a:r>
            <a:r>
              <a:rPr lang="en-US" sz="3600" dirty="0" err="1">
                <a:latin typeface="Slogan" pitchFamily="18" charset="0"/>
                <a:ea typeface="Slogan" pitchFamily="18" charset="0"/>
                <a:cs typeface="Slogan" pitchFamily="18" charset="0"/>
              </a:rPr>
              <a:t>cách</a:t>
            </a:r>
            <a:r>
              <a:rPr lang="en-US" sz="3600" dirty="0">
                <a:latin typeface="Slogan" pitchFamily="18" charset="0"/>
                <a:ea typeface="Slogan" pitchFamily="18" charset="0"/>
                <a:cs typeface="Slogan" pitchFamily="18" charset="0"/>
              </a:rPr>
              <a:t> </a:t>
            </a:r>
            <a:r>
              <a:rPr lang="en-US" sz="3600" dirty="0" err="1">
                <a:latin typeface="Slogan" pitchFamily="18" charset="0"/>
                <a:ea typeface="Slogan" pitchFamily="18" charset="0"/>
                <a:cs typeface="Slogan" pitchFamily="18" charset="0"/>
              </a:rPr>
              <a:t>của</a:t>
            </a:r>
            <a:r>
              <a:rPr lang="en-US" sz="3600" dirty="0">
                <a:latin typeface="Slogan" pitchFamily="18" charset="0"/>
                <a:ea typeface="Slogan" pitchFamily="18" charset="0"/>
                <a:cs typeface="Slogan" pitchFamily="18" charset="0"/>
              </a:rPr>
              <a:t> </a:t>
            </a:r>
            <a:r>
              <a:rPr lang="en-US" sz="3600" dirty="0" err="1">
                <a:latin typeface="Slogan" pitchFamily="18" charset="0"/>
                <a:ea typeface="Slogan" pitchFamily="18" charset="0"/>
                <a:cs typeface="Slogan" pitchFamily="18" charset="0"/>
              </a:rPr>
              <a:t>nhân</a:t>
            </a:r>
            <a:r>
              <a:rPr lang="en-US" sz="3600" dirty="0">
                <a:latin typeface="Slogan" pitchFamily="18" charset="0"/>
                <a:ea typeface="Slogan" pitchFamily="18" charset="0"/>
                <a:cs typeface="Slogan" pitchFamily="18" charset="0"/>
              </a:rPr>
              <a:t> </a:t>
            </a:r>
            <a:r>
              <a:rPr lang="en-US" sz="3600" dirty="0" err="1">
                <a:latin typeface="Slogan" pitchFamily="18" charset="0"/>
                <a:ea typeface="Slogan" pitchFamily="18" charset="0"/>
                <a:cs typeface="Slogan" pitchFamily="18" charset="0"/>
              </a:rPr>
              <a:t>vật</a:t>
            </a:r>
            <a:endParaRPr lang="en-US" sz="3600" dirty="0">
              <a:latin typeface="Slogan" pitchFamily="18" charset="0"/>
              <a:ea typeface="Slogan" pitchFamily="18" charset="0"/>
              <a:cs typeface="Slog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630326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2" grpId="0"/>
      <p:bldP spid="5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0000">
                        <a14:foregroundMark x1="59300" y1="40926" x2="59300" y2="40926"/>
                        <a14:foregroundMark x1="59800" y1="37500" x2="59800" y2="37500"/>
                        <a14:foregroundMark x1="56400" y1="36019" x2="56400" y2="36019"/>
                        <a14:foregroundMark x1="56200" y1="34537" x2="56200" y2="34537"/>
                        <a14:foregroundMark x1="56100" y1="33333" x2="56100" y2="33333"/>
                        <a14:foregroundMark x1="58000" y1="39722" x2="58000" y2="40093"/>
                        <a14:foregroundMark x1="58400" y1="37593" x2="58400" y2="37593"/>
                        <a14:foregroundMark x1="59600" y1="33426" x2="59600" y2="33426"/>
                        <a14:foregroundMark x1="58100" y1="44537" x2="58100" y2="44537"/>
                        <a14:foregroundMark x1="60300" y1="45463" x2="60300" y2="45463"/>
                        <a14:foregroundMark x1="57400" y1="45556" x2="57400" y2="45556"/>
                        <a14:foregroundMark x1="40000" y1="37315" x2="40000" y2="37315"/>
                        <a14:foregroundMark x1="39200" y1="38704" x2="39200" y2="38704"/>
                        <a14:foregroundMark x1="41000" y1="36019" x2="41000" y2="36019"/>
                        <a14:foregroundMark x1="41000" y1="37037" x2="41000" y2="37037"/>
                        <a14:foregroundMark x1="34200" y1="33241" x2="34200" y2="33241"/>
                        <a14:foregroundMark x1="31000" y1="30648" x2="31000" y2="30648"/>
                        <a14:foregroundMark x1="31900" y1="31111" x2="31900" y2="31111"/>
                        <a14:foregroundMark x1="28700" y1="29444" x2="28700" y2="29444"/>
                        <a14:foregroundMark x1="27700" y1="28148" x2="27700" y2="28148"/>
                        <a14:foregroundMark x1="26600" y1="27500" x2="26600" y2="27500"/>
                        <a14:foregroundMark x1="32900" y1="32037" x2="32900" y2="32037"/>
                        <a14:foregroundMark x1="35800" y1="33889" x2="35800" y2="33889"/>
                        <a14:foregroundMark x1="67900" y1="52407" x2="67900" y2="52407"/>
                        <a14:foregroundMark x1="68300" y1="51111" x2="68300" y2="51111"/>
                        <a14:foregroundMark x1="67800" y1="56019" x2="67800" y2="56019"/>
                        <a14:foregroundMark x1="68500" y1="50370" x2="68500" y2="50370"/>
                        <a14:foregroundMark x1="69500" y1="50833" x2="69500" y2="50833"/>
                      </a14:backgroundRemoval>
                    </a14:imgEffect>
                    <a14:imgEffect>
                      <a14:artisticTexturizer/>
                    </a14:imgEffect>
                    <a14:imgEffect>
                      <a14:colorTemperature colorTemp="5900"/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47998" y="1503375"/>
            <a:ext cx="7308094" cy="6858000"/>
          </a:xfrm>
          <a:prstGeom prst="rect">
            <a:avLst/>
          </a:prstGeom>
        </p:spPr>
      </p:pic>
      <p:pic>
        <p:nvPicPr>
          <p:cNvPr id="8" name="Picture 2" descr="C:\Users\HP\Desktop\office-desk-icon-flat-design-vector-27498884.jpg"/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0000" b="90000" l="10000" r="90000">
                        <a14:foregroundMark x1="40500" y1="69630" x2="40500" y2="69630"/>
                        <a14:foregroundMark x1="38500" y1="60000" x2="38500" y2="60000"/>
                        <a14:backgroundMark x1="42000" y1="31574" x2="42000" y2="31574"/>
                        <a14:backgroundMark x1="38000" y1="50833" x2="38000" y2="50833"/>
                        <a14:backgroundMark x1="46400" y1="48981" x2="46400" y2="4898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-589844" y="2826206"/>
            <a:ext cx="5898444" cy="55351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 descr="C:\Users\HP\Desktop\hs 6.jpg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9913" b="89796" l="18762" r="97405">
                        <a14:foregroundMark x1="60878" y1="49271" x2="60878" y2="49271"/>
                        <a14:foregroundMark x1="59281" y1="56268" x2="59281" y2="56268"/>
                        <a14:foregroundMark x1="53493" y1="52187" x2="53493" y2="52187"/>
                        <a14:foregroundMark x1="57285" y1="59767" x2="57285" y2="59767"/>
                        <a14:foregroundMark x1="59481" y1="59475" x2="59481" y2="59475"/>
                        <a14:foregroundMark x1="54291" y1="58309" x2="54291" y2="58309"/>
                        <a14:foregroundMark x1="52295" y1="54227" x2="52295" y2="54227"/>
                        <a14:foregroundMark x1="52495" y1="54227" x2="52495" y2="54227"/>
                        <a14:foregroundMark x1="54291" y1="59475" x2="54291" y2="59475"/>
                        <a14:foregroundMark x1="51497" y1="51603" x2="51497" y2="51603"/>
                        <a14:foregroundMark x1="72655" y1="54810" x2="72655" y2="54810"/>
                        <a14:foregroundMark x1="73852" y1="44898" x2="73852" y2="44898"/>
                        <a14:foregroundMark x1="72255" y1="37901" x2="72255" y2="37901"/>
                        <a14:foregroundMark x1="67864" y1="58017" x2="67864" y2="58017"/>
                        <a14:foregroundMark x1="70459" y1="53644" x2="70459" y2="53644"/>
                        <a14:foregroundMark x1="73852" y1="64431" x2="73852" y2="64431"/>
                        <a14:foregroundMark x1="64870" y1="58601" x2="64870" y2="58601"/>
                        <a14:foregroundMark x1="73253" y1="62099" x2="73253" y2="62099"/>
                        <a14:foregroundMark x1="84830" y1="55394" x2="84830" y2="55394"/>
                        <a14:foregroundMark x1="89621" y1="77551" x2="89621" y2="77551"/>
                        <a14:foregroundMark x1="88423" y1="75510" x2="88423" y2="75510"/>
                        <a14:foregroundMark x1="91018" y1="76385" x2="91018" y2="76385"/>
                        <a14:foregroundMark x1="90619" y1="73469" x2="90619" y2="73469"/>
                        <a14:foregroundMark x1="86826" y1="76968" x2="86826" y2="76968"/>
                        <a14:foregroundMark x1="87226" y1="72303" x2="87226" y2="72303"/>
                        <a14:foregroundMark x1="89621" y1="68222" x2="89621" y2="68222"/>
                        <a14:foregroundMark x1="88423" y1="64723" x2="88423" y2="64723"/>
                        <a14:foregroundMark x1="91617" y1="81924" x2="91617" y2="81924"/>
                        <a14:foregroundMark x1="85629" y1="81633" x2="85629" y2="81633"/>
                        <a14:foregroundMark x1="77246" y1="73178" x2="77246" y2="73178"/>
                        <a14:foregroundMark x1="71257" y1="76676" x2="71257" y2="76676"/>
                        <a14:foregroundMark x1="66866" y1="76676" x2="66866" y2="76676"/>
                        <a14:foregroundMark x1="43713" y1="77551" x2="43713" y2="77551"/>
                        <a14:foregroundMark x1="25948" y1="79592" x2="25948" y2="79592"/>
                        <a14:foregroundMark x1="22754" y1="77259" x2="22754" y2="77259"/>
                        <a14:foregroundMark x1="84830" y1="66764" x2="84830" y2="66764"/>
                        <a14:foregroundMark x1="58084" y1="51312" x2="58084" y2="51312"/>
                        <a14:foregroundMark x1="75449" y1="65598" x2="75449" y2="65598"/>
                        <a14:foregroundMark x1="73653" y1="67638" x2="73653" y2="67638"/>
                        <a14:backgroundMark x1="62475" y1="58601" x2="62475" y2="58601"/>
                        <a14:backgroundMark x1="39920" y1="25364" x2="39920" y2="25364"/>
                        <a14:backgroundMark x1="44112" y1="25948" x2="44112" y2="25948"/>
                        <a14:backgroundMark x1="43912" y1="17201" x2="43912" y2="17201"/>
                        <a14:backgroundMark x1="34132" y1="23907" x2="34132" y2="23907"/>
                        <a14:backgroundMark x1="35329" y1="16327" x2="35329" y2="16327"/>
                        <a14:backgroundMark x1="44711" y1="26822" x2="44711" y2="26822"/>
                        <a14:backgroundMark x1="81836" y1="26531" x2="81836" y2="26531"/>
                        <a14:backgroundMark x1="77844" y1="13411" x2="77046" y2="37609"/>
                        <a14:backgroundMark x1="78842" y1="40233" x2="94611" y2="40525"/>
                        <a14:backgroundMark x1="31337" y1="10787" x2="31537" y2="35860"/>
                        <a14:backgroundMark x1="31936" y1="35569" x2="48703" y2="3586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9352"/>
          <a:stretch/>
        </p:blipFill>
        <p:spPr bwMode="auto">
          <a:xfrm>
            <a:off x="6032500" y="2826206"/>
            <a:ext cx="5702300" cy="48407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32500" y="-495299"/>
            <a:ext cx="6997700" cy="2382082"/>
          </a:xfrm>
          <a:prstGeom prst="rect">
            <a:avLst/>
          </a:prstGeom>
          <a:ln w="57150">
            <a:prstDash val="sysDot"/>
            <a:tailEnd type="triangle"/>
          </a:ln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43266" y="2960727"/>
            <a:ext cx="7773535" cy="2159000"/>
          </a:xfrm>
          <a:prstGeom prst="rect">
            <a:avLst/>
          </a:prstGeom>
          <a:ln w="57150">
            <a:prstDash val="sysDot"/>
            <a:tailEnd type="triangle"/>
          </a:ln>
        </p:spPr>
      </p:pic>
      <p:pic>
        <p:nvPicPr>
          <p:cNvPr id="14" name="Google Shape;86;p3"/>
          <p:cNvPicPr preferRelativeResize="0"/>
          <p:nvPr/>
        </p:nvPicPr>
        <p:blipFill rotWithShape="1">
          <a:blip r:embed="rId10">
            <a:alphaModFix/>
          </a:blip>
          <a:srcRect/>
          <a:stretch/>
        </p:blipFill>
        <p:spPr>
          <a:xfrm>
            <a:off x="-8407636" y="3554097"/>
            <a:ext cx="211935" cy="765970"/>
          </a:xfrm>
          <a:custGeom>
            <a:avLst/>
            <a:gdLst/>
            <a:ahLst/>
            <a:cxnLst/>
            <a:rect l="l" t="t" r="r" b="b"/>
            <a:pathLst>
              <a:path w="580643" h="2098547" extrusionOk="0">
                <a:moveTo>
                  <a:pt x="-97" y="-349"/>
                </a:moveTo>
                <a:lnTo>
                  <a:pt x="580547" y="-349"/>
                </a:lnTo>
                <a:lnTo>
                  <a:pt x="580547" y="2098199"/>
                </a:lnTo>
                <a:lnTo>
                  <a:pt x="-97" y="2098199"/>
                </a:lnTo>
                <a:close/>
              </a:path>
            </a:pathLst>
          </a:custGeom>
          <a:noFill/>
          <a:ln>
            <a:noFill/>
          </a:ln>
        </p:spPr>
      </p:pic>
      <p:sp>
        <p:nvSpPr>
          <p:cNvPr id="15" name="Google Shape;49;p3"/>
          <p:cNvSpPr/>
          <p:nvPr/>
        </p:nvSpPr>
        <p:spPr>
          <a:xfrm>
            <a:off x="3802045" y="685800"/>
            <a:ext cx="2749142" cy="2401967"/>
          </a:xfrm>
          <a:prstGeom prst="roundRect">
            <a:avLst>
              <a:gd name="adj" fmla="val 1923"/>
            </a:avLst>
          </a:prstGeom>
          <a:solidFill>
            <a:schemeClr val="accent6"/>
          </a:solidFill>
          <a:ln>
            <a:noFill/>
          </a:ln>
          <a:effectLst>
            <a:outerShdw blurRad="25400" dist="88900" dir="2700000" algn="tl" rotWithShape="0">
              <a:srgbClr val="000000">
                <a:alpha val="2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" name="Google Shape;56;p3"/>
          <p:cNvSpPr/>
          <p:nvPr/>
        </p:nvSpPr>
        <p:spPr>
          <a:xfrm>
            <a:off x="3931920" y="800933"/>
            <a:ext cx="2522179" cy="2169872"/>
          </a:xfrm>
          <a:custGeom>
            <a:avLst/>
            <a:gdLst/>
            <a:ahLst/>
            <a:cxnLst/>
            <a:rect l="l" t="t" r="r" b="b"/>
            <a:pathLst>
              <a:path w="2531253" h="3088371" extrusionOk="0">
                <a:moveTo>
                  <a:pt x="2244619" y="73170"/>
                </a:moveTo>
                <a:lnTo>
                  <a:pt x="2244619" y="164004"/>
                </a:lnTo>
                <a:lnTo>
                  <a:pt x="2329398" y="164004"/>
                </a:lnTo>
                <a:lnTo>
                  <a:pt x="2329398" y="73170"/>
                </a:lnTo>
                <a:close/>
                <a:moveTo>
                  <a:pt x="1901804" y="73170"/>
                </a:moveTo>
                <a:lnTo>
                  <a:pt x="1901804" y="164004"/>
                </a:lnTo>
                <a:lnTo>
                  <a:pt x="1986583" y="164004"/>
                </a:lnTo>
                <a:lnTo>
                  <a:pt x="1986583" y="73170"/>
                </a:lnTo>
                <a:close/>
                <a:moveTo>
                  <a:pt x="1558988" y="73170"/>
                </a:moveTo>
                <a:lnTo>
                  <a:pt x="1558988" y="164004"/>
                </a:lnTo>
                <a:lnTo>
                  <a:pt x="1643767" y="164004"/>
                </a:lnTo>
                <a:lnTo>
                  <a:pt x="1643767" y="73170"/>
                </a:lnTo>
                <a:close/>
                <a:moveTo>
                  <a:pt x="1216172" y="73170"/>
                </a:moveTo>
                <a:lnTo>
                  <a:pt x="1216172" y="164004"/>
                </a:lnTo>
                <a:lnTo>
                  <a:pt x="1300951" y="164004"/>
                </a:lnTo>
                <a:lnTo>
                  <a:pt x="1300951" y="73170"/>
                </a:lnTo>
                <a:close/>
                <a:moveTo>
                  <a:pt x="873356" y="73170"/>
                </a:moveTo>
                <a:lnTo>
                  <a:pt x="873356" y="164004"/>
                </a:lnTo>
                <a:lnTo>
                  <a:pt x="958135" y="164004"/>
                </a:lnTo>
                <a:lnTo>
                  <a:pt x="958135" y="73170"/>
                </a:lnTo>
                <a:close/>
                <a:moveTo>
                  <a:pt x="530540" y="73170"/>
                </a:moveTo>
                <a:lnTo>
                  <a:pt x="530540" y="164004"/>
                </a:lnTo>
                <a:lnTo>
                  <a:pt x="615319" y="164004"/>
                </a:lnTo>
                <a:lnTo>
                  <a:pt x="615319" y="73170"/>
                </a:lnTo>
                <a:close/>
                <a:moveTo>
                  <a:pt x="187724" y="73170"/>
                </a:moveTo>
                <a:lnTo>
                  <a:pt x="187724" y="164004"/>
                </a:lnTo>
                <a:lnTo>
                  <a:pt x="272503" y="164004"/>
                </a:lnTo>
                <a:lnTo>
                  <a:pt x="272503" y="73170"/>
                </a:lnTo>
                <a:close/>
                <a:moveTo>
                  <a:pt x="0" y="0"/>
                </a:moveTo>
                <a:lnTo>
                  <a:pt x="2531253" y="0"/>
                </a:lnTo>
                <a:lnTo>
                  <a:pt x="2531253" y="3088371"/>
                </a:lnTo>
                <a:lnTo>
                  <a:pt x="0" y="3088371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  <a:effectLst>
            <a:outerShdw blurRad="25400" dist="50800" dir="2700000" algn="tl" rotWithShape="0">
              <a:srgbClr val="000000">
                <a:alpha val="2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 dirty="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7" name="Google Shape;55;p3"/>
          <p:cNvGrpSpPr/>
          <p:nvPr/>
        </p:nvGrpSpPr>
        <p:grpSpPr>
          <a:xfrm>
            <a:off x="3931920" y="797892"/>
            <a:ext cx="2503129" cy="2125081"/>
            <a:chOff x="9231740" y="1828801"/>
            <a:chExt cx="2225920" cy="3131516"/>
          </a:xfrm>
        </p:grpSpPr>
        <p:sp>
          <p:nvSpPr>
            <p:cNvPr id="18" name="Google Shape;57;p3"/>
            <p:cNvSpPr/>
            <p:nvPr/>
          </p:nvSpPr>
          <p:spPr>
            <a:xfrm>
              <a:off x="9265113" y="1828801"/>
              <a:ext cx="72000" cy="360000"/>
            </a:xfrm>
            <a:prstGeom prst="round2SameRect">
              <a:avLst>
                <a:gd name="adj1" fmla="val 50000"/>
                <a:gd name="adj2" fmla="val 0"/>
              </a:avLst>
            </a:prstGeom>
            <a:gradFill>
              <a:gsLst>
                <a:gs pos="0">
                  <a:srgbClr val="000000"/>
                </a:gs>
                <a:gs pos="100000">
                  <a:srgbClr val="3F3F3F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" name="Google Shape;58;p3"/>
            <p:cNvSpPr/>
            <p:nvPr/>
          </p:nvSpPr>
          <p:spPr>
            <a:xfrm>
              <a:off x="9605238" y="1829810"/>
              <a:ext cx="72000" cy="360000"/>
            </a:xfrm>
            <a:prstGeom prst="round2SameRect">
              <a:avLst>
                <a:gd name="adj1" fmla="val 50000"/>
                <a:gd name="adj2" fmla="val 0"/>
              </a:avLst>
            </a:prstGeom>
            <a:gradFill>
              <a:gsLst>
                <a:gs pos="0">
                  <a:srgbClr val="000000"/>
                </a:gs>
                <a:gs pos="100000">
                  <a:srgbClr val="3F3F3F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" name="Google Shape;59;p3"/>
            <p:cNvSpPr/>
            <p:nvPr/>
          </p:nvSpPr>
          <p:spPr>
            <a:xfrm>
              <a:off x="9962520" y="1829811"/>
              <a:ext cx="72000" cy="360000"/>
            </a:xfrm>
            <a:prstGeom prst="round2SameRect">
              <a:avLst>
                <a:gd name="adj1" fmla="val 50000"/>
                <a:gd name="adj2" fmla="val 0"/>
              </a:avLst>
            </a:prstGeom>
            <a:gradFill>
              <a:gsLst>
                <a:gs pos="0">
                  <a:srgbClr val="000000"/>
                </a:gs>
                <a:gs pos="100000">
                  <a:srgbClr val="3F3F3F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" name="Google Shape;60;p3"/>
            <p:cNvSpPr/>
            <p:nvPr/>
          </p:nvSpPr>
          <p:spPr>
            <a:xfrm>
              <a:off x="10302645" y="1830820"/>
              <a:ext cx="72000" cy="360000"/>
            </a:xfrm>
            <a:prstGeom prst="round2SameRect">
              <a:avLst>
                <a:gd name="adj1" fmla="val 50000"/>
                <a:gd name="adj2" fmla="val 0"/>
              </a:avLst>
            </a:prstGeom>
            <a:gradFill>
              <a:gsLst>
                <a:gs pos="0">
                  <a:srgbClr val="000000"/>
                </a:gs>
                <a:gs pos="100000">
                  <a:srgbClr val="3F3F3F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" name="Google Shape;61;p3"/>
            <p:cNvSpPr/>
            <p:nvPr/>
          </p:nvSpPr>
          <p:spPr>
            <a:xfrm>
              <a:off x="10628638" y="1829811"/>
              <a:ext cx="72000" cy="360000"/>
            </a:xfrm>
            <a:prstGeom prst="round2SameRect">
              <a:avLst>
                <a:gd name="adj1" fmla="val 50000"/>
                <a:gd name="adj2" fmla="val 0"/>
              </a:avLst>
            </a:prstGeom>
            <a:gradFill>
              <a:gsLst>
                <a:gs pos="0">
                  <a:srgbClr val="000000"/>
                </a:gs>
                <a:gs pos="100000">
                  <a:srgbClr val="3F3F3F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" name="Google Shape;62;p3"/>
            <p:cNvSpPr/>
            <p:nvPr/>
          </p:nvSpPr>
          <p:spPr>
            <a:xfrm>
              <a:off x="10974818" y="1830820"/>
              <a:ext cx="72000" cy="360000"/>
            </a:xfrm>
            <a:prstGeom prst="round2SameRect">
              <a:avLst>
                <a:gd name="adj1" fmla="val 50000"/>
                <a:gd name="adj2" fmla="val 0"/>
              </a:avLst>
            </a:prstGeom>
            <a:gradFill>
              <a:gsLst>
                <a:gs pos="0">
                  <a:srgbClr val="000000"/>
                </a:gs>
                <a:gs pos="100000">
                  <a:srgbClr val="3F3F3F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" name="Google Shape;63;p3"/>
            <p:cNvSpPr/>
            <p:nvPr/>
          </p:nvSpPr>
          <p:spPr>
            <a:xfrm>
              <a:off x="11326044" y="1830821"/>
              <a:ext cx="72000" cy="360000"/>
            </a:xfrm>
            <a:prstGeom prst="round2SameRect">
              <a:avLst>
                <a:gd name="adj1" fmla="val 50000"/>
                <a:gd name="adj2" fmla="val 0"/>
              </a:avLst>
            </a:prstGeom>
            <a:gradFill>
              <a:gsLst>
                <a:gs pos="0">
                  <a:srgbClr val="000000"/>
                </a:gs>
                <a:gs pos="100000">
                  <a:srgbClr val="3F3F3F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" name="Google Shape;64;p3"/>
            <p:cNvSpPr/>
            <p:nvPr/>
          </p:nvSpPr>
          <p:spPr>
            <a:xfrm>
              <a:off x="9231740" y="2847462"/>
              <a:ext cx="2225920" cy="2112855"/>
            </a:xfrm>
            <a:custGeom>
              <a:avLst/>
              <a:gdLst/>
              <a:ahLst/>
              <a:cxnLst/>
              <a:rect l="l" t="t" r="r" b="b"/>
              <a:pathLst>
                <a:path w="2225920" h="2112855" extrusionOk="0">
                  <a:moveTo>
                    <a:pt x="0" y="137272"/>
                  </a:moveTo>
                  <a:cubicBezTo>
                    <a:pt x="-11876" y="54134"/>
                    <a:pt x="49183" y="4607"/>
                    <a:pt x="137272" y="0"/>
                  </a:cubicBezTo>
                  <a:cubicBezTo>
                    <a:pt x="469447" y="28211"/>
                    <a:pt x="556371" y="14152"/>
                    <a:pt x="826758" y="0"/>
                  </a:cubicBezTo>
                  <a:cubicBezTo>
                    <a:pt x="1097145" y="-14152"/>
                    <a:pt x="1285144" y="30337"/>
                    <a:pt x="1457703" y="0"/>
                  </a:cubicBezTo>
                  <a:cubicBezTo>
                    <a:pt x="1630262" y="-30337"/>
                    <a:pt x="1863057" y="-26495"/>
                    <a:pt x="2088648" y="0"/>
                  </a:cubicBezTo>
                  <a:cubicBezTo>
                    <a:pt x="2159378" y="-16373"/>
                    <a:pt x="2227345" y="56184"/>
                    <a:pt x="2225920" y="137272"/>
                  </a:cubicBezTo>
                  <a:cubicBezTo>
                    <a:pt x="2207395" y="303549"/>
                    <a:pt x="2238154" y="550558"/>
                    <a:pt x="2225920" y="713276"/>
                  </a:cubicBezTo>
                  <a:cubicBezTo>
                    <a:pt x="2213686" y="875994"/>
                    <a:pt x="2228649" y="1127036"/>
                    <a:pt x="2225920" y="1289280"/>
                  </a:cubicBezTo>
                  <a:cubicBezTo>
                    <a:pt x="2223191" y="1451524"/>
                    <a:pt x="2235627" y="1794828"/>
                    <a:pt x="2225920" y="1975583"/>
                  </a:cubicBezTo>
                  <a:cubicBezTo>
                    <a:pt x="2241965" y="2055254"/>
                    <a:pt x="2156975" y="2111644"/>
                    <a:pt x="2088648" y="2112855"/>
                  </a:cubicBezTo>
                  <a:cubicBezTo>
                    <a:pt x="1923965" y="2130306"/>
                    <a:pt x="1643030" y="2142139"/>
                    <a:pt x="1438189" y="2112855"/>
                  </a:cubicBezTo>
                  <a:cubicBezTo>
                    <a:pt x="1233348" y="2083571"/>
                    <a:pt x="966607" y="2112052"/>
                    <a:pt x="807244" y="2112855"/>
                  </a:cubicBezTo>
                  <a:cubicBezTo>
                    <a:pt x="647882" y="2113658"/>
                    <a:pt x="303445" y="2109669"/>
                    <a:pt x="137272" y="2112855"/>
                  </a:cubicBezTo>
                  <a:cubicBezTo>
                    <a:pt x="72982" y="2098550"/>
                    <a:pt x="-15344" y="2045465"/>
                    <a:pt x="0" y="1975583"/>
                  </a:cubicBezTo>
                  <a:cubicBezTo>
                    <a:pt x="-21062" y="1680226"/>
                    <a:pt x="12937" y="1619166"/>
                    <a:pt x="0" y="1362813"/>
                  </a:cubicBezTo>
                  <a:cubicBezTo>
                    <a:pt x="-12937" y="1106460"/>
                    <a:pt x="22604" y="1017597"/>
                    <a:pt x="0" y="713276"/>
                  </a:cubicBezTo>
                  <a:cubicBezTo>
                    <a:pt x="-22604" y="408955"/>
                    <a:pt x="-13611" y="315757"/>
                    <a:pt x="0" y="137272"/>
                  </a:cubicBezTo>
                  <a:close/>
                </a:path>
              </a:pathLst>
            </a:custGeom>
            <a:noFill/>
            <a:ln w="22225" cap="flat" cmpd="sng">
              <a:solidFill>
                <a:srgbClr val="3F3F3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" name="TextBox 3"/>
          <p:cNvSpPr txBox="1"/>
          <p:nvPr/>
        </p:nvSpPr>
        <p:spPr>
          <a:xfrm>
            <a:off x="3790066" y="1377241"/>
            <a:ext cx="3028745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 err="1">
                <a:ln w="1905"/>
                <a:solidFill>
                  <a:schemeClr val="tx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Slogan" pitchFamily="18" charset="0"/>
                <a:ea typeface="Slogan" pitchFamily="18" charset="0"/>
                <a:cs typeface="Slogan" pitchFamily="18" charset="0"/>
              </a:rPr>
              <a:t>Cấu</a:t>
            </a:r>
            <a:r>
              <a:rPr lang="en-US" sz="4400" b="1" dirty="0">
                <a:ln w="1905"/>
                <a:solidFill>
                  <a:schemeClr val="tx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Slogan" pitchFamily="18" charset="0"/>
                <a:ea typeface="Slogan" pitchFamily="18" charset="0"/>
                <a:cs typeface="Slogan" pitchFamily="18" charset="0"/>
              </a:rPr>
              <a:t> </a:t>
            </a:r>
            <a:r>
              <a:rPr lang="en-US" sz="4400" b="1" dirty="0" err="1">
                <a:ln w="1905"/>
                <a:solidFill>
                  <a:schemeClr val="tx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Slogan" pitchFamily="18" charset="0"/>
                <a:ea typeface="Slogan" pitchFamily="18" charset="0"/>
                <a:cs typeface="Slogan" pitchFamily="18" charset="0"/>
              </a:rPr>
              <a:t>tạo</a:t>
            </a:r>
            <a:r>
              <a:rPr lang="en-US" sz="4400" b="1" dirty="0">
                <a:ln w="1905"/>
                <a:solidFill>
                  <a:schemeClr val="tx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Slogan" pitchFamily="18" charset="0"/>
                <a:ea typeface="Slogan" pitchFamily="18" charset="0"/>
                <a:cs typeface="Slogan" pitchFamily="18" charset="0"/>
              </a:rPr>
              <a:t> </a:t>
            </a:r>
            <a:r>
              <a:rPr lang="en-US" sz="4400" b="1" dirty="0" err="1">
                <a:ln w="1905"/>
                <a:solidFill>
                  <a:schemeClr val="tx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Slogan" pitchFamily="18" charset="0"/>
                <a:ea typeface="Slogan" pitchFamily="18" charset="0"/>
                <a:cs typeface="Slogan" pitchFamily="18" charset="0"/>
              </a:rPr>
              <a:t>bài</a:t>
            </a:r>
            <a:r>
              <a:rPr lang="en-US" sz="4400" b="1" dirty="0">
                <a:ln w="1905"/>
                <a:solidFill>
                  <a:schemeClr val="tx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Slogan" pitchFamily="18" charset="0"/>
                <a:ea typeface="Slogan" pitchFamily="18" charset="0"/>
                <a:cs typeface="Slogan" pitchFamily="18" charset="0"/>
              </a:rPr>
              <a:t> </a:t>
            </a:r>
            <a:r>
              <a:rPr lang="en-US" sz="4400" b="1" dirty="0" err="1">
                <a:ln w="1905"/>
                <a:solidFill>
                  <a:schemeClr val="tx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Slogan" pitchFamily="18" charset="0"/>
                <a:ea typeface="Slogan" pitchFamily="18" charset="0"/>
                <a:cs typeface="Slogan" pitchFamily="18" charset="0"/>
              </a:rPr>
              <a:t>kể</a:t>
            </a:r>
            <a:r>
              <a:rPr lang="en-US" sz="4400" b="1" dirty="0">
                <a:ln w="1905"/>
                <a:solidFill>
                  <a:schemeClr val="tx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Slogan" pitchFamily="18" charset="0"/>
                <a:ea typeface="Slogan" pitchFamily="18" charset="0"/>
                <a:cs typeface="Slogan" pitchFamily="18" charset="0"/>
              </a:rPr>
              <a:t> </a:t>
            </a:r>
            <a:r>
              <a:rPr lang="en-US" sz="4400" b="1" dirty="0" err="1">
                <a:ln w="1905"/>
                <a:solidFill>
                  <a:schemeClr val="tx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Slogan" pitchFamily="18" charset="0"/>
                <a:ea typeface="Slogan" pitchFamily="18" charset="0"/>
                <a:cs typeface="Slogan" pitchFamily="18" charset="0"/>
              </a:rPr>
              <a:t>chuyện</a:t>
            </a:r>
            <a:endParaRPr lang="en-US" sz="4400" b="1" dirty="0">
              <a:ln w="1905"/>
              <a:solidFill>
                <a:schemeClr val="tx1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Slogan" pitchFamily="18" charset="0"/>
              <a:ea typeface="Slogan" pitchFamily="18" charset="0"/>
              <a:cs typeface="Slogan" pitchFamily="18" charset="0"/>
            </a:endParaRPr>
          </a:p>
        </p:txBody>
      </p:sp>
      <p:pic>
        <p:nvPicPr>
          <p:cNvPr id="28" name="Picture 2" descr="C:\Users\HP\Desktop\10-point-exam-score-icon-design-ten-points-vector-33974159.jpg"/>
          <p:cNvPicPr>
            <a:picLocks noChangeAspect="1" noChangeArrowheads="1"/>
          </p:cNvPicPr>
          <p:nvPr/>
        </p:nvPicPr>
        <p:blipFill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10000" b="90000" l="10000" r="90000">
                        <a14:foregroundMark x1="56000" y1="43333" x2="56000" y2="4333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16946">
            <a:off x="831105" y="-560631"/>
            <a:ext cx="3110223" cy="33590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7032171" y="145952"/>
            <a:ext cx="5394425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err="1">
                <a:latin typeface="Slogan" pitchFamily="18" charset="0"/>
                <a:ea typeface="Slogan" pitchFamily="18" charset="0"/>
                <a:cs typeface="Slogan" pitchFamily="18" charset="0"/>
              </a:rPr>
              <a:t>Mở</a:t>
            </a:r>
            <a:r>
              <a:rPr lang="en-US" sz="3600" dirty="0">
                <a:latin typeface="Slogan" pitchFamily="18" charset="0"/>
                <a:ea typeface="Slogan" pitchFamily="18" charset="0"/>
                <a:cs typeface="Slogan" pitchFamily="18" charset="0"/>
              </a:rPr>
              <a:t> </a:t>
            </a:r>
            <a:r>
              <a:rPr lang="en-US" sz="3600" dirty="0" err="1">
                <a:latin typeface="Slogan" pitchFamily="18" charset="0"/>
                <a:ea typeface="Slogan" pitchFamily="18" charset="0"/>
                <a:cs typeface="Slogan" pitchFamily="18" charset="0"/>
              </a:rPr>
              <a:t>bài</a:t>
            </a:r>
            <a:r>
              <a:rPr lang="en-US" sz="3600" dirty="0">
                <a:latin typeface="Slogan" pitchFamily="18" charset="0"/>
                <a:ea typeface="Slogan" pitchFamily="18" charset="0"/>
                <a:cs typeface="Slogan" pitchFamily="18" charset="0"/>
              </a:rPr>
              <a:t> : </a:t>
            </a:r>
            <a:r>
              <a:rPr lang="en-US" sz="3600" dirty="0" err="1">
                <a:latin typeface="Slogan" pitchFamily="18" charset="0"/>
                <a:ea typeface="Slogan" pitchFamily="18" charset="0"/>
                <a:cs typeface="Slogan" pitchFamily="18" charset="0"/>
              </a:rPr>
              <a:t>Giới</a:t>
            </a:r>
            <a:r>
              <a:rPr lang="en-US" sz="3600" dirty="0">
                <a:latin typeface="Slogan" pitchFamily="18" charset="0"/>
                <a:ea typeface="Slogan" pitchFamily="18" charset="0"/>
                <a:cs typeface="Slogan" pitchFamily="18" charset="0"/>
              </a:rPr>
              <a:t> </a:t>
            </a:r>
            <a:r>
              <a:rPr lang="en-US" sz="3600" dirty="0" err="1">
                <a:latin typeface="Slogan" pitchFamily="18" charset="0"/>
                <a:ea typeface="Slogan" pitchFamily="18" charset="0"/>
                <a:cs typeface="Slogan" pitchFamily="18" charset="0"/>
              </a:rPr>
              <a:t>thiệu</a:t>
            </a:r>
            <a:r>
              <a:rPr lang="en-US" sz="3600" dirty="0">
                <a:latin typeface="Slogan" pitchFamily="18" charset="0"/>
                <a:ea typeface="Slogan" pitchFamily="18" charset="0"/>
                <a:cs typeface="Slogan" pitchFamily="18" charset="0"/>
              </a:rPr>
              <a:t> </a:t>
            </a:r>
            <a:r>
              <a:rPr lang="en-US" sz="3600" dirty="0" err="1">
                <a:latin typeface="Slogan" pitchFamily="18" charset="0"/>
                <a:ea typeface="Slogan" pitchFamily="18" charset="0"/>
                <a:cs typeface="Slogan" pitchFamily="18" charset="0"/>
              </a:rPr>
              <a:t>câu</a:t>
            </a:r>
            <a:r>
              <a:rPr lang="en-US" sz="3600" dirty="0">
                <a:latin typeface="Slogan" pitchFamily="18" charset="0"/>
                <a:ea typeface="Slogan" pitchFamily="18" charset="0"/>
                <a:cs typeface="Slogan" pitchFamily="18" charset="0"/>
              </a:rPr>
              <a:t> </a:t>
            </a:r>
            <a:r>
              <a:rPr lang="en-US" sz="3600" dirty="0" err="1">
                <a:latin typeface="Slogan" pitchFamily="18" charset="0"/>
                <a:ea typeface="Slogan" pitchFamily="18" charset="0"/>
                <a:cs typeface="Slogan" pitchFamily="18" charset="0"/>
              </a:rPr>
              <a:t>chuyện</a:t>
            </a:r>
            <a:endParaRPr lang="en-US" sz="3600" dirty="0">
              <a:latin typeface="Slogan" pitchFamily="18" charset="0"/>
              <a:ea typeface="Slogan" pitchFamily="18" charset="0"/>
              <a:cs typeface="Slogan" pitchFamily="18" charset="0"/>
            </a:endParaRPr>
          </a:p>
          <a:p>
            <a:r>
              <a:rPr lang="en-US" sz="3600" dirty="0">
                <a:latin typeface="Slogan" pitchFamily="18" charset="0"/>
                <a:ea typeface="Slogan" pitchFamily="18" charset="0"/>
                <a:cs typeface="Slogan" pitchFamily="18" charset="0"/>
              </a:rPr>
              <a:t> </a:t>
            </a:r>
            <a:r>
              <a:rPr lang="en-US" sz="3600" dirty="0" err="1">
                <a:latin typeface="Slogan" pitchFamily="18" charset="0"/>
                <a:ea typeface="Slogan" pitchFamily="18" charset="0"/>
                <a:cs typeface="Slogan" pitchFamily="18" charset="0"/>
              </a:rPr>
              <a:t>nhân</a:t>
            </a:r>
            <a:r>
              <a:rPr lang="en-US" sz="3600" dirty="0">
                <a:latin typeface="Slogan" pitchFamily="18" charset="0"/>
                <a:ea typeface="Slogan" pitchFamily="18" charset="0"/>
                <a:cs typeface="Slogan" pitchFamily="18" charset="0"/>
              </a:rPr>
              <a:t> </a:t>
            </a:r>
            <a:r>
              <a:rPr lang="en-US" sz="3600" dirty="0" err="1">
                <a:latin typeface="Slogan" pitchFamily="18" charset="0"/>
                <a:ea typeface="Slogan" pitchFamily="18" charset="0"/>
                <a:cs typeface="Slogan" pitchFamily="18" charset="0"/>
              </a:rPr>
              <a:t>vật</a:t>
            </a:r>
            <a:r>
              <a:rPr lang="en-US" sz="3600" dirty="0">
                <a:latin typeface="Slogan" pitchFamily="18" charset="0"/>
                <a:ea typeface="Slogan" pitchFamily="18" charset="0"/>
                <a:cs typeface="Slogan" pitchFamily="18" charset="0"/>
              </a:rPr>
              <a:t> </a:t>
            </a:r>
            <a:r>
              <a:rPr lang="en-US" sz="3600" dirty="0" err="1">
                <a:latin typeface="Slogan" pitchFamily="18" charset="0"/>
                <a:ea typeface="Slogan" pitchFamily="18" charset="0"/>
                <a:cs typeface="Slogan" pitchFamily="18" charset="0"/>
              </a:rPr>
              <a:t>định</a:t>
            </a:r>
            <a:r>
              <a:rPr lang="en-US" sz="3600" dirty="0">
                <a:latin typeface="Slogan" pitchFamily="18" charset="0"/>
                <a:ea typeface="Slogan" pitchFamily="18" charset="0"/>
                <a:cs typeface="Slogan" pitchFamily="18" charset="0"/>
              </a:rPr>
              <a:t> </a:t>
            </a:r>
            <a:r>
              <a:rPr lang="en-US" sz="3600" dirty="0" err="1">
                <a:latin typeface="Slogan" pitchFamily="18" charset="0"/>
                <a:ea typeface="Slogan" pitchFamily="18" charset="0"/>
                <a:cs typeface="Slogan" pitchFamily="18" charset="0"/>
              </a:rPr>
              <a:t>kể</a:t>
            </a:r>
            <a:endParaRPr lang="en-US" sz="3600" dirty="0">
              <a:latin typeface="Slogan" pitchFamily="18" charset="0"/>
              <a:ea typeface="Slogan" pitchFamily="18" charset="0"/>
              <a:cs typeface="Slog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759428" y="3339366"/>
            <a:ext cx="5048177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err="1">
                <a:latin typeface="Slogan" pitchFamily="18" charset="0"/>
                <a:ea typeface="Slogan" pitchFamily="18" charset="0"/>
                <a:cs typeface="Slogan" pitchFamily="18" charset="0"/>
              </a:rPr>
              <a:t>Kết</a:t>
            </a:r>
            <a:r>
              <a:rPr lang="en-US" sz="3600" dirty="0">
                <a:latin typeface="Slogan" pitchFamily="18" charset="0"/>
                <a:ea typeface="Slogan" pitchFamily="18" charset="0"/>
                <a:cs typeface="Slogan" pitchFamily="18" charset="0"/>
              </a:rPr>
              <a:t> </a:t>
            </a:r>
            <a:r>
              <a:rPr lang="en-US" sz="3600" dirty="0" err="1">
                <a:latin typeface="Slogan" pitchFamily="18" charset="0"/>
                <a:ea typeface="Slogan" pitchFamily="18" charset="0"/>
                <a:cs typeface="Slogan" pitchFamily="18" charset="0"/>
              </a:rPr>
              <a:t>bài</a:t>
            </a:r>
            <a:r>
              <a:rPr lang="en-US" sz="3600" dirty="0">
                <a:latin typeface="Slogan" pitchFamily="18" charset="0"/>
                <a:ea typeface="Slogan" pitchFamily="18" charset="0"/>
                <a:cs typeface="Slogan" pitchFamily="18" charset="0"/>
              </a:rPr>
              <a:t>: </a:t>
            </a:r>
            <a:r>
              <a:rPr lang="en-US" sz="3600" dirty="0" err="1">
                <a:latin typeface="Slogan" pitchFamily="18" charset="0"/>
                <a:ea typeface="Slogan" pitchFamily="18" charset="0"/>
                <a:cs typeface="Slogan" pitchFamily="18" charset="0"/>
              </a:rPr>
              <a:t>Nêu</a:t>
            </a:r>
            <a:r>
              <a:rPr lang="en-US" sz="3600" dirty="0">
                <a:latin typeface="Slogan" pitchFamily="18" charset="0"/>
                <a:ea typeface="Slogan" pitchFamily="18" charset="0"/>
                <a:cs typeface="Slogan" pitchFamily="18" charset="0"/>
              </a:rPr>
              <a:t> </a:t>
            </a:r>
            <a:r>
              <a:rPr lang="en-US" sz="3600" dirty="0" err="1">
                <a:latin typeface="Slogan" pitchFamily="18" charset="0"/>
                <a:ea typeface="Slogan" pitchFamily="18" charset="0"/>
                <a:cs typeface="Slogan" pitchFamily="18" charset="0"/>
              </a:rPr>
              <a:t>kết</a:t>
            </a:r>
            <a:r>
              <a:rPr lang="en-US" sz="3600" dirty="0">
                <a:latin typeface="Slogan" pitchFamily="18" charset="0"/>
                <a:ea typeface="Slogan" pitchFamily="18" charset="0"/>
                <a:cs typeface="Slogan" pitchFamily="18" charset="0"/>
              </a:rPr>
              <a:t> </a:t>
            </a:r>
            <a:r>
              <a:rPr lang="en-US" sz="3600" dirty="0" err="1">
                <a:latin typeface="Slogan" pitchFamily="18" charset="0"/>
                <a:ea typeface="Slogan" pitchFamily="18" charset="0"/>
                <a:cs typeface="Slogan" pitchFamily="18" charset="0"/>
              </a:rPr>
              <a:t>thúc</a:t>
            </a:r>
            <a:r>
              <a:rPr lang="en-US" sz="3600" dirty="0">
                <a:latin typeface="Slogan" pitchFamily="18" charset="0"/>
                <a:ea typeface="Slogan" pitchFamily="18" charset="0"/>
                <a:cs typeface="Slogan" pitchFamily="18" charset="0"/>
              </a:rPr>
              <a:t> </a:t>
            </a:r>
            <a:r>
              <a:rPr lang="en-US" sz="3600" dirty="0" err="1">
                <a:latin typeface="Slogan" pitchFamily="18" charset="0"/>
                <a:ea typeface="Slogan" pitchFamily="18" charset="0"/>
                <a:cs typeface="Slogan" pitchFamily="18" charset="0"/>
              </a:rPr>
              <a:t>hoặc</a:t>
            </a:r>
            <a:r>
              <a:rPr lang="en-US" sz="3600" dirty="0">
                <a:latin typeface="Slogan" pitchFamily="18" charset="0"/>
                <a:ea typeface="Slogan" pitchFamily="18" charset="0"/>
                <a:cs typeface="Slogan" pitchFamily="18" charset="0"/>
              </a:rPr>
              <a:t> ý </a:t>
            </a:r>
          </a:p>
          <a:p>
            <a:r>
              <a:rPr lang="en-US" sz="3600" dirty="0">
                <a:latin typeface="Slogan" pitchFamily="18" charset="0"/>
                <a:ea typeface="Slogan" pitchFamily="18" charset="0"/>
                <a:cs typeface="Slogan" pitchFamily="18" charset="0"/>
              </a:rPr>
              <a:t> </a:t>
            </a:r>
            <a:r>
              <a:rPr lang="en-US" sz="3600" dirty="0" err="1">
                <a:latin typeface="Slogan" pitchFamily="18" charset="0"/>
                <a:ea typeface="Slogan" pitchFamily="18" charset="0"/>
                <a:cs typeface="Slogan" pitchFamily="18" charset="0"/>
              </a:rPr>
              <a:t>nghĩa</a:t>
            </a:r>
            <a:r>
              <a:rPr lang="en-US" sz="3600" dirty="0">
                <a:latin typeface="Slogan" pitchFamily="18" charset="0"/>
                <a:ea typeface="Slogan" pitchFamily="18" charset="0"/>
                <a:cs typeface="Slogan" pitchFamily="18" charset="0"/>
              </a:rPr>
              <a:t> </a:t>
            </a:r>
            <a:r>
              <a:rPr lang="en-US" sz="3600" dirty="0" err="1">
                <a:latin typeface="Slogan" pitchFamily="18" charset="0"/>
                <a:ea typeface="Slogan" pitchFamily="18" charset="0"/>
                <a:cs typeface="Slogan" pitchFamily="18" charset="0"/>
              </a:rPr>
              <a:t>của</a:t>
            </a:r>
            <a:r>
              <a:rPr lang="en-US" sz="3600" dirty="0">
                <a:latin typeface="Slogan" pitchFamily="18" charset="0"/>
                <a:ea typeface="Slogan" pitchFamily="18" charset="0"/>
                <a:cs typeface="Slogan" pitchFamily="18" charset="0"/>
              </a:rPr>
              <a:t> </a:t>
            </a:r>
            <a:r>
              <a:rPr lang="en-US" sz="3600" dirty="0" err="1">
                <a:latin typeface="Slogan" pitchFamily="18" charset="0"/>
                <a:ea typeface="Slogan" pitchFamily="18" charset="0"/>
                <a:cs typeface="Slogan" pitchFamily="18" charset="0"/>
              </a:rPr>
              <a:t>câu</a:t>
            </a:r>
            <a:r>
              <a:rPr lang="en-US" sz="3600" dirty="0">
                <a:latin typeface="Slogan" pitchFamily="18" charset="0"/>
                <a:ea typeface="Slogan" pitchFamily="18" charset="0"/>
                <a:cs typeface="Slogan" pitchFamily="18" charset="0"/>
              </a:rPr>
              <a:t> </a:t>
            </a:r>
            <a:r>
              <a:rPr lang="en-US" sz="3600" dirty="0" err="1">
                <a:latin typeface="Slogan" pitchFamily="18" charset="0"/>
                <a:ea typeface="Slogan" pitchFamily="18" charset="0"/>
                <a:cs typeface="Slogan" pitchFamily="18" charset="0"/>
              </a:rPr>
              <a:t>chuyện</a:t>
            </a:r>
            <a:endParaRPr lang="en-US" sz="3600" dirty="0">
              <a:latin typeface="Slogan" pitchFamily="18" charset="0"/>
              <a:ea typeface="Slogan" pitchFamily="18" charset="0"/>
              <a:cs typeface="Slogan" pitchFamily="18" charset="0"/>
            </a:endParaRPr>
          </a:p>
        </p:txBody>
      </p:sp>
      <p:pic>
        <p:nvPicPr>
          <p:cNvPr id="26" name="Picture 25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04241" y="1346281"/>
            <a:ext cx="7773535" cy="2159000"/>
          </a:xfrm>
          <a:prstGeom prst="rect">
            <a:avLst/>
          </a:prstGeom>
          <a:ln w="57150">
            <a:prstDash val="sysDot"/>
            <a:tailEnd type="triangle"/>
          </a:ln>
        </p:spPr>
      </p:pic>
      <p:sp>
        <p:nvSpPr>
          <p:cNvPr id="27" name="TextBox 26"/>
          <p:cNvSpPr txBox="1"/>
          <p:nvPr/>
        </p:nvSpPr>
        <p:spPr>
          <a:xfrm>
            <a:off x="6529251" y="1768364"/>
            <a:ext cx="5900974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err="1">
                <a:latin typeface="Slogan" pitchFamily="18" charset="0"/>
                <a:ea typeface="Slogan" pitchFamily="18" charset="0"/>
                <a:cs typeface="Slogan" pitchFamily="18" charset="0"/>
              </a:rPr>
              <a:t>Thân</a:t>
            </a:r>
            <a:r>
              <a:rPr lang="en-US" sz="3600" dirty="0">
                <a:latin typeface="Slogan" pitchFamily="18" charset="0"/>
                <a:ea typeface="Slogan" pitchFamily="18" charset="0"/>
                <a:cs typeface="Slogan" pitchFamily="18" charset="0"/>
              </a:rPr>
              <a:t> </a:t>
            </a:r>
            <a:r>
              <a:rPr lang="en-US" sz="3600" dirty="0" err="1">
                <a:latin typeface="Slogan" pitchFamily="18" charset="0"/>
                <a:ea typeface="Slogan" pitchFamily="18" charset="0"/>
                <a:cs typeface="Slogan" pitchFamily="18" charset="0"/>
              </a:rPr>
              <a:t>bài</a:t>
            </a:r>
            <a:r>
              <a:rPr lang="en-US" sz="3600" dirty="0">
                <a:latin typeface="Slogan" pitchFamily="18" charset="0"/>
                <a:ea typeface="Slogan" pitchFamily="18" charset="0"/>
                <a:cs typeface="Slogan" pitchFamily="18" charset="0"/>
              </a:rPr>
              <a:t>: </a:t>
            </a:r>
            <a:r>
              <a:rPr lang="en-US" sz="3600" dirty="0" err="1">
                <a:latin typeface="Slogan" pitchFamily="18" charset="0"/>
                <a:ea typeface="Slogan" pitchFamily="18" charset="0"/>
                <a:cs typeface="Slogan" pitchFamily="18" charset="0"/>
              </a:rPr>
              <a:t>Kể</a:t>
            </a:r>
            <a:r>
              <a:rPr lang="en-US" sz="3600" dirty="0">
                <a:latin typeface="Slogan" pitchFamily="18" charset="0"/>
                <a:ea typeface="Slogan" pitchFamily="18" charset="0"/>
                <a:cs typeface="Slogan" pitchFamily="18" charset="0"/>
              </a:rPr>
              <a:t> </a:t>
            </a:r>
            <a:r>
              <a:rPr lang="en-US" sz="3600" dirty="0" err="1">
                <a:latin typeface="Slogan" pitchFamily="18" charset="0"/>
                <a:ea typeface="Slogan" pitchFamily="18" charset="0"/>
                <a:cs typeface="Slogan" pitchFamily="18" charset="0"/>
              </a:rPr>
              <a:t>diễn</a:t>
            </a:r>
            <a:r>
              <a:rPr lang="en-US" sz="3600" dirty="0">
                <a:latin typeface="Slogan" pitchFamily="18" charset="0"/>
                <a:ea typeface="Slogan" pitchFamily="18" charset="0"/>
                <a:cs typeface="Slogan" pitchFamily="18" charset="0"/>
              </a:rPr>
              <a:t> </a:t>
            </a:r>
            <a:r>
              <a:rPr lang="en-US" sz="3600" dirty="0" err="1">
                <a:latin typeface="Slogan" pitchFamily="18" charset="0"/>
                <a:ea typeface="Slogan" pitchFamily="18" charset="0"/>
                <a:cs typeface="Slogan" pitchFamily="18" charset="0"/>
              </a:rPr>
              <a:t>biến</a:t>
            </a:r>
            <a:r>
              <a:rPr lang="en-US" sz="3600" dirty="0">
                <a:latin typeface="Slogan" pitchFamily="18" charset="0"/>
                <a:ea typeface="Slogan" pitchFamily="18" charset="0"/>
                <a:cs typeface="Slogan" pitchFamily="18" charset="0"/>
              </a:rPr>
              <a:t> </a:t>
            </a:r>
            <a:r>
              <a:rPr lang="en-US" sz="3600" dirty="0" err="1">
                <a:latin typeface="Slogan" pitchFamily="18" charset="0"/>
                <a:ea typeface="Slogan" pitchFamily="18" charset="0"/>
                <a:cs typeface="Slogan" pitchFamily="18" charset="0"/>
              </a:rPr>
              <a:t>câu</a:t>
            </a:r>
            <a:r>
              <a:rPr lang="en-US" sz="3600" dirty="0">
                <a:latin typeface="Slogan" pitchFamily="18" charset="0"/>
                <a:ea typeface="Slogan" pitchFamily="18" charset="0"/>
                <a:cs typeface="Slogan" pitchFamily="18" charset="0"/>
              </a:rPr>
              <a:t> </a:t>
            </a:r>
            <a:r>
              <a:rPr lang="en-US" sz="3600" dirty="0" err="1">
                <a:latin typeface="Slogan" pitchFamily="18" charset="0"/>
                <a:ea typeface="Slogan" pitchFamily="18" charset="0"/>
                <a:cs typeface="Slogan" pitchFamily="18" charset="0"/>
              </a:rPr>
              <a:t>chuyện</a:t>
            </a:r>
            <a:endParaRPr lang="en-US" sz="3600" dirty="0">
              <a:latin typeface="Slogan" pitchFamily="18" charset="0"/>
              <a:ea typeface="Slogan" pitchFamily="18" charset="0"/>
              <a:cs typeface="Slogan" pitchFamily="18" charset="0"/>
            </a:endParaRPr>
          </a:p>
          <a:p>
            <a:r>
              <a:rPr lang="en-US" sz="3600" dirty="0">
                <a:latin typeface="Slogan" pitchFamily="18" charset="0"/>
                <a:ea typeface="Slogan" pitchFamily="18" charset="0"/>
                <a:cs typeface="Slogan" pitchFamily="18" charset="0"/>
              </a:rPr>
              <a:t> </a:t>
            </a:r>
            <a:r>
              <a:rPr lang="en-US" sz="3600" dirty="0" err="1">
                <a:latin typeface="Slogan" pitchFamily="18" charset="0"/>
                <a:ea typeface="Slogan" pitchFamily="18" charset="0"/>
                <a:cs typeface="Slogan" pitchFamily="18" charset="0"/>
              </a:rPr>
              <a:t>theo</a:t>
            </a:r>
            <a:r>
              <a:rPr lang="en-US" sz="3600" dirty="0">
                <a:latin typeface="Slogan" pitchFamily="18" charset="0"/>
                <a:ea typeface="Slogan" pitchFamily="18" charset="0"/>
                <a:cs typeface="Slogan" pitchFamily="18" charset="0"/>
              </a:rPr>
              <a:t> </a:t>
            </a:r>
            <a:r>
              <a:rPr lang="en-US" sz="3600" dirty="0" err="1">
                <a:latin typeface="Slogan" pitchFamily="18" charset="0"/>
                <a:ea typeface="Slogan" pitchFamily="18" charset="0"/>
                <a:cs typeface="Slogan" pitchFamily="18" charset="0"/>
              </a:rPr>
              <a:t>trình</a:t>
            </a:r>
            <a:r>
              <a:rPr lang="en-US" sz="3600" dirty="0">
                <a:latin typeface="Slogan" pitchFamily="18" charset="0"/>
                <a:ea typeface="Slogan" pitchFamily="18" charset="0"/>
                <a:cs typeface="Slogan" pitchFamily="18" charset="0"/>
              </a:rPr>
              <a:t> </a:t>
            </a:r>
            <a:r>
              <a:rPr lang="en-US" sz="3600" dirty="0" err="1">
                <a:latin typeface="Slogan" pitchFamily="18" charset="0"/>
                <a:ea typeface="Slogan" pitchFamily="18" charset="0"/>
                <a:cs typeface="Slogan" pitchFamily="18" charset="0"/>
              </a:rPr>
              <a:t>tự</a:t>
            </a:r>
            <a:r>
              <a:rPr lang="en-US" sz="3600" dirty="0">
                <a:latin typeface="Slogan" pitchFamily="18" charset="0"/>
                <a:ea typeface="Slogan" pitchFamily="18" charset="0"/>
                <a:cs typeface="Slogan" pitchFamily="18" charset="0"/>
              </a:rPr>
              <a:t> </a:t>
            </a:r>
            <a:r>
              <a:rPr lang="en-US" sz="3600" dirty="0" err="1">
                <a:latin typeface="Slogan" pitchFamily="18" charset="0"/>
                <a:ea typeface="Slogan" pitchFamily="18" charset="0"/>
                <a:cs typeface="Slogan" pitchFamily="18" charset="0"/>
              </a:rPr>
              <a:t>nhất</a:t>
            </a:r>
            <a:r>
              <a:rPr lang="en-US" sz="3600" dirty="0">
                <a:latin typeface="Slogan" pitchFamily="18" charset="0"/>
                <a:ea typeface="Slogan" pitchFamily="18" charset="0"/>
                <a:cs typeface="Slogan" pitchFamily="18" charset="0"/>
              </a:rPr>
              <a:t> </a:t>
            </a:r>
            <a:r>
              <a:rPr lang="en-US" sz="3600" dirty="0" err="1">
                <a:latin typeface="Slogan" pitchFamily="18" charset="0"/>
                <a:ea typeface="Slogan" pitchFamily="18" charset="0"/>
                <a:cs typeface="Slogan" pitchFamily="18" charset="0"/>
              </a:rPr>
              <a:t>định</a:t>
            </a:r>
            <a:endParaRPr lang="en-US" sz="3600" dirty="0">
              <a:latin typeface="Slogan" pitchFamily="18" charset="0"/>
              <a:ea typeface="Slogan" pitchFamily="18" charset="0"/>
              <a:cs typeface="Slog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60009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2" grpId="0"/>
      <p:bldP spid="5" grpId="0"/>
      <p:bldP spid="27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0000">
                        <a14:foregroundMark x1="59300" y1="40926" x2="59300" y2="40926"/>
                        <a14:foregroundMark x1="59800" y1="37500" x2="59800" y2="37500"/>
                        <a14:foregroundMark x1="56400" y1="36019" x2="56400" y2="36019"/>
                        <a14:foregroundMark x1="56200" y1="34537" x2="56200" y2="34537"/>
                        <a14:foregroundMark x1="56100" y1="33333" x2="56100" y2="33333"/>
                        <a14:foregroundMark x1="58000" y1="39722" x2="58000" y2="40093"/>
                        <a14:foregroundMark x1="58400" y1="37593" x2="58400" y2="37593"/>
                        <a14:foregroundMark x1="59600" y1="33426" x2="59600" y2="33426"/>
                        <a14:foregroundMark x1="58100" y1="44537" x2="58100" y2="44537"/>
                        <a14:foregroundMark x1="60300" y1="45463" x2="60300" y2="45463"/>
                        <a14:foregroundMark x1="57400" y1="45556" x2="57400" y2="45556"/>
                        <a14:foregroundMark x1="40000" y1="37315" x2="40000" y2="37315"/>
                        <a14:foregroundMark x1="39200" y1="38704" x2="39200" y2="38704"/>
                        <a14:foregroundMark x1="41000" y1="36019" x2="41000" y2="36019"/>
                        <a14:foregroundMark x1="41000" y1="37037" x2="41000" y2="37037"/>
                        <a14:foregroundMark x1="34200" y1="33241" x2="34200" y2="33241"/>
                        <a14:foregroundMark x1="31000" y1="30648" x2="31000" y2="30648"/>
                        <a14:foregroundMark x1="31900" y1="31111" x2="31900" y2="31111"/>
                        <a14:foregroundMark x1="28700" y1="29444" x2="28700" y2="29444"/>
                        <a14:foregroundMark x1="27700" y1="28148" x2="27700" y2="28148"/>
                        <a14:foregroundMark x1="26600" y1="27500" x2="26600" y2="27500"/>
                        <a14:foregroundMark x1="32900" y1="32037" x2="32900" y2="32037"/>
                        <a14:foregroundMark x1="35800" y1="33889" x2="35800" y2="33889"/>
                        <a14:foregroundMark x1="67900" y1="52407" x2="67900" y2="52407"/>
                        <a14:foregroundMark x1="68300" y1="51111" x2="68300" y2="51111"/>
                        <a14:foregroundMark x1="67800" y1="56019" x2="67800" y2="56019"/>
                        <a14:foregroundMark x1="68500" y1="50370" x2="68500" y2="50370"/>
                        <a14:foregroundMark x1="69500" y1="50833" x2="69500" y2="50833"/>
                      </a14:backgroundRemoval>
                    </a14:imgEffect>
                    <a14:imgEffect>
                      <a14:artisticTexturizer/>
                    </a14:imgEffect>
                    <a14:imgEffect>
                      <a14:colorTemperature colorTemp="5900"/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47998" y="1503375"/>
            <a:ext cx="7308094" cy="6858000"/>
          </a:xfrm>
          <a:prstGeom prst="rect">
            <a:avLst/>
          </a:prstGeom>
        </p:spPr>
      </p:pic>
      <p:pic>
        <p:nvPicPr>
          <p:cNvPr id="8" name="Picture 2" descr="C:\Users\HP\Desktop\office-desk-icon-flat-design-vector-27498884.jpg"/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0000" b="90000" l="10000" r="90000">
                        <a14:foregroundMark x1="40500" y1="69630" x2="40500" y2="69630"/>
                        <a14:foregroundMark x1="38500" y1="60000" x2="38500" y2="60000"/>
                        <a14:backgroundMark x1="42000" y1="31574" x2="42000" y2="31574"/>
                        <a14:backgroundMark x1="38000" y1="50833" x2="38000" y2="50833"/>
                        <a14:backgroundMark x1="46400" y1="48981" x2="46400" y2="4898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-589844" y="2826206"/>
            <a:ext cx="5898444" cy="55351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32498" y="269680"/>
            <a:ext cx="7124699" cy="2617181"/>
          </a:xfrm>
          <a:prstGeom prst="rect">
            <a:avLst/>
          </a:prstGeom>
          <a:ln w="57150">
            <a:prstDash val="sysDot"/>
            <a:tailEnd type="triangle"/>
          </a:ln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27204" y="2241933"/>
            <a:ext cx="7773535" cy="2582396"/>
          </a:xfrm>
          <a:prstGeom prst="rect">
            <a:avLst/>
          </a:prstGeom>
          <a:ln w="57150">
            <a:prstDash val="sysDot"/>
            <a:tailEnd type="triangle"/>
          </a:ln>
        </p:spPr>
      </p:pic>
      <p:pic>
        <p:nvPicPr>
          <p:cNvPr id="14" name="Google Shape;86;p3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-8407636" y="3554097"/>
            <a:ext cx="211935" cy="765970"/>
          </a:xfrm>
          <a:custGeom>
            <a:avLst/>
            <a:gdLst/>
            <a:ahLst/>
            <a:cxnLst/>
            <a:rect l="l" t="t" r="r" b="b"/>
            <a:pathLst>
              <a:path w="580643" h="2098547" extrusionOk="0">
                <a:moveTo>
                  <a:pt x="-97" y="-349"/>
                </a:moveTo>
                <a:lnTo>
                  <a:pt x="580547" y="-349"/>
                </a:lnTo>
                <a:lnTo>
                  <a:pt x="580547" y="2098199"/>
                </a:lnTo>
                <a:lnTo>
                  <a:pt x="-97" y="2098199"/>
                </a:lnTo>
                <a:close/>
              </a:path>
            </a:pathLst>
          </a:custGeom>
          <a:noFill/>
          <a:ln>
            <a:noFill/>
          </a:ln>
        </p:spPr>
      </p:pic>
      <p:sp>
        <p:nvSpPr>
          <p:cNvPr id="15" name="Google Shape;49;p3"/>
          <p:cNvSpPr/>
          <p:nvPr/>
        </p:nvSpPr>
        <p:spPr>
          <a:xfrm>
            <a:off x="4703221" y="685800"/>
            <a:ext cx="1847966" cy="2401967"/>
          </a:xfrm>
          <a:prstGeom prst="roundRect">
            <a:avLst>
              <a:gd name="adj" fmla="val 1923"/>
            </a:avLst>
          </a:prstGeom>
          <a:solidFill>
            <a:schemeClr val="accent6"/>
          </a:solidFill>
          <a:ln>
            <a:noFill/>
          </a:ln>
          <a:effectLst>
            <a:outerShdw blurRad="25400" dist="88900" dir="2700000" algn="tl" rotWithShape="0">
              <a:srgbClr val="000000">
                <a:alpha val="2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" name="Google Shape;56;p3"/>
          <p:cNvSpPr/>
          <p:nvPr/>
        </p:nvSpPr>
        <p:spPr>
          <a:xfrm>
            <a:off x="4781843" y="800933"/>
            <a:ext cx="1672256" cy="2169872"/>
          </a:xfrm>
          <a:custGeom>
            <a:avLst/>
            <a:gdLst/>
            <a:ahLst/>
            <a:cxnLst/>
            <a:rect l="l" t="t" r="r" b="b"/>
            <a:pathLst>
              <a:path w="2531253" h="3088371" extrusionOk="0">
                <a:moveTo>
                  <a:pt x="2244619" y="73170"/>
                </a:moveTo>
                <a:lnTo>
                  <a:pt x="2244619" y="164004"/>
                </a:lnTo>
                <a:lnTo>
                  <a:pt x="2329398" y="164004"/>
                </a:lnTo>
                <a:lnTo>
                  <a:pt x="2329398" y="73170"/>
                </a:lnTo>
                <a:close/>
                <a:moveTo>
                  <a:pt x="1901804" y="73170"/>
                </a:moveTo>
                <a:lnTo>
                  <a:pt x="1901804" y="164004"/>
                </a:lnTo>
                <a:lnTo>
                  <a:pt x="1986583" y="164004"/>
                </a:lnTo>
                <a:lnTo>
                  <a:pt x="1986583" y="73170"/>
                </a:lnTo>
                <a:close/>
                <a:moveTo>
                  <a:pt x="1558988" y="73170"/>
                </a:moveTo>
                <a:lnTo>
                  <a:pt x="1558988" y="164004"/>
                </a:lnTo>
                <a:lnTo>
                  <a:pt x="1643767" y="164004"/>
                </a:lnTo>
                <a:lnTo>
                  <a:pt x="1643767" y="73170"/>
                </a:lnTo>
                <a:close/>
                <a:moveTo>
                  <a:pt x="1216172" y="73170"/>
                </a:moveTo>
                <a:lnTo>
                  <a:pt x="1216172" y="164004"/>
                </a:lnTo>
                <a:lnTo>
                  <a:pt x="1300951" y="164004"/>
                </a:lnTo>
                <a:lnTo>
                  <a:pt x="1300951" y="73170"/>
                </a:lnTo>
                <a:close/>
                <a:moveTo>
                  <a:pt x="873356" y="73170"/>
                </a:moveTo>
                <a:lnTo>
                  <a:pt x="873356" y="164004"/>
                </a:lnTo>
                <a:lnTo>
                  <a:pt x="958135" y="164004"/>
                </a:lnTo>
                <a:lnTo>
                  <a:pt x="958135" y="73170"/>
                </a:lnTo>
                <a:close/>
                <a:moveTo>
                  <a:pt x="530540" y="73170"/>
                </a:moveTo>
                <a:lnTo>
                  <a:pt x="530540" y="164004"/>
                </a:lnTo>
                <a:lnTo>
                  <a:pt x="615319" y="164004"/>
                </a:lnTo>
                <a:lnTo>
                  <a:pt x="615319" y="73170"/>
                </a:lnTo>
                <a:close/>
                <a:moveTo>
                  <a:pt x="187724" y="73170"/>
                </a:moveTo>
                <a:lnTo>
                  <a:pt x="187724" y="164004"/>
                </a:lnTo>
                <a:lnTo>
                  <a:pt x="272503" y="164004"/>
                </a:lnTo>
                <a:lnTo>
                  <a:pt x="272503" y="73170"/>
                </a:lnTo>
                <a:close/>
                <a:moveTo>
                  <a:pt x="0" y="0"/>
                </a:moveTo>
                <a:lnTo>
                  <a:pt x="2531253" y="0"/>
                </a:lnTo>
                <a:lnTo>
                  <a:pt x="2531253" y="3088371"/>
                </a:lnTo>
                <a:lnTo>
                  <a:pt x="0" y="3088371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  <a:effectLst>
            <a:outerShdw blurRad="25400" dist="50800" dir="2700000" algn="tl" rotWithShape="0">
              <a:srgbClr val="000000">
                <a:alpha val="2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 dirty="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7" name="Google Shape;55;p3"/>
          <p:cNvGrpSpPr/>
          <p:nvPr/>
        </p:nvGrpSpPr>
        <p:grpSpPr>
          <a:xfrm>
            <a:off x="4762793" y="797892"/>
            <a:ext cx="1672256" cy="2125081"/>
            <a:chOff x="9231740" y="1828801"/>
            <a:chExt cx="2225920" cy="3131516"/>
          </a:xfrm>
        </p:grpSpPr>
        <p:sp>
          <p:nvSpPr>
            <p:cNvPr id="18" name="Google Shape;57;p3"/>
            <p:cNvSpPr/>
            <p:nvPr/>
          </p:nvSpPr>
          <p:spPr>
            <a:xfrm>
              <a:off x="9265113" y="1828801"/>
              <a:ext cx="72000" cy="360000"/>
            </a:xfrm>
            <a:prstGeom prst="round2SameRect">
              <a:avLst>
                <a:gd name="adj1" fmla="val 50000"/>
                <a:gd name="adj2" fmla="val 0"/>
              </a:avLst>
            </a:prstGeom>
            <a:gradFill>
              <a:gsLst>
                <a:gs pos="0">
                  <a:srgbClr val="000000"/>
                </a:gs>
                <a:gs pos="100000">
                  <a:srgbClr val="3F3F3F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" name="Google Shape;58;p3"/>
            <p:cNvSpPr/>
            <p:nvPr/>
          </p:nvSpPr>
          <p:spPr>
            <a:xfrm>
              <a:off x="9605238" y="1829810"/>
              <a:ext cx="72000" cy="360000"/>
            </a:xfrm>
            <a:prstGeom prst="round2SameRect">
              <a:avLst>
                <a:gd name="adj1" fmla="val 50000"/>
                <a:gd name="adj2" fmla="val 0"/>
              </a:avLst>
            </a:prstGeom>
            <a:gradFill>
              <a:gsLst>
                <a:gs pos="0">
                  <a:srgbClr val="000000"/>
                </a:gs>
                <a:gs pos="100000">
                  <a:srgbClr val="3F3F3F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" name="Google Shape;59;p3"/>
            <p:cNvSpPr/>
            <p:nvPr/>
          </p:nvSpPr>
          <p:spPr>
            <a:xfrm>
              <a:off x="9962520" y="1829811"/>
              <a:ext cx="72000" cy="360000"/>
            </a:xfrm>
            <a:prstGeom prst="round2SameRect">
              <a:avLst>
                <a:gd name="adj1" fmla="val 50000"/>
                <a:gd name="adj2" fmla="val 0"/>
              </a:avLst>
            </a:prstGeom>
            <a:gradFill>
              <a:gsLst>
                <a:gs pos="0">
                  <a:srgbClr val="000000"/>
                </a:gs>
                <a:gs pos="100000">
                  <a:srgbClr val="3F3F3F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" name="Google Shape;60;p3"/>
            <p:cNvSpPr/>
            <p:nvPr/>
          </p:nvSpPr>
          <p:spPr>
            <a:xfrm>
              <a:off x="10302645" y="1830820"/>
              <a:ext cx="72000" cy="360000"/>
            </a:xfrm>
            <a:prstGeom prst="round2SameRect">
              <a:avLst>
                <a:gd name="adj1" fmla="val 50000"/>
                <a:gd name="adj2" fmla="val 0"/>
              </a:avLst>
            </a:prstGeom>
            <a:gradFill>
              <a:gsLst>
                <a:gs pos="0">
                  <a:srgbClr val="000000"/>
                </a:gs>
                <a:gs pos="100000">
                  <a:srgbClr val="3F3F3F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" name="Google Shape;61;p3"/>
            <p:cNvSpPr/>
            <p:nvPr/>
          </p:nvSpPr>
          <p:spPr>
            <a:xfrm>
              <a:off x="10628638" y="1829811"/>
              <a:ext cx="72000" cy="360000"/>
            </a:xfrm>
            <a:prstGeom prst="round2SameRect">
              <a:avLst>
                <a:gd name="adj1" fmla="val 50000"/>
                <a:gd name="adj2" fmla="val 0"/>
              </a:avLst>
            </a:prstGeom>
            <a:gradFill>
              <a:gsLst>
                <a:gs pos="0">
                  <a:srgbClr val="000000"/>
                </a:gs>
                <a:gs pos="100000">
                  <a:srgbClr val="3F3F3F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" name="Google Shape;62;p3"/>
            <p:cNvSpPr/>
            <p:nvPr/>
          </p:nvSpPr>
          <p:spPr>
            <a:xfrm>
              <a:off x="10974818" y="1830820"/>
              <a:ext cx="72000" cy="360000"/>
            </a:xfrm>
            <a:prstGeom prst="round2SameRect">
              <a:avLst>
                <a:gd name="adj1" fmla="val 50000"/>
                <a:gd name="adj2" fmla="val 0"/>
              </a:avLst>
            </a:prstGeom>
            <a:gradFill>
              <a:gsLst>
                <a:gs pos="0">
                  <a:srgbClr val="000000"/>
                </a:gs>
                <a:gs pos="100000">
                  <a:srgbClr val="3F3F3F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" name="Google Shape;63;p3"/>
            <p:cNvSpPr/>
            <p:nvPr/>
          </p:nvSpPr>
          <p:spPr>
            <a:xfrm>
              <a:off x="11326044" y="1830821"/>
              <a:ext cx="72000" cy="360000"/>
            </a:xfrm>
            <a:prstGeom prst="round2SameRect">
              <a:avLst>
                <a:gd name="adj1" fmla="val 50000"/>
                <a:gd name="adj2" fmla="val 0"/>
              </a:avLst>
            </a:prstGeom>
            <a:gradFill>
              <a:gsLst>
                <a:gs pos="0">
                  <a:srgbClr val="000000"/>
                </a:gs>
                <a:gs pos="100000">
                  <a:srgbClr val="3F3F3F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" name="Google Shape;64;p3"/>
            <p:cNvSpPr/>
            <p:nvPr/>
          </p:nvSpPr>
          <p:spPr>
            <a:xfrm>
              <a:off x="9231740" y="2847462"/>
              <a:ext cx="2225920" cy="2112855"/>
            </a:xfrm>
            <a:custGeom>
              <a:avLst/>
              <a:gdLst/>
              <a:ahLst/>
              <a:cxnLst/>
              <a:rect l="l" t="t" r="r" b="b"/>
              <a:pathLst>
                <a:path w="2225920" h="2112855" extrusionOk="0">
                  <a:moveTo>
                    <a:pt x="0" y="137272"/>
                  </a:moveTo>
                  <a:cubicBezTo>
                    <a:pt x="-11876" y="54134"/>
                    <a:pt x="49183" y="4607"/>
                    <a:pt x="137272" y="0"/>
                  </a:cubicBezTo>
                  <a:cubicBezTo>
                    <a:pt x="469447" y="28211"/>
                    <a:pt x="556371" y="14152"/>
                    <a:pt x="826758" y="0"/>
                  </a:cubicBezTo>
                  <a:cubicBezTo>
                    <a:pt x="1097145" y="-14152"/>
                    <a:pt x="1285144" y="30337"/>
                    <a:pt x="1457703" y="0"/>
                  </a:cubicBezTo>
                  <a:cubicBezTo>
                    <a:pt x="1630262" y="-30337"/>
                    <a:pt x="1863057" y="-26495"/>
                    <a:pt x="2088648" y="0"/>
                  </a:cubicBezTo>
                  <a:cubicBezTo>
                    <a:pt x="2159378" y="-16373"/>
                    <a:pt x="2227345" y="56184"/>
                    <a:pt x="2225920" y="137272"/>
                  </a:cubicBezTo>
                  <a:cubicBezTo>
                    <a:pt x="2207395" y="303549"/>
                    <a:pt x="2238154" y="550558"/>
                    <a:pt x="2225920" y="713276"/>
                  </a:cubicBezTo>
                  <a:cubicBezTo>
                    <a:pt x="2213686" y="875994"/>
                    <a:pt x="2228649" y="1127036"/>
                    <a:pt x="2225920" y="1289280"/>
                  </a:cubicBezTo>
                  <a:cubicBezTo>
                    <a:pt x="2223191" y="1451524"/>
                    <a:pt x="2235627" y="1794828"/>
                    <a:pt x="2225920" y="1975583"/>
                  </a:cubicBezTo>
                  <a:cubicBezTo>
                    <a:pt x="2241965" y="2055254"/>
                    <a:pt x="2156975" y="2111644"/>
                    <a:pt x="2088648" y="2112855"/>
                  </a:cubicBezTo>
                  <a:cubicBezTo>
                    <a:pt x="1923965" y="2130306"/>
                    <a:pt x="1643030" y="2142139"/>
                    <a:pt x="1438189" y="2112855"/>
                  </a:cubicBezTo>
                  <a:cubicBezTo>
                    <a:pt x="1233348" y="2083571"/>
                    <a:pt x="966607" y="2112052"/>
                    <a:pt x="807244" y="2112855"/>
                  </a:cubicBezTo>
                  <a:cubicBezTo>
                    <a:pt x="647882" y="2113658"/>
                    <a:pt x="303445" y="2109669"/>
                    <a:pt x="137272" y="2112855"/>
                  </a:cubicBezTo>
                  <a:cubicBezTo>
                    <a:pt x="72982" y="2098550"/>
                    <a:pt x="-15344" y="2045465"/>
                    <a:pt x="0" y="1975583"/>
                  </a:cubicBezTo>
                  <a:cubicBezTo>
                    <a:pt x="-21062" y="1680226"/>
                    <a:pt x="12937" y="1619166"/>
                    <a:pt x="0" y="1362813"/>
                  </a:cubicBezTo>
                  <a:cubicBezTo>
                    <a:pt x="-12937" y="1106460"/>
                    <a:pt x="22604" y="1017597"/>
                    <a:pt x="0" y="713276"/>
                  </a:cubicBezTo>
                  <a:cubicBezTo>
                    <a:pt x="-22604" y="408955"/>
                    <a:pt x="-13611" y="315757"/>
                    <a:pt x="0" y="137272"/>
                  </a:cubicBezTo>
                  <a:close/>
                </a:path>
              </a:pathLst>
            </a:custGeom>
            <a:noFill/>
            <a:ln w="22225" cap="flat" cmpd="sng">
              <a:solidFill>
                <a:srgbClr val="3F3F3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" name="TextBox 3"/>
          <p:cNvSpPr txBox="1"/>
          <p:nvPr/>
        </p:nvSpPr>
        <p:spPr>
          <a:xfrm>
            <a:off x="4703221" y="1472492"/>
            <a:ext cx="216566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 err="1">
                <a:ln w="1905"/>
                <a:solidFill>
                  <a:schemeClr val="tx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Slogan" pitchFamily="18" charset="0"/>
                <a:ea typeface="Slogan" pitchFamily="18" charset="0"/>
                <a:cs typeface="Slogan" pitchFamily="18" charset="0"/>
              </a:rPr>
              <a:t>Lưu</a:t>
            </a:r>
            <a:r>
              <a:rPr lang="en-US" sz="4400" b="1" dirty="0">
                <a:ln w="1905"/>
                <a:solidFill>
                  <a:schemeClr val="tx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Slogan" pitchFamily="18" charset="0"/>
                <a:ea typeface="Slogan" pitchFamily="18" charset="0"/>
                <a:cs typeface="Slogan" pitchFamily="18" charset="0"/>
              </a:rPr>
              <a:t> ý</a:t>
            </a:r>
          </a:p>
        </p:txBody>
      </p:sp>
      <p:pic>
        <p:nvPicPr>
          <p:cNvPr id="26" name="Picture 2" descr="C:\Users\HP\Desktop\10-point-exam-score-icon-design-ten-points-vector-33974159.jpg"/>
          <p:cNvPicPr>
            <a:picLocks noChangeAspect="1" noChangeArrowheads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10000" b="90000" l="10000" r="90000">
                        <a14:foregroundMark x1="56000" y1="43333" x2="56000" y2="4333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16946">
            <a:off x="804266" y="-560630"/>
            <a:ext cx="3110223" cy="33590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6999497" y="678451"/>
            <a:ext cx="502486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>
                <a:latin typeface="Slogan" pitchFamily="18" charset="0"/>
                <a:ea typeface="Slogan" pitchFamily="18" charset="0"/>
                <a:cs typeface="Slogan" pitchFamily="18" charset="0"/>
              </a:rPr>
              <a:t>Chọn</a:t>
            </a:r>
            <a:r>
              <a:rPr lang="en-US" sz="3600" dirty="0">
                <a:latin typeface="Slogan" pitchFamily="18" charset="0"/>
                <a:ea typeface="Slogan" pitchFamily="18" charset="0"/>
                <a:cs typeface="Slogan" pitchFamily="18" charset="0"/>
              </a:rPr>
              <a:t> </a:t>
            </a:r>
            <a:r>
              <a:rPr lang="en-US" sz="3600" dirty="0" err="1">
                <a:latin typeface="Slogan" pitchFamily="18" charset="0"/>
                <a:ea typeface="Slogan" pitchFamily="18" charset="0"/>
                <a:cs typeface="Slogan" pitchFamily="18" charset="0"/>
              </a:rPr>
              <a:t>kể</a:t>
            </a:r>
            <a:r>
              <a:rPr lang="en-US" sz="3600" dirty="0">
                <a:latin typeface="Slogan" pitchFamily="18" charset="0"/>
                <a:ea typeface="Slogan" pitchFamily="18" charset="0"/>
                <a:cs typeface="Slogan" pitchFamily="18" charset="0"/>
              </a:rPr>
              <a:t> </a:t>
            </a:r>
            <a:r>
              <a:rPr lang="en-US" sz="3600" dirty="0" err="1">
                <a:latin typeface="Slogan" pitchFamily="18" charset="0"/>
                <a:ea typeface="Slogan" pitchFamily="18" charset="0"/>
                <a:cs typeface="Slogan" pitchFamily="18" charset="0"/>
              </a:rPr>
              <a:t>hành</a:t>
            </a:r>
            <a:r>
              <a:rPr lang="en-US" sz="3600" dirty="0">
                <a:latin typeface="Slogan" pitchFamily="18" charset="0"/>
                <a:ea typeface="Slogan" pitchFamily="18" charset="0"/>
                <a:cs typeface="Slogan" pitchFamily="18" charset="0"/>
              </a:rPr>
              <a:t> </a:t>
            </a:r>
            <a:r>
              <a:rPr lang="en-US" sz="3600" dirty="0" err="1">
                <a:latin typeface="Slogan" pitchFamily="18" charset="0"/>
                <a:ea typeface="Slogan" pitchFamily="18" charset="0"/>
                <a:cs typeface="Slogan" pitchFamily="18" charset="0"/>
              </a:rPr>
              <a:t>động</a:t>
            </a:r>
            <a:r>
              <a:rPr lang="en-US" sz="3600" dirty="0">
                <a:latin typeface="Slogan" pitchFamily="18" charset="0"/>
                <a:ea typeface="Slogan" pitchFamily="18" charset="0"/>
                <a:cs typeface="Slogan" pitchFamily="18" charset="0"/>
              </a:rPr>
              <a:t> </a:t>
            </a:r>
            <a:r>
              <a:rPr lang="en-US" sz="3600" dirty="0" err="1">
                <a:latin typeface="Slogan" pitchFamily="18" charset="0"/>
                <a:ea typeface="Slogan" pitchFamily="18" charset="0"/>
                <a:cs typeface="Slogan" pitchFamily="18" charset="0"/>
              </a:rPr>
              <a:t>tiêu</a:t>
            </a:r>
            <a:r>
              <a:rPr lang="en-US" sz="3600" dirty="0">
                <a:latin typeface="Slogan" pitchFamily="18" charset="0"/>
                <a:ea typeface="Slogan" pitchFamily="18" charset="0"/>
                <a:cs typeface="Slogan" pitchFamily="18" charset="0"/>
              </a:rPr>
              <a:t> </a:t>
            </a:r>
            <a:r>
              <a:rPr lang="en-US" sz="3600" dirty="0" err="1">
                <a:latin typeface="Slogan" pitchFamily="18" charset="0"/>
                <a:ea typeface="Slogan" pitchFamily="18" charset="0"/>
                <a:cs typeface="Slogan" pitchFamily="18" charset="0"/>
              </a:rPr>
              <a:t>biểu</a:t>
            </a:r>
            <a:r>
              <a:rPr lang="en-US" sz="3600" dirty="0">
                <a:latin typeface="Slogan" pitchFamily="18" charset="0"/>
                <a:ea typeface="Slogan" pitchFamily="18" charset="0"/>
                <a:cs typeface="Slogan" pitchFamily="18" charset="0"/>
              </a:rPr>
              <a:t> </a:t>
            </a:r>
            <a:r>
              <a:rPr lang="en-US" sz="3600" dirty="0" err="1">
                <a:latin typeface="Slogan" pitchFamily="18" charset="0"/>
                <a:ea typeface="Slogan" pitchFamily="18" charset="0"/>
                <a:cs typeface="Slogan" pitchFamily="18" charset="0"/>
              </a:rPr>
              <a:t>của</a:t>
            </a:r>
            <a:r>
              <a:rPr lang="en-US" sz="3600" dirty="0">
                <a:latin typeface="Slogan" pitchFamily="18" charset="0"/>
                <a:ea typeface="Slogan" pitchFamily="18" charset="0"/>
                <a:cs typeface="Slogan" pitchFamily="18" charset="0"/>
              </a:rPr>
              <a:t> </a:t>
            </a:r>
            <a:r>
              <a:rPr lang="en-US" sz="3600" dirty="0" err="1">
                <a:latin typeface="Slogan" pitchFamily="18" charset="0"/>
                <a:ea typeface="Slogan" pitchFamily="18" charset="0"/>
                <a:cs typeface="Slogan" pitchFamily="18" charset="0"/>
              </a:rPr>
              <a:t>nhân</a:t>
            </a:r>
            <a:r>
              <a:rPr lang="en-US" sz="3600" dirty="0">
                <a:latin typeface="Slogan" pitchFamily="18" charset="0"/>
                <a:ea typeface="Slogan" pitchFamily="18" charset="0"/>
                <a:cs typeface="Slogan" pitchFamily="18" charset="0"/>
              </a:rPr>
              <a:t> </a:t>
            </a:r>
            <a:r>
              <a:rPr lang="en-US" sz="3600" dirty="0" err="1">
                <a:latin typeface="Slogan" pitchFamily="18" charset="0"/>
                <a:ea typeface="Slogan" pitchFamily="18" charset="0"/>
                <a:cs typeface="Slogan" pitchFamily="18" charset="0"/>
              </a:rPr>
              <a:t>vật</a:t>
            </a:r>
            <a:endParaRPr lang="en-US" sz="3600" dirty="0">
              <a:latin typeface="Slogan" pitchFamily="18" charset="0"/>
              <a:ea typeface="Slogan" pitchFamily="18" charset="0"/>
              <a:cs typeface="Slog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839196" y="2676934"/>
            <a:ext cx="5142755" cy="17543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err="1">
                <a:latin typeface="Slogan" pitchFamily="18" charset="0"/>
                <a:ea typeface="Slogan" pitchFamily="18" charset="0"/>
                <a:cs typeface="Slogan" pitchFamily="18" charset="0"/>
              </a:rPr>
              <a:t>Hành</a:t>
            </a:r>
            <a:r>
              <a:rPr lang="en-US" sz="3600" dirty="0">
                <a:latin typeface="Slogan" pitchFamily="18" charset="0"/>
                <a:ea typeface="Slogan" pitchFamily="18" charset="0"/>
                <a:cs typeface="Slogan" pitchFamily="18" charset="0"/>
              </a:rPr>
              <a:t> </a:t>
            </a:r>
            <a:r>
              <a:rPr lang="en-US" sz="3600" dirty="0" err="1">
                <a:latin typeface="Slogan" pitchFamily="18" charset="0"/>
                <a:ea typeface="Slogan" pitchFamily="18" charset="0"/>
                <a:cs typeface="Slogan" pitchFamily="18" charset="0"/>
              </a:rPr>
              <a:t>động</a:t>
            </a:r>
            <a:r>
              <a:rPr lang="en-US" sz="3600" dirty="0">
                <a:latin typeface="Slogan" pitchFamily="18" charset="0"/>
                <a:ea typeface="Slogan" pitchFamily="18" charset="0"/>
                <a:cs typeface="Slogan" pitchFamily="18" charset="0"/>
              </a:rPr>
              <a:t> </a:t>
            </a:r>
            <a:r>
              <a:rPr lang="en-US" sz="3600" dirty="0" err="1">
                <a:latin typeface="Slogan" pitchFamily="18" charset="0"/>
                <a:ea typeface="Slogan" pitchFamily="18" charset="0"/>
                <a:cs typeface="Slogan" pitchFamily="18" charset="0"/>
              </a:rPr>
              <a:t>nào</a:t>
            </a:r>
            <a:r>
              <a:rPr lang="en-US" sz="3600" dirty="0">
                <a:latin typeface="Slogan" pitchFamily="18" charset="0"/>
                <a:ea typeface="Slogan" pitchFamily="18" charset="0"/>
                <a:cs typeface="Slogan" pitchFamily="18" charset="0"/>
              </a:rPr>
              <a:t> </a:t>
            </a:r>
            <a:r>
              <a:rPr lang="en-US" sz="3600" dirty="0" err="1">
                <a:latin typeface="Slogan" pitchFamily="18" charset="0"/>
                <a:ea typeface="Slogan" pitchFamily="18" charset="0"/>
                <a:cs typeface="Slogan" pitchFamily="18" charset="0"/>
              </a:rPr>
              <a:t>xảy</a:t>
            </a:r>
            <a:r>
              <a:rPr lang="en-US" sz="3600" dirty="0">
                <a:latin typeface="Slogan" pitchFamily="18" charset="0"/>
                <a:ea typeface="Slogan" pitchFamily="18" charset="0"/>
                <a:cs typeface="Slogan" pitchFamily="18" charset="0"/>
              </a:rPr>
              <a:t> </a:t>
            </a:r>
            <a:r>
              <a:rPr lang="en-US" sz="3600" dirty="0" err="1">
                <a:latin typeface="Slogan" pitchFamily="18" charset="0"/>
                <a:ea typeface="Slogan" pitchFamily="18" charset="0"/>
                <a:cs typeface="Slogan" pitchFamily="18" charset="0"/>
              </a:rPr>
              <a:t>ra</a:t>
            </a:r>
            <a:r>
              <a:rPr lang="en-US" sz="3600" dirty="0">
                <a:latin typeface="Slogan" pitchFamily="18" charset="0"/>
                <a:ea typeface="Slogan" pitchFamily="18" charset="0"/>
                <a:cs typeface="Slogan" pitchFamily="18" charset="0"/>
              </a:rPr>
              <a:t> </a:t>
            </a:r>
            <a:r>
              <a:rPr lang="en-US" sz="3600" dirty="0" err="1">
                <a:latin typeface="Slogan" pitchFamily="18" charset="0"/>
                <a:ea typeface="Slogan" pitchFamily="18" charset="0"/>
                <a:cs typeface="Slogan" pitchFamily="18" charset="0"/>
              </a:rPr>
              <a:t>trước</a:t>
            </a:r>
            <a:r>
              <a:rPr lang="en-US" sz="3600" dirty="0">
                <a:latin typeface="Slogan" pitchFamily="18" charset="0"/>
                <a:ea typeface="Slogan" pitchFamily="18" charset="0"/>
                <a:cs typeface="Slogan" pitchFamily="18" charset="0"/>
              </a:rPr>
              <a:t> </a:t>
            </a:r>
          </a:p>
          <a:p>
            <a:r>
              <a:rPr lang="en-US" sz="3600" dirty="0">
                <a:latin typeface="Slogan" pitchFamily="18" charset="0"/>
                <a:ea typeface="Slogan" pitchFamily="18" charset="0"/>
                <a:cs typeface="Slogan" pitchFamily="18" charset="0"/>
              </a:rPr>
              <a:t> </a:t>
            </a:r>
            <a:r>
              <a:rPr lang="en-US" sz="3600" dirty="0" err="1">
                <a:latin typeface="Slogan" pitchFamily="18" charset="0"/>
                <a:ea typeface="Slogan" pitchFamily="18" charset="0"/>
                <a:cs typeface="Slogan" pitchFamily="18" charset="0"/>
              </a:rPr>
              <a:t>kể</a:t>
            </a:r>
            <a:r>
              <a:rPr lang="en-US" sz="3600" dirty="0">
                <a:latin typeface="Slogan" pitchFamily="18" charset="0"/>
                <a:ea typeface="Slogan" pitchFamily="18" charset="0"/>
                <a:cs typeface="Slogan" pitchFamily="18" charset="0"/>
              </a:rPr>
              <a:t> </a:t>
            </a:r>
            <a:r>
              <a:rPr lang="en-US" sz="3600" dirty="0" err="1">
                <a:latin typeface="Slogan" pitchFamily="18" charset="0"/>
                <a:ea typeface="Slogan" pitchFamily="18" charset="0"/>
                <a:cs typeface="Slogan" pitchFamily="18" charset="0"/>
              </a:rPr>
              <a:t>trước</a:t>
            </a:r>
            <a:r>
              <a:rPr lang="en-US" sz="3600" dirty="0">
                <a:latin typeface="Slogan" pitchFamily="18" charset="0"/>
                <a:ea typeface="Slogan" pitchFamily="18" charset="0"/>
                <a:cs typeface="Slogan" pitchFamily="18" charset="0"/>
              </a:rPr>
              <a:t>, </a:t>
            </a:r>
            <a:r>
              <a:rPr lang="en-US" sz="3600" dirty="0" err="1">
                <a:latin typeface="Slogan" pitchFamily="18" charset="0"/>
                <a:ea typeface="Slogan" pitchFamily="18" charset="0"/>
                <a:cs typeface="Slogan" pitchFamily="18" charset="0"/>
              </a:rPr>
              <a:t>hành</a:t>
            </a:r>
            <a:r>
              <a:rPr lang="en-US" sz="3600" dirty="0">
                <a:latin typeface="Slogan" pitchFamily="18" charset="0"/>
                <a:ea typeface="Slogan" pitchFamily="18" charset="0"/>
                <a:cs typeface="Slogan" pitchFamily="18" charset="0"/>
              </a:rPr>
              <a:t> </a:t>
            </a:r>
            <a:r>
              <a:rPr lang="en-US" sz="3600" dirty="0" err="1">
                <a:latin typeface="Slogan" pitchFamily="18" charset="0"/>
                <a:ea typeface="Slogan" pitchFamily="18" charset="0"/>
                <a:cs typeface="Slogan" pitchFamily="18" charset="0"/>
              </a:rPr>
              <a:t>động</a:t>
            </a:r>
            <a:r>
              <a:rPr lang="en-US" sz="3600" dirty="0">
                <a:latin typeface="Slogan" pitchFamily="18" charset="0"/>
                <a:ea typeface="Slogan" pitchFamily="18" charset="0"/>
                <a:cs typeface="Slogan" pitchFamily="18" charset="0"/>
              </a:rPr>
              <a:t> </a:t>
            </a:r>
            <a:r>
              <a:rPr lang="en-US" sz="3600" dirty="0" err="1">
                <a:latin typeface="Slogan" pitchFamily="18" charset="0"/>
                <a:ea typeface="Slogan" pitchFamily="18" charset="0"/>
                <a:cs typeface="Slogan" pitchFamily="18" charset="0"/>
              </a:rPr>
              <a:t>nào</a:t>
            </a:r>
            <a:r>
              <a:rPr lang="en-US" sz="3600" dirty="0">
                <a:latin typeface="Slogan" pitchFamily="18" charset="0"/>
                <a:ea typeface="Slogan" pitchFamily="18" charset="0"/>
                <a:cs typeface="Slogan" pitchFamily="18" charset="0"/>
              </a:rPr>
              <a:t> </a:t>
            </a:r>
            <a:r>
              <a:rPr lang="en-US" sz="3600" dirty="0" err="1">
                <a:latin typeface="Slogan" pitchFamily="18" charset="0"/>
                <a:ea typeface="Slogan" pitchFamily="18" charset="0"/>
                <a:cs typeface="Slogan" pitchFamily="18" charset="0"/>
              </a:rPr>
              <a:t>xảy</a:t>
            </a:r>
            <a:r>
              <a:rPr lang="en-US" sz="3600" dirty="0">
                <a:latin typeface="Slogan" pitchFamily="18" charset="0"/>
                <a:ea typeface="Slogan" pitchFamily="18" charset="0"/>
                <a:cs typeface="Slogan" pitchFamily="18" charset="0"/>
              </a:rPr>
              <a:t> </a:t>
            </a:r>
          </a:p>
          <a:p>
            <a:r>
              <a:rPr lang="en-US" sz="3600" dirty="0">
                <a:latin typeface="Slogan" pitchFamily="18" charset="0"/>
                <a:ea typeface="Slogan" pitchFamily="18" charset="0"/>
                <a:cs typeface="Slogan" pitchFamily="18" charset="0"/>
              </a:rPr>
              <a:t> </a:t>
            </a:r>
            <a:r>
              <a:rPr lang="en-US" sz="3600" dirty="0" err="1">
                <a:latin typeface="Slogan" pitchFamily="18" charset="0"/>
                <a:ea typeface="Slogan" pitchFamily="18" charset="0"/>
                <a:cs typeface="Slogan" pitchFamily="18" charset="0"/>
              </a:rPr>
              <a:t>ra</a:t>
            </a:r>
            <a:r>
              <a:rPr lang="en-US" sz="3600" dirty="0">
                <a:latin typeface="Slogan" pitchFamily="18" charset="0"/>
                <a:ea typeface="Slogan" pitchFamily="18" charset="0"/>
                <a:cs typeface="Slogan" pitchFamily="18" charset="0"/>
              </a:rPr>
              <a:t> </a:t>
            </a:r>
            <a:r>
              <a:rPr lang="en-US" sz="3600" dirty="0" err="1">
                <a:latin typeface="Slogan" pitchFamily="18" charset="0"/>
                <a:ea typeface="Slogan" pitchFamily="18" charset="0"/>
                <a:cs typeface="Slogan" pitchFamily="18" charset="0"/>
              </a:rPr>
              <a:t>sau</a:t>
            </a:r>
            <a:r>
              <a:rPr lang="en-US" sz="3600" dirty="0">
                <a:latin typeface="Slogan" pitchFamily="18" charset="0"/>
                <a:ea typeface="Slogan" pitchFamily="18" charset="0"/>
                <a:cs typeface="Slogan" pitchFamily="18" charset="0"/>
              </a:rPr>
              <a:t> </a:t>
            </a:r>
            <a:r>
              <a:rPr lang="en-US" sz="3600" dirty="0" err="1">
                <a:latin typeface="Slogan" pitchFamily="18" charset="0"/>
                <a:ea typeface="Slogan" pitchFamily="18" charset="0"/>
                <a:cs typeface="Slogan" pitchFamily="18" charset="0"/>
              </a:rPr>
              <a:t>kể</a:t>
            </a:r>
            <a:r>
              <a:rPr lang="en-US" sz="3600" dirty="0">
                <a:latin typeface="Slogan" pitchFamily="18" charset="0"/>
                <a:ea typeface="Slogan" pitchFamily="18" charset="0"/>
                <a:cs typeface="Slogan" pitchFamily="18" charset="0"/>
              </a:rPr>
              <a:t> </a:t>
            </a:r>
            <a:r>
              <a:rPr lang="en-US" sz="3600" dirty="0" err="1">
                <a:latin typeface="Slogan" pitchFamily="18" charset="0"/>
                <a:ea typeface="Slogan" pitchFamily="18" charset="0"/>
                <a:cs typeface="Slogan" pitchFamily="18" charset="0"/>
              </a:rPr>
              <a:t>sau</a:t>
            </a:r>
            <a:endParaRPr lang="en-US" sz="3600" dirty="0">
              <a:latin typeface="Slogan" pitchFamily="18" charset="0"/>
              <a:ea typeface="Slogan" pitchFamily="18" charset="0"/>
              <a:cs typeface="Slogan" pitchFamily="18" charset="0"/>
            </a:endParaRPr>
          </a:p>
        </p:txBody>
      </p:sp>
      <p:pic>
        <p:nvPicPr>
          <p:cNvPr id="27" name="Picture 2" descr="C:\Users\HP\Desktop\hs 6.jpg"/>
          <p:cNvPicPr>
            <a:picLocks noChangeAspect="1" noChangeArrowheads="1"/>
          </p:cNvPicPr>
          <p:nvPr/>
        </p:nvPicPr>
        <p:blipFill rotWithShape="1"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9913" b="89796" l="18762" r="97405">
                        <a14:foregroundMark x1="60878" y1="49271" x2="60878" y2="49271"/>
                        <a14:foregroundMark x1="59281" y1="56268" x2="59281" y2="56268"/>
                        <a14:foregroundMark x1="53493" y1="52187" x2="53493" y2="52187"/>
                        <a14:foregroundMark x1="57285" y1="59767" x2="57285" y2="59767"/>
                        <a14:foregroundMark x1="59481" y1="59475" x2="59481" y2="59475"/>
                        <a14:foregroundMark x1="54291" y1="58309" x2="54291" y2="58309"/>
                        <a14:foregroundMark x1="52295" y1="54227" x2="52295" y2="54227"/>
                        <a14:foregroundMark x1="52495" y1="54227" x2="52495" y2="54227"/>
                        <a14:foregroundMark x1="54291" y1="59475" x2="54291" y2="59475"/>
                        <a14:foregroundMark x1="51497" y1="51603" x2="51497" y2="51603"/>
                        <a14:foregroundMark x1="72655" y1="54810" x2="72655" y2="54810"/>
                        <a14:foregroundMark x1="73852" y1="44898" x2="73852" y2="44898"/>
                        <a14:foregroundMark x1="72255" y1="37901" x2="72255" y2="37901"/>
                        <a14:foregroundMark x1="67864" y1="58017" x2="67864" y2="58017"/>
                        <a14:foregroundMark x1="70459" y1="53644" x2="70459" y2="53644"/>
                        <a14:foregroundMark x1="73852" y1="64431" x2="73852" y2="64431"/>
                        <a14:foregroundMark x1="64870" y1="58601" x2="64870" y2="58601"/>
                        <a14:foregroundMark x1="73253" y1="62099" x2="73253" y2="62099"/>
                        <a14:foregroundMark x1="84830" y1="55394" x2="84830" y2="55394"/>
                        <a14:foregroundMark x1="89621" y1="77551" x2="89621" y2="77551"/>
                        <a14:foregroundMark x1="88423" y1="75510" x2="88423" y2="75510"/>
                        <a14:foregroundMark x1="91018" y1="76385" x2="91018" y2="76385"/>
                        <a14:foregroundMark x1="90619" y1="73469" x2="90619" y2="73469"/>
                        <a14:foregroundMark x1="86826" y1="76968" x2="86826" y2="76968"/>
                        <a14:foregroundMark x1="87226" y1="72303" x2="87226" y2="72303"/>
                        <a14:foregroundMark x1="89621" y1="68222" x2="89621" y2="68222"/>
                        <a14:foregroundMark x1="88423" y1="64723" x2="88423" y2="64723"/>
                        <a14:foregroundMark x1="91617" y1="81924" x2="91617" y2="81924"/>
                        <a14:foregroundMark x1="85629" y1="81633" x2="85629" y2="81633"/>
                        <a14:foregroundMark x1="77246" y1="73178" x2="77246" y2="73178"/>
                        <a14:foregroundMark x1="71257" y1="76676" x2="71257" y2="76676"/>
                        <a14:foregroundMark x1="66866" y1="76676" x2="66866" y2="76676"/>
                        <a14:foregroundMark x1="43713" y1="77551" x2="43713" y2="77551"/>
                        <a14:foregroundMark x1="25948" y1="79592" x2="25948" y2="79592"/>
                        <a14:foregroundMark x1="22754" y1="77259" x2="22754" y2="77259"/>
                        <a14:foregroundMark x1="84830" y1="66764" x2="84830" y2="66764"/>
                        <a14:foregroundMark x1="58084" y1="51312" x2="58084" y2="51312"/>
                        <a14:foregroundMark x1="75449" y1="65598" x2="75449" y2="65598"/>
                        <a14:foregroundMark x1="73653" y1="67638" x2="73653" y2="67638"/>
                        <a14:backgroundMark x1="62475" y1="58601" x2="62475" y2="58601"/>
                        <a14:backgroundMark x1="39920" y1="25364" x2="39920" y2="25364"/>
                        <a14:backgroundMark x1="44112" y1="25948" x2="44112" y2="25948"/>
                        <a14:backgroundMark x1="43912" y1="17201" x2="43912" y2="17201"/>
                        <a14:backgroundMark x1="34132" y1="23907" x2="34132" y2="23907"/>
                        <a14:backgroundMark x1="35329" y1="16327" x2="35329" y2="16327"/>
                        <a14:backgroundMark x1="44711" y1="26822" x2="44711" y2="26822"/>
                        <a14:backgroundMark x1="81836" y1="26531" x2="81836" y2="26531"/>
                        <a14:backgroundMark x1="77844" y1="13411" x2="77046" y2="37609"/>
                        <a14:backgroundMark x1="78842" y1="40233" x2="94611" y2="40525"/>
                        <a14:backgroundMark x1="31337" y1="10787" x2="31537" y2="35860"/>
                        <a14:backgroundMark x1="31936" y1="35569" x2="48703" y2="3586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9352"/>
          <a:stretch/>
        </p:blipFill>
        <p:spPr bwMode="auto">
          <a:xfrm>
            <a:off x="6032500" y="3173423"/>
            <a:ext cx="5702300" cy="48407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416179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8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3" grpId="0"/>
      <p:bldP spid="5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" name="Google Shape;256;p7"/>
          <p:cNvSpPr txBox="1"/>
          <p:nvPr/>
        </p:nvSpPr>
        <p:spPr>
          <a:xfrm>
            <a:off x="1398375" y="524375"/>
            <a:ext cx="1868100" cy="77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Handlee"/>
              <a:ea typeface="Handlee"/>
              <a:cs typeface="Handlee"/>
              <a:sym typeface="Handlee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0000">
                        <a14:foregroundMark x1="59300" y1="40926" x2="59300" y2="40926"/>
                        <a14:foregroundMark x1="59800" y1="37500" x2="59800" y2="37500"/>
                        <a14:foregroundMark x1="56400" y1="36019" x2="56400" y2="36019"/>
                        <a14:foregroundMark x1="56200" y1="34537" x2="56200" y2="34537"/>
                        <a14:foregroundMark x1="56100" y1="33333" x2="56100" y2="33333"/>
                        <a14:foregroundMark x1="58000" y1="39722" x2="58000" y2="40093"/>
                        <a14:foregroundMark x1="58400" y1="37593" x2="58400" y2="37593"/>
                        <a14:foregroundMark x1="59600" y1="33426" x2="59600" y2="33426"/>
                        <a14:foregroundMark x1="58100" y1="44537" x2="58100" y2="44537"/>
                        <a14:foregroundMark x1="60300" y1="45463" x2="60300" y2="45463"/>
                        <a14:foregroundMark x1="57400" y1="45556" x2="57400" y2="45556"/>
                        <a14:foregroundMark x1="40000" y1="37315" x2="40000" y2="37315"/>
                        <a14:foregroundMark x1="39200" y1="38704" x2="39200" y2="38704"/>
                        <a14:foregroundMark x1="41000" y1="36019" x2="41000" y2="36019"/>
                        <a14:foregroundMark x1="41000" y1="37037" x2="41000" y2="37037"/>
                        <a14:foregroundMark x1="34200" y1="33241" x2="34200" y2="33241"/>
                        <a14:foregroundMark x1="31000" y1="30648" x2="31000" y2="30648"/>
                        <a14:foregroundMark x1="31900" y1="31111" x2="31900" y2="31111"/>
                        <a14:foregroundMark x1="28700" y1="29444" x2="28700" y2="29444"/>
                        <a14:foregroundMark x1="27700" y1="28148" x2="27700" y2="28148"/>
                        <a14:foregroundMark x1="26600" y1="27500" x2="26600" y2="27500"/>
                        <a14:foregroundMark x1="32900" y1="32037" x2="32900" y2="32037"/>
                        <a14:foregroundMark x1="35800" y1="33889" x2="35800" y2="33889"/>
                        <a14:foregroundMark x1="67900" y1="52407" x2="67900" y2="52407"/>
                        <a14:foregroundMark x1="68300" y1="51111" x2="68300" y2="51111"/>
                        <a14:foregroundMark x1="67800" y1="56019" x2="67800" y2="56019"/>
                        <a14:foregroundMark x1="68500" y1="50370" x2="68500" y2="50370"/>
                        <a14:foregroundMark x1="69500" y1="50833" x2="69500" y2="50833"/>
                      </a14:backgroundRemoval>
                    </a14:imgEffect>
                    <a14:imgEffect>
                      <a14:artisticTexturizer/>
                    </a14:imgEffect>
                    <a14:imgEffect>
                      <a14:colorTemperature colorTemp="5900"/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09514" y="1331925"/>
            <a:ext cx="6350000" cy="6858000"/>
          </a:xfrm>
          <a:prstGeom prst="rect">
            <a:avLst/>
          </a:prstGeom>
        </p:spPr>
      </p:pic>
      <p:pic>
        <p:nvPicPr>
          <p:cNvPr id="11" name="Picture 2" descr="C:\Users\HP\Desktop\office-desk-icon-flat-design-vector-27498884.jpg"/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0000" b="90000" l="10000" r="90000">
                        <a14:foregroundMark x1="40500" y1="69630" x2="40500" y2="69630"/>
                        <a14:foregroundMark x1="38500" y1="60000" x2="38500" y2="60000"/>
                        <a14:backgroundMark x1="42000" y1="31574" x2="42000" y2="31574"/>
                        <a14:backgroundMark x1="38000" y1="50833" x2="38000" y2="50833"/>
                        <a14:backgroundMark x1="46400" y1="48981" x2="46400" y2="4898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78642" y="2661107"/>
            <a:ext cx="5125156" cy="55351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2" descr="C:\Users\HP\Desktop\10-point-exam-score-icon-design-ten-points-vector-33974159.jpg"/>
          <p:cNvPicPr>
            <a:picLocks noChangeAspect="1" noChangeArrowheads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0000" b="90000" l="10000" r="90000">
                        <a14:foregroundMark x1="56000" y1="43333" x2="56000" y2="4333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16946">
            <a:off x="7441598" y="-155520"/>
            <a:ext cx="3110223" cy="33590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Text Box 7"/>
          <p:cNvSpPr txBox="1">
            <a:spLocks noChangeArrowheads="1"/>
          </p:cNvSpPr>
          <p:nvPr/>
        </p:nvSpPr>
        <p:spPr bwMode="auto">
          <a:xfrm>
            <a:off x="614709" y="936168"/>
            <a:ext cx="8382000" cy="48936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.VnTime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.VnTime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.VnTime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.VnTime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.VnTime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.VnTime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.VnTime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.VnTime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.VnTime" pitchFamily="34" charset="0"/>
              </a:defRPr>
            </a:lvl9pPr>
          </a:lstStyle>
          <a:p>
            <a:pPr algn="just" eaLnBrk="1" hangingPunct="1">
              <a:spcBef>
                <a:spcPct val="50000"/>
              </a:spcBef>
            </a:pPr>
            <a:endParaRPr lang="en-US" sz="2400" b="1" dirty="0">
              <a:latin typeface="HP001 4 hàng" pitchFamily="34" charset="0"/>
              <a:cs typeface="Times New Roman" pitchFamily="18" charset="0"/>
            </a:endParaRPr>
          </a:p>
          <a:p>
            <a:pPr algn="just" eaLnBrk="1" hangingPunct="1">
              <a:spcBef>
                <a:spcPct val="50000"/>
              </a:spcBef>
            </a:pPr>
            <a:endParaRPr lang="en-US" sz="2400" b="1" dirty="0">
              <a:latin typeface="HP001 4 hàng" pitchFamily="34" charset="0"/>
              <a:cs typeface="Times New Roman" pitchFamily="18" charset="0"/>
            </a:endParaRPr>
          </a:p>
          <a:p>
            <a:pPr algn="just" eaLnBrk="1" hangingPunct="1">
              <a:spcBef>
                <a:spcPct val="50000"/>
              </a:spcBef>
            </a:pPr>
            <a:r>
              <a:rPr lang="en-US" sz="2400" b="1" dirty="0">
                <a:latin typeface="HP001 4 hàng" pitchFamily="34" charset="0"/>
                <a:cs typeface="Times New Roman" pitchFamily="18" charset="0"/>
              </a:rPr>
              <a:t>  1. </a:t>
            </a:r>
            <a:r>
              <a:rPr lang="en-US" sz="2400" b="1" dirty="0" err="1">
                <a:latin typeface="HP001 4 hàng" pitchFamily="34" charset="0"/>
                <a:cs typeface="Times New Roman" pitchFamily="18" charset="0"/>
              </a:rPr>
              <a:t>Lớp</a:t>
            </a:r>
            <a:r>
              <a:rPr lang="en-US" sz="2400" b="1" dirty="0">
                <a:latin typeface="HP001 4 hàng" pitchFamily="34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HP001 4 hàng" pitchFamily="34" charset="0"/>
                <a:cs typeface="Times New Roman" pitchFamily="18" charset="0"/>
              </a:rPr>
              <a:t>em</a:t>
            </a:r>
            <a:r>
              <a:rPr lang="en-US" sz="2400" b="1" dirty="0">
                <a:latin typeface="HP001 4 hàng" pitchFamily="34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HP001 4 hàng" pitchFamily="34" charset="0"/>
                <a:cs typeface="Times New Roman" pitchFamily="18" charset="0"/>
              </a:rPr>
              <a:t>có</a:t>
            </a:r>
            <a:r>
              <a:rPr lang="en-US" sz="2400" b="1" dirty="0">
                <a:latin typeface="HP001 4 hàng" pitchFamily="34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HP001 4 hàng" pitchFamily="34" charset="0"/>
                <a:cs typeface="Times New Roman" pitchFamily="18" charset="0"/>
              </a:rPr>
              <a:t>một</a:t>
            </a:r>
            <a:r>
              <a:rPr lang="en-US" sz="2400" b="1" dirty="0">
                <a:latin typeface="HP001 4 hàng" pitchFamily="34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HP001 4 hàng" pitchFamily="34" charset="0"/>
                <a:cs typeface="Times New Roman" pitchFamily="18" charset="0"/>
              </a:rPr>
              <a:t>bạn</a:t>
            </a:r>
            <a:r>
              <a:rPr lang="en-US" sz="2400" b="1" dirty="0">
                <a:latin typeface="HP001 4 hàng" pitchFamily="34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HP001 4 hàng" pitchFamily="34" charset="0"/>
                <a:cs typeface="Times New Roman" pitchFamily="18" charset="0"/>
              </a:rPr>
              <a:t>theo</a:t>
            </a:r>
            <a:r>
              <a:rPr lang="en-US" sz="2400" b="1" dirty="0">
                <a:latin typeface="HP001 4 hàng" pitchFamily="34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HP001 4 hàng" pitchFamily="34" charset="0"/>
                <a:cs typeface="Times New Roman" pitchFamily="18" charset="0"/>
              </a:rPr>
              <a:t>gia</a:t>
            </a:r>
            <a:r>
              <a:rPr lang="en-US" sz="2400" b="1" dirty="0">
                <a:latin typeface="HP001 4 hàng" pitchFamily="34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HP001 4 hàng" pitchFamily="34" charset="0"/>
                <a:cs typeface="Times New Roman" pitchFamily="18" charset="0"/>
              </a:rPr>
              <a:t>đình</a:t>
            </a:r>
            <a:r>
              <a:rPr lang="en-US" sz="2400" b="1" dirty="0">
                <a:latin typeface="HP001 4 hàng" pitchFamily="34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HP001 4 hàng" pitchFamily="34" charset="0"/>
                <a:cs typeface="Times New Roman" pitchFamily="18" charset="0"/>
              </a:rPr>
              <a:t>chuyển</a:t>
            </a:r>
            <a:endParaRPr lang="en-US" sz="2400" b="1" dirty="0">
              <a:latin typeface="HP001 4 hàng" pitchFamily="34" charset="0"/>
              <a:cs typeface="Times New Roman" pitchFamily="18" charset="0"/>
            </a:endParaRPr>
          </a:p>
          <a:p>
            <a:pPr algn="just" eaLnBrk="1" hangingPunct="1">
              <a:spcBef>
                <a:spcPct val="50000"/>
              </a:spcBef>
            </a:pPr>
            <a:r>
              <a:rPr lang="en-US" sz="2400" b="1" dirty="0">
                <a:latin typeface="HP001 4 hàng" pitchFamily="34" charset="0"/>
                <a:cs typeface="Times New Roman" pitchFamily="18" charset="0"/>
              </a:rPr>
              <a:t>   </a:t>
            </a:r>
            <a:r>
              <a:rPr lang="en-US" sz="2400" b="1" dirty="0" err="1">
                <a:latin typeface="HP001 4 hàng" pitchFamily="34" charset="0"/>
                <a:cs typeface="Times New Roman" pitchFamily="18" charset="0"/>
              </a:rPr>
              <a:t>đi</a:t>
            </a:r>
            <a:r>
              <a:rPr lang="en-US" sz="2400" b="1" dirty="0">
                <a:latin typeface="HP001 4 hàng" pitchFamily="34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HP001 4 hàng" pitchFamily="34" charset="0"/>
                <a:cs typeface="Times New Roman" pitchFamily="18" charset="0"/>
              </a:rPr>
              <a:t>xa</a:t>
            </a:r>
            <a:r>
              <a:rPr lang="en-US" sz="2400" b="1" dirty="0">
                <a:latin typeface="HP001 4 hàng" pitchFamily="34" charset="0"/>
                <a:cs typeface="Times New Roman" pitchFamily="18" charset="0"/>
              </a:rPr>
              <a:t>, </a:t>
            </a:r>
            <a:r>
              <a:rPr lang="en-US" sz="2400" b="1" dirty="0" err="1">
                <a:latin typeface="HP001 4 hàng" pitchFamily="34" charset="0"/>
                <a:cs typeface="Times New Roman" pitchFamily="18" charset="0"/>
              </a:rPr>
              <a:t>em</a:t>
            </a:r>
            <a:r>
              <a:rPr lang="en-US" sz="2400" b="1" dirty="0">
                <a:latin typeface="HP001 4 hàng" pitchFamily="34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HP001 4 hàng" pitchFamily="34" charset="0"/>
                <a:cs typeface="Times New Roman" pitchFamily="18" charset="0"/>
              </a:rPr>
              <a:t>hãy</a:t>
            </a:r>
            <a:r>
              <a:rPr lang="en-US" sz="2400" b="1" dirty="0">
                <a:latin typeface="HP001 4 hàng" pitchFamily="34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HP001 4 hàng" pitchFamily="34" charset="0"/>
                <a:cs typeface="Times New Roman" pitchFamily="18" charset="0"/>
              </a:rPr>
              <a:t>viết</a:t>
            </a:r>
            <a:r>
              <a:rPr lang="en-US" sz="2400" b="1" dirty="0">
                <a:solidFill>
                  <a:srgbClr val="FF0000"/>
                </a:solidFill>
                <a:latin typeface="HP001 4 hàng" pitchFamily="34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HP001 4 hàng" pitchFamily="34" charset="0"/>
                <a:cs typeface="Times New Roman" pitchFamily="18" charset="0"/>
              </a:rPr>
              <a:t>thư</a:t>
            </a:r>
            <a:r>
              <a:rPr lang="en-US" sz="2400" b="1" dirty="0">
                <a:solidFill>
                  <a:srgbClr val="FF0000"/>
                </a:solidFill>
                <a:latin typeface="HP001 4 hàng" pitchFamily="34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HP001 4 hàng" pitchFamily="34" charset="0"/>
                <a:cs typeface="Times New Roman" pitchFamily="18" charset="0"/>
              </a:rPr>
              <a:t>thăm</a:t>
            </a:r>
            <a:r>
              <a:rPr lang="en-US" sz="2400" b="1" dirty="0">
                <a:latin typeface="HP001 4 hàng" pitchFamily="34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HP001 4 hàng" pitchFamily="34" charset="0"/>
                <a:cs typeface="Times New Roman" pitchFamily="18" charset="0"/>
              </a:rPr>
              <a:t>hỏi</a:t>
            </a:r>
            <a:r>
              <a:rPr lang="en-US" sz="2400" b="1" dirty="0">
                <a:latin typeface="HP001 4 hàng" pitchFamily="34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HP001 4 hàng" pitchFamily="34" charset="0"/>
                <a:cs typeface="Times New Roman" pitchFamily="18" charset="0"/>
              </a:rPr>
              <a:t>và</a:t>
            </a:r>
            <a:r>
              <a:rPr lang="en-US" sz="2400" b="1" dirty="0">
                <a:latin typeface="HP001 4 hàng" pitchFamily="34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HP001 4 hàng" pitchFamily="34" charset="0"/>
                <a:cs typeface="Times New Roman" pitchFamily="18" charset="0"/>
              </a:rPr>
              <a:t>kể</a:t>
            </a:r>
            <a:r>
              <a:rPr lang="en-US" sz="2400" b="1" dirty="0">
                <a:latin typeface="HP001 4 hàng" pitchFamily="34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HP001 4 hàng" pitchFamily="34" charset="0"/>
                <a:cs typeface="Times New Roman" pitchFamily="18" charset="0"/>
              </a:rPr>
              <a:t>cho</a:t>
            </a:r>
            <a:r>
              <a:rPr lang="en-US" sz="2400" b="1" dirty="0">
                <a:latin typeface="HP001 4 hàng" pitchFamily="34" charset="0"/>
                <a:cs typeface="Times New Roman" pitchFamily="18" charset="0"/>
              </a:rPr>
              <a:t> </a:t>
            </a:r>
          </a:p>
          <a:p>
            <a:pPr algn="just" eaLnBrk="1" hangingPunct="1">
              <a:spcBef>
                <a:spcPct val="50000"/>
              </a:spcBef>
            </a:pPr>
            <a:r>
              <a:rPr lang="en-US" sz="2400" b="1" dirty="0">
                <a:latin typeface="HP001 4 hàng" pitchFamily="34" charset="0"/>
                <a:cs typeface="Times New Roman" pitchFamily="18" charset="0"/>
              </a:rPr>
              <a:t>    </a:t>
            </a:r>
            <a:r>
              <a:rPr lang="en-US" sz="2400" b="1" dirty="0" err="1">
                <a:latin typeface="HP001 4 hàng" pitchFamily="34" charset="0"/>
                <a:cs typeface="Times New Roman" pitchFamily="18" charset="0"/>
              </a:rPr>
              <a:t>bạn</a:t>
            </a:r>
            <a:r>
              <a:rPr lang="en-US" sz="2400" b="1" dirty="0">
                <a:latin typeface="HP001 4 hàng" pitchFamily="34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HP001 4 hàng" pitchFamily="34" charset="0"/>
                <a:cs typeface="Times New Roman" pitchFamily="18" charset="0"/>
              </a:rPr>
              <a:t>về</a:t>
            </a:r>
            <a:r>
              <a:rPr lang="en-US" sz="2400" b="1" dirty="0">
                <a:latin typeface="HP001 4 hàng" pitchFamily="34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HP001 4 hàng" pitchFamily="34" charset="0"/>
                <a:cs typeface="Times New Roman" pitchFamily="18" charset="0"/>
              </a:rPr>
              <a:t>tình</a:t>
            </a:r>
            <a:r>
              <a:rPr lang="en-US" sz="2400" b="1" dirty="0">
                <a:latin typeface="HP001 4 hàng" pitchFamily="34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HP001 4 hàng" pitchFamily="34" charset="0"/>
                <a:cs typeface="Times New Roman" pitchFamily="18" charset="0"/>
              </a:rPr>
              <a:t>hình</a:t>
            </a:r>
            <a:r>
              <a:rPr lang="en-US" sz="2400" b="1" dirty="0">
                <a:latin typeface="HP001 4 hàng" pitchFamily="34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HP001 4 hàng" pitchFamily="34" charset="0"/>
                <a:cs typeface="Times New Roman" pitchFamily="18" charset="0"/>
              </a:rPr>
              <a:t>học</a:t>
            </a:r>
            <a:r>
              <a:rPr lang="en-US" sz="2400" b="1" dirty="0">
                <a:latin typeface="HP001 4 hàng" pitchFamily="34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HP001 4 hàng" pitchFamily="34" charset="0"/>
                <a:cs typeface="Times New Roman" pitchFamily="18" charset="0"/>
              </a:rPr>
              <a:t>tập</a:t>
            </a:r>
            <a:r>
              <a:rPr lang="en-US" sz="2400" b="1" dirty="0">
                <a:latin typeface="HP001 4 hàng" pitchFamily="34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HP001 4 hàng" pitchFamily="34" charset="0"/>
                <a:cs typeface="Times New Roman" pitchFamily="18" charset="0"/>
              </a:rPr>
              <a:t>của</a:t>
            </a:r>
            <a:r>
              <a:rPr lang="en-US" sz="2400" b="1" dirty="0">
                <a:latin typeface="HP001 4 hàng" pitchFamily="34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HP001 4 hàng" pitchFamily="34" charset="0"/>
                <a:cs typeface="Times New Roman" pitchFamily="18" charset="0"/>
              </a:rPr>
              <a:t>lớp</a:t>
            </a:r>
            <a:r>
              <a:rPr lang="en-US" sz="2400" b="1" dirty="0">
                <a:latin typeface="HP001 4 hàng" pitchFamily="34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HP001 4 hàng" pitchFamily="34" charset="0"/>
                <a:cs typeface="Times New Roman" pitchFamily="18" charset="0"/>
              </a:rPr>
              <a:t>cho</a:t>
            </a:r>
            <a:r>
              <a:rPr lang="en-US" sz="2400" b="1" dirty="0">
                <a:latin typeface="HP001 4 hàng" pitchFamily="34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HP001 4 hàng" pitchFamily="34" charset="0"/>
                <a:cs typeface="Times New Roman" pitchFamily="18" charset="0"/>
              </a:rPr>
              <a:t>bạn</a:t>
            </a:r>
            <a:endParaRPr lang="en-US" sz="2400" b="1" dirty="0">
              <a:latin typeface="HP001 4 hàng" pitchFamily="34" charset="0"/>
              <a:cs typeface="Times New Roman" pitchFamily="18" charset="0"/>
            </a:endParaRPr>
          </a:p>
          <a:p>
            <a:pPr algn="just" eaLnBrk="1" hangingPunct="1">
              <a:spcBef>
                <a:spcPct val="50000"/>
              </a:spcBef>
            </a:pPr>
            <a:r>
              <a:rPr lang="en-US" sz="2400" b="1" dirty="0">
                <a:latin typeface="HP001 4 hàng" pitchFamily="34" charset="0"/>
              </a:rPr>
              <a:t>     2. </a:t>
            </a:r>
            <a:r>
              <a:rPr lang="en-US" sz="2400" b="1" dirty="0" err="1">
                <a:latin typeface="HP001 4 hàng" pitchFamily="34" charset="0"/>
              </a:rPr>
              <a:t>Em</a:t>
            </a:r>
            <a:r>
              <a:rPr lang="en-US" sz="2400" b="1" dirty="0">
                <a:latin typeface="HP001 4 hàng" pitchFamily="34" charset="0"/>
              </a:rPr>
              <a:t> </a:t>
            </a:r>
            <a:r>
              <a:rPr lang="en-US" sz="2400" b="1" dirty="0" err="1">
                <a:latin typeface="HP001 4 hàng" pitchFamily="34" charset="0"/>
              </a:rPr>
              <a:t>hãy</a:t>
            </a:r>
            <a:r>
              <a:rPr lang="en-US" sz="2400" b="1" dirty="0">
                <a:latin typeface="HP001 4 hàng" pitchFamily="34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HP001 4 hàng" pitchFamily="34" charset="0"/>
              </a:rPr>
              <a:t>kể</a:t>
            </a:r>
            <a:r>
              <a:rPr lang="en-US" sz="2400" b="1" dirty="0">
                <a:latin typeface="HP001 4 hàng" pitchFamily="34" charset="0"/>
              </a:rPr>
              <a:t> </a:t>
            </a:r>
            <a:r>
              <a:rPr lang="en-US" sz="2400" b="1" dirty="0" err="1">
                <a:latin typeface="HP001 4 hàng" pitchFamily="34" charset="0"/>
              </a:rPr>
              <a:t>một</a:t>
            </a:r>
            <a:r>
              <a:rPr lang="en-US" sz="2400" b="1" dirty="0">
                <a:latin typeface="HP001 4 hàng" pitchFamily="34" charset="0"/>
              </a:rPr>
              <a:t> </a:t>
            </a:r>
            <a:r>
              <a:rPr lang="en-US" sz="2400" b="1" dirty="0" err="1">
                <a:latin typeface="HP001 4 hàng" pitchFamily="34" charset="0"/>
              </a:rPr>
              <a:t>câu</a:t>
            </a:r>
            <a:r>
              <a:rPr lang="en-US" sz="2400" b="1" dirty="0">
                <a:latin typeface="HP001 4 hàng" pitchFamily="34" charset="0"/>
              </a:rPr>
              <a:t> </a:t>
            </a:r>
            <a:r>
              <a:rPr lang="en-US" sz="2400" b="1" dirty="0" err="1">
                <a:latin typeface="HP001 4 hàng" pitchFamily="34" charset="0"/>
              </a:rPr>
              <a:t>chuyện</a:t>
            </a:r>
            <a:r>
              <a:rPr lang="en-US" sz="2400" b="1" dirty="0">
                <a:latin typeface="HP001 4 hàng" pitchFamily="34" charset="0"/>
              </a:rPr>
              <a:t> </a:t>
            </a:r>
            <a:r>
              <a:rPr lang="en-US" sz="2400" b="1" dirty="0" err="1">
                <a:latin typeface="HP001 4 hàng" pitchFamily="34" charset="0"/>
              </a:rPr>
              <a:t>về</a:t>
            </a:r>
            <a:r>
              <a:rPr lang="en-US" sz="2400" b="1" dirty="0">
                <a:latin typeface="HP001 4 hàng" pitchFamily="34" charset="0"/>
              </a:rPr>
              <a:t> </a:t>
            </a:r>
            <a:r>
              <a:rPr lang="en-US" sz="2400" b="1" dirty="0" err="1">
                <a:latin typeface="HP001 4 hàng" pitchFamily="34" charset="0"/>
              </a:rPr>
              <a:t>tấm</a:t>
            </a:r>
            <a:endParaRPr lang="en-US" sz="2400" b="1" dirty="0">
              <a:latin typeface="HP001 4 hàng" pitchFamily="34" charset="0"/>
            </a:endParaRPr>
          </a:p>
          <a:p>
            <a:pPr algn="just" eaLnBrk="1" hangingPunct="1">
              <a:spcBef>
                <a:spcPct val="50000"/>
              </a:spcBef>
            </a:pPr>
            <a:r>
              <a:rPr lang="en-US" sz="2400" b="1" dirty="0">
                <a:latin typeface="HP001 4 hàng" pitchFamily="34" charset="0"/>
              </a:rPr>
              <a:t>      </a:t>
            </a:r>
            <a:r>
              <a:rPr lang="en-US" sz="2400" b="1" dirty="0" err="1">
                <a:latin typeface="HP001 4 hàng" pitchFamily="34" charset="0"/>
              </a:rPr>
              <a:t>gương</a:t>
            </a:r>
            <a:r>
              <a:rPr lang="en-US" sz="2400" b="1" dirty="0">
                <a:latin typeface="HP001 4 hàng" pitchFamily="34" charset="0"/>
              </a:rPr>
              <a:t> </a:t>
            </a:r>
            <a:r>
              <a:rPr lang="en-US" sz="2400" b="1" dirty="0" err="1">
                <a:latin typeface="HP001 4 hàng" pitchFamily="34" charset="0"/>
              </a:rPr>
              <a:t>rèn</a:t>
            </a:r>
            <a:r>
              <a:rPr lang="en-US" sz="2400" b="1" dirty="0">
                <a:latin typeface="HP001 4 hàng" pitchFamily="34" charset="0"/>
              </a:rPr>
              <a:t> </a:t>
            </a:r>
            <a:r>
              <a:rPr lang="en-US" sz="2400" b="1" dirty="0" err="1">
                <a:latin typeface="HP001 4 hàng" pitchFamily="34" charset="0"/>
              </a:rPr>
              <a:t>luyện</a:t>
            </a:r>
            <a:r>
              <a:rPr lang="en-US" sz="2400" b="1" dirty="0">
                <a:latin typeface="HP001 4 hàng" pitchFamily="34" charset="0"/>
              </a:rPr>
              <a:t> </a:t>
            </a:r>
            <a:r>
              <a:rPr lang="en-US" sz="2400" b="1" dirty="0" err="1">
                <a:latin typeface="HP001 4 hàng" pitchFamily="34" charset="0"/>
              </a:rPr>
              <a:t>thân</a:t>
            </a:r>
            <a:r>
              <a:rPr lang="en-US" sz="2400" b="1" dirty="0">
                <a:latin typeface="HP001 4 hàng" pitchFamily="34" charset="0"/>
              </a:rPr>
              <a:t> </a:t>
            </a:r>
            <a:r>
              <a:rPr lang="en-US" sz="2400" b="1" dirty="0" err="1">
                <a:latin typeface="HP001 4 hàng" pitchFamily="34" charset="0"/>
              </a:rPr>
              <a:t>thể</a:t>
            </a:r>
            <a:endParaRPr lang="en-US" sz="2400" b="1" dirty="0">
              <a:latin typeface="HP001 4 hàng" pitchFamily="34" charset="0"/>
            </a:endParaRPr>
          </a:p>
          <a:p>
            <a:pPr eaLnBrk="1" hangingPunct="1">
              <a:spcBef>
                <a:spcPct val="50000"/>
              </a:spcBef>
            </a:pPr>
            <a:r>
              <a:rPr lang="en-US" sz="2400" b="1" dirty="0">
                <a:latin typeface="HP001 4 hàng" pitchFamily="34" charset="0"/>
                <a:cs typeface="Times New Roman" pitchFamily="18" charset="0"/>
              </a:rPr>
              <a:t>        3. </a:t>
            </a:r>
            <a:r>
              <a:rPr lang="en-US" sz="2400" b="1" dirty="0" err="1">
                <a:latin typeface="HP001 4 hàng" pitchFamily="34" charset="0"/>
                <a:cs typeface="Times New Roman" pitchFamily="18" charset="0"/>
              </a:rPr>
              <a:t>Em</a:t>
            </a:r>
            <a:r>
              <a:rPr lang="en-US" sz="2400" b="1" dirty="0">
                <a:latin typeface="HP001 4 hàng" pitchFamily="34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HP001 4 hàng" pitchFamily="34" charset="0"/>
                <a:cs typeface="Times New Roman" pitchFamily="18" charset="0"/>
              </a:rPr>
              <a:t>hãy</a:t>
            </a:r>
            <a:r>
              <a:rPr lang="en-US" sz="2400" b="1" dirty="0">
                <a:solidFill>
                  <a:srgbClr val="FF0000"/>
                </a:solidFill>
                <a:latin typeface="HP001 4 hàng" pitchFamily="34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HP001 4 hàng" pitchFamily="34" charset="0"/>
                <a:cs typeface="Times New Roman" pitchFamily="18" charset="0"/>
              </a:rPr>
              <a:t>tả</a:t>
            </a:r>
            <a:r>
              <a:rPr lang="en-US" sz="2400" b="1" dirty="0">
                <a:solidFill>
                  <a:srgbClr val="FF0000"/>
                </a:solidFill>
                <a:latin typeface="HP001 4 hàng" pitchFamily="34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HP001 4 hàng" pitchFamily="34" charset="0"/>
                <a:cs typeface="Times New Roman" pitchFamily="18" charset="0"/>
              </a:rPr>
              <a:t>chiếc</a:t>
            </a:r>
            <a:r>
              <a:rPr lang="en-US" sz="2400" b="1" dirty="0">
                <a:latin typeface="HP001 4 hàng" pitchFamily="34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HP001 4 hàng" pitchFamily="34" charset="0"/>
                <a:cs typeface="Times New Roman" pitchFamily="18" charset="0"/>
              </a:rPr>
              <a:t>áo</a:t>
            </a:r>
            <a:r>
              <a:rPr lang="en-US" sz="2400" b="1" dirty="0">
                <a:latin typeface="HP001 4 hàng" pitchFamily="34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HP001 4 hàng" pitchFamily="34" charset="0"/>
                <a:cs typeface="Times New Roman" pitchFamily="18" charset="0"/>
              </a:rPr>
              <a:t>hoặc</a:t>
            </a:r>
            <a:r>
              <a:rPr lang="en-US" sz="2400" b="1" dirty="0">
                <a:latin typeface="HP001 4 hàng" pitchFamily="34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HP001 4 hàng" pitchFamily="34" charset="0"/>
                <a:cs typeface="Times New Roman" pitchFamily="18" charset="0"/>
              </a:rPr>
              <a:t>chiếc</a:t>
            </a:r>
            <a:r>
              <a:rPr lang="en-US" sz="2400" b="1" dirty="0">
                <a:latin typeface="HP001 4 hàng" pitchFamily="34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HP001 4 hàng" pitchFamily="34" charset="0"/>
                <a:cs typeface="Times New Roman" pitchFamily="18" charset="0"/>
              </a:rPr>
              <a:t>váy</a:t>
            </a:r>
            <a:r>
              <a:rPr lang="en-US" sz="2400" b="1" dirty="0">
                <a:latin typeface="HP001 4 hàng" pitchFamily="34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HP001 4 hàng" pitchFamily="34" charset="0"/>
                <a:cs typeface="Times New Roman" pitchFamily="18" charset="0"/>
              </a:rPr>
              <a:t>em</a:t>
            </a:r>
            <a:endParaRPr lang="en-US" sz="2400" b="1" dirty="0">
              <a:latin typeface="HP001 4 hàng" pitchFamily="34" charset="0"/>
              <a:cs typeface="Times New Roman" pitchFamily="18" charset="0"/>
            </a:endParaRPr>
          </a:p>
          <a:p>
            <a:pPr eaLnBrk="1" hangingPunct="1">
              <a:spcBef>
                <a:spcPct val="50000"/>
              </a:spcBef>
            </a:pPr>
            <a:r>
              <a:rPr lang="en-US" sz="2400" b="1" dirty="0">
                <a:latin typeface="HP001 4 hàng" pitchFamily="34" charset="0"/>
                <a:cs typeface="Times New Roman" pitchFamily="18" charset="0"/>
              </a:rPr>
              <a:t>        </a:t>
            </a:r>
            <a:r>
              <a:rPr lang="en-US" sz="2400" b="1" dirty="0" err="1">
                <a:latin typeface="HP001 4 hàng" pitchFamily="34" charset="0"/>
                <a:cs typeface="Times New Roman" pitchFamily="18" charset="0"/>
              </a:rPr>
              <a:t>mặc</a:t>
            </a:r>
            <a:r>
              <a:rPr lang="en-US" sz="2400" b="1" dirty="0">
                <a:latin typeface="HP001 4 hàng" pitchFamily="34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HP001 4 hàng" pitchFamily="34" charset="0"/>
                <a:cs typeface="Times New Roman" pitchFamily="18" charset="0"/>
              </a:rPr>
              <a:t>đến</a:t>
            </a:r>
            <a:r>
              <a:rPr lang="en-US" sz="2400" b="1" dirty="0">
                <a:latin typeface="HP001 4 hàng" pitchFamily="34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HP001 4 hàng" pitchFamily="34" charset="0"/>
                <a:cs typeface="Times New Roman" pitchFamily="18" charset="0"/>
              </a:rPr>
              <a:t>trường</a:t>
            </a:r>
            <a:r>
              <a:rPr lang="en-US" sz="2400" b="1" dirty="0">
                <a:latin typeface="HP001 4 hàng" pitchFamily="34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HP001 4 hàng" pitchFamily="34" charset="0"/>
                <a:cs typeface="Times New Roman" pitchFamily="18" charset="0"/>
              </a:rPr>
              <a:t>ngày</a:t>
            </a:r>
            <a:r>
              <a:rPr lang="en-US" sz="2400" b="1" dirty="0">
                <a:latin typeface="HP001 4 hàng" pitchFamily="34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HP001 4 hàng" pitchFamily="34" charset="0"/>
                <a:cs typeface="Times New Roman" pitchFamily="18" charset="0"/>
              </a:rPr>
              <a:t>hôm</a:t>
            </a:r>
            <a:r>
              <a:rPr lang="en-US" sz="2400" b="1" dirty="0">
                <a:latin typeface="HP001 4 hàng" pitchFamily="34" charset="0"/>
                <a:cs typeface="Times New Roman" pitchFamily="18" charset="0"/>
              </a:rPr>
              <a:t> nay</a:t>
            </a:r>
          </a:p>
        </p:txBody>
      </p:sp>
      <p:grpSp>
        <p:nvGrpSpPr>
          <p:cNvPr id="26" name="Group 25"/>
          <p:cNvGrpSpPr/>
          <p:nvPr/>
        </p:nvGrpSpPr>
        <p:grpSpPr>
          <a:xfrm>
            <a:off x="-3200400" y="796466"/>
            <a:ext cx="11018520" cy="1280892"/>
            <a:chOff x="469895" y="1897752"/>
            <a:chExt cx="4579924" cy="1280892"/>
          </a:xfrm>
        </p:grpSpPr>
        <p:pic>
          <p:nvPicPr>
            <p:cNvPr id="27" name="Picture 26"/>
            <p:cNvPicPr>
              <a:picLocks noChangeAspect="1"/>
            </p:cNvPicPr>
            <p:nvPr/>
          </p:nvPicPr>
          <p:blipFill rotWithShape="1">
            <a:blip r:embed="rId9">
              <a:extLst>
                <a:ext uri="{BEBA8EAE-BF5A-486C-A8C5-ECC9F3942E4B}">
                  <a14:imgProps xmlns:a14="http://schemas.microsoft.com/office/drawing/2010/main">
                    <a14:imgLayer r:embed="rId10">
                      <a14:imgEffect>
                        <a14:backgroundRemoval t="79856" b="100000" l="0" r="45847"/>
                      </a14:imgEffect>
                      <a14:imgEffect>
                        <a14:brightnessContrast bright="20000" contrast="-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79007" r="59661"/>
            <a:stretch/>
          </p:blipFill>
          <p:spPr>
            <a:xfrm>
              <a:off x="1897460" y="2085813"/>
              <a:ext cx="3152359" cy="1092831"/>
            </a:xfrm>
            <a:prstGeom prst="rect">
              <a:avLst/>
            </a:prstGeom>
          </p:spPr>
        </p:pic>
        <p:sp>
          <p:nvSpPr>
            <p:cNvPr id="28" name="TextBox 27"/>
            <p:cNvSpPr txBox="1"/>
            <p:nvPr/>
          </p:nvSpPr>
          <p:spPr>
            <a:xfrm>
              <a:off x="469895" y="1897752"/>
              <a:ext cx="269626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>
                  <a:solidFill>
                    <a:srgbClr val="2A91A2"/>
                  </a:solidFill>
                  <a:latin typeface="UTM Aristote" panose="02040603050506020204" pitchFamily="18" charset="0"/>
                </a:rPr>
                <a:t>:</a:t>
              </a:r>
            </a:p>
          </p:txBody>
        </p:sp>
      </p:grpSp>
      <p:sp>
        <p:nvSpPr>
          <p:cNvPr id="6" name="Rectangle 5"/>
          <p:cNvSpPr/>
          <p:nvPr/>
        </p:nvSpPr>
        <p:spPr>
          <a:xfrm>
            <a:off x="911182" y="1377053"/>
            <a:ext cx="623119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 eaLnBrk="1" hangingPunct="1">
              <a:spcBef>
                <a:spcPct val="50000"/>
              </a:spcBef>
            </a:pPr>
            <a:r>
              <a:rPr lang="en-US" sz="2400" b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HP001 4 hàng" pitchFamily="34" charset="0"/>
              </a:rPr>
              <a:t>Đề</a:t>
            </a:r>
            <a:r>
              <a:rPr lang="en-US" sz="24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HP001 4 hàng" pitchFamily="34" charset="0"/>
              </a:rPr>
              <a:t> </a:t>
            </a:r>
            <a:r>
              <a:rPr lang="en-US" sz="2400" b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HP001 4 hàng" pitchFamily="34" charset="0"/>
              </a:rPr>
              <a:t>nào</a:t>
            </a:r>
            <a:r>
              <a:rPr lang="en-US" sz="24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HP001 4 hàng" pitchFamily="34" charset="0"/>
              </a:rPr>
              <a:t> </a:t>
            </a:r>
            <a:r>
              <a:rPr lang="en-US" sz="2400" b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HP001 4 hàng" pitchFamily="34" charset="0"/>
              </a:rPr>
              <a:t>dưới</a:t>
            </a:r>
            <a:r>
              <a:rPr lang="en-US" sz="24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HP001 4 hàng" pitchFamily="34" charset="0"/>
              </a:rPr>
              <a:t> </a:t>
            </a:r>
            <a:r>
              <a:rPr lang="en-US" sz="2400" b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HP001 4 hàng" pitchFamily="34" charset="0"/>
              </a:rPr>
              <a:t>đây</a:t>
            </a:r>
            <a:r>
              <a:rPr lang="en-US" sz="24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HP001 4 hàng" pitchFamily="34" charset="0"/>
              </a:rPr>
              <a:t> </a:t>
            </a:r>
            <a:r>
              <a:rPr lang="en-US" sz="2400" b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HP001 4 hàng" pitchFamily="34" charset="0"/>
              </a:rPr>
              <a:t>thuộc</a:t>
            </a:r>
            <a:r>
              <a:rPr lang="en-US" sz="24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HP001 4 hàng" pitchFamily="34" charset="0"/>
              </a:rPr>
              <a:t> </a:t>
            </a:r>
            <a:r>
              <a:rPr lang="en-US" sz="2400" b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HP001 4 hàng" pitchFamily="34" charset="0"/>
              </a:rPr>
              <a:t>thể</a:t>
            </a:r>
            <a:r>
              <a:rPr lang="en-US" sz="24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HP001 4 hàng" pitchFamily="34" charset="0"/>
              </a:rPr>
              <a:t> </a:t>
            </a:r>
            <a:r>
              <a:rPr lang="en-US" sz="2400" b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HP001 4 hàng" pitchFamily="34" charset="0"/>
              </a:rPr>
              <a:t>loại</a:t>
            </a:r>
            <a:r>
              <a:rPr lang="en-US" sz="24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HP001 4 hàng" pitchFamily="34" charset="0"/>
              </a:rPr>
              <a:t> </a:t>
            </a:r>
            <a:r>
              <a:rPr lang="en-US" sz="2400" b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HP001 4 hàng" pitchFamily="34" charset="0"/>
              </a:rPr>
              <a:t>văn</a:t>
            </a:r>
            <a:r>
              <a:rPr lang="en-US" sz="24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HP001 4 hàng" pitchFamily="34" charset="0"/>
              </a:rPr>
              <a:t> </a:t>
            </a:r>
            <a:r>
              <a:rPr lang="en-US" sz="2400" b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HP001 4 hàng" pitchFamily="34" charset="0"/>
              </a:rPr>
              <a:t>kể</a:t>
            </a:r>
            <a:r>
              <a:rPr lang="en-US" sz="24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HP001 4 hàng" pitchFamily="34" charset="0"/>
              </a:rPr>
              <a:t> </a:t>
            </a:r>
            <a:r>
              <a:rPr lang="en-US" sz="2400" b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HP001 4 hàng" pitchFamily="34" charset="0"/>
              </a:rPr>
              <a:t>chuyện</a:t>
            </a:r>
            <a:endParaRPr lang="en-US" sz="24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HP001 4 hàng" pitchFamily="34" charset="0"/>
            </a:endParaRPr>
          </a:p>
        </p:txBody>
      </p:sp>
      <p:pic>
        <p:nvPicPr>
          <p:cNvPr id="30" name="Picture 5" descr="C:\Users\HP\Desktop\hs 4.jpg"/>
          <p:cNvPicPr>
            <a:picLocks noChangeAspect="1" noChangeArrowheads="1"/>
          </p:cNvPicPr>
          <p:nvPr/>
        </p:nvPicPr>
        <p:blipFill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1128" b="91353" l="5751" r="92013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-1579866" y="3573981"/>
            <a:ext cx="3912291" cy="33906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022660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000"/>
                            </p:stCondLst>
                            <p:childTnLst>
                              <p:par>
                                <p:cTn id="14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6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0000">
                        <a14:foregroundMark x1="59300" y1="40926" x2="59300" y2="40926"/>
                        <a14:foregroundMark x1="59800" y1="37500" x2="59800" y2="37500"/>
                        <a14:foregroundMark x1="56400" y1="36019" x2="56400" y2="36019"/>
                        <a14:foregroundMark x1="56200" y1="34537" x2="56200" y2="34537"/>
                        <a14:foregroundMark x1="56100" y1="33333" x2="56100" y2="33333"/>
                        <a14:foregroundMark x1="58000" y1="39722" x2="58000" y2="40093"/>
                        <a14:foregroundMark x1="58400" y1="37593" x2="58400" y2="37593"/>
                        <a14:foregroundMark x1="59600" y1="33426" x2="59600" y2="33426"/>
                        <a14:foregroundMark x1="58100" y1="44537" x2="58100" y2="44537"/>
                        <a14:foregroundMark x1="60300" y1="45463" x2="60300" y2="45463"/>
                        <a14:foregroundMark x1="57400" y1="45556" x2="57400" y2="45556"/>
                        <a14:foregroundMark x1="40000" y1="37315" x2="40000" y2="37315"/>
                        <a14:foregroundMark x1="39200" y1="38704" x2="39200" y2="38704"/>
                        <a14:foregroundMark x1="41000" y1="36019" x2="41000" y2="36019"/>
                        <a14:foregroundMark x1="41000" y1="37037" x2="41000" y2="37037"/>
                        <a14:foregroundMark x1="34200" y1="33241" x2="34200" y2="33241"/>
                        <a14:foregroundMark x1="31000" y1="30648" x2="31000" y2="30648"/>
                        <a14:foregroundMark x1="31900" y1="31111" x2="31900" y2="31111"/>
                        <a14:foregroundMark x1="28700" y1="29444" x2="28700" y2="29444"/>
                        <a14:foregroundMark x1="27700" y1="28148" x2="27700" y2="28148"/>
                        <a14:foregroundMark x1="26600" y1="27500" x2="26600" y2="27500"/>
                        <a14:foregroundMark x1="32900" y1="32037" x2="32900" y2="32037"/>
                        <a14:foregroundMark x1="35800" y1="33889" x2="35800" y2="33889"/>
                        <a14:foregroundMark x1="67900" y1="52407" x2="67900" y2="52407"/>
                        <a14:foregroundMark x1="68300" y1="51111" x2="68300" y2="51111"/>
                        <a14:foregroundMark x1="67800" y1="56019" x2="67800" y2="56019"/>
                        <a14:foregroundMark x1="68500" y1="50370" x2="68500" y2="50370"/>
                        <a14:foregroundMark x1="69500" y1="50833" x2="69500" y2="50833"/>
                      </a14:backgroundRemoval>
                    </a14:imgEffect>
                    <a14:imgEffect>
                      <a14:artisticTexturizer/>
                    </a14:imgEffect>
                    <a14:imgEffect>
                      <a14:colorTemperature colorTemp="5900"/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47998" y="1503375"/>
            <a:ext cx="7308094" cy="6858000"/>
          </a:xfrm>
          <a:prstGeom prst="rect">
            <a:avLst/>
          </a:prstGeom>
        </p:spPr>
      </p:pic>
      <p:pic>
        <p:nvPicPr>
          <p:cNvPr id="8" name="Picture 2" descr="C:\Users\HP\Desktop\office-desk-icon-flat-design-vector-27498884.jpg"/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0000" b="90000" l="10000" r="90000">
                        <a14:foregroundMark x1="40500" y1="69630" x2="40500" y2="69630"/>
                        <a14:foregroundMark x1="38500" y1="60000" x2="38500" y2="60000"/>
                        <a14:backgroundMark x1="42000" y1="31574" x2="42000" y2="31574"/>
                        <a14:backgroundMark x1="38000" y1="50833" x2="38000" y2="50833"/>
                        <a14:backgroundMark x1="46400" y1="48981" x2="46400" y2="4898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-589844" y="2826206"/>
            <a:ext cx="5898444" cy="55351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 descr="C:\Users\HP\Desktop\hs 6.jpg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9913" b="89796" l="18762" r="97405">
                        <a14:foregroundMark x1="60878" y1="49271" x2="60878" y2="49271"/>
                        <a14:foregroundMark x1="59281" y1="56268" x2="59281" y2="56268"/>
                        <a14:foregroundMark x1="53493" y1="52187" x2="53493" y2="52187"/>
                        <a14:foregroundMark x1="57285" y1="59767" x2="57285" y2="59767"/>
                        <a14:foregroundMark x1="59481" y1="59475" x2="59481" y2="59475"/>
                        <a14:foregroundMark x1="54291" y1="58309" x2="54291" y2="58309"/>
                        <a14:foregroundMark x1="52295" y1="54227" x2="52295" y2="54227"/>
                        <a14:foregroundMark x1="52495" y1="54227" x2="52495" y2="54227"/>
                        <a14:foregroundMark x1="54291" y1="59475" x2="54291" y2="59475"/>
                        <a14:foregroundMark x1="51497" y1="51603" x2="51497" y2="51603"/>
                        <a14:foregroundMark x1="72655" y1="54810" x2="72655" y2="54810"/>
                        <a14:foregroundMark x1="73852" y1="44898" x2="73852" y2="44898"/>
                        <a14:foregroundMark x1="72255" y1="37901" x2="72255" y2="37901"/>
                        <a14:foregroundMark x1="67864" y1="58017" x2="67864" y2="58017"/>
                        <a14:foregroundMark x1="70459" y1="53644" x2="70459" y2="53644"/>
                        <a14:foregroundMark x1="73852" y1="64431" x2="73852" y2="64431"/>
                        <a14:foregroundMark x1="64870" y1="58601" x2="64870" y2="58601"/>
                        <a14:foregroundMark x1="73253" y1="62099" x2="73253" y2="62099"/>
                        <a14:foregroundMark x1="84830" y1="55394" x2="84830" y2="55394"/>
                        <a14:foregroundMark x1="89621" y1="77551" x2="89621" y2="77551"/>
                        <a14:foregroundMark x1="88423" y1="75510" x2="88423" y2="75510"/>
                        <a14:foregroundMark x1="91018" y1="76385" x2="91018" y2="76385"/>
                        <a14:foregroundMark x1="90619" y1="73469" x2="90619" y2="73469"/>
                        <a14:foregroundMark x1="86826" y1="76968" x2="86826" y2="76968"/>
                        <a14:foregroundMark x1="87226" y1="72303" x2="87226" y2="72303"/>
                        <a14:foregroundMark x1="89621" y1="68222" x2="89621" y2="68222"/>
                        <a14:foregroundMark x1="88423" y1="64723" x2="88423" y2="64723"/>
                        <a14:foregroundMark x1="91617" y1="81924" x2="91617" y2="81924"/>
                        <a14:foregroundMark x1="85629" y1="81633" x2="85629" y2="81633"/>
                        <a14:foregroundMark x1="77246" y1="73178" x2="77246" y2="73178"/>
                        <a14:foregroundMark x1="71257" y1="76676" x2="71257" y2="76676"/>
                        <a14:foregroundMark x1="66866" y1="76676" x2="66866" y2="76676"/>
                        <a14:foregroundMark x1="43713" y1="77551" x2="43713" y2="77551"/>
                        <a14:foregroundMark x1="25948" y1="79592" x2="25948" y2="79592"/>
                        <a14:foregroundMark x1="22754" y1="77259" x2="22754" y2="77259"/>
                        <a14:foregroundMark x1="84830" y1="66764" x2="84830" y2="66764"/>
                        <a14:foregroundMark x1="58084" y1="51312" x2="58084" y2="51312"/>
                        <a14:foregroundMark x1="75449" y1="65598" x2="75449" y2="65598"/>
                        <a14:foregroundMark x1="73653" y1="67638" x2="73653" y2="67638"/>
                        <a14:backgroundMark x1="62475" y1="58601" x2="62475" y2="58601"/>
                        <a14:backgroundMark x1="39920" y1="25364" x2="39920" y2="25364"/>
                        <a14:backgroundMark x1="44112" y1="25948" x2="44112" y2="25948"/>
                        <a14:backgroundMark x1="43912" y1="17201" x2="43912" y2="17201"/>
                        <a14:backgroundMark x1="34132" y1="23907" x2="34132" y2="23907"/>
                        <a14:backgroundMark x1="35329" y1="16327" x2="35329" y2="16327"/>
                        <a14:backgroundMark x1="44711" y1="26822" x2="44711" y2="26822"/>
                        <a14:backgroundMark x1="81836" y1="26531" x2="81836" y2="26531"/>
                        <a14:backgroundMark x1="77844" y1="13411" x2="77046" y2="37609"/>
                        <a14:backgroundMark x1="78842" y1="40233" x2="94611" y2="40525"/>
                        <a14:backgroundMark x1="31337" y1="10787" x2="31537" y2="35860"/>
                        <a14:backgroundMark x1="31936" y1="35569" x2="48703" y2="3586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9352"/>
          <a:stretch/>
        </p:blipFill>
        <p:spPr bwMode="auto">
          <a:xfrm>
            <a:off x="5628928" y="2884694"/>
            <a:ext cx="5702300" cy="48407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Google Shape;86;p3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-8407636" y="3554097"/>
            <a:ext cx="211935" cy="765970"/>
          </a:xfrm>
          <a:custGeom>
            <a:avLst/>
            <a:gdLst/>
            <a:ahLst/>
            <a:cxnLst/>
            <a:rect l="l" t="t" r="r" b="b"/>
            <a:pathLst>
              <a:path w="580643" h="2098547" extrusionOk="0">
                <a:moveTo>
                  <a:pt x="-97" y="-349"/>
                </a:moveTo>
                <a:lnTo>
                  <a:pt x="580547" y="-349"/>
                </a:lnTo>
                <a:lnTo>
                  <a:pt x="580547" y="2098199"/>
                </a:lnTo>
                <a:lnTo>
                  <a:pt x="-97" y="2098199"/>
                </a:lnTo>
                <a:close/>
              </a:path>
            </a:pathLst>
          </a:custGeom>
          <a:noFill/>
          <a:ln>
            <a:noFill/>
          </a:ln>
        </p:spPr>
      </p:pic>
      <p:pic>
        <p:nvPicPr>
          <p:cNvPr id="27" name="Picture 2" descr="C:\Users\HP\Desktop\10-point-exam-score-icon-design-ten-points-vector-33974159.jpg"/>
          <p:cNvPicPr>
            <a:picLocks noChangeAspect="1" noChangeArrowheads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10000" b="90000" l="10000" r="90000">
                        <a14:foregroundMark x1="56000" y1="43333" x2="56000" y2="4333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16946">
            <a:off x="804266" y="-318826"/>
            <a:ext cx="3110223" cy="33590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3" name="Text Box 6">
            <a:extLst>
              <a:ext uri="{FF2B5EF4-FFF2-40B4-BE49-F238E27FC236}">
                <a16:creationId xmlns:a16="http://schemas.microsoft.com/office/drawing/2014/main" id="{2FC65046-F139-481B-98F9-853A344762C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69236" y="3942245"/>
            <a:ext cx="6056890" cy="584775"/>
          </a:xfrm>
          <a:prstGeom prst="rect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defTabSz="964326" fontAlgn="auto">
              <a:spcAft>
                <a:spcPts val="0"/>
              </a:spcAft>
              <a:buNone/>
            </a:pPr>
            <a:r>
              <a:rPr lang="en-US" dirty="0">
                <a:latin typeface="Slogan" pitchFamily="18" charset="0"/>
                <a:ea typeface="Slogan" pitchFamily="18" charset="0"/>
                <a:cs typeface="Slogan" pitchFamily="18" charset="0"/>
              </a:rPr>
              <a:t> </a:t>
            </a:r>
            <a:r>
              <a:rPr lang="en-US" dirty="0" err="1">
                <a:latin typeface="Slogan" pitchFamily="18" charset="0"/>
                <a:ea typeface="Slogan" pitchFamily="18" charset="0"/>
                <a:cs typeface="Slogan" pitchFamily="18" charset="0"/>
              </a:rPr>
              <a:t>Là</a:t>
            </a:r>
            <a:r>
              <a:rPr lang="en-US" dirty="0">
                <a:latin typeface="Slogan" pitchFamily="18" charset="0"/>
                <a:ea typeface="Slogan" pitchFamily="18" charset="0"/>
                <a:cs typeface="Slogan" pitchFamily="18" charset="0"/>
              </a:rPr>
              <a:t> </a:t>
            </a:r>
            <a:r>
              <a:rPr lang="vi-VN" dirty="0">
                <a:latin typeface="Slogan" pitchFamily="18" charset="0"/>
                <a:ea typeface="Slogan" pitchFamily="18" charset="0"/>
                <a:cs typeface="Slogan" pitchFamily="18" charset="0"/>
              </a:rPr>
              <a:t>một tấm gương rèn luyện thân thể.</a:t>
            </a:r>
            <a:endParaRPr lang="en-US" dirty="0">
              <a:latin typeface="Slogan" pitchFamily="18" charset="0"/>
              <a:ea typeface="Slogan" pitchFamily="18" charset="0"/>
              <a:cs typeface="Slogan" pitchFamily="18" charset="0"/>
            </a:endParaRPr>
          </a:p>
        </p:txBody>
      </p:sp>
      <p:pic>
        <p:nvPicPr>
          <p:cNvPr id="60" name="Picture 59" descr="A picture containing light&#10;&#10;Description automatically generated">
            <a:extLst>
              <a:ext uri="{FF2B5EF4-FFF2-40B4-BE49-F238E27FC236}">
                <a16:creationId xmlns:a16="http://schemas.microsoft.com/office/drawing/2014/main" id="{AC2B2606-D234-44CC-9780-12F8B4E46B5B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3343" y="1110699"/>
            <a:ext cx="2191483" cy="2191483"/>
          </a:xfrm>
          <a:prstGeom prst="rect">
            <a:avLst/>
          </a:prstGeom>
        </p:spPr>
      </p:pic>
      <p:sp>
        <p:nvSpPr>
          <p:cNvPr id="61" name="Text Box 6">
            <a:extLst>
              <a:ext uri="{FF2B5EF4-FFF2-40B4-BE49-F238E27FC236}">
                <a16:creationId xmlns:a16="http://schemas.microsoft.com/office/drawing/2014/main" id="{72323BAB-C6DA-4B9D-B72A-2A50B78C9F6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71062" y="2130611"/>
            <a:ext cx="2098174" cy="954107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964326" fontAlgn="auto"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en-US" sz="2800" b="1" dirty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Slogan" pitchFamily="18" charset="0"/>
                <a:ea typeface="Slogan" pitchFamily="18" charset="0"/>
                <a:cs typeface="Slogan" pitchFamily="18" charset="0"/>
              </a:rPr>
              <a:t> </a:t>
            </a:r>
            <a:r>
              <a:rPr lang="en-US" altLang="en-US" sz="2800" b="1" dirty="0" err="1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Slogan" pitchFamily="18" charset="0"/>
                <a:ea typeface="Slogan" pitchFamily="18" charset="0"/>
                <a:cs typeface="Slogan" pitchFamily="18" charset="0"/>
              </a:rPr>
              <a:t>Kể</a:t>
            </a:r>
            <a:r>
              <a:rPr lang="en-US" altLang="en-US" sz="2800" b="1" dirty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Slogan" pitchFamily="18" charset="0"/>
                <a:ea typeface="Slogan" pitchFamily="18" charset="0"/>
                <a:cs typeface="Slogan" pitchFamily="18" charset="0"/>
              </a:rPr>
              <a:t> </a:t>
            </a:r>
            <a:r>
              <a:rPr lang="en-US" altLang="en-US" sz="2800" b="1" dirty="0" err="1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Slogan" pitchFamily="18" charset="0"/>
                <a:ea typeface="Slogan" pitchFamily="18" charset="0"/>
                <a:cs typeface="Slogan" pitchFamily="18" charset="0"/>
              </a:rPr>
              <a:t>một</a:t>
            </a:r>
            <a:r>
              <a:rPr lang="en-US" altLang="en-US" sz="2800" b="1" dirty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Slogan" pitchFamily="18" charset="0"/>
                <a:ea typeface="Slogan" pitchFamily="18" charset="0"/>
                <a:cs typeface="Slogan" pitchFamily="18" charset="0"/>
              </a:rPr>
              <a:t> </a:t>
            </a:r>
            <a:r>
              <a:rPr lang="en-US" altLang="en-US" sz="2800" b="1" dirty="0" err="1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Slogan" pitchFamily="18" charset="0"/>
                <a:ea typeface="Slogan" pitchFamily="18" charset="0"/>
                <a:cs typeface="Slogan" pitchFamily="18" charset="0"/>
              </a:rPr>
              <a:t>câu</a:t>
            </a:r>
            <a:r>
              <a:rPr lang="en-US" altLang="en-US" sz="2800" b="1" dirty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Slogan" pitchFamily="18" charset="0"/>
                <a:ea typeface="Slogan" pitchFamily="18" charset="0"/>
                <a:cs typeface="Slogan" pitchFamily="18" charset="0"/>
              </a:rPr>
              <a:t> </a:t>
            </a:r>
            <a:r>
              <a:rPr lang="en-US" altLang="en-US" sz="2800" b="1" dirty="0" err="1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Slogan" pitchFamily="18" charset="0"/>
                <a:ea typeface="Slogan" pitchFamily="18" charset="0"/>
                <a:cs typeface="Slogan" pitchFamily="18" charset="0"/>
              </a:rPr>
              <a:t>chuyện</a:t>
            </a:r>
            <a:endParaRPr lang="en-US" altLang="en-US" sz="2800" b="1" dirty="0"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Slogan" pitchFamily="18" charset="0"/>
              <a:ea typeface="Slogan" pitchFamily="18" charset="0"/>
              <a:cs typeface="Slogan" pitchFamily="18" charset="0"/>
            </a:endParaRPr>
          </a:p>
        </p:txBody>
      </p:sp>
      <p:pic>
        <p:nvPicPr>
          <p:cNvPr id="62" name="Graphic 17" descr="Arrow: Straight outline">
            <a:extLst>
              <a:ext uri="{FF2B5EF4-FFF2-40B4-BE49-F238E27FC236}">
                <a16:creationId xmlns:a16="http://schemas.microsoft.com/office/drawing/2014/main" id="{4172B4B2-6AFF-41F0-AA7E-AEB66FA29160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 flipH="1">
            <a:off x="6115610" y="2251985"/>
            <a:ext cx="1050197" cy="1050197"/>
          </a:xfrm>
          <a:prstGeom prst="rect">
            <a:avLst/>
          </a:prstGeom>
          <a:ln>
            <a:noFill/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</p:pic>
      <p:sp>
        <p:nvSpPr>
          <p:cNvPr id="63" name="Text Box 6">
            <a:extLst>
              <a:ext uri="{FF2B5EF4-FFF2-40B4-BE49-F238E27FC236}">
                <a16:creationId xmlns:a16="http://schemas.microsoft.com/office/drawing/2014/main" id="{3E1CB577-4969-476C-ACAD-30666DEDBA7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226003" y="2066466"/>
            <a:ext cx="1233087" cy="954107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defTabSz="964326" fontAlgn="auto"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en-US" sz="2800" b="1" dirty="0">
                <a:latin typeface="Slogan" pitchFamily="18" charset="0"/>
                <a:ea typeface="Slogan" pitchFamily="18" charset="0"/>
                <a:cs typeface="Slogan" pitchFamily="18" charset="0"/>
              </a:rPr>
              <a:t> </a:t>
            </a:r>
            <a:r>
              <a:rPr lang="en-US" altLang="en-US" sz="2800" b="1" dirty="0" err="1">
                <a:latin typeface="Slogan" pitchFamily="18" charset="0"/>
                <a:ea typeface="Slogan" pitchFamily="18" charset="0"/>
                <a:cs typeface="Slogan" pitchFamily="18" charset="0"/>
              </a:rPr>
              <a:t>Nhân</a:t>
            </a:r>
            <a:r>
              <a:rPr lang="en-US" altLang="en-US" sz="2800" b="1" dirty="0">
                <a:latin typeface="Slogan" pitchFamily="18" charset="0"/>
                <a:ea typeface="Slogan" pitchFamily="18" charset="0"/>
                <a:cs typeface="Slogan" pitchFamily="18" charset="0"/>
              </a:rPr>
              <a:t> </a:t>
            </a:r>
            <a:r>
              <a:rPr lang="en-US" altLang="en-US" sz="2800" b="1" dirty="0" err="1">
                <a:latin typeface="Slogan" pitchFamily="18" charset="0"/>
                <a:ea typeface="Slogan" pitchFamily="18" charset="0"/>
                <a:cs typeface="Slogan" pitchFamily="18" charset="0"/>
              </a:rPr>
              <a:t>vật</a:t>
            </a:r>
            <a:endParaRPr lang="en-US" altLang="en-US" sz="2800" b="1" dirty="0">
              <a:latin typeface="Slogan" pitchFamily="18" charset="0"/>
              <a:ea typeface="Slogan" pitchFamily="18" charset="0"/>
              <a:cs typeface="Slogan" pitchFamily="18" charset="0"/>
            </a:endParaRPr>
          </a:p>
        </p:txBody>
      </p:sp>
      <p:sp>
        <p:nvSpPr>
          <p:cNvPr id="64" name="Text Box 6">
            <a:extLst>
              <a:ext uri="{FF2B5EF4-FFF2-40B4-BE49-F238E27FC236}">
                <a16:creationId xmlns:a16="http://schemas.microsoft.com/office/drawing/2014/main" id="{4402B4F3-FF71-4085-BBDB-53470539067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411447" y="2063106"/>
            <a:ext cx="1300747" cy="954107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defTabSz="964326" fontAlgn="auto"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en-US" sz="2800" b="1" dirty="0">
                <a:latin typeface="Slogan" pitchFamily="18" charset="0"/>
                <a:ea typeface="Slogan" pitchFamily="18" charset="0"/>
                <a:cs typeface="Slogan" pitchFamily="18" charset="0"/>
              </a:rPr>
              <a:t> </a:t>
            </a:r>
            <a:r>
              <a:rPr lang="en-US" altLang="en-US" sz="2800" b="1" dirty="0" err="1">
                <a:latin typeface="Slogan" pitchFamily="18" charset="0"/>
                <a:ea typeface="Slogan" pitchFamily="18" charset="0"/>
                <a:cs typeface="Slogan" pitchFamily="18" charset="0"/>
              </a:rPr>
              <a:t>Cốt</a:t>
            </a:r>
            <a:r>
              <a:rPr lang="en-US" altLang="en-US" sz="2800" b="1" dirty="0">
                <a:latin typeface="Slogan" pitchFamily="18" charset="0"/>
                <a:ea typeface="Slogan" pitchFamily="18" charset="0"/>
                <a:cs typeface="Slogan" pitchFamily="18" charset="0"/>
              </a:rPr>
              <a:t> </a:t>
            </a:r>
            <a:r>
              <a:rPr lang="en-US" altLang="en-US" sz="2800" b="1" dirty="0" err="1">
                <a:latin typeface="Slogan" pitchFamily="18" charset="0"/>
                <a:ea typeface="Slogan" pitchFamily="18" charset="0"/>
                <a:cs typeface="Slogan" pitchFamily="18" charset="0"/>
              </a:rPr>
              <a:t>truyện</a:t>
            </a:r>
            <a:endParaRPr lang="en-US" altLang="en-US" sz="2800" b="1" dirty="0">
              <a:latin typeface="Slogan" pitchFamily="18" charset="0"/>
              <a:ea typeface="Slogan" pitchFamily="18" charset="0"/>
              <a:cs typeface="Slogan" pitchFamily="18" charset="0"/>
            </a:endParaRPr>
          </a:p>
        </p:txBody>
      </p:sp>
      <p:sp>
        <p:nvSpPr>
          <p:cNvPr id="65" name="Text Box 6">
            <a:extLst>
              <a:ext uri="{FF2B5EF4-FFF2-40B4-BE49-F238E27FC236}">
                <a16:creationId xmlns:a16="http://schemas.microsoft.com/office/drawing/2014/main" id="{B9CA5114-274B-4CF8-8E38-35715C7EFA2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685691" y="2047866"/>
            <a:ext cx="1257874" cy="954107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defTabSz="964326" fontAlgn="auto"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en-US" sz="2800" b="1" dirty="0" err="1">
                <a:latin typeface="Slogan" pitchFamily="18" charset="0"/>
                <a:ea typeface="Slogan" pitchFamily="18" charset="0"/>
                <a:cs typeface="Slogan" pitchFamily="18" charset="0"/>
              </a:rPr>
              <a:t>Diễn</a:t>
            </a:r>
            <a:r>
              <a:rPr lang="en-US" altLang="en-US" sz="2800" b="1" dirty="0">
                <a:latin typeface="Slogan" pitchFamily="18" charset="0"/>
                <a:ea typeface="Slogan" pitchFamily="18" charset="0"/>
                <a:cs typeface="Slogan" pitchFamily="18" charset="0"/>
              </a:rPr>
              <a:t> </a:t>
            </a:r>
            <a:r>
              <a:rPr lang="en-US" altLang="en-US" sz="2800" b="1" dirty="0" err="1">
                <a:latin typeface="Slogan" pitchFamily="18" charset="0"/>
                <a:ea typeface="Slogan" pitchFamily="18" charset="0"/>
                <a:cs typeface="Slogan" pitchFamily="18" charset="0"/>
              </a:rPr>
              <a:t>biến</a:t>
            </a:r>
            <a:endParaRPr lang="en-US" altLang="en-US" sz="2800" b="1" dirty="0">
              <a:latin typeface="Slogan" pitchFamily="18" charset="0"/>
              <a:ea typeface="Slogan" pitchFamily="18" charset="0"/>
              <a:cs typeface="Slogan" pitchFamily="18" charset="0"/>
            </a:endParaRPr>
          </a:p>
        </p:txBody>
      </p:sp>
      <p:sp>
        <p:nvSpPr>
          <p:cNvPr id="66" name="Text Box 6">
            <a:extLst>
              <a:ext uri="{FF2B5EF4-FFF2-40B4-BE49-F238E27FC236}">
                <a16:creationId xmlns:a16="http://schemas.microsoft.com/office/drawing/2014/main" id="{6F48A55F-3FF8-4616-9045-0B3B9DADE3E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920095" y="2063105"/>
            <a:ext cx="1206031" cy="954107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defTabSz="964326" fontAlgn="auto"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en-US" sz="2800" b="1" dirty="0">
                <a:latin typeface="Slogan" pitchFamily="18" charset="0"/>
                <a:ea typeface="Slogan" pitchFamily="18" charset="0"/>
                <a:cs typeface="Slogan" pitchFamily="18" charset="0"/>
              </a:rPr>
              <a:t>Ý </a:t>
            </a:r>
            <a:r>
              <a:rPr lang="en-US" altLang="en-US" sz="2800" b="1" dirty="0" err="1">
                <a:latin typeface="Slogan" pitchFamily="18" charset="0"/>
                <a:ea typeface="Slogan" pitchFamily="18" charset="0"/>
                <a:cs typeface="Slogan" pitchFamily="18" charset="0"/>
              </a:rPr>
              <a:t>nghĩa</a:t>
            </a:r>
            <a:endParaRPr lang="en-US" altLang="en-US" sz="2800" b="1" dirty="0">
              <a:latin typeface="Slogan" pitchFamily="18" charset="0"/>
              <a:ea typeface="Slogan" pitchFamily="18" charset="0"/>
              <a:cs typeface="Slogan" pitchFamily="18" charset="0"/>
            </a:endParaRPr>
          </a:p>
        </p:txBody>
      </p:sp>
      <p:pic>
        <p:nvPicPr>
          <p:cNvPr id="67" name="Graphic 23" descr="Arrow: Slight curve outline">
            <a:extLst>
              <a:ext uri="{FF2B5EF4-FFF2-40B4-BE49-F238E27FC236}">
                <a16:creationId xmlns:a16="http://schemas.microsoft.com/office/drawing/2014/main" id="{04DFF410-8F68-4DF9-BEB8-62006DDA3688}"/>
              </a:ext>
            </a:extLst>
          </p:cNvPr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 rot="5400000">
            <a:off x="7266477" y="3160561"/>
            <a:ext cx="776522" cy="776522"/>
          </a:xfrm>
          <a:prstGeom prst="rect">
            <a:avLst/>
          </a:prstGeom>
        </p:spPr>
      </p:pic>
      <p:pic>
        <p:nvPicPr>
          <p:cNvPr id="68" name="Picture 67"/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25094" y="-185064"/>
            <a:ext cx="8461266" cy="1504950"/>
          </a:xfrm>
          <a:prstGeom prst="rect">
            <a:avLst/>
          </a:prstGeom>
          <a:ln w="57150">
            <a:prstDash val="sysDot"/>
            <a:tailEnd type="triangle"/>
          </a:ln>
        </p:spPr>
      </p:pic>
      <p:sp>
        <p:nvSpPr>
          <p:cNvPr id="69" name="Text Box 6"/>
          <p:cNvSpPr txBox="1">
            <a:spLocks noChangeArrowheads="1"/>
          </p:cNvSpPr>
          <p:nvPr/>
        </p:nvSpPr>
        <p:spPr bwMode="auto">
          <a:xfrm>
            <a:off x="4625005" y="-30956"/>
            <a:ext cx="10037220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defTabSz="964326" fontAlgn="auto"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en-US" sz="4400" b="1" dirty="0">
                <a:latin typeface="Slogan" pitchFamily="18" charset="0"/>
                <a:ea typeface="Slogan" pitchFamily="18" charset="0"/>
                <a:cs typeface="Slogan" pitchFamily="18" charset="0"/>
              </a:rPr>
              <a:t> </a:t>
            </a:r>
            <a:r>
              <a:rPr lang="en-US" altLang="en-US" sz="4400" b="1" dirty="0" err="1">
                <a:latin typeface="Slogan" pitchFamily="18" charset="0"/>
                <a:ea typeface="Slogan" pitchFamily="18" charset="0"/>
                <a:cs typeface="Slogan" pitchFamily="18" charset="0"/>
              </a:rPr>
              <a:t>Đề</a:t>
            </a:r>
            <a:r>
              <a:rPr lang="en-US" altLang="en-US" sz="4400" b="1" dirty="0">
                <a:latin typeface="Slogan" pitchFamily="18" charset="0"/>
                <a:ea typeface="Slogan" pitchFamily="18" charset="0"/>
                <a:cs typeface="Slogan" pitchFamily="18" charset="0"/>
              </a:rPr>
              <a:t> 2 </a:t>
            </a:r>
            <a:r>
              <a:rPr lang="vi-VN" altLang="en-US" sz="4400" b="1" dirty="0">
                <a:latin typeface="Slogan" pitchFamily="18" charset="0"/>
                <a:ea typeface="Slogan" pitchFamily="18" charset="0"/>
                <a:cs typeface="Slogan" pitchFamily="18" charset="0"/>
              </a:rPr>
              <a:t>thuộc thể loại văn kể chuyện</a:t>
            </a:r>
            <a:r>
              <a:rPr lang="en-US" altLang="en-US" sz="4400" b="1" dirty="0">
                <a:latin typeface="Slogan" pitchFamily="18" charset="0"/>
                <a:ea typeface="Slogan" pitchFamily="18" charset="0"/>
                <a:cs typeface="Slogan" pitchFamily="18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18746158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1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0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4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7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" grpId="0" animBg="1"/>
      <p:bldP spid="61" grpId="0" animBg="1"/>
      <p:bldP spid="63" grpId="0" animBg="1"/>
      <p:bldP spid="64" grpId="0" animBg="1"/>
      <p:bldP spid="65" grpId="0" animBg="1"/>
      <p:bldP spid="66" grpId="0" animBg="1"/>
      <p:bldP spid="69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5" name="Google Shape;1205;p22"/>
          <p:cNvSpPr txBox="1"/>
          <p:nvPr/>
        </p:nvSpPr>
        <p:spPr>
          <a:xfrm>
            <a:off x="483325" y="769402"/>
            <a:ext cx="1453800" cy="117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3000" b="1" dirty="0">
              <a:latin typeface="Courier New"/>
              <a:ea typeface="Courier New"/>
              <a:cs typeface="Courier New"/>
              <a:sym typeface="Courier New"/>
            </a:endParaRPr>
          </a:p>
        </p:txBody>
      </p:sp>
      <p:sp>
        <p:nvSpPr>
          <p:cNvPr id="1206" name="Google Shape;1206;p22">
            <a:hlinkClick r:id="rId3" action="ppaction://hlinksldjump"/>
          </p:cNvPr>
          <p:cNvSpPr/>
          <p:nvPr/>
        </p:nvSpPr>
        <p:spPr>
          <a:xfrm rot="10241445">
            <a:off x="11016365" y="5263751"/>
            <a:ext cx="1184906" cy="871356"/>
          </a:xfrm>
          <a:custGeom>
            <a:avLst/>
            <a:gdLst/>
            <a:ahLst/>
            <a:cxnLst/>
            <a:rect l="l" t="t" r="r" b="b"/>
            <a:pathLst>
              <a:path w="10653" h="7834" extrusionOk="0">
                <a:moveTo>
                  <a:pt x="3801" y="1"/>
                </a:moveTo>
                <a:lnTo>
                  <a:pt x="0" y="3195"/>
                </a:lnTo>
                <a:lnTo>
                  <a:pt x="3801" y="6371"/>
                </a:lnTo>
                <a:lnTo>
                  <a:pt x="3801" y="4640"/>
                </a:lnTo>
                <a:cubicBezTo>
                  <a:pt x="8475" y="4693"/>
                  <a:pt x="10652" y="7834"/>
                  <a:pt x="10652" y="7834"/>
                </a:cubicBezTo>
                <a:cubicBezTo>
                  <a:pt x="10652" y="7834"/>
                  <a:pt x="9653" y="1910"/>
                  <a:pt x="3801" y="1857"/>
                </a:cubicBezTo>
                <a:lnTo>
                  <a:pt x="3801" y="1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" name="Google Shape;49;p3"/>
          <p:cNvSpPr/>
          <p:nvPr/>
        </p:nvSpPr>
        <p:spPr>
          <a:xfrm>
            <a:off x="4925238" y="1168400"/>
            <a:ext cx="5298277" cy="3935657"/>
          </a:xfrm>
          <a:prstGeom prst="roundRect">
            <a:avLst>
              <a:gd name="adj" fmla="val 1923"/>
            </a:avLst>
          </a:prstGeom>
          <a:solidFill>
            <a:schemeClr val="accent6"/>
          </a:solidFill>
          <a:ln>
            <a:noFill/>
          </a:ln>
          <a:effectLst>
            <a:outerShdw blurRad="25400" dist="88900" dir="2700000" algn="tl" rotWithShape="0">
              <a:srgbClr val="000000">
                <a:alpha val="2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" name="Google Shape;56;p3"/>
          <p:cNvSpPr/>
          <p:nvPr/>
        </p:nvSpPr>
        <p:spPr>
          <a:xfrm>
            <a:off x="5053459" y="1732781"/>
            <a:ext cx="4974480" cy="2806894"/>
          </a:xfrm>
          <a:custGeom>
            <a:avLst/>
            <a:gdLst/>
            <a:ahLst/>
            <a:cxnLst/>
            <a:rect l="l" t="t" r="r" b="b"/>
            <a:pathLst>
              <a:path w="2531253" h="3088371" extrusionOk="0">
                <a:moveTo>
                  <a:pt x="2244619" y="73170"/>
                </a:moveTo>
                <a:lnTo>
                  <a:pt x="2244619" y="164004"/>
                </a:lnTo>
                <a:lnTo>
                  <a:pt x="2329398" y="164004"/>
                </a:lnTo>
                <a:lnTo>
                  <a:pt x="2329398" y="73170"/>
                </a:lnTo>
                <a:close/>
                <a:moveTo>
                  <a:pt x="1901804" y="73170"/>
                </a:moveTo>
                <a:lnTo>
                  <a:pt x="1901804" y="164004"/>
                </a:lnTo>
                <a:lnTo>
                  <a:pt x="1986583" y="164004"/>
                </a:lnTo>
                <a:lnTo>
                  <a:pt x="1986583" y="73170"/>
                </a:lnTo>
                <a:close/>
                <a:moveTo>
                  <a:pt x="1558988" y="73170"/>
                </a:moveTo>
                <a:lnTo>
                  <a:pt x="1558988" y="164004"/>
                </a:lnTo>
                <a:lnTo>
                  <a:pt x="1643767" y="164004"/>
                </a:lnTo>
                <a:lnTo>
                  <a:pt x="1643767" y="73170"/>
                </a:lnTo>
                <a:close/>
                <a:moveTo>
                  <a:pt x="1216172" y="73170"/>
                </a:moveTo>
                <a:lnTo>
                  <a:pt x="1216172" y="164004"/>
                </a:lnTo>
                <a:lnTo>
                  <a:pt x="1300951" y="164004"/>
                </a:lnTo>
                <a:lnTo>
                  <a:pt x="1300951" y="73170"/>
                </a:lnTo>
                <a:close/>
                <a:moveTo>
                  <a:pt x="873356" y="73170"/>
                </a:moveTo>
                <a:lnTo>
                  <a:pt x="873356" y="164004"/>
                </a:lnTo>
                <a:lnTo>
                  <a:pt x="958135" y="164004"/>
                </a:lnTo>
                <a:lnTo>
                  <a:pt x="958135" y="73170"/>
                </a:lnTo>
                <a:close/>
                <a:moveTo>
                  <a:pt x="530540" y="73170"/>
                </a:moveTo>
                <a:lnTo>
                  <a:pt x="530540" y="164004"/>
                </a:lnTo>
                <a:lnTo>
                  <a:pt x="615319" y="164004"/>
                </a:lnTo>
                <a:lnTo>
                  <a:pt x="615319" y="73170"/>
                </a:lnTo>
                <a:close/>
                <a:moveTo>
                  <a:pt x="187724" y="73170"/>
                </a:moveTo>
                <a:lnTo>
                  <a:pt x="187724" y="164004"/>
                </a:lnTo>
                <a:lnTo>
                  <a:pt x="272503" y="164004"/>
                </a:lnTo>
                <a:lnTo>
                  <a:pt x="272503" y="73170"/>
                </a:lnTo>
                <a:close/>
                <a:moveTo>
                  <a:pt x="0" y="0"/>
                </a:moveTo>
                <a:lnTo>
                  <a:pt x="2531253" y="0"/>
                </a:lnTo>
                <a:lnTo>
                  <a:pt x="2531253" y="3088371"/>
                </a:lnTo>
                <a:lnTo>
                  <a:pt x="0" y="3088371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  <a:effectLst>
            <a:outerShdw blurRad="25400" dist="50800" dir="2700000" algn="tl" rotWithShape="0">
              <a:srgbClr val="000000">
                <a:alpha val="2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eaLnBrk="1" hangingPunct="1">
              <a:spcBef>
                <a:spcPct val="50000"/>
              </a:spcBef>
            </a:pPr>
            <a:endParaRPr lang="en-US" sz="6000" b="1" dirty="0">
              <a:ln w="10541" cmpd="sng">
                <a:solidFill>
                  <a:sysClr val="windowText" lastClr="000000"/>
                </a:solidFill>
                <a:prstDash val="solid"/>
              </a:ln>
              <a:solidFill>
                <a:schemeClr val="tx1"/>
              </a:solidFill>
              <a:latin typeface="Slogan" pitchFamily="18" charset="0"/>
              <a:ea typeface="Slogan" pitchFamily="18" charset="0"/>
              <a:cs typeface="Slogan" pitchFamily="18" charset="0"/>
            </a:endParaRPr>
          </a:p>
        </p:txBody>
      </p:sp>
      <p:pic>
        <p:nvPicPr>
          <p:cNvPr id="4098" name="Picture 2" descr="C:\Users\HP\Desktop\hs 3.jpg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9935" b="100000" l="9904" r="8993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176249" y="605873"/>
            <a:ext cx="3047275" cy="22538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 descr="C:\Users\HP\Desktop\hs 5.jpg"/>
          <p:cNvPicPr>
            <a:picLocks noChangeAspect="1" noChangeArrowheads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2556" b="10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851140" y="-2659598"/>
            <a:ext cx="4572000" cy="3429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1" name="Picture 5" descr="C:\Users\HP\Desktop\hs 4.jpg"/>
          <p:cNvPicPr>
            <a:picLocks noChangeAspect="1" noChangeArrowheads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1128" b="91353" l="5751" r="92013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39023" y="-324310"/>
            <a:ext cx="2670751" cy="22697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14"/>
          <p:cNvPicPr>
            <a:picLocks noChangeAspect="1"/>
          </p:cNvPicPr>
          <p:nvPr/>
        </p:nvPicPr>
        <p:blipFill rotWithShape="1"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2685" b="90000" l="8500" r="90000">
                        <a14:foregroundMark x1="49800" y1="34352" x2="49800" y2="34352"/>
                        <a14:foregroundMark x1="49800" y1="38796" x2="49800" y2="38796"/>
                        <a14:foregroundMark x1="59400" y1="30463" x2="59400" y2="30463"/>
                        <a14:foregroundMark x1="60300" y1="22685" x2="60300" y2="22685"/>
                        <a14:foregroundMark x1="53600" y1="32130" x2="53600" y2="32130"/>
                        <a14:foregroundMark x1="74700" y1="33519" x2="74700" y2="33519"/>
                        <a14:foregroundMark x1="70900" y1="38148" x2="70900" y2="38148"/>
                        <a14:foregroundMark x1="44900" y1="54167" x2="44900" y2="54167"/>
                        <a14:foregroundMark x1="53800" y1="50463" x2="53800" y2="50463"/>
                        <a14:foregroundMark x1="42800" y1="62407" x2="42800" y2="62407"/>
                        <a14:foregroundMark x1="44300" y1="59907" x2="44300" y2="59907"/>
                        <a14:foregroundMark x1="45500" y1="66019" x2="45500" y2="66019"/>
                        <a14:foregroundMark x1="28600" y1="70648" x2="28600" y2="70648"/>
                        <a14:foregroundMark x1="52400" y1="80370" x2="52400" y2="80370"/>
                        <a14:foregroundMark x1="63200" y1="79074" x2="63200" y2="79074"/>
                        <a14:foregroundMark x1="64600" y1="73519" x2="64600" y2="73519"/>
                        <a14:foregroundMark x1="63000" y1="68148" x2="63000" y2="68148"/>
                        <a14:foregroundMark x1="64100" y1="77037" x2="64100" y2="77037"/>
                        <a14:foregroundMark x1="41900" y1="67037" x2="41900" y2="67037"/>
                        <a14:foregroundMark x1="42100" y1="75278" x2="42100" y2="75278"/>
                        <a14:foregroundMark x1="65400" y1="75926" x2="65400" y2="75926"/>
                        <a14:foregroundMark x1="72500" y1="73704" x2="72500" y2="73704"/>
                        <a14:foregroundMark x1="77300" y1="73704" x2="77300" y2="73704"/>
                        <a14:foregroundMark x1="64600" y1="55278" x2="64600" y2="55278"/>
                        <a14:backgroundMark x1="50000" y1="32407" x2="50000" y2="32407"/>
                        <a14:backgroundMark x1="74900" y1="36204" x2="74900" y2="36204"/>
                        <a14:backgroundMark x1="45400" y1="36389" x2="45400" y2="36389"/>
                        <a14:backgroundMark x1="47400" y1="57500" x2="47400" y2="57500"/>
                        <a14:backgroundMark x1="51000" y1="55278" x2="51000" y2="5527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7944" t="52942" r="18456" b="10391"/>
          <a:stretch/>
        </p:blipFill>
        <p:spPr>
          <a:xfrm>
            <a:off x="7844800" y="2737915"/>
            <a:ext cx="4188446" cy="4732281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105851" y="2270108"/>
            <a:ext cx="3283271" cy="19389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000" b="1" dirty="0" err="1">
                <a:ln w="10541" cmpd="sng">
                  <a:solidFill>
                    <a:sysClr val="windowText" lastClr="000000"/>
                  </a:solidFill>
                  <a:prstDash val="solid"/>
                </a:ln>
                <a:solidFill>
                  <a:schemeClr val="tx1"/>
                </a:solidFill>
                <a:latin typeface="Slogan" pitchFamily="18" charset="0"/>
                <a:ea typeface="Slogan" pitchFamily="18" charset="0"/>
                <a:cs typeface="Slogan" pitchFamily="18" charset="0"/>
              </a:rPr>
              <a:t>Thực</a:t>
            </a:r>
            <a:r>
              <a:rPr lang="en-US" sz="6000" b="1" dirty="0">
                <a:ln w="10541" cmpd="sng">
                  <a:solidFill>
                    <a:sysClr val="windowText" lastClr="000000"/>
                  </a:solidFill>
                  <a:prstDash val="solid"/>
                </a:ln>
                <a:solidFill>
                  <a:schemeClr val="tx1"/>
                </a:solidFill>
                <a:latin typeface="Slogan" pitchFamily="18" charset="0"/>
                <a:ea typeface="Slogan" pitchFamily="18" charset="0"/>
                <a:cs typeface="Slogan" pitchFamily="18" charset="0"/>
              </a:rPr>
              <a:t> </a:t>
            </a:r>
            <a:r>
              <a:rPr lang="en-US" sz="6000" b="1" dirty="0" err="1">
                <a:ln w="10541" cmpd="sng">
                  <a:solidFill>
                    <a:sysClr val="windowText" lastClr="000000"/>
                  </a:solidFill>
                  <a:prstDash val="solid"/>
                </a:ln>
                <a:solidFill>
                  <a:schemeClr val="tx1"/>
                </a:solidFill>
                <a:latin typeface="Slogan" pitchFamily="18" charset="0"/>
                <a:ea typeface="Slogan" pitchFamily="18" charset="0"/>
                <a:cs typeface="Slogan" pitchFamily="18" charset="0"/>
              </a:rPr>
              <a:t>hành</a:t>
            </a:r>
            <a:endParaRPr lang="en-US" sz="6000" b="1" dirty="0">
              <a:ln w="10541" cmpd="sng">
                <a:solidFill>
                  <a:sysClr val="windowText" lastClr="000000"/>
                </a:solidFill>
                <a:prstDash val="solid"/>
              </a:ln>
              <a:solidFill>
                <a:schemeClr val="tx1"/>
              </a:solidFill>
              <a:latin typeface="Slogan" pitchFamily="18" charset="0"/>
              <a:ea typeface="Slogan" pitchFamily="18" charset="0"/>
              <a:cs typeface="Slogan" pitchFamily="18" charset="0"/>
            </a:endParaRPr>
          </a:p>
          <a:p>
            <a:endParaRPr lang="en-US" sz="6000" dirty="0"/>
          </a:p>
        </p:txBody>
      </p:sp>
      <p:pic>
        <p:nvPicPr>
          <p:cNvPr id="12" name="Picture 3" descr="C:\Users\HP\Desktop\14-146826_role-play-teaching-method-male-teacher-cartoon-png.png"/>
          <p:cNvPicPr>
            <a:picLocks noChangeAspect="1" noChangeArrowheads="1"/>
          </p:cNvPicPr>
          <p:nvPr/>
        </p:nvPicPr>
        <p:blipFill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2187" b="96064" l="1905" r="91667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50553" y="810546"/>
            <a:ext cx="6400800" cy="52273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 descr="C:\Users\HP\Desktop\office-desk-chair-vector-25220724.jpg"/>
          <p:cNvPicPr>
            <a:picLocks noChangeAspect="1" noChangeArrowheads="1"/>
          </p:cNvPicPr>
          <p:nvPr/>
        </p:nvPicPr>
        <p:blipFill>
          <a:blip r:embed="rId14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10000" b="90000" l="300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12948" y="2270108"/>
            <a:ext cx="5666407" cy="61197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601836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" name="Google Shape;256;p7"/>
          <p:cNvSpPr txBox="1"/>
          <p:nvPr/>
        </p:nvSpPr>
        <p:spPr>
          <a:xfrm>
            <a:off x="1398375" y="524375"/>
            <a:ext cx="1868100" cy="77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Handlee"/>
              <a:ea typeface="Handlee"/>
              <a:cs typeface="Handlee"/>
              <a:sym typeface="Handlee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0000">
                        <a14:foregroundMark x1="59300" y1="40926" x2="59300" y2="40926"/>
                        <a14:foregroundMark x1="59800" y1="37500" x2="59800" y2="37500"/>
                        <a14:foregroundMark x1="56400" y1="36019" x2="56400" y2="36019"/>
                        <a14:foregroundMark x1="56200" y1="34537" x2="56200" y2="34537"/>
                        <a14:foregroundMark x1="56100" y1="33333" x2="56100" y2="33333"/>
                        <a14:foregroundMark x1="58000" y1="39722" x2="58000" y2="40093"/>
                        <a14:foregroundMark x1="58400" y1="37593" x2="58400" y2="37593"/>
                        <a14:foregroundMark x1="59600" y1="33426" x2="59600" y2="33426"/>
                        <a14:foregroundMark x1="58100" y1="44537" x2="58100" y2="44537"/>
                        <a14:foregroundMark x1="60300" y1="45463" x2="60300" y2="45463"/>
                        <a14:foregroundMark x1="57400" y1="45556" x2="57400" y2="45556"/>
                        <a14:foregroundMark x1="40000" y1="37315" x2="40000" y2="37315"/>
                        <a14:foregroundMark x1="39200" y1="38704" x2="39200" y2="38704"/>
                        <a14:foregroundMark x1="41000" y1="36019" x2="41000" y2="36019"/>
                        <a14:foregroundMark x1="41000" y1="37037" x2="41000" y2="37037"/>
                        <a14:foregroundMark x1="34200" y1="33241" x2="34200" y2="33241"/>
                        <a14:foregroundMark x1="31000" y1="30648" x2="31000" y2="30648"/>
                        <a14:foregroundMark x1="31900" y1="31111" x2="31900" y2="31111"/>
                        <a14:foregroundMark x1="28700" y1="29444" x2="28700" y2="29444"/>
                        <a14:foregroundMark x1="27700" y1="28148" x2="27700" y2="28148"/>
                        <a14:foregroundMark x1="26600" y1="27500" x2="26600" y2="27500"/>
                        <a14:foregroundMark x1="32900" y1="32037" x2="32900" y2="32037"/>
                        <a14:foregroundMark x1="35800" y1="33889" x2="35800" y2="33889"/>
                        <a14:foregroundMark x1="67900" y1="52407" x2="67900" y2="52407"/>
                        <a14:foregroundMark x1="68300" y1="51111" x2="68300" y2="51111"/>
                        <a14:foregroundMark x1="67800" y1="56019" x2="67800" y2="56019"/>
                        <a14:foregroundMark x1="68500" y1="50370" x2="68500" y2="50370"/>
                        <a14:foregroundMark x1="69500" y1="50833" x2="69500" y2="50833"/>
                      </a14:backgroundRemoval>
                    </a14:imgEffect>
                    <a14:imgEffect>
                      <a14:artisticTexturizer/>
                    </a14:imgEffect>
                    <a14:imgEffect>
                      <a14:colorTemperature colorTemp="5900"/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09514" y="1331925"/>
            <a:ext cx="6350000" cy="6858000"/>
          </a:xfrm>
          <a:prstGeom prst="rect">
            <a:avLst/>
          </a:prstGeom>
        </p:spPr>
      </p:pic>
      <p:pic>
        <p:nvPicPr>
          <p:cNvPr id="11" name="Picture 2" descr="C:\Users\HP\Desktop\office-desk-icon-flat-design-vector-27498884.jpg"/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0000" b="90000" l="10000" r="90000">
                        <a14:foregroundMark x1="40500" y1="69630" x2="40500" y2="69630"/>
                        <a14:foregroundMark x1="38500" y1="60000" x2="38500" y2="60000"/>
                        <a14:backgroundMark x1="42000" y1="31574" x2="42000" y2="31574"/>
                        <a14:backgroundMark x1="38000" y1="50833" x2="38000" y2="50833"/>
                        <a14:backgroundMark x1="46400" y1="48981" x2="46400" y2="4898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9724" y="2806520"/>
            <a:ext cx="5125156" cy="55351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2" descr="C:\Users\HP\Desktop\10-point-exam-score-icon-design-ten-points-vector-33974159.jpg"/>
          <p:cNvPicPr>
            <a:picLocks noChangeAspect="1" noChangeArrowheads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0000" b="90000" l="10000" r="90000">
                        <a14:foregroundMark x1="56000" y1="43333" x2="56000" y2="4333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16946">
            <a:off x="7441598" y="-155520"/>
            <a:ext cx="3110223" cy="33590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Text Box 7"/>
          <p:cNvSpPr txBox="1">
            <a:spLocks noChangeArrowheads="1"/>
          </p:cNvSpPr>
          <p:nvPr/>
        </p:nvSpPr>
        <p:spPr bwMode="auto">
          <a:xfrm>
            <a:off x="614709" y="936168"/>
            <a:ext cx="8382000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.VnTime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.VnTime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.VnTime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.VnTime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.VnTime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.VnTime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.VnTime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.VnTime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.VnTime" pitchFamily="34" charset="0"/>
              </a:defRPr>
            </a:lvl9pPr>
          </a:lstStyle>
          <a:p>
            <a:pPr algn="just" eaLnBrk="1" hangingPunct="1">
              <a:spcBef>
                <a:spcPct val="50000"/>
              </a:spcBef>
            </a:pPr>
            <a:endParaRPr lang="en-US" sz="2400" b="1" dirty="0">
              <a:latin typeface="HP001 4 hàng" pitchFamily="34" charset="0"/>
              <a:cs typeface="Times New Roman" pitchFamily="18" charset="0"/>
            </a:endParaRPr>
          </a:p>
          <a:p>
            <a:pPr algn="just" eaLnBrk="1" hangingPunct="1">
              <a:spcBef>
                <a:spcPct val="50000"/>
              </a:spcBef>
            </a:pPr>
            <a:endParaRPr lang="en-US" sz="2400" b="1" dirty="0">
              <a:latin typeface="HP001 4 hàng" pitchFamily="34" charset="0"/>
              <a:cs typeface="Times New Roman" pitchFamily="18" charset="0"/>
            </a:endParaRPr>
          </a:p>
        </p:txBody>
      </p:sp>
      <p:grpSp>
        <p:nvGrpSpPr>
          <p:cNvPr id="26" name="Group 25"/>
          <p:cNvGrpSpPr/>
          <p:nvPr/>
        </p:nvGrpSpPr>
        <p:grpSpPr>
          <a:xfrm>
            <a:off x="-3230880" y="259080"/>
            <a:ext cx="11125200" cy="1818278"/>
            <a:chOff x="469895" y="1897752"/>
            <a:chExt cx="4579924" cy="1280892"/>
          </a:xfrm>
        </p:grpSpPr>
        <p:pic>
          <p:nvPicPr>
            <p:cNvPr id="27" name="Picture 26"/>
            <p:cNvPicPr>
              <a:picLocks noChangeAspect="1"/>
            </p:cNvPicPr>
            <p:nvPr/>
          </p:nvPicPr>
          <p:blipFill rotWithShape="1">
            <a:blip r:embed="rId9">
              <a:extLst>
                <a:ext uri="{BEBA8EAE-BF5A-486C-A8C5-ECC9F3942E4B}">
                  <a14:imgProps xmlns:a14="http://schemas.microsoft.com/office/drawing/2010/main">
                    <a14:imgLayer r:embed="rId10">
                      <a14:imgEffect>
                        <a14:backgroundRemoval t="79856" b="100000" l="0" r="45847"/>
                      </a14:imgEffect>
                      <a14:imgEffect>
                        <a14:brightnessContrast bright="20000" contrast="-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79007" r="59661"/>
            <a:stretch/>
          </p:blipFill>
          <p:spPr>
            <a:xfrm>
              <a:off x="1897460" y="2085813"/>
              <a:ext cx="3152359" cy="1092831"/>
            </a:xfrm>
            <a:prstGeom prst="rect">
              <a:avLst/>
            </a:prstGeom>
          </p:spPr>
        </p:pic>
        <p:sp>
          <p:nvSpPr>
            <p:cNvPr id="28" name="TextBox 27"/>
            <p:cNvSpPr txBox="1"/>
            <p:nvPr/>
          </p:nvSpPr>
          <p:spPr>
            <a:xfrm>
              <a:off x="469895" y="1897752"/>
              <a:ext cx="269626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>
                  <a:solidFill>
                    <a:srgbClr val="2A91A2"/>
                  </a:solidFill>
                  <a:latin typeface="UTM Aristote" panose="02040603050506020204" pitchFamily="18" charset="0"/>
                </a:rPr>
                <a:t>:</a:t>
              </a:r>
            </a:p>
          </p:txBody>
        </p:sp>
      </p:grpSp>
      <p:sp>
        <p:nvSpPr>
          <p:cNvPr id="6" name="Rectangle 5"/>
          <p:cNvSpPr/>
          <p:nvPr/>
        </p:nvSpPr>
        <p:spPr>
          <a:xfrm>
            <a:off x="794193" y="1087493"/>
            <a:ext cx="6556603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 eaLnBrk="1" hangingPunct="1">
              <a:spcBef>
                <a:spcPct val="50000"/>
              </a:spcBef>
            </a:pPr>
            <a:r>
              <a:rPr lang="en-US" sz="3600" b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HP001 4 hàng" pitchFamily="34" charset="0"/>
              </a:rPr>
              <a:t>Kể</a:t>
            </a:r>
            <a:r>
              <a:rPr lang="en-US" sz="36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HP001 4 hàng" pitchFamily="34" charset="0"/>
              </a:rPr>
              <a:t> </a:t>
            </a:r>
            <a:r>
              <a:rPr lang="en-US" sz="3600" b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HP001 4 hàng" pitchFamily="34" charset="0"/>
              </a:rPr>
              <a:t>câu</a:t>
            </a:r>
            <a:r>
              <a:rPr lang="en-US" sz="36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HP001 4 hàng" pitchFamily="34" charset="0"/>
              </a:rPr>
              <a:t> </a:t>
            </a:r>
            <a:r>
              <a:rPr lang="en-US" sz="3600" b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HP001 4 hàng" pitchFamily="34" charset="0"/>
              </a:rPr>
              <a:t>chuyện</a:t>
            </a:r>
            <a:r>
              <a:rPr lang="en-US" sz="36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HP001 4 hàng" pitchFamily="34" charset="0"/>
              </a:rPr>
              <a:t> </a:t>
            </a:r>
            <a:r>
              <a:rPr lang="en-US" sz="3600" b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HP001 4 hàng" pitchFamily="34" charset="0"/>
              </a:rPr>
              <a:t>về</a:t>
            </a:r>
            <a:r>
              <a:rPr lang="en-US" sz="36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HP001 4 hàng" pitchFamily="34" charset="0"/>
              </a:rPr>
              <a:t> </a:t>
            </a:r>
            <a:r>
              <a:rPr lang="en-US" sz="3600" b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HP001 4 hàng" pitchFamily="34" charset="0"/>
              </a:rPr>
              <a:t>các</a:t>
            </a:r>
            <a:r>
              <a:rPr lang="en-US" sz="36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HP001 4 hàng" pitchFamily="34" charset="0"/>
              </a:rPr>
              <a:t> </a:t>
            </a:r>
            <a:r>
              <a:rPr lang="en-US" sz="3600" b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HP001 4 hàng" pitchFamily="34" charset="0"/>
              </a:rPr>
              <a:t>đề</a:t>
            </a:r>
            <a:r>
              <a:rPr lang="en-US" sz="36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HP001 4 hàng" pitchFamily="34" charset="0"/>
              </a:rPr>
              <a:t> </a:t>
            </a:r>
            <a:r>
              <a:rPr lang="en-US" sz="3600" b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HP001 4 hàng" pitchFamily="34" charset="0"/>
              </a:rPr>
              <a:t>tài</a:t>
            </a:r>
            <a:r>
              <a:rPr lang="en-US" sz="36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HP001 4 hàng" pitchFamily="34" charset="0"/>
              </a:rPr>
              <a:t> </a:t>
            </a:r>
            <a:r>
              <a:rPr lang="en-US" sz="3600" b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HP001 4 hàng" pitchFamily="34" charset="0"/>
              </a:rPr>
              <a:t>sau</a:t>
            </a:r>
            <a:endParaRPr lang="en-US" sz="36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HP001 4 hàng" pitchFamily="34" charset="0"/>
            </a:endParaRPr>
          </a:p>
        </p:txBody>
      </p:sp>
      <p:pic>
        <p:nvPicPr>
          <p:cNvPr id="30" name="Picture 5" descr="C:\Users\HP\Desktop\hs 4.jpg"/>
          <p:cNvPicPr>
            <a:picLocks noChangeAspect="1" noChangeArrowheads="1"/>
          </p:cNvPicPr>
          <p:nvPr/>
        </p:nvPicPr>
        <p:blipFill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1128" b="91353" l="5751" r="92013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-1579866" y="3573981"/>
            <a:ext cx="3912291" cy="33906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3" name="Group 12"/>
          <p:cNvGrpSpPr/>
          <p:nvPr/>
        </p:nvGrpSpPr>
        <p:grpSpPr>
          <a:xfrm>
            <a:off x="1398375" y="2403926"/>
            <a:ext cx="6867361" cy="4256882"/>
            <a:chOff x="3985007" y="1721403"/>
            <a:chExt cx="6101563" cy="4647884"/>
          </a:xfrm>
        </p:grpSpPr>
        <p:grpSp>
          <p:nvGrpSpPr>
            <p:cNvPr id="14" name="Group 13"/>
            <p:cNvGrpSpPr/>
            <p:nvPr/>
          </p:nvGrpSpPr>
          <p:grpSpPr>
            <a:xfrm>
              <a:off x="3985007" y="1721403"/>
              <a:ext cx="5198849" cy="4584817"/>
              <a:chOff x="1210868" y="1100644"/>
              <a:chExt cx="6919667" cy="6102392"/>
            </a:xfrm>
          </p:grpSpPr>
          <p:sp>
            <p:nvSpPr>
              <p:cNvPr id="22" name="Freeform 21"/>
              <p:cNvSpPr/>
              <p:nvPr/>
            </p:nvSpPr>
            <p:spPr>
              <a:xfrm>
                <a:off x="2598869" y="1248190"/>
                <a:ext cx="5465953" cy="1083733"/>
              </a:xfrm>
              <a:custGeom>
                <a:avLst/>
                <a:gdLst>
                  <a:gd name="connsiteX0" fmla="*/ 0 w 7301111"/>
                  <a:gd name="connsiteY0" fmla="*/ 0 h 1083733"/>
                  <a:gd name="connsiteX1" fmla="*/ 7301111 w 7301111"/>
                  <a:gd name="connsiteY1" fmla="*/ 0 h 1083733"/>
                  <a:gd name="connsiteX2" fmla="*/ 7301111 w 7301111"/>
                  <a:gd name="connsiteY2" fmla="*/ 1083733 h 1083733"/>
                  <a:gd name="connsiteX3" fmla="*/ 0 w 7301111"/>
                  <a:gd name="connsiteY3" fmla="*/ 1083733 h 1083733"/>
                  <a:gd name="connsiteX4" fmla="*/ 0 w 7301111"/>
                  <a:gd name="connsiteY4" fmla="*/ 0 h 10837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7301111" h="1083733">
                    <a:moveTo>
                      <a:pt x="0" y="0"/>
                    </a:moveTo>
                    <a:lnTo>
                      <a:pt x="7301111" y="0"/>
                    </a:lnTo>
                    <a:lnTo>
                      <a:pt x="7301111" y="1083733"/>
                    </a:lnTo>
                    <a:lnTo>
                      <a:pt x="0" y="1083733"/>
                    </a:lnTo>
                    <a:lnTo>
                      <a:pt x="0" y="0"/>
                    </a:lnTo>
                    <a:close/>
                  </a:path>
                </a:pathLst>
              </a:custGeom>
              <a:ln>
                <a:noFill/>
              </a:ln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  <p:txBody>
              <a:bodyPr spcFirstLastPara="0" vert="horz" wrap="square" lIns="787848" tIns="130274" rIns="130274" bIns="130274" numCol="1" spcCol="1270" anchor="ctr" anchorCtr="0">
                <a:noAutofit/>
              </a:bodyPr>
              <a:lstStyle/>
              <a:p>
                <a:pPr algn="just" defTabSz="2279650">
                  <a:lnSpc>
                    <a:spcPct val="120000"/>
                  </a:lnSpc>
                </a:pPr>
                <a:endParaRPr lang="en-GB" sz="800">
                  <a:solidFill>
                    <a:schemeClr val="tx1"/>
                  </a:solidFill>
                  <a:latin typeface="Slogan" pitchFamily="18" charset="0"/>
                  <a:ea typeface="Slogan" pitchFamily="18" charset="0"/>
                  <a:cs typeface="Slogan" pitchFamily="18" charset="0"/>
                  <a:sym typeface="Arial" panose="020B0604020202020204" pitchFamily="34" charset="0"/>
                </a:endParaRPr>
              </a:p>
            </p:txBody>
          </p:sp>
          <p:sp>
            <p:nvSpPr>
              <p:cNvPr id="23" name="Oval 22"/>
              <p:cNvSpPr/>
              <p:nvPr/>
            </p:nvSpPr>
            <p:spPr>
              <a:xfrm>
                <a:off x="1328443" y="1100644"/>
                <a:ext cx="1354666" cy="1354666"/>
              </a:xfrm>
              <a:prstGeom prst="ellipse">
                <a:avLst/>
              </a:prstGeom>
              <a:ln w="28575"/>
            </p:spPr>
            <p:style>
              <a:lnRef idx="2">
                <a:schemeClr val="accen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lt1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l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dk1">
                  <a:hueOff val="0"/>
                  <a:satOff val="0"/>
                  <a:lumOff val="0"/>
                  <a:alphaOff val="0"/>
                </a:schemeClr>
              </a:fontRef>
            </p:style>
            <p:txBody>
              <a:bodyPr/>
              <a:lstStyle/>
              <a:p>
                <a:pPr algn="just">
                  <a:lnSpc>
                    <a:spcPct val="120000"/>
                  </a:lnSpc>
                </a:pPr>
                <a:endParaRPr lang="zh-CN" altLang="en-US" sz="900">
                  <a:solidFill>
                    <a:schemeClr val="tx1"/>
                  </a:solidFill>
                  <a:latin typeface="Slogan" pitchFamily="18" charset="0"/>
                  <a:ea typeface="Slogan" pitchFamily="18" charset="0"/>
                  <a:cs typeface="Slogan" pitchFamily="18" charset="0"/>
                  <a:sym typeface="Arial" panose="020B0604020202020204" pitchFamily="34" charset="0"/>
                </a:endParaRPr>
              </a:p>
            </p:txBody>
          </p:sp>
          <p:sp>
            <p:nvSpPr>
              <p:cNvPr id="24" name="Freeform 23"/>
              <p:cNvSpPr/>
              <p:nvPr/>
            </p:nvSpPr>
            <p:spPr>
              <a:xfrm>
                <a:off x="3178048" y="2887132"/>
                <a:ext cx="4952487" cy="1083733"/>
              </a:xfrm>
              <a:custGeom>
                <a:avLst/>
                <a:gdLst>
                  <a:gd name="connsiteX0" fmla="*/ 0 w 6907174"/>
                  <a:gd name="connsiteY0" fmla="*/ 0 h 1083733"/>
                  <a:gd name="connsiteX1" fmla="*/ 6907174 w 6907174"/>
                  <a:gd name="connsiteY1" fmla="*/ 0 h 1083733"/>
                  <a:gd name="connsiteX2" fmla="*/ 6907174 w 6907174"/>
                  <a:gd name="connsiteY2" fmla="*/ 1083733 h 1083733"/>
                  <a:gd name="connsiteX3" fmla="*/ 0 w 6907174"/>
                  <a:gd name="connsiteY3" fmla="*/ 1083733 h 1083733"/>
                  <a:gd name="connsiteX4" fmla="*/ 0 w 6907174"/>
                  <a:gd name="connsiteY4" fmla="*/ 0 h 10837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907174" h="1083733">
                    <a:moveTo>
                      <a:pt x="0" y="0"/>
                    </a:moveTo>
                    <a:lnTo>
                      <a:pt x="6907174" y="0"/>
                    </a:lnTo>
                    <a:lnTo>
                      <a:pt x="6907174" y="1083733"/>
                    </a:lnTo>
                    <a:lnTo>
                      <a:pt x="0" y="1083733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  <p:txBody>
              <a:bodyPr spcFirstLastPara="0" vert="horz" wrap="square" lIns="787848" tIns="130274" rIns="130274" bIns="130274" numCol="1" spcCol="1270" anchor="ctr" anchorCtr="0">
                <a:noAutofit/>
              </a:bodyPr>
              <a:lstStyle/>
              <a:p>
                <a:pPr algn="just" defTabSz="2279650">
                  <a:lnSpc>
                    <a:spcPct val="120000"/>
                  </a:lnSpc>
                </a:pPr>
                <a:endParaRPr lang="en-GB" sz="800">
                  <a:solidFill>
                    <a:schemeClr val="tx1"/>
                  </a:solidFill>
                  <a:latin typeface="Slogan" pitchFamily="18" charset="0"/>
                  <a:ea typeface="Slogan" pitchFamily="18" charset="0"/>
                  <a:cs typeface="Slogan" pitchFamily="18" charset="0"/>
                  <a:sym typeface="Arial" panose="020B0604020202020204" pitchFamily="34" charset="0"/>
                </a:endParaRPr>
              </a:p>
            </p:txBody>
          </p:sp>
          <p:sp>
            <p:nvSpPr>
              <p:cNvPr id="25" name="Oval 24"/>
              <p:cNvSpPr/>
              <p:nvPr/>
            </p:nvSpPr>
            <p:spPr>
              <a:xfrm>
                <a:off x="2500714" y="2751666"/>
                <a:ext cx="1354666" cy="1354666"/>
              </a:xfrm>
              <a:prstGeom prst="ellipse">
                <a:avLst/>
              </a:prstGeom>
              <a:ln w="28575">
                <a:solidFill>
                  <a:schemeClr val="accent2"/>
                </a:solidFill>
              </a:ln>
            </p:spPr>
            <p:style>
              <a:lnRef idx="2">
                <a:schemeClr val="accen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lt1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l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dk1">
                  <a:hueOff val="0"/>
                  <a:satOff val="0"/>
                  <a:lumOff val="0"/>
                  <a:alphaOff val="0"/>
                </a:schemeClr>
              </a:fontRef>
            </p:style>
            <p:txBody>
              <a:bodyPr/>
              <a:lstStyle/>
              <a:p>
                <a:pPr algn="just">
                  <a:lnSpc>
                    <a:spcPct val="120000"/>
                  </a:lnSpc>
                </a:pPr>
                <a:endParaRPr lang="zh-CN" altLang="en-US" sz="900">
                  <a:solidFill>
                    <a:schemeClr val="tx1"/>
                  </a:solidFill>
                  <a:latin typeface="Slogan" pitchFamily="18" charset="0"/>
                  <a:ea typeface="Slogan" pitchFamily="18" charset="0"/>
                  <a:cs typeface="Slogan" pitchFamily="18" charset="0"/>
                  <a:sym typeface="Arial" panose="020B0604020202020204" pitchFamily="34" charset="0"/>
                </a:endParaRPr>
              </a:p>
            </p:txBody>
          </p:sp>
          <p:sp>
            <p:nvSpPr>
              <p:cNvPr id="29" name="Freeform 28"/>
              <p:cNvSpPr/>
              <p:nvPr/>
            </p:nvSpPr>
            <p:spPr>
              <a:xfrm>
                <a:off x="2784110" y="4512733"/>
                <a:ext cx="5095471" cy="1083733"/>
              </a:xfrm>
              <a:custGeom>
                <a:avLst/>
                <a:gdLst>
                  <a:gd name="connsiteX0" fmla="*/ 0 w 7301111"/>
                  <a:gd name="connsiteY0" fmla="*/ 0 h 1083733"/>
                  <a:gd name="connsiteX1" fmla="*/ 7301111 w 7301111"/>
                  <a:gd name="connsiteY1" fmla="*/ 0 h 1083733"/>
                  <a:gd name="connsiteX2" fmla="*/ 7301111 w 7301111"/>
                  <a:gd name="connsiteY2" fmla="*/ 1083733 h 1083733"/>
                  <a:gd name="connsiteX3" fmla="*/ 0 w 7301111"/>
                  <a:gd name="connsiteY3" fmla="*/ 1083733 h 1083733"/>
                  <a:gd name="connsiteX4" fmla="*/ 0 w 7301111"/>
                  <a:gd name="connsiteY4" fmla="*/ 0 h 10837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7301111" h="1083733">
                    <a:moveTo>
                      <a:pt x="0" y="0"/>
                    </a:moveTo>
                    <a:lnTo>
                      <a:pt x="7301111" y="0"/>
                    </a:lnTo>
                    <a:lnTo>
                      <a:pt x="7301111" y="1083733"/>
                    </a:lnTo>
                    <a:lnTo>
                      <a:pt x="0" y="1083733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  <p:txBody>
              <a:bodyPr spcFirstLastPara="0" vert="horz" wrap="square" lIns="787848" tIns="130274" rIns="130274" bIns="130274" numCol="1" spcCol="1270" anchor="ctr" anchorCtr="0">
                <a:noAutofit/>
              </a:bodyPr>
              <a:lstStyle/>
              <a:p>
                <a:pPr algn="just" defTabSz="2279650">
                  <a:lnSpc>
                    <a:spcPct val="120000"/>
                  </a:lnSpc>
                </a:pPr>
                <a:endParaRPr lang="en-GB" sz="800">
                  <a:solidFill>
                    <a:schemeClr val="tx1"/>
                  </a:solidFill>
                  <a:latin typeface="Slogan" pitchFamily="18" charset="0"/>
                  <a:ea typeface="Slogan" pitchFamily="18" charset="0"/>
                  <a:cs typeface="Slogan" pitchFamily="18" charset="0"/>
                  <a:sym typeface="Arial" panose="020B0604020202020204" pitchFamily="34" charset="0"/>
                </a:endParaRPr>
              </a:p>
            </p:txBody>
          </p:sp>
          <p:sp>
            <p:nvSpPr>
              <p:cNvPr id="31" name="Oval 30"/>
              <p:cNvSpPr/>
              <p:nvPr/>
            </p:nvSpPr>
            <p:spPr>
              <a:xfrm>
                <a:off x="1933085" y="4391288"/>
                <a:ext cx="1354666" cy="1354666"/>
              </a:xfrm>
              <a:prstGeom prst="ellipse">
                <a:avLst/>
              </a:prstGeom>
              <a:ln w="28575">
                <a:solidFill>
                  <a:schemeClr val="accent1">
                    <a:lumMod val="75000"/>
                  </a:schemeClr>
                </a:solidFill>
              </a:ln>
            </p:spPr>
            <p:style>
              <a:lnRef idx="2">
                <a:schemeClr val="accen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lt1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l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dk1">
                  <a:hueOff val="0"/>
                  <a:satOff val="0"/>
                  <a:lumOff val="0"/>
                  <a:alphaOff val="0"/>
                </a:schemeClr>
              </a:fontRef>
            </p:style>
            <p:txBody>
              <a:bodyPr/>
              <a:lstStyle/>
              <a:p>
                <a:pPr algn="just">
                  <a:lnSpc>
                    <a:spcPct val="120000"/>
                  </a:lnSpc>
                </a:pPr>
                <a:endParaRPr lang="zh-CN" altLang="en-US" sz="900">
                  <a:solidFill>
                    <a:schemeClr val="tx1"/>
                  </a:solidFill>
                  <a:latin typeface="Slogan" pitchFamily="18" charset="0"/>
                  <a:ea typeface="Slogan" pitchFamily="18" charset="0"/>
                  <a:cs typeface="Slogan" pitchFamily="18" charset="0"/>
                  <a:sym typeface="Arial" panose="020B0604020202020204" pitchFamily="34" charset="0"/>
                </a:endParaRPr>
              </a:p>
            </p:txBody>
          </p:sp>
          <p:sp>
            <p:nvSpPr>
              <p:cNvPr id="32" name="Freeform 31"/>
              <p:cNvSpPr/>
              <p:nvPr/>
            </p:nvSpPr>
            <p:spPr>
              <a:xfrm>
                <a:off x="1210868" y="6119305"/>
                <a:ext cx="6919667" cy="1083731"/>
              </a:xfrm>
              <a:custGeom>
                <a:avLst/>
                <a:gdLst>
                  <a:gd name="connsiteX0" fmla="*/ 0 w 7301111"/>
                  <a:gd name="connsiteY0" fmla="*/ 0 h 1083733"/>
                  <a:gd name="connsiteX1" fmla="*/ 7301111 w 7301111"/>
                  <a:gd name="connsiteY1" fmla="*/ 0 h 1083733"/>
                  <a:gd name="connsiteX2" fmla="*/ 7301111 w 7301111"/>
                  <a:gd name="connsiteY2" fmla="*/ 1083733 h 1083733"/>
                  <a:gd name="connsiteX3" fmla="*/ 0 w 7301111"/>
                  <a:gd name="connsiteY3" fmla="*/ 1083733 h 1083733"/>
                  <a:gd name="connsiteX4" fmla="*/ 0 w 7301111"/>
                  <a:gd name="connsiteY4" fmla="*/ 0 h 10837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7301111" h="1083733">
                    <a:moveTo>
                      <a:pt x="0" y="0"/>
                    </a:moveTo>
                    <a:lnTo>
                      <a:pt x="7301111" y="0"/>
                    </a:lnTo>
                    <a:lnTo>
                      <a:pt x="7301111" y="1083733"/>
                    </a:lnTo>
                    <a:lnTo>
                      <a:pt x="0" y="1083733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  <p:txBody>
              <a:bodyPr spcFirstLastPara="0" vert="horz" wrap="square" lIns="787848" tIns="130274" rIns="130274" bIns="130274" numCol="1" spcCol="1270" anchor="ctr" anchorCtr="0">
                <a:noAutofit/>
              </a:bodyPr>
              <a:lstStyle/>
              <a:p>
                <a:pPr algn="just" defTabSz="2279650">
                  <a:lnSpc>
                    <a:spcPct val="120000"/>
                  </a:lnSpc>
                </a:pPr>
                <a:endParaRPr lang="en-GB" sz="800">
                  <a:solidFill>
                    <a:schemeClr val="tx1"/>
                  </a:solidFill>
                  <a:latin typeface="Slogan" pitchFamily="18" charset="0"/>
                  <a:ea typeface="Slogan" pitchFamily="18" charset="0"/>
                  <a:cs typeface="Slogan" pitchFamily="18" charset="0"/>
                  <a:sym typeface="Arial" panose="020B0604020202020204" pitchFamily="34" charset="0"/>
                </a:endParaRPr>
              </a:p>
            </p:txBody>
          </p:sp>
        </p:grpSp>
        <p:sp>
          <p:nvSpPr>
            <p:cNvPr id="16" name="TextBox 15"/>
            <p:cNvSpPr txBox="1"/>
            <p:nvPr/>
          </p:nvSpPr>
          <p:spPr>
            <a:xfrm>
              <a:off x="4290815" y="1906121"/>
              <a:ext cx="474560" cy="70478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>
                <a:lnSpc>
                  <a:spcPct val="120000"/>
                </a:lnSpc>
              </a:pPr>
              <a:r>
                <a:rPr lang="en-US" sz="3200" b="1" dirty="0">
                  <a:solidFill>
                    <a:schemeClr val="tx1"/>
                  </a:solidFill>
                  <a:latin typeface="Slogan" pitchFamily="18" charset="0"/>
                  <a:ea typeface="Slogan" pitchFamily="18" charset="0"/>
                  <a:cs typeface="Slogan" pitchFamily="18" charset="0"/>
                  <a:sym typeface="Arial" panose="020B0604020202020204" pitchFamily="34" charset="0"/>
                </a:rPr>
                <a:t>01</a:t>
              </a:r>
              <a:endParaRPr lang="en-GB" sz="3200" b="1" dirty="0">
                <a:solidFill>
                  <a:schemeClr val="tx1"/>
                </a:solidFill>
                <a:latin typeface="Slogan" pitchFamily="18" charset="0"/>
                <a:ea typeface="Slogan" pitchFamily="18" charset="0"/>
                <a:cs typeface="Slogan" pitchFamily="18" charset="0"/>
                <a:sym typeface="Arial" panose="020B0604020202020204" pitchFamily="34" charset="0"/>
              </a:endParaRPr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5199409" y="3126627"/>
              <a:ext cx="474560" cy="70478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>
                <a:lnSpc>
                  <a:spcPct val="120000"/>
                </a:lnSpc>
              </a:pPr>
              <a:r>
                <a:rPr lang="en-US" sz="3200" b="1" dirty="0">
                  <a:solidFill>
                    <a:schemeClr val="tx1"/>
                  </a:solidFill>
                  <a:latin typeface="Slogan" pitchFamily="18" charset="0"/>
                  <a:ea typeface="Slogan" pitchFamily="18" charset="0"/>
                  <a:cs typeface="Slogan" pitchFamily="18" charset="0"/>
                  <a:sym typeface="Arial" panose="020B0604020202020204" pitchFamily="34" charset="0"/>
                </a:rPr>
                <a:t>02</a:t>
              </a:r>
              <a:endParaRPr lang="en-GB" sz="3200" b="1" dirty="0">
                <a:solidFill>
                  <a:schemeClr val="tx1"/>
                </a:solidFill>
                <a:latin typeface="Slogan" pitchFamily="18" charset="0"/>
                <a:ea typeface="Slogan" pitchFamily="18" charset="0"/>
                <a:cs typeface="Slogan" pitchFamily="18" charset="0"/>
                <a:sym typeface="Arial" panose="020B0604020202020204" pitchFamily="34" charset="0"/>
              </a:endParaRPr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4839998" y="4372438"/>
              <a:ext cx="437529" cy="62931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>
                <a:lnSpc>
                  <a:spcPct val="120000"/>
                </a:lnSpc>
              </a:pPr>
              <a:r>
                <a:rPr lang="en-US" sz="2800" b="1" dirty="0">
                  <a:solidFill>
                    <a:schemeClr val="tx1"/>
                  </a:solidFill>
                  <a:latin typeface="Slogan" pitchFamily="18" charset="0"/>
                  <a:ea typeface="Slogan" pitchFamily="18" charset="0"/>
                  <a:cs typeface="Slogan" pitchFamily="18" charset="0"/>
                  <a:sym typeface="Arial" panose="020B0604020202020204" pitchFamily="34" charset="0"/>
                </a:rPr>
                <a:t>03</a:t>
              </a:r>
              <a:endParaRPr lang="en-GB" sz="2800" b="1" dirty="0">
                <a:solidFill>
                  <a:schemeClr val="tx1"/>
                </a:solidFill>
                <a:latin typeface="Slogan" pitchFamily="18" charset="0"/>
                <a:ea typeface="Slogan" pitchFamily="18" charset="0"/>
                <a:cs typeface="Slogan" pitchFamily="18" charset="0"/>
                <a:sym typeface="Arial" panose="020B0604020202020204" pitchFamily="34" charset="0"/>
              </a:endParaRPr>
            </a:p>
          </p:txBody>
        </p:sp>
        <p:sp>
          <p:nvSpPr>
            <p:cNvPr id="19" name="Rectangle 18"/>
            <p:cNvSpPr/>
            <p:nvPr/>
          </p:nvSpPr>
          <p:spPr>
            <a:xfrm>
              <a:off x="5036510" y="1972422"/>
              <a:ext cx="4753035" cy="63848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spcBef>
                  <a:spcPct val="50000"/>
                </a:spcBef>
                <a:buSzTx/>
                <a:buFontTx/>
                <a:buNone/>
              </a:pPr>
              <a:r>
                <a:rPr lang="en-US" altLang="en-US" sz="3200" b="1" dirty="0" err="1">
                  <a:solidFill>
                    <a:schemeClr val="tx1"/>
                  </a:solidFill>
                  <a:latin typeface="Slogan" pitchFamily="18" charset="0"/>
                  <a:ea typeface="Slogan" pitchFamily="18" charset="0"/>
                  <a:cs typeface="Slogan" pitchFamily="18" charset="0"/>
                </a:rPr>
                <a:t>Đoàn</a:t>
              </a:r>
              <a:r>
                <a:rPr lang="en-US" altLang="en-US" sz="3200" b="1" dirty="0">
                  <a:solidFill>
                    <a:schemeClr val="tx1"/>
                  </a:solidFill>
                  <a:latin typeface="Slogan" pitchFamily="18" charset="0"/>
                  <a:ea typeface="Slogan" pitchFamily="18" charset="0"/>
                  <a:cs typeface="Slogan" pitchFamily="18" charset="0"/>
                </a:rPr>
                <a:t> </a:t>
              </a:r>
              <a:r>
                <a:rPr lang="en-US" altLang="en-US" sz="3200" b="1" dirty="0" err="1">
                  <a:solidFill>
                    <a:schemeClr val="tx1"/>
                  </a:solidFill>
                  <a:latin typeface="Slogan" pitchFamily="18" charset="0"/>
                  <a:ea typeface="Slogan" pitchFamily="18" charset="0"/>
                  <a:cs typeface="Slogan" pitchFamily="18" charset="0"/>
                </a:rPr>
                <a:t>kết</a:t>
              </a:r>
              <a:r>
                <a:rPr lang="en-US" altLang="en-US" sz="3200" b="1" dirty="0">
                  <a:solidFill>
                    <a:schemeClr val="tx1"/>
                  </a:solidFill>
                  <a:latin typeface="Slogan" pitchFamily="18" charset="0"/>
                  <a:ea typeface="Slogan" pitchFamily="18" charset="0"/>
                  <a:cs typeface="Slogan" pitchFamily="18" charset="0"/>
                </a:rPr>
                <a:t>, </a:t>
              </a:r>
              <a:r>
                <a:rPr lang="en-US" altLang="en-US" sz="3200" b="1" dirty="0" err="1">
                  <a:solidFill>
                    <a:schemeClr val="tx1"/>
                  </a:solidFill>
                  <a:latin typeface="Slogan" pitchFamily="18" charset="0"/>
                  <a:ea typeface="Slogan" pitchFamily="18" charset="0"/>
                  <a:cs typeface="Slogan" pitchFamily="18" charset="0"/>
                </a:rPr>
                <a:t>thương</a:t>
              </a:r>
              <a:r>
                <a:rPr lang="en-US" altLang="en-US" sz="3200" b="1" dirty="0">
                  <a:solidFill>
                    <a:schemeClr val="tx1"/>
                  </a:solidFill>
                  <a:latin typeface="Slogan" pitchFamily="18" charset="0"/>
                  <a:ea typeface="Slogan" pitchFamily="18" charset="0"/>
                  <a:cs typeface="Slogan" pitchFamily="18" charset="0"/>
                </a:rPr>
                <a:t> </a:t>
              </a:r>
              <a:r>
                <a:rPr lang="en-US" altLang="en-US" sz="3200" b="1" dirty="0" err="1">
                  <a:solidFill>
                    <a:schemeClr val="tx1"/>
                  </a:solidFill>
                  <a:latin typeface="Slogan" pitchFamily="18" charset="0"/>
                  <a:ea typeface="Slogan" pitchFamily="18" charset="0"/>
                  <a:cs typeface="Slogan" pitchFamily="18" charset="0"/>
                </a:rPr>
                <a:t>yêu</a:t>
              </a:r>
              <a:r>
                <a:rPr lang="en-US" altLang="en-US" sz="3200" b="1" dirty="0">
                  <a:solidFill>
                    <a:schemeClr val="tx1"/>
                  </a:solidFill>
                  <a:latin typeface="Slogan" pitchFamily="18" charset="0"/>
                  <a:ea typeface="Slogan" pitchFamily="18" charset="0"/>
                  <a:cs typeface="Slogan" pitchFamily="18" charset="0"/>
                </a:rPr>
                <a:t> </a:t>
              </a:r>
              <a:r>
                <a:rPr lang="en-US" altLang="en-US" sz="3200" b="1" dirty="0" err="1">
                  <a:solidFill>
                    <a:schemeClr val="tx1"/>
                  </a:solidFill>
                  <a:latin typeface="Slogan" pitchFamily="18" charset="0"/>
                  <a:ea typeface="Slogan" pitchFamily="18" charset="0"/>
                  <a:cs typeface="Slogan" pitchFamily="18" charset="0"/>
                </a:rPr>
                <a:t>bạn</a:t>
              </a:r>
              <a:r>
                <a:rPr lang="en-US" altLang="en-US" sz="3200" b="1" dirty="0">
                  <a:solidFill>
                    <a:schemeClr val="tx1"/>
                  </a:solidFill>
                  <a:latin typeface="Slogan" pitchFamily="18" charset="0"/>
                  <a:ea typeface="Slogan" pitchFamily="18" charset="0"/>
                  <a:cs typeface="Slogan" pitchFamily="18" charset="0"/>
                </a:rPr>
                <a:t> </a:t>
              </a:r>
              <a:r>
                <a:rPr lang="en-US" altLang="en-US" sz="3200" b="1" dirty="0" err="1">
                  <a:solidFill>
                    <a:schemeClr val="tx1"/>
                  </a:solidFill>
                  <a:latin typeface="Slogan" pitchFamily="18" charset="0"/>
                  <a:ea typeface="Slogan" pitchFamily="18" charset="0"/>
                  <a:cs typeface="Slogan" pitchFamily="18" charset="0"/>
                </a:rPr>
                <a:t>bè</a:t>
              </a:r>
              <a:r>
                <a:rPr lang="en-US" altLang="en-US" sz="3200" b="1" dirty="0">
                  <a:solidFill>
                    <a:schemeClr val="tx1"/>
                  </a:solidFill>
                  <a:latin typeface="Slogan" pitchFamily="18" charset="0"/>
                  <a:ea typeface="Slogan" pitchFamily="18" charset="0"/>
                  <a:cs typeface="Slogan" pitchFamily="18" charset="0"/>
                </a:rPr>
                <a:t>.</a:t>
              </a:r>
            </a:p>
          </p:txBody>
        </p:sp>
        <p:sp>
          <p:nvSpPr>
            <p:cNvPr id="20" name="Rectangle 19"/>
            <p:cNvSpPr/>
            <p:nvPr/>
          </p:nvSpPr>
          <p:spPr>
            <a:xfrm>
              <a:off x="6098114" y="3175850"/>
              <a:ext cx="3988456" cy="63848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spcBef>
                  <a:spcPct val="50000"/>
                </a:spcBef>
                <a:buSzTx/>
                <a:buFontTx/>
                <a:buNone/>
              </a:pPr>
              <a:r>
                <a:rPr lang="en-US" altLang="en-US" sz="3200" b="1" dirty="0" err="1">
                  <a:ln>
                    <a:solidFill>
                      <a:schemeClr val="tx1"/>
                    </a:solidFill>
                  </a:ln>
                  <a:solidFill>
                    <a:schemeClr val="tx1"/>
                  </a:solidFill>
                  <a:latin typeface="Slogan" pitchFamily="18" charset="0"/>
                  <a:ea typeface="Slogan" pitchFamily="18" charset="0"/>
                  <a:cs typeface="Slogan" pitchFamily="18" charset="0"/>
                </a:rPr>
                <a:t>Giúp</a:t>
              </a:r>
              <a:r>
                <a:rPr lang="en-US" altLang="en-US" sz="3200" b="1" dirty="0">
                  <a:ln>
                    <a:solidFill>
                      <a:schemeClr val="tx1"/>
                    </a:solidFill>
                  </a:ln>
                  <a:solidFill>
                    <a:schemeClr val="tx1"/>
                  </a:solidFill>
                  <a:latin typeface="Slogan" pitchFamily="18" charset="0"/>
                  <a:ea typeface="Slogan" pitchFamily="18" charset="0"/>
                  <a:cs typeface="Slogan" pitchFamily="18" charset="0"/>
                </a:rPr>
                <a:t> </a:t>
              </a:r>
              <a:r>
                <a:rPr lang="en-US" altLang="en-US" sz="3200" b="1" dirty="0" err="1">
                  <a:ln>
                    <a:solidFill>
                      <a:schemeClr val="tx1"/>
                    </a:solidFill>
                  </a:ln>
                  <a:solidFill>
                    <a:schemeClr val="tx1"/>
                  </a:solidFill>
                  <a:latin typeface="Slogan" pitchFamily="18" charset="0"/>
                  <a:ea typeface="Slogan" pitchFamily="18" charset="0"/>
                  <a:cs typeface="Slogan" pitchFamily="18" charset="0"/>
                </a:rPr>
                <a:t>đỡ</a:t>
              </a:r>
              <a:r>
                <a:rPr lang="en-US" altLang="en-US" sz="3200" b="1" dirty="0">
                  <a:ln>
                    <a:solidFill>
                      <a:schemeClr val="tx1"/>
                    </a:solidFill>
                  </a:ln>
                  <a:solidFill>
                    <a:schemeClr val="tx1"/>
                  </a:solidFill>
                  <a:latin typeface="Slogan" pitchFamily="18" charset="0"/>
                  <a:ea typeface="Slogan" pitchFamily="18" charset="0"/>
                  <a:cs typeface="Slogan" pitchFamily="18" charset="0"/>
                </a:rPr>
                <a:t> </a:t>
              </a:r>
              <a:r>
                <a:rPr lang="en-US" altLang="en-US" sz="3200" b="1" dirty="0" err="1">
                  <a:ln>
                    <a:solidFill>
                      <a:schemeClr val="tx1"/>
                    </a:solidFill>
                  </a:ln>
                  <a:solidFill>
                    <a:schemeClr val="tx1"/>
                  </a:solidFill>
                  <a:latin typeface="Slogan" pitchFamily="18" charset="0"/>
                  <a:ea typeface="Slogan" pitchFamily="18" charset="0"/>
                  <a:cs typeface="Slogan" pitchFamily="18" charset="0"/>
                </a:rPr>
                <a:t>người</a:t>
              </a:r>
              <a:r>
                <a:rPr lang="en-US" altLang="en-US" sz="3200" b="1" dirty="0">
                  <a:ln>
                    <a:solidFill>
                      <a:schemeClr val="tx1"/>
                    </a:solidFill>
                  </a:ln>
                  <a:solidFill>
                    <a:schemeClr val="tx1"/>
                  </a:solidFill>
                  <a:latin typeface="Slogan" pitchFamily="18" charset="0"/>
                  <a:ea typeface="Slogan" pitchFamily="18" charset="0"/>
                  <a:cs typeface="Slogan" pitchFamily="18" charset="0"/>
                </a:rPr>
                <a:t> </a:t>
              </a:r>
              <a:r>
                <a:rPr lang="en-US" altLang="en-US" sz="3200" b="1" dirty="0" err="1">
                  <a:ln>
                    <a:solidFill>
                      <a:schemeClr val="tx1"/>
                    </a:solidFill>
                  </a:ln>
                  <a:solidFill>
                    <a:schemeClr val="tx1"/>
                  </a:solidFill>
                  <a:latin typeface="Slogan" pitchFamily="18" charset="0"/>
                  <a:ea typeface="Slogan" pitchFamily="18" charset="0"/>
                  <a:cs typeface="Slogan" pitchFamily="18" charset="0"/>
                </a:rPr>
                <a:t>tàn</a:t>
              </a:r>
              <a:r>
                <a:rPr lang="en-US" altLang="en-US" sz="3200" b="1" dirty="0">
                  <a:ln>
                    <a:solidFill>
                      <a:schemeClr val="tx1"/>
                    </a:solidFill>
                  </a:ln>
                  <a:solidFill>
                    <a:schemeClr val="tx1"/>
                  </a:solidFill>
                  <a:latin typeface="Slogan" pitchFamily="18" charset="0"/>
                  <a:ea typeface="Slogan" pitchFamily="18" charset="0"/>
                  <a:cs typeface="Slogan" pitchFamily="18" charset="0"/>
                </a:rPr>
                <a:t> </a:t>
              </a:r>
              <a:r>
                <a:rPr lang="en-US" altLang="en-US" sz="3200" b="1" dirty="0" err="1">
                  <a:ln>
                    <a:solidFill>
                      <a:schemeClr val="tx1"/>
                    </a:solidFill>
                  </a:ln>
                  <a:solidFill>
                    <a:schemeClr val="tx1"/>
                  </a:solidFill>
                  <a:latin typeface="Slogan" pitchFamily="18" charset="0"/>
                  <a:ea typeface="Slogan" pitchFamily="18" charset="0"/>
                  <a:cs typeface="Slogan" pitchFamily="18" charset="0"/>
                </a:rPr>
                <a:t>tật</a:t>
              </a:r>
              <a:r>
                <a:rPr lang="en-US" altLang="en-US" sz="3200" b="1" dirty="0">
                  <a:ln>
                    <a:solidFill>
                      <a:schemeClr val="tx1"/>
                    </a:solidFill>
                  </a:ln>
                  <a:solidFill>
                    <a:schemeClr val="tx1"/>
                  </a:solidFill>
                  <a:latin typeface="Slogan" pitchFamily="18" charset="0"/>
                  <a:ea typeface="Slogan" pitchFamily="18" charset="0"/>
                  <a:cs typeface="Slogan" pitchFamily="18" charset="0"/>
                </a:rPr>
                <a:t>.</a:t>
              </a:r>
            </a:p>
          </p:txBody>
        </p:sp>
        <p:sp>
          <p:nvSpPr>
            <p:cNvPr id="21" name="Rectangle 20"/>
            <p:cNvSpPr/>
            <p:nvPr/>
          </p:nvSpPr>
          <p:spPr>
            <a:xfrm>
              <a:off x="4274398" y="5569497"/>
              <a:ext cx="5658215" cy="79979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/>
              <a:r>
                <a:rPr lang="en-US" altLang="en-US" sz="3200" b="1" dirty="0" err="1">
                  <a:ln>
                    <a:solidFill>
                      <a:schemeClr val="tx1"/>
                    </a:solidFill>
                  </a:ln>
                  <a:solidFill>
                    <a:schemeClr val="tx1"/>
                  </a:solidFill>
                  <a:latin typeface="Slogan" pitchFamily="18" charset="0"/>
                  <a:ea typeface="Slogan" pitchFamily="18" charset="0"/>
                  <a:cs typeface="Slogan" pitchFamily="18" charset="0"/>
                </a:rPr>
                <a:t>Thật</a:t>
              </a:r>
              <a:r>
                <a:rPr lang="en-US" altLang="en-US" sz="3200" b="1" dirty="0">
                  <a:ln>
                    <a:solidFill>
                      <a:schemeClr val="tx1"/>
                    </a:solidFill>
                  </a:ln>
                  <a:solidFill>
                    <a:schemeClr val="tx1"/>
                  </a:solidFill>
                  <a:latin typeface="Slogan" pitchFamily="18" charset="0"/>
                  <a:ea typeface="Slogan" pitchFamily="18" charset="0"/>
                  <a:cs typeface="Slogan" pitchFamily="18" charset="0"/>
                </a:rPr>
                <a:t> </a:t>
              </a:r>
              <a:r>
                <a:rPr lang="en-US" altLang="en-US" sz="3200" b="1" dirty="0" err="1">
                  <a:ln>
                    <a:solidFill>
                      <a:schemeClr val="tx1"/>
                    </a:solidFill>
                  </a:ln>
                  <a:solidFill>
                    <a:schemeClr val="tx1"/>
                  </a:solidFill>
                  <a:latin typeface="Slogan" pitchFamily="18" charset="0"/>
                  <a:ea typeface="Slogan" pitchFamily="18" charset="0"/>
                  <a:cs typeface="Slogan" pitchFamily="18" charset="0"/>
                </a:rPr>
                <a:t>thà</a:t>
              </a:r>
              <a:r>
                <a:rPr lang="en-US" altLang="en-US" sz="3200" b="1" dirty="0">
                  <a:ln>
                    <a:solidFill>
                      <a:schemeClr val="tx1"/>
                    </a:solidFill>
                  </a:ln>
                  <a:solidFill>
                    <a:schemeClr val="tx1"/>
                  </a:solidFill>
                  <a:latin typeface="Slogan" pitchFamily="18" charset="0"/>
                  <a:ea typeface="Slogan" pitchFamily="18" charset="0"/>
                  <a:cs typeface="Slogan" pitchFamily="18" charset="0"/>
                </a:rPr>
                <a:t>, </a:t>
              </a:r>
              <a:r>
                <a:rPr lang="en-US" altLang="en-US" sz="3200" b="1" dirty="0" err="1">
                  <a:ln>
                    <a:solidFill>
                      <a:schemeClr val="tx1"/>
                    </a:solidFill>
                  </a:ln>
                  <a:solidFill>
                    <a:schemeClr val="tx1"/>
                  </a:solidFill>
                  <a:latin typeface="Slogan" pitchFamily="18" charset="0"/>
                  <a:ea typeface="Slogan" pitchFamily="18" charset="0"/>
                  <a:cs typeface="Slogan" pitchFamily="18" charset="0"/>
                </a:rPr>
                <a:t>trung</a:t>
              </a:r>
              <a:r>
                <a:rPr lang="en-US" altLang="en-US" sz="3200" b="1" dirty="0">
                  <a:ln>
                    <a:solidFill>
                      <a:schemeClr val="tx1"/>
                    </a:solidFill>
                  </a:ln>
                  <a:solidFill>
                    <a:schemeClr val="tx1"/>
                  </a:solidFill>
                  <a:latin typeface="Slogan" pitchFamily="18" charset="0"/>
                  <a:ea typeface="Slogan" pitchFamily="18" charset="0"/>
                  <a:cs typeface="Slogan" pitchFamily="18" charset="0"/>
                </a:rPr>
                <a:t> </a:t>
              </a:r>
              <a:r>
                <a:rPr lang="en-US" altLang="en-US" sz="3200" b="1" dirty="0" err="1">
                  <a:ln>
                    <a:solidFill>
                      <a:schemeClr val="tx1"/>
                    </a:solidFill>
                  </a:ln>
                  <a:solidFill>
                    <a:schemeClr val="tx1"/>
                  </a:solidFill>
                  <a:latin typeface="Slogan" pitchFamily="18" charset="0"/>
                  <a:ea typeface="Slogan" pitchFamily="18" charset="0"/>
                  <a:cs typeface="Slogan" pitchFamily="18" charset="0"/>
                </a:rPr>
                <a:t>thực</a:t>
              </a:r>
              <a:r>
                <a:rPr lang="en-US" altLang="en-US" sz="3200" b="1" dirty="0">
                  <a:ln>
                    <a:solidFill>
                      <a:schemeClr val="tx1"/>
                    </a:solidFill>
                  </a:ln>
                  <a:solidFill>
                    <a:schemeClr val="tx1"/>
                  </a:solidFill>
                  <a:latin typeface="Slogan" pitchFamily="18" charset="0"/>
                  <a:ea typeface="Slogan" pitchFamily="18" charset="0"/>
                  <a:cs typeface="Slogan" pitchFamily="18" charset="0"/>
                </a:rPr>
                <a:t> </a:t>
              </a:r>
              <a:r>
                <a:rPr lang="en-US" altLang="en-US" sz="3200" b="1" dirty="0" err="1">
                  <a:ln>
                    <a:solidFill>
                      <a:schemeClr val="tx1"/>
                    </a:solidFill>
                  </a:ln>
                  <a:solidFill>
                    <a:schemeClr val="tx1"/>
                  </a:solidFill>
                  <a:latin typeface="Slogan" pitchFamily="18" charset="0"/>
                  <a:ea typeface="Slogan" pitchFamily="18" charset="0"/>
                  <a:cs typeface="Slogan" pitchFamily="18" charset="0"/>
                </a:rPr>
                <a:t>trong</a:t>
              </a:r>
              <a:r>
                <a:rPr lang="en-US" altLang="en-US" sz="3200" b="1" dirty="0">
                  <a:ln>
                    <a:solidFill>
                      <a:schemeClr val="tx1"/>
                    </a:solidFill>
                  </a:ln>
                  <a:solidFill>
                    <a:schemeClr val="tx1"/>
                  </a:solidFill>
                  <a:latin typeface="Slogan" pitchFamily="18" charset="0"/>
                  <a:ea typeface="Slogan" pitchFamily="18" charset="0"/>
                  <a:cs typeface="Slogan" pitchFamily="18" charset="0"/>
                </a:rPr>
                <a:t> </a:t>
              </a:r>
              <a:r>
                <a:rPr lang="en-US" altLang="en-US" sz="3200" b="1" dirty="0" err="1">
                  <a:ln>
                    <a:solidFill>
                      <a:schemeClr val="tx1"/>
                    </a:solidFill>
                  </a:ln>
                  <a:solidFill>
                    <a:schemeClr val="tx1"/>
                  </a:solidFill>
                  <a:latin typeface="Slogan" pitchFamily="18" charset="0"/>
                  <a:ea typeface="Slogan" pitchFamily="18" charset="0"/>
                  <a:cs typeface="Slogan" pitchFamily="18" charset="0"/>
                </a:rPr>
                <a:t>đời</a:t>
              </a:r>
              <a:r>
                <a:rPr lang="en-US" altLang="en-US" sz="3200" b="1" dirty="0">
                  <a:ln>
                    <a:solidFill>
                      <a:schemeClr val="tx1"/>
                    </a:solidFill>
                  </a:ln>
                  <a:solidFill>
                    <a:schemeClr val="tx1"/>
                  </a:solidFill>
                  <a:latin typeface="Slogan" pitchFamily="18" charset="0"/>
                  <a:ea typeface="Slogan" pitchFamily="18" charset="0"/>
                  <a:cs typeface="Slogan" pitchFamily="18" charset="0"/>
                </a:rPr>
                <a:t> </a:t>
              </a:r>
              <a:r>
                <a:rPr lang="en-US" altLang="en-US" sz="3200" b="1" dirty="0" err="1">
                  <a:ln>
                    <a:solidFill>
                      <a:schemeClr val="tx1"/>
                    </a:solidFill>
                  </a:ln>
                  <a:solidFill>
                    <a:schemeClr val="tx1"/>
                  </a:solidFill>
                  <a:latin typeface="Slogan" pitchFamily="18" charset="0"/>
                  <a:ea typeface="Slogan" pitchFamily="18" charset="0"/>
                  <a:cs typeface="Slogan" pitchFamily="18" charset="0"/>
                </a:rPr>
                <a:t>sống</a:t>
              </a:r>
              <a:r>
                <a:rPr lang="en-US" altLang="en-US" sz="3200" b="1" dirty="0">
                  <a:ln>
                    <a:solidFill>
                      <a:schemeClr val="tx1"/>
                    </a:solidFill>
                  </a:ln>
                  <a:solidFill>
                    <a:schemeClr val="tx1"/>
                  </a:solidFill>
                  <a:latin typeface="Slogan" pitchFamily="18" charset="0"/>
                  <a:ea typeface="Slogan" pitchFamily="18" charset="0"/>
                  <a:cs typeface="Slogan" pitchFamily="18" charset="0"/>
                </a:rPr>
                <a:t>.</a:t>
              </a:r>
            </a:p>
            <a:p>
              <a:pPr algn="just">
                <a:lnSpc>
                  <a:spcPct val="120000"/>
                </a:lnSpc>
              </a:pPr>
              <a:endParaRPr lang="en-GB" sz="800" dirty="0">
                <a:ln>
                  <a:solidFill>
                    <a:schemeClr val="tx1"/>
                  </a:solidFill>
                </a:ln>
                <a:solidFill>
                  <a:schemeClr val="tx1"/>
                </a:solidFill>
                <a:latin typeface="Slogan" pitchFamily="18" charset="0"/>
                <a:ea typeface="Slogan" pitchFamily="18" charset="0"/>
                <a:cs typeface="Slogan" pitchFamily="18" charset="0"/>
                <a:sym typeface="Arial" panose="020B0604020202020204" pitchFamily="34" charset="0"/>
              </a:endParaRPr>
            </a:p>
          </p:txBody>
        </p:sp>
      </p:grpSp>
      <p:sp>
        <p:nvSpPr>
          <p:cNvPr id="33" name="Oval 32"/>
          <p:cNvSpPr/>
          <p:nvPr/>
        </p:nvSpPr>
        <p:spPr>
          <a:xfrm>
            <a:off x="477924" y="5728648"/>
            <a:ext cx="1145521" cy="932160"/>
          </a:xfrm>
          <a:prstGeom prst="ellipse">
            <a:avLst/>
          </a:prstGeom>
          <a:ln w="28575">
            <a:solidFill>
              <a:schemeClr val="accent4"/>
            </a:solidFill>
          </a:ln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algn="just">
              <a:lnSpc>
                <a:spcPct val="120000"/>
              </a:lnSpc>
            </a:pPr>
            <a:r>
              <a:rPr lang="en-US" altLang="zh-CN" sz="2800" b="1" dirty="0">
                <a:solidFill>
                  <a:schemeClr val="tx1"/>
                </a:solidFill>
                <a:latin typeface="Slogan" pitchFamily="18" charset="0"/>
                <a:ea typeface="Slogan" pitchFamily="18" charset="0"/>
                <a:cs typeface="Slogan" pitchFamily="18" charset="0"/>
                <a:sym typeface="Arial" panose="020B0604020202020204" pitchFamily="34" charset="0"/>
              </a:rPr>
              <a:t>04</a:t>
            </a:r>
            <a:endParaRPr lang="zh-CN" altLang="en-US" sz="2800" b="1" dirty="0">
              <a:solidFill>
                <a:schemeClr val="tx1"/>
              </a:solidFill>
              <a:latin typeface="Slogan" pitchFamily="18" charset="0"/>
              <a:ea typeface="Slogan" pitchFamily="18" charset="0"/>
              <a:cs typeface="Slogan" pitchFamily="18" charset="0"/>
              <a:sym typeface="Arial" panose="020B0604020202020204" pitchFamily="34" charset="0"/>
            </a:endParaRPr>
          </a:p>
        </p:txBody>
      </p:sp>
      <p:sp>
        <p:nvSpPr>
          <p:cNvPr id="34" name="Rectangle 33"/>
          <p:cNvSpPr/>
          <p:nvPr/>
        </p:nvSpPr>
        <p:spPr>
          <a:xfrm>
            <a:off x="3619591" y="4824441"/>
            <a:ext cx="341792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  <a:buSzTx/>
              <a:buFontTx/>
              <a:buNone/>
            </a:pPr>
            <a:r>
              <a:rPr lang="en-US" altLang="en-US" sz="3200" b="1" dirty="0" err="1">
                <a:solidFill>
                  <a:schemeClr val="tx1"/>
                </a:solidFill>
                <a:latin typeface="Slogan" pitchFamily="18" charset="0"/>
                <a:ea typeface="Slogan" pitchFamily="18" charset="0"/>
                <a:cs typeface="Slogan" pitchFamily="18" charset="0"/>
              </a:rPr>
              <a:t>Chiến</a:t>
            </a:r>
            <a:r>
              <a:rPr lang="en-US" altLang="en-US" sz="3200" b="1" dirty="0">
                <a:solidFill>
                  <a:schemeClr val="tx1"/>
                </a:solidFill>
                <a:latin typeface="Slogan" pitchFamily="18" charset="0"/>
                <a:ea typeface="Slogan" pitchFamily="18" charset="0"/>
                <a:cs typeface="Slogan" pitchFamily="18" charset="0"/>
              </a:rPr>
              <a:t> </a:t>
            </a:r>
            <a:r>
              <a:rPr lang="en-US" altLang="en-US" sz="3200" b="1" dirty="0" err="1">
                <a:solidFill>
                  <a:schemeClr val="tx1"/>
                </a:solidFill>
                <a:latin typeface="Slogan" pitchFamily="18" charset="0"/>
                <a:ea typeface="Slogan" pitchFamily="18" charset="0"/>
                <a:cs typeface="Slogan" pitchFamily="18" charset="0"/>
              </a:rPr>
              <a:t>thắng</a:t>
            </a:r>
            <a:r>
              <a:rPr lang="en-US" altLang="en-US" sz="3200" b="1" dirty="0">
                <a:solidFill>
                  <a:schemeClr val="tx1"/>
                </a:solidFill>
                <a:latin typeface="Slogan" pitchFamily="18" charset="0"/>
                <a:ea typeface="Slogan" pitchFamily="18" charset="0"/>
                <a:cs typeface="Slogan" pitchFamily="18" charset="0"/>
              </a:rPr>
              <a:t> </a:t>
            </a:r>
            <a:r>
              <a:rPr lang="en-US" altLang="en-US" sz="3200" b="1" dirty="0" err="1">
                <a:solidFill>
                  <a:schemeClr val="tx1"/>
                </a:solidFill>
                <a:latin typeface="Slogan" pitchFamily="18" charset="0"/>
                <a:ea typeface="Slogan" pitchFamily="18" charset="0"/>
                <a:cs typeface="Slogan" pitchFamily="18" charset="0"/>
              </a:rPr>
              <a:t>bệnh</a:t>
            </a:r>
            <a:r>
              <a:rPr lang="en-US" altLang="en-US" sz="3200" b="1" dirty="0">
                <a:solidFill>
                  <a:schemeClr val="tx1"/>
                </a:solidFill>
                <a:latin typeface="Slogan" pitchFamily="18" charset="0"/>
                <a:ea typeface="Slogan" pitchFamily="18" charset="0"/>
                <a:cs typeface="Slogan" pitchFamily="18" charset="0"/>
              </a:rPr>
              <a:t> </a:t>
            </a:r>
            <a:r>
              <a:rPr lang="en-US" altLang="en-US" sz="3200" b="1" dirty="0" err="1">
                <a:solidFill>
                  <a:schemeClr val="tx1"/>
                </a:solidFill>
                <a:latin typeface="Slogan" pitchFamily="18" charset="0"/>
                <a:ea typeface="Slogan" pitchFamily="18" charset="0"/>
                <a:cs typeface="Slogan" pitchFamily="18" charset="0"/>
              </a:rPr>
              <a:t>tật</a:t>
            </a:r>
            <a:r>
              <a:rPr lang="en-US" altLang="en-US" sz="3200" b="1" dirty="0">
                <a:solidFill>
                  <a:schemeClr val="tx1"/>
                </a:solidFill>
                <a:latin typeface="Slogan" pitchFamily="18" charset="0"/>
                <a:ea typeface="Slogan" pitchFamily="18" charset="0"/>
                <a:cs typeface="Slogan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6359758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8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0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"/>
                            </p:stCondLst>
                            <p:childTnLst>
                              <p:par>
                                <p:cTn id="2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6" grpId="0"/>
      <p:bldP spid="33" grpId="0" animBg="1"/>
      <p:bldP spid="34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0000">
                        <a14:foregroundMark x1="59300" y1="40926" x2="59300" y2="40926"/>
                        <a14:foregroundMark x1="59800" y1="37500" x2="59800" y2="37500"/>
                        <a14:foregroundMark x1="56400" y1="36019" x2="56400" y2="36019"/>
                        <a14:foregroundMark x1="56200" y1="34537" x2="56200" y2="34537"/>
                        <a14:foregroundMark x1="56100" y1="33333" x2="56100" y2="33333"/>
                        <a14:foregroundMark x1="58000" y1="39722" x2="58000" y2="40093"/>
                        <a14:foregroundMark x1="58400" y1="37593" x2="58400" y2="37593"/>
                        <a14:foregroundMark x1="59600" y1="33426" x2="59600" y2="33426"/>
                        <a14:foregroundMark x1="58100" y1="44537" x2="58100" y2="44537"/>
                        <a14:foregroundMark x1="60300" y1="45463" x2="60300" y2="45463"/>
                        <a14:foregroundMark x1="57400" y1="45556" x2="57400" y2="45556"/>
                        <a14:foregroundMark x1="40000" y1="37315" x2="40000" y2="37315"/>
                        <a14:foregroundMark x1="39200" y1="38704" x2="39200" y2="38704"/>
                        <a14:foregroundMark x1="41000" y1="36019" x2="41000" y2="36019"/>
                        <a14:foregroundMark x1="41000" y1="37037" x2="41000" y2="37037"/>
                        <a14:foregroundMark x1="34200" y1="33241" x2="34200" y2="33241"/>
                        <a14:foregroundMark x1="31000" y1="30648" x2="31000" y2="30648"/>
                        <a14:foregroundMark x1="31900" y1="31111" x2="31900" y2="31111"/>
                        <a14:foregroundMark x1="28700" y1="29444" x2="28700" y2="29444"/>
                        <a14:foregroundMark x1="27700" y1="28148" x2="27700" y2="28148"/>
                        <a14:foregroundMark x1="26600" y1="27500" x2="26600" y2="27500"/>
                        <a14:foregroundMark x1="32900" y1="32037" x2="32900" y2="32037"/>
                        <a14:foregroundMark x1="35800" y1="33889" x2="35800" y2="33889"/>
                        <a14:foregroundMark x1="67900" y1="52407" x2="67900" y2="52407"/>
                        <a14:foregroundMark x1="68300" y1="51111" x2="68300" y2="51111"/>
                        <a14:foregroundMark x1="67800" y1="56019" x2="67800" y2="56019"/>
                        <a14:foregroundMark x1="68500" y1="50370" x2="68500" y2="50370"/>
                        <a14:foregroundMark x1="69500" y1="50833" x2="69500" y2="50833"/>
                      </a14:backgroundRemoval>
                    </a14:imgEffect>
                    <a14:imgEffect>
                      <a14:artisticTexturizer/>
                    </a14:imgEffect>
                    <a14:imgEffect>
                      <a14:colorTemperature colorTemp="5900"/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47998" y="1503375"/>
            <a:ext cx="7308094" cy="6858000"/>
          </a:xfrm>
          <a:prstGeom prst="rect">
            <a:avLst/>
          </a:prstGeom>
        </p:spPr>
      </p:pic>
      <p:pic>
        <p:nvPicPr>
          <p:cNvPr id="8" name="Picture 2" descr="C:\Users\HP\Desktop\office-desk-icon-flat-design-vector-27498884.jpg"/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0000" b="90000" l="10000" r="90000">
                        <a14:foregroundMark x1="40500" y1="69630" x2="40500" y2="69630"/>
                        <a14:foregroundMark x1="38500" y1="60000" x2="38500" y2="60000"/>
                        <a14:backgroundMark x1="42000" y1="31574" x2="42000" y2="31574"/>
                        <a14:backgroundMark x1="38000" y1="50833" x2="38000" y2="50833"/>
                        <a14:backgroundMark x1="46400" y1="48981" x2="46400" y2="4898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-589844" y="2826206"/>
            <a:ext cx="5898444" cy="55351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32500" y="-76200"/>
            <a:ext cx="6997700" cy="1195090"/>
          </a:xfrm>
          <a:prstGeom prst="rect">
            <a:avLst/>
          </a:prstGeom>
          <a:ln w="57150">
            <a:prstDash val="sysDot"/>
            <a:tailEnd type="triangle"/>
          </a:ln>
        </p:spPr>
      </p:pic>
      <p:pic>
        <p:nvPicPr>
          <p:cNvPr id="14" name="Google Shape;86;p3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-8407636" y="3554097"/>
            <a:ext cx="211935" cy="765970"/>
          </a:xfrm>
          <a:custGeom>
            <a:avLst/>
            <a:gdLst/>
            <a:ahLst/>
            <a:cxnLst/>
            <a:rect l="l" t="t" r="r" b="b"/>
            <a:pathLst>
              <a:path w="580643" h="2098547" extrusionOk="0">
                <a:moveTo>
                  <a:pt x="-97" y="-349"/>
                </a:moveTo>
                <a:lnTo>
                  <a:pt x="580547" y="-349"/>
                </a:lnTo>
                <a:lnTo>
                  <a:pt x="580547" y="2098199"/>
                </a:lnTo>
                <a:lnTo>
                  <a:pt x="-97" y="2098199"/>
                </a:lnTo>
                <a:close/>
              </a:path>
            </a:pathLst>
          </a:custGeom>
          <a:noFill/>
          <a:ln>
            <a:noFill/>
          </a:ln>
        </p:spPr>
      </p:pic>
      <p:sp>
        <p:nvSpPr>
          <p:cNvPr id="15" name="Google Shape;49;p3"/>
          <p:cNvSpPr/>
          <p:nvPr/>
        </p:nvSpPr>
        <p:spPr>
          <a:xfrm>
            <a:off x="4703221" y="685800"/>
            <a:ext cx="1847966" cy="2401967"/>
          </a:xfrm>
          <a:prstGeom prst="roundRect">
            <a:avLst>
              <a:gd name="adj" fmla="val 1923"/>
            </a:avLst>
          </a:prstGeom>
          <a:solidFill>
            <a:schemeClr val="accent6"/>
          </a:solidFill>
          <a:ln>
            <a:noFill/>
          </a:ln>
          <a:effectLst>
            <a:outerShdw blurRad="25400" dist="88900" dir="2700000" algn="tl" rotWithShape="0">
              <a:srgbClr val="000000">
                <a:alpha val="2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" name="Google Shape;56;p3"/>
          <p:cNvSpPr/>
          <p:nvPr/>
        </p:nvSpPr>
        <p:spPr>
          <a:xfrm>
            <a:off x="4781843" y="800933"/>
            <a:ext cx="1672256" cy="2169872"/>
          </a:xfrm>
          <a:custGeom>
            <a:avLst/>
            <a:gdLst/>
            <a:ahLst/>
            <a:cxnLst/>
            <a:rect l="l" t="t" r="r" b="b"/>
            <a:pathLst>
              <a:path w="2531253" h="3088371" extrusionOk="0">
                <a:moveTo>
                  <a:pt x="2244619" y="73170"/>
                </a:moveTo>
                <a:lnTo>
                  <a:pt x="2244619" y="164004"/>
                </a:lnTo>
                <a:lnTo>
                  <a:pt x="2329398" y="164004"/>
                </a:lnTo>
                <a:lnTo>
                  <a:pt x="2329398" y="73170"/>
                </a:lnTo>
                <a:close/>
                <a:moveTo>
                  <a:pt x="1901804" y="73170"/>
                </a:moveTo>
                <a:lnTo>
                  <a:pt x="1901804" y="164004"/>
                </a:lnTo>
                <a:lnTo>
                  <a:pt x="1986583" y="164004"/>
                </a:lnTo>
                <a:lnTo>
                  <a:pt x="1986583" y="73170"/>
                </a:lnTo>
                <a:close/>
                <a:moveTo>
                  <a:pt x="1558988" y="73170"/>
                </a:moveTo>
                <a:lnTo>
                  <a:pt x="1558988" y="164004"/>
                </a:lnTo>
                <a:lnTo>
                  <a:pt x="1643767" y="164004"/>
                </a:lnTo>
                <a:lnTo>
                  <a:pt x="1643767" y="73170"/>
                </a:lnTo>
                <a:close/>
                <a:moveTo>
                  <a:pt x="1216172" y="73170"/>
                </a:moveTo>
                <a:lnTo>
                  <a:pt x="1216172" y="164004"/>
                </a:lnTo>
                <a:lnTo>
                  <a:pt x="1300951" y="164004"/>
                </a:lnTo>
                <a:lnTo>
                  <a:pt x="1300951" y="73170"/>
                </a:lnTo>
                <a:close/>
                <a:moveTo>
                  <a:pt x="873356" y="73170"/>
                </a:moveTo>
                <a:lnTo>
                  <a:pt x="873356" y="164004"/>
                </a:lnTo>
                <a:lnTo>
                  <a:pt x="958135" y="164004"/>
                </a:lnTo>
                <a:lnTo>
                  <a:pt x="958135" y="73170"/>
                </a:lnTo>
                <a:close/>
                <a:moveTo>
                  <a:pt x="530540" y="73170"/>
                </a:moveTo>
                <a:lnTo>
                  <a:pt x="530540" y="164004"/>
                </a:lnTo>
                <a:lnTo>
                  <a:pt x="615319" y="164004"/>
                </a:lnTo>
                <a:lnTo>
                  <a:pt x="615319" y="73170"/>
                </a:lnTo>
                <a:close/>
                <a:moveTo>
                  <a:pt x="187724" y="73170"/>
                </a:moveTo>
                <a:lnTo>
                  <a:pt x="187724" y="164004"/>
                </a:lnTo>
                <a:lnTo>
                  <a:pt x="272503" y="164004"/>
                </a:lnTo>
                <a:lnTo>
                  <a:pt x="272503" y="73170"/>
                </a:lnTo>
                <a:close/>
                <a:moveTo>
                  <a:pt x="0" y="0"/>
                </a:moveTo>
                <a:lnTo>
                  <a:pt x="2531253" y="0"/>
                </a:lnTo>
                <a:lnTo>
                  <a:pt x="2531253" y="3088371"/>
                </a:lnTo>
                <a:lnTo>
                  <a:pt x="0" y="3088371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  <a:effectLst>
            <a:outerShdw blurRad="25400" dist="50800" dir="2700000" algn="tl" rotWithShape="0">
              <a:srgbClr val="000000">
                <a:alpha val="2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 dirty="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7" name="Google Shape;55;p3"/>
          <p:cNvGrpSpPr/>
          <p:nvPr/>
        </p:nvGrpSpPr>
        <p:grpSpPr>
          <a:xfrm>
            <a:off x="4762793" y="797892"/>
            <a:ext cx="1672256" cy="2125081"/>
            <a:chOff x="9231740" y="1828801"/>
            <a:chExt cx="2225920" cy="3131516"/>
          </a:xfrm>
        </p:grpSpPr>
        <p:sp>
          <p:nvSpPr>
            <p:cNvPr id="18" name="Google Shape;57;p3"/>
            <p:cNvSpPr/>
            <p:nvPr/>
          </p:nvSpPr>
          <p:spPr>
            <a:xfrm>
              <a:off x="9265113" y="1828801"/>
              <a:ext cx="72000" cy="360000"/>
            </a:xfrm>
            <a:prstGeom prst="round2SameRect">
              <a:avLst>
                <a:gd name="adj1" fmla="val 50000"/>
                <a:gd name="adj2" fmla="val 0"/>
              </a:avLst>
            </a:prstGeom>
            <a:gradFill>
              <a:gsLst>
                <a:gs pos="0">
                  <a:srgbClr val="000000"/>
                </a:gs>
                <a:gs pos="100000">
                  <a:srgbClr val="3F3F3F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" name="Google Shape;58;p3"/>
            <p:cNvSpPr/>
            <p:nvPr/>
          </p:nvSpPr>
          <p:spPr>
            <a:xfrm>
              <a:off x="9605238" y="1829810"/>
              <a:ext cx="72000" cy="360000"/>
            </a:xfrm>
            <a:prstGeom prst="round2SameRect">
              <a:avLst>
                <a:gd name="adj1" fmla="val 50000"/>
                <a:gd name="adj2" fmla="val 0"/>
              </a:avLst>
            </a:prstGeom>
            <a:gradFill>
              <a:gsLst>
                <a:gs pos="0">
                  <a:srgbClr val="000000"/>
                </a:gs>
                <a:gs pos="100000">
                  <a:srgbClr val="3F3F3F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" name="Google Shape;59;p3"/>
            <p:cNvSpPr/>
            <p:nvPr/>
          </p:nvSpPr>
          <p:spPr>
            <a:xfrm>
              <a:off x="9962520" y="1829811"/>
              <a:ext cx="72000" cy="360000"/>
            </a:xfrm>
            <a:prstGeom prst="round2SameRect">
              <a:avLst>
                <a:gd name="adj1" fmla="val 50000"/>
                <a:gd name="adj2" fmla="val 0"/>
              </a:avLst>
            </a:prstGeom>
            <a:gradFill>
              <a:gsLst>
                <a:gs pos="0">
                  <a:srgbClr val="000000"/>
                </a:gs>
                <a:gs pos="100000">
                  <a:srgbClr val="3F3F3F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" name="Google Shape;60;p3"/>
            <p:cNvSpPr/>
            <p:nvPr/>
          </p:nvSpPr>
          <p:spPr>
            <a:xfrm>
              <a:off x="10302645" y="1830820"/>
              <a:ext cx="72000" cy="360000"/>
            </a:xfrm>
            <a:prstGeom prst="round2SameRect">
              <a:avLst>
                <a:gd name="adj1" fmla="val 50000"/>
                <a:gd name="adj2" fmla="val 0"/>
              </a:avLst>
            </a:prstGeom>
            <a:gradFill>
              <a:gsLst>
                <a:gs pos="0">
                  <a:srgbClr val="000000"/>
                </a:gs>
                <a:gs pos="100000">
                  <a:srgbClr val="3F3F3F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" name="Google Shape;61;p3"/>
            <p:cNvSpPr/>
            <p:nvPr/>
          </p:nvSpPr>
          <p:spPr>
            <a:xfrm>
              <a:off x="10628638" y="1829811"/>
              <a:ext cx="72000" cy="360000"/>
            </a:xfrm>
            <a:prstGeom prst="round2SameRect">
              <a:avLst>
                <a:gd name="adj1" fmla="val 50000"/>
                <a:gd name="adj2" fmla="val 0"/>
              </a:avLst>
            </a:prstGeom>
            <a:gradFill>
              <a:gsLst>
                <a:gs pos="0">
                  <a:srgbClr val="000000"/>
                </a:gs>
                <a:gs pos="100000">
                  <a:srgbClr val="3F3F3F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" name="Google Shape;62;p3"/>
            <p:cNvSpPr/>
            <p:nvPr/>
          </p:nvSpPr>
          <p:spPr>
            <a:xfrm>
              <a:off x="10974818" y="1830820"/>
              <a:ext cx="72000" cy="360000"/>
            </a:xfrm>
            <a:prstGeom prst="round2SameRect">
              <a:avLst>
                <a:gd name="adj1" fmla="val 50000"/>
                <a:gd name="adj2" fmla="val 0"/>
              </a:avLst>
            </a:prstGeom>
            <a:gradFill>
              <a:gsLst>
                <a:gs pos="0">
                  <a:srgbClr val="000000"/>
                </a:gs>
                <a:gs pos="100000">
                  <a:srgbClr val="3F3F3F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" name="Google Shape;63;p3"/>
            <p:cNvSpPr/>
            <p:nvPr/>
          </p:nvSpPr>
          <p:spPr>
            <a:xfrm>
              <a:off x="11326044" y="1830821"/>
              <a:ext cx="72000" cy="360000"/>
            </a:xfrm>
            <a:prstGeom prst="round2SameRect">
              <a:avLst>
                <a:gd name="adj1" fmla="val 50000"/>
                <a:gd name="adj2" fmla="val 0"/>
              </a:avLst>
            </a:prstGeom>
            <a:gradFill>
              <a:gsLst>
                <a:gs pos="0">
                  <a:srgbClr val="000000"/>
                </a:gs>
                <a:gs pos="100000">
                  <a:srgbClr val="3F3F3F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" name="Google Shape;64;p3"/>
            <p:cNvSpPr/>
            <p:nvPr/>
          </p:nvSpPr>
          <p:spPr>
            <a:xfrm>
              <a:off x="9231740" y="2847462"/>
              <a:ext cx="2225920" cy="2112855"/>
            </a:xfrm>
            <a:custGeom>
              <a:avLst/>
              <a:gdLst/>
              <a:ahLst/>
              <a:cxnLst/>
              <a:rect l="l" t="t" r="r" b="b"/>
              <a:pathLst>
                <a:path w="2225920" h="2112855" extrusionOk="0">
                  <a:moveTo>
                    <a:pt x="0" y="137272"/>
                  </a:moveTo>
                  <a:cubicBezTo>
                    <a:pt x="-11876" y="54134"/>
                    <a:pt x="49183" y="4607"/>
                    <a:pt x="137272" y="0"/>
                  </a:cubicBezTo>
                  <a:cubicBezTo>
                    <a:pt x="469447" y="28211"/>
                    <a:pt x="556371" y="14152"/>
                    <a:pt x="826758" y="0"/>
                  </a:cubicBezTo>
                  <a:cubicBezTo>
                    <a:pt x="1097145" y="-14152"/>
                    <a:pt x="1285144" y="30337"/>
                    <a:pt x="1457703" y="0"/>
                  </a:cubicBezTo>
                  <a:cubicBezTo>
                    <a:pt x="1630262" y="-30337"/>
                    <a:pt x="1863057" y="-26495"/>
                    <a:pt x="2088648" y="0"/>
                  </a:cubicBezTo>
                  <a:cubicBezTo>
                    <a:pt x="2159378" y="-16373"/>
                    <a:pt x="2227345" y="56184"/>
                    <a:pt x="2225920" y="137272"/>
                  </a:cubicBezTo>
                  <a:cubicBezTo>
                    <a:pt x="2207395" y="303549"/>
                    <a:pt x="2238154" y="550558"/>
                    <a:pt x="2225920" y="713276"/>
                  </a:cubicBezTo>
                  <a:cubicBezTo>
                    <a:pt x="2213686" y="875994"/>
                    <a:pt x="2228649" y="1127036"/>
                    <a:pt x="2225920" y="1289280"/>
                  </a:cubicBezTo>
                  <a:cubicBezTo>
                    <a:pt x="2223191" y="1451524"/>
                    <a:pt x="2235627" y="1794828"/>
                    <a:pt x="2225920" y="1975583"/>
                  </a:cubicBezTo>
                  <a:cubicBezTo>
                    <a:pt x="2241965" y="2055254"/>
                    <a:pt x="2156975" y="2111644"/>
                    <a:pt x="2088648" y="2112855"/>
                  </a:cubicBezTo>
                  <a:cubicBezTo>
                    <a:pt x="1923965" y="2130306"/>
                    <a:pt x="1643030" y="2142139"/>
                    <a:pt x="1438189" y="2112855"/>
                  </a:cubicBezTo>
                  <a:cubicBezTo>
                    <a:pt x="1233348" y="2083571"/>
                    <a:pt x="966607" y="2112052"/>
                    <a:pt x="807244" y="2112855"/>
                  </a:cubicBezTo>
                  <a:cubicBezTo>
                    <a:pt x="647882" y="2113658"/>
                    <a:pt x="303445" y="2109669"/>
                    <a:pt x="137272" y="2112855"/>
                  </a:cubicBezTo>
                  <a:cubicBezTo>
                    <a:pt x="72982" y="2098550"/>
                    <a:pt x="-15344" y="2045465"/>
                    <a:pt x="0" y="1975583"/>
                  </a:cubicBezTo>
                  <a:cubicBezTo>
                    <a:pt x="-21062" y="1680226"/>
                    <a:pt x="12937" y="1619166"/>
                    <a:pt x="0" y="1362813"/>
                  </a:cubicBezTo>
                  <a:cubicBezTo>
                    <a:pt x="-12937" y="1106460"/>
                    <a:pt x="22604" y="1017597"/>
                    <a:pt x="0" y="713276"/>
                  </a:cubicBezTo>
                  <a:cubicBezTo>
                    <a:pt x="-22604" y="408955"/>
                    <a:pt x="-13611" y="315757"/>
                    <a:pt x="0" y="137272"/>
                  </a:cubicBezTo>
                  <a:close/>
                </a:path>
              </a:pathLst>
            </a:custGeom>
            <a:noFill/>
            <a:ln w="22225" cap="flat" cmpd="sng">
              <a:solidFill>
                <a:srgbClr val="3F3F3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" name="TextBox 3"/>
          <p:cNvSpPr txBox="1"/>
          <p:nvPr/>
        </p:nvSpPr>
        <p:spPr>
          <a:xfrm>
            <a:off x="4901119" y="1503375"/>
            <a:ext cx="1332416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b="1" dirty="0" err="1">
                <a:ln w="1905"/>
                <a:solidFill>
                  <a:schemeClr val="tx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Slogan" pitchFamily="18" charset="0"/>
                <a:ea typeface="Slogan" pitchFamily="18" charset="0"/>
                <a:cs typeface="Slogan" pitchFamily="18" charset="0"/>
              </a:rPr>
              <a:t>Gợi</a:t>
            </a:r>
            <a:r>
              <a:rPr lang="en-US" sz="4400" b="1" dirty="0">
                <a:ln w="1905"/>
                <a:solidFill>
                  <a:schemeClr val="tx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Slogan" pitchFamily="18" charset="0"/>
                <a:ea typeface="Slogan" pitchFamily="18" charset="0"/>
                <a:cs typeface="Slogan" pitchFamily="18" charset="0"/>
              </a:rPr>
              <a:t> ý</a:t>
            </a:r>
          </a:p>
        </p:txBody>
      </p:sp>
      <p:pic>
        <p:nvPicPr>
          <p:cNvPr id="26" name="Picture 2" descr="C:\Users\HP\Desktop\10-point-exam-score-icon-design-ten-points-vector-33974159.jpg"/>
          <p:cNvPicPr>
            <a:picLocks noChangeAspect="1" noChangeArrowheads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10000" b="90000" l="10000" r="90000">
                        <a14:foregroundMark x1="56000" y1="43333" x2="56000" y2="4333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16946">
            <a:off x="804266" y="-560630"/>
            <a:ext cx="3110223" cy="33590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7663543" y="76200"/>
            <a:ext cx="368883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err="1">
                <a:latin typeface="Slogan" pitchFamily="18" charset="0"/>
                <a:ea typeface="Slogan" pitchFamily="18" charset="0"/>
                <a:cs typeface="Slogan" pitchFamily="18" charset="0"/>
              </a:rPr>
              <a:t>Đoàn</a:t>
            </a:r>
            <a:r>
              <a:rPr lang="en-US" sz="3600" dirty="0">
                <a:latin typeface="Slogan" pitchFamily="18" charset="0"/>
                <a:ea typeface="Slogan" pitchFamily="18" charset="0"/>
                <a:cs typeface="Slogan" pitchFamily="18" charset="0"/>
              </a:rPr>
              <a:t> </a:t>
            </a:r>
            <a:r>
              <a:rPr lang="en-US" sz="3600" dirty="0" err="1">
                <a:latin typeface="Slogan" pitchFamily="18" charset="0"/>
                <a:ea typeface="Slogan" pitchFamily="18" charset="0"/>
                <a:cs typeface="Slogan" pitchFamily="18" charset="0"/>
              </a:rPr>
              <a:t>kết</a:t>
            </a:r>
            <a:r>
              <a:rPr lang="en-US" sz="3600" dirty="0">
                <a:latin typeface="Slogan" pitchFamily="18" charset="0"/>
                <a:ea typeface="Slogan" pitchFamily="18" charset="0"/>
                <a:cs typeface="Slogan" pitchFamily="18" charset="0"/>
              </a:rPr>
              <a:t> </a:t>
            </a:r>
            <a:r>
              <a:rPr lang="en-US" sz="3600" dirty="0" err="1">
                <a:latin typeface="Slogan" pitchFamily="18" charset="0"/>
                <a:ea typeface="Slogan" pitchFamily="18" charset="0"/>
                <a:cs typeface="Slogan" pitchFamily="18" charset="0"/>
              </a:rPr>
              <a:t>yêu</a:t>
            </a:r>
            <a:r>
              <a:rPr lang="en-US" sz="3600" dirty="0">
                <a:latin typeface="Slogan" pitchFamily="18" charset="0"/>
                <a:ea typeface="Slogan" pitchFamily="18" charset="0"/>
                <a:cs typeface="Slogan" pitchFamily="18" charset="0"/>
              </a:rPr>
              <a:t> </a:t>
            </a:r>
            <a:r>
              <a:rPr lang="en-US" sz="3600" dirty="0" err="1">
                <a:latin typeface="Slogan" pitchFamily="18" charset="0"/>
                <a:ea typeface="Slogan" pitchFamily="18" charset="0"/>
                <a:cs typeface="Slogan" pitchFamily="18" charset="0"/>
              </a:rPr>
              <a:t>thương</a:t>
            </a:r>
            <a:endParaRPr lang="en-US" sz="3600" dirty="0">
              <a:latin typeface="Slogan" pitchFamily="18" charset="0"/>
              <a:ea typeface="Slogan" pitchFamily="18" charset="0"/>
              <a:cs typeface="Slogan" pitchFamily="18" charset="0"/>
            </a:endParaRPr>
          </a:p>
        </p:txBody>
      </p:sp>
      <p:pic>
        <p:nvPicPr>
          <p:cNvPr id="27" name="Picture 2" descr="C:\Users\HP\Desktop\hs 6.jpg"/>
          <p:cNvPicPr>
            <a:picLocks noChangeAspect="1" noChangeArrowheads="1"/>
          </p:cNvPicPr>
          <p:nvPr/>
        </p:nvPicPr>
        <p:blipFill rotWithShape="1"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9913" b="89796" l="18762" r="97405">
                        <a14:foregroundMark x1="60878" y1="49271" x2="60878" y2="49271"/>
                        <a14:foregroundMark x1="59281" y1="56268" x2="59281" y2="56268"/>
                        <a14:foregroundMark x1="53493" y1="52187" x2="53493" y2="52187"/>
                        <a14:foregroundMark x1="57285" y1="59767" x2="57285" y2="59767"/>
                        <a14:foregroundMark x1="59481" y1="59475" x2="59481" y2="59475"/>
                        <a14:foregroundMark x1="54291" y1="58309" x2="54291" y2="58309"/>
                        <a14:foregroundMark x1="52295" y1="54227" x2="52295" y2="54227"/>
                        <a14:foregroundMark x1="52495" y1="54227" x2="52495" y2="54227"/>
                        <a14:foregroundMark x1="54291" y1="59475" x2="54291" y2="59475"/>
                        <a14:foregroundMark x1="51497" y1="51603" x2="51497" y2="51603"/>
                        <a14:foregroundMark x1="72655" y1="54810" x2="72655" y2="54810"/>
                        <a14:foregroundMark x1="73852" y1="44898" x2="73852" y2="44898"/>
                        <a14:foregroundMark x1="72255" y1="37901" x2="72255" y2="37901"/>
                        <a14:foregroundMark x1="67864" y1="58017" x2="67864" y2="58017"/>
                        <a14:foregroundMark x1="70459" y1="53644" x2="70459" y2="53644"/>
                        <a14:foregroundMark x1="73852" y1="64431" x2="73852" y2="64431"/>
                        <a14:foregroundMark x1="64870" y1="58601" x2="64870" y2="58601"/>
                        <a14:foregroundMark x1="73253" y1="62099" x2="73253" y2="62099"/>
                        <a14:foregroundMark x1="84830" y1="55394" x2="84830" y2="55394"/>
                        <a14:foregroundMark x1="89621" y1="77551" x2="89621" y2="77551"/>
                        <a14:foregroundMark x1="88423" y1="75510" x2="88423" y2="75510"/>
                        <a14:foregroundMark x1="91018" y1="76385" x2="91018" y2="76385"/>
                        <a14:foregroundMark x1="90619" y1="73469" x2="90619" y2="73469"/>
                        <a14:foregroundMark x1="86826" y1="76968" x2="86826" y2="76968"/>
                        <a14:foregroundMark x1="87226" y1="72303" x2="87226" y2="72303"/>
                        <a14:foregroundMark x1="89621" y1="68222" x2="89621" y2="68222"/>
                        <a14:foregroundMark x1="88423" y1="64723" x2="88423" y2="64723"/>
                        <a14:foregroundMark x1="91617" y1="81924" x2="91617" y2="81924"/>
                        <a14:foregroundMark x1="85629" y1="81633" x2="85629" y2="81633"/>
                        <a14:foregroundMark x1="77246" y1="73178" x2="77246" y2="73178"/>
                        <a14:foregroundMark x1="71257" y1="76676" x2="71257" y2="76676"/>
                        <a14:foregroundMark x1="66866" y1="76676" x2="66866" y2="76676"/>
                        <a14:foregroundMark x1="43713" y1="77551" x2="43713" y2="77551"/>
                        <a14:foregroundMark x1="25948" y1="79592" x2="25948" y2="79592"/>
                        <a14:foregroundMark x1="22754" y1="77259" x2="22754" y2="77259"/>
                        <a14:foregroundMark x1="84830" y1="66764" x2="84830" y2="66764"/>
                        <a14:foregroundMark x1="58084" y1="51312" x2="58084" y2="51312"/>
                        <a14:foregroundMark x1="75449" y1="65598" x2="75449" y2="65598"/>
                        <a14:foregroundMark x1="73653" y1="67638" x2="73653" y2="67638"/>
                        <a14:backgroundMark x1="62475" y1="58601" x2="62475" y2="58601"/>
                        <a14:backgroundMark x1="39920" y1="25364" x2="39920" y2="25364"/>
                        <a14:backgroundMark x1="44112" y1="25948" x2="44112" y2="25948"/>
                        <a14:backgroundMark x1="43912" y1="17201" x2="43912" y2="17201"/>
                        <a14:backgroundMark x1="34132" y1="23907" x2="34132" y2="23907"/>
                        <a14:backgroundMark x1="35329" y1="16327" x2="35329" y2="16327"/>
                        <a14:backgroundMark x1="44711" y1="26822" x2="44711" y2="26822"/>
                        <a14:backgroundMark x1="81836" y1="26531" x2="81836" y2="26531"/>
                        <a14:backgroundMark x1="77844" y1="13411" x2="77046" y2="37609"/>
                        <a14:backgroundMark x1="78842" y1="40233" x2="94611" y2="40525"/>
                        <a14:backgroundMark x1="31337" y1="10787" x2="31537" y2="35860"/>
                        <a14:backgroundMark x1="31936" y1="35569" x2="48703" y2="3586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9352"/>
          <a:stretch/>
        </p:blipFill>
        <p:spPr bwMode="auto">
          <a:xfrm>
            <a:off x="6032500" y="3094947"/>
            <a:ext cx="5702300" cy="48407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Picture 1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77976" y="1077678"/>
            <a:ext cx="2853374" cy="1947248"/>
          </a:xfrm>
          <a:prstGeom prst="rect">
            <a:avLst/>
          </a:prstGeom>
          <a:noFill/>
          <a:ln>
            <a:noFill/>
          </a:ln>
          <a:scene3d>
            <a:camera prst="orthographicFront"/>
            <a:lightRig rig="threePt" dir="t"/>
          </a:scene3d>
          <a:sp3d>
            <a:bevelT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" name="Picture 1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53006" y="1365997"/>
            <a:ext cx="1757518" cy="1604808"/>
          </a:xfrm>
          <a:prstGeom prst="rect">
            <a:avLst/>
          </a:prstGeom>
          <a:noFill/>
          <a:ln>
            <a:noFill/>
          </a:ln>
          <a:scene3d>
            <a:camera prst="orthographicFront"/>
            <a:lightRig rig="threePt" dir="t"/>
          </a:scene3d>
          <a:sp3d>
            <a:bevelT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" name="Picture 4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63543" y="3115907"/>
            <a:ext cx="2699876" cy="1642350"/>
          </a:xfrm>
          <a:prstGeom prst="rect">
            <a:avLst/>
          </a:prstGeom>
          <a:noFill/>
          <a:ln>
            <a:noFill/>
          </a:ln>
          <a:scene3d>
            <a:camera prst="orthographicFront"/>
            <a:lightRig rig="threePt" dir="t"/>
          </a:scene3d>
          <a:sp3d>
            <a:bevelT/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491787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2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0000">
                        <a14:foregroundMark x1="59300" y1="40926" x2="59300" y2="40926"/>
                        <a14:foregroundMark x1="59800" y1="37500" x2="59800" y2="37500"/>
                        <a14:foregroundMark x1="56400" y1="36019" x2="56400" y2="36019"/>
                        <a14:foregroundMark x1="56200" y1="34537" x2="56200" y2="34537"/>
                        <a14:foregroundMark x1="56100" y1="33333" x2="56100" y2="33333"/>
                        <a14:foregroundMark x1="58000" y1="39722" x2="58000" y2="40093"/>
                        <a14:foregroundMark x1="58400" y1="37593" x2="58400" y2="37593"/>
                        <a14:foregroundMark x1="59600" y1="33426" x2="59600" y2="33426"/>
                        <a14:foregroundMark x1="58100" y1="44537" x2="58100" y2="44537"/>
                        <a14:foregroundMark x1="60300" y1="45463" x2="60300" y2="45463"/>
                        <a14:foregroundMark x1="57400" y1="45556" x2="57400" y2="45556"/>
                        <a14:foregroundMark x1="40000" y1="37315" x2="40000" y2="37315"/>
                        <a14:foregroundMark x1="39200" y1="38704" x2="39200" y2="38704"/>
                        <a14:foregroundMark x1="41000" y1="36019" x2="41000" y2="36019"/>
                        <a14:foregroundMark x1="41000" y1="37037" x2="41000" y2="37037"/>
                        <a14:foregroundMark x1="34200" y1="33241" x2="34200" y2="33241"/>
                        <a14:foregroundMark x1="31000" y1="30648" x2="31000" y2="30648"/>
                        <a14:foregroundMark x1="31900" y1="31111" x2="31900" y2="31111"/>
                        <a14:foregroundMark x1="28700" y1="29444" x2="28700" y2="29444"/>
                        <a14:foregroundMark x1="27700" y1="28148" x2="27700" y2="28148"/>
                        <a14:foregroundMark x1="26600" y1="27500" x2="26600" y2="27500"/>
                        <a14:foregroundMark x1="32900" y1="32037" x2="32900" y2="32037"/>
                        <a14:foregroundMark x1="35800" y1="33889" x2="35800" y2="33889"/>
                        <a14:foregroundMark x1="67900" y1="52407" x2="67900" y2="52407"/>
                        <a14:foregroundMark x1="68300" y1="51111" x2="68300" y2="51111"/>
                        <a14:foregroundMark x1="67800" y1="56019" x2="67800" y2="56019"/>
                        <a14:foregroundMark x1="68500" y1="50370" x2="68500" y2="50370"/>
                        <a14:foregroundMark x1="69500" y1="50833" x2="69500" y2="50833"/>
                      </a14:backgroundRemoval>
                    </a14:imgEffect>
                    <a14:imgEffect>
                      <a14:artisticTexturizer/>
                    </a14:imgEffect>
                    <a14:imgEffect>
                      <a14:colorTemperature colorTemp="5900"/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47998" y="1503375"/>
            <a:ext cx="7308094" cy="6858000"/>
          </a:xfrm>
          <a:prstGeom prst="rect">
            <a:avLst/>
          </a:prstGeom>
        </p:spPr>
      </p:pic>
      <p:pic>
        <p:nvPicPr>
          <p:cNvPr id="8" name="Picture 2" descr="C:\Users\HP\Desktop\office-desk-icon-flat-design-vector-27498884.jpg"/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0000" b="90000" l="10000" r="90000">
                        <a14:foregroundMark x1="40500" y1="69630" x2="40500" y2="69630"/>
                        <a14:foregroundMark x1="38500" y1="60000" x2="38500" y2="60000"/>
                        <a14:backgroundMark x1="42000" y1="31574" x2="42000" y2="31574"/>
                        <a14:backgroundMark x1="38000" y1="50833" x2="38000" y2="50833"/>
                        <a14:backgroundMark x1="46400" y1="48981" x2="46400" y2="4898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-589844" y="2826206"/>
            <a:ext cx="5898444" cy="55351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32500" y="-76200"/>
            <a:ext cx="6997700" cy="1195090"/>
          </a:xfrm>
          <a:prstGeom prst="rect">
            <a:avLst/>
          </a:prstGeom>
          <a:ln w="57150">
            <a:prstDash val="sysDot"/>
            <a:tailEnd type="triangle"/>
          </a:ln>
        </p:spPr>
      </p:pic>
      <p:pic>
        <p:nvPicPr>
          <p:cNvPr id="14" name="Google Shape;86;p3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-8407636" y="3554097"/>
            <a:ext cx="211935" cy="765970"/>
          </a:xfrm>
          <a:custGeom>
            <a:avLst/>
            <a:gdLst/>
            <a:ahLst/>
            <a:cxnLst/>
            <a:rect l="l" t="t" r="r" b="b"/>
            <a:pathLst>
              <a:path w="580643" h="2098547" extrusionOk="0">
                <a:moveTo>
                  <a:pt x="-97" y="-349"/>
                </a:moveTo>
                <a:lnTo>
                  <a:pt x="580547" y="-349"/>
                </a:lnTo>
                <a:lnTo>
                  <a:pt x="580547" y="2098199"/>
                </a:lnTo>
                <a:lnTo>
                  <a:pt x="-97" y="2098199"/>
                </a:lnTo>
                <a:close/>
              </a:path>
            </a:pathLst>
          </a:custGeom>
          <a:noFill/>
          <a:ln>
            <a:noFill/>
          </a:ln>
        </p:spPr>
      </p:pic>
      <p:sp>
        <p:nvSpPr>
          <p:cNvPr id="15" name="Google Shape;49;p3"/>
          <p:cNvSpPr/>
          <p:nvPr/>
        </p:nvSpPr>
        <p:spPr>
          <a:xfrm>
            <a:off x="4703221" y="685800"/>
            <a:ext cx="1847966" cy="2401967"/>
          </a:xfrm>
          <a:prstGeom prst="roundRect">
            <a:avLst>
              <a:gd name="adj" fmla="val 1923"/>
            </a:avLst>
          </a:prstGeom>
          <a:solidFill>
            <a:schemeClr val="accent6"/>
          </a:solidFill>
          <a:ln>
            <a:noFill/>
          </a:ln>
          <a:effectLst>
            <a:outerShdw blurRad="25400" dist="88900" dir="2700000" algn="tl" rotWithShape="0">
              <a:srgbClr val="000000">
                <a:alpha val="2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" name="Google Shape;56;p3"/>
          <p:cNvSpPr/>
          <p:nvPr/>
        </p:nvSpPr>
        <p:spPr>
          <a:xfrm>
            <a:off x="4781843" y="800933"/>
            <a:ext cx="1672256" cy="2169872"/>
          </a:xfrm>
          <a:custGeom>
            <a:avLst/>
            <a:gdLst/>
            <a:ahLst/>
            <a:cxnLst/>
            <a:rect l="l" t="t" r="r" b="b"/>
            <a:pathLst>
              <a:path w="2531253" h="3088371" extrusionOk="0">
                <a:moveTo>
                  <a:pt x="2244619" y="73170"/>
                </a:moveTo>
                <a:lnTo>
                  <a:pt x="2244619" y="164004"/>
                </a:lnTo>
                <a:lnTo>
                  <a:pt x="2329398" y="164004"/>
                </a:lnTo>
                <a:lnTo>
                  <a:pt x="2329398" y="73170"/>
                </a:lnTo>
                <a:close/>
                <a:moveTo>
                  <a:pt x="1901804" y="73170"/>
                </a:moveTo>
                <a:lnTo>
                  <a:pt x="1901804" y="164004"/>
                </a:lnTo>
                <a:lnTo>
                  <a:pt x="1986583" y="164004"/>
                </a:lnTo>
                <a:lnTo>
                  <a:pt x="1986583" y="73170"/>
                </a:lnTo>
                <a:close/>
                <a:moveTo>
                  <a:pt x="1558988" y="73170"/>
                </a:moveTo>
                <a:lnTo>
                  <a:pt x="1558988" y="164004"/>
                </a:lnTo>
                <a:lnTo>
                  <a:pt x="1643767" y="164004"/>
                </a:lnTo>
                <a:lnTo>
                  <a:pt x="1643767" y="73170"/>
                </a:lnTo>
                <a:close/>
                <a:moveTo>
                  <a:pt x="1216172" y="73170"/>
                </a:moveTo>
                <a:lnTo>
                  <a:pt x="1216172" y="164004"/>
                </a:lnTo>
                <a:lnTo>
                  <a:pt x="1300951" y="164004"/>
                </a:lnTo>
                <a:lnTo>
                  <a:pt x="1300951" y="73170"/>
                </a:lnTo>
                <a:close/>
                <a:moveTo>
                  <a:pt x="873356" y="73170"/>
                </a:moveTo>
                <a:lnTo>
                  <a:pt x="873356" y="164004"/>
                </a:lnTo>
                <a:lnTo>
                  <a:pt x="958135" y="164004"/>
                </a:lnTo>
                <a:lnTo>
                  <a:pt x="958135" y="73170"/>
                </a:lnTo>
                <a:close/>
                <a:moveTo>
                  <a:pt x="530540" y="73170"/>
                </a:moveTo>
                <a:lnTo>
                  <a:pt x="530540" y="164004"/>
                </a:lnTo>
                <a:lnTo>
                  <a:pt x="615319" y="164004"/>
                </a:lnTo>
                <a:lnTo>
                  <a:pt x="615319" y="73170"/>
                </a:lnTo>
                <a:close/>
                <a:moveTo>
                  <a:pt x="187724" y="73170"/>
                </a:moveTo>
                <a:lnTo>
                  <a:pt x="187724" y="164004"/>
                </a:lnTo>
                <a:lnTo>
                  <a:pt x="272503" y="164004"/>
                </a:lnTo>
                <a:lnTo>
                  <a:pt x="272503" y="73170"/>
                </a:lnTo>
                <a:close/>
                <a:moveTo>
                  <a:pt x="0" y="0"/>
                </a:moveTo>
                <a:lnTo>
                  <a:pt x="2531253" y="0"/>
                </a:lnTo>
                <a:lnTo>
                  <a:pt x="2531253" y="3088371"/>
                </a:lnTo>
                <a:lnTo>
                  <a:pt x="0" y="3088371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  <a:effectLst>
            <a:outerShdw blurRad="25400" dist="50800" dir="2700000" algn="tl" rotWithShape="0">
              <a:srgbClr val="000000">
                <a:alpha val="2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 dirty="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7" name="Google Shape;55;p3"/>
          <p:cNvGrpSpPr/>
          <p:nvPr/>
        </p:nvGrpSpPr>
        <p:grpSpPr>
          <a:xfrm>
            <a:off x="4762793" y="797892"/>
            <a:ext cx="1672256" cy="2125081"/>
            <a:chOff x="9231740" y="1828801"/>
            <a:chExt cx="2225920" cy="3131516"/>
          </a:xfrm>
        </p:grpSpPr>
        <p:sp>
          <p:nvSpPr>
            <p:cNvPr id="18" name="Google Shape;57;p3"/>
            <p:cNvSpPr/>
            <p:nvPr/>
          </p:nvSpPr>
          <p:spPr>
            <a:xfrm>
              <a:off x="9265113" y="1828801"/>
              <a:ext cx="72000" cy="360000"/>
            </a:xfrm>
            <a:prstGeom prst="round2SameRect">
              <a:avLst>
                <a:gd name="adj1" fmla="val 50000"/>
                <a:gd name="adj2" fmla="val 0"/>
              </a:avLst>
            </a:prstGeom>
            <a:gradFill>
              <a:gsLst>
                <a:gs pos="0">
                  <a:srgbClr val="000000"/>
                </a:gs>
                <a:gs pos="100000">
                  <a:srgbClr val="3F3F3F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" name="Google Shape;58;p3"/>
            <p:cNvSpPr/>
            <p:nvPr/>
          </p:nvSpPr>
          <p:spPr>
            <a:xfrm>
              <a:off x="9605238" y="1829810"/>
              <a:ext cx="72000" cy="360000"/>
            </a:xfrm>
            <a:prstGeom prst="round2SameRect">
              <a:avLst>
                <a:gd name="adj1" fmla="val 50000"/>
                <a:gd name="adj2" fmla="val 0"/>
              </a:avLst>
            </a:prstGeom>
            <a:gradFill>
              <a:gsLst>
                <a:gs pos="0">
                  <a:srgbClr val="000000"/>
                </a:gs>
                <a:gs pos="100000">
                  <a:srgbClr val="3F3F3F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" name="Google Shape;59;p3"/>
            <p:cNvSpPr/>
            <p:nvPr/>
          </p:nvSpPr>
          <p:spPr>
            <a:xfrm>
              <a:off x="9962520" y="1829811"/>
              <a:ext cx="72000" cy="360000"/>
            </a:xfrm>
            <a:prstGeom prst="round2SameRect">
              <a:avLst>
                <a:gd name="adj1" fmla="val 50000"/>
                <a:gd name="adj2" fmla="val 0"/>
              </a:avLst>
            </a:prstGeom>
            <a:gradFill>
              <a:gsLst>
                <a:gs pos="0">
                  <a:srgbClr val="000000"/>
                </a:gs>
                <a:gs pos="100000">
                  <a:srgbClr val="3F3F3F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" name="Google Shape;60;p3"/>
            <p:cNvSpPr/>
            <p:nvPr/>
          </p:nvSpPr>
          <p:spPr>
            <a:xfrm>
              <a:off x="10302645" y="1830820"/>
              <a:ext cx="72000" cy="360000"/>
            </a:xfrm>
            <a:prstGeom prst="round2SameRect">
              <a:avLst>
                <a:gd name="adj1" fmla="val 50000"/>
                <a:gd name="adj2" fmla="val 0"/>
              </a:avLst>
            </a:prstGeom>
            <a:gradFill>
              <a:gsLst>
                <a:gs pos="0">
                  <a:srgbClr val="000000"/>
                </a:gs>
                <a:gs pos="100000">
                  <a:srgbClr val="3F3F3F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" name="Google Shape;61;p3"/>
            <p:cNvSpPr/>
            <p:nvPr/>
          </p:nvSpPr>
          <p:spPr>
            <a:xfrm>
              <a:off x="10628638" y="1829811"/>
              <a:ext cx="72000" cy="360000"/>
            </a:xfrm>
            <a:prstGeom prst="round2SameRect">
              <a:avLst>
                <a:gd name="adj1" fmla="val 50000"/>
                <a:gd name="adj2" fmla="val 0"/>
              </a:avLst>
            </a:prstGeom>
            <a:gradFill>
              <a:gsLst>
                <a:gs pos="0">
                  <a:srgbClr val="000000"/>
                </a:gs>
                <a:gs pos="100000">
                  <a:srgbClr val="3F3F3F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" name="Google Shape;62;p3"/>
            <p:cNvSpPr/>
            <p:nvPr/>
          </p:nvSpPr>
          <p:spPr>
            <a:xfrm>
              <a:off x="10974818" y="1830820"/>
              <a:ext cx="72000" cy="360000"/>
            </a:xfrm>
            <a:prstGeom prst="round2SameRect">
              <a:avLst>
                <a:gd name="adj1" fmla="val 50000"/>
                <a:gd name="adj2" fmla="val 0"/>
              </a:avLst>
            </a:prstGeom>
            <a:gradFill>
              <a:gsLst>
                <a:gs pos="0">
                  <a:srgbClr val="000000"/>
                </a:gs>
                <a:gs pos="100000">
                  <a:srgbClr val="3F3F3F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" name="Google Shape;63;p3"/>
            <p:cNvSpPr/>
            <p:nvPr/>
          </p:nvSpPr>
          <p:spPr>
            <a:xfrm>
              <a:off x="11326044" y="1830821"/>
              <a:ext cx="72000" cy="360000"/>
            </a:xfrm>
            <a:prstGeom prst="round2SameRect">
              <a:avLst>
                <a:gd name="adj1" fmla="val 50000"/>
                <a:gd name="adj2" fmla="val 0"/>
              </a:avLst>
            </a:prstGeom>
            <a:gradFill>
              <a:gsLst>
                <a:gs pos="0">
                  <a:srgbClr val="000000"/>
                </a:gs>
                <a:gs pos="100000">
                  <a:srgbClr val="3F3F3F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" name="Google Shape;64;p3"/>
            <p:cNvSpPr/>
            <p:nvPr/>
          </p:nvSpPr>
          <p:spPr>
            <a:xfrm>
              <a:off x="9231740" y="2847462"/>
              <a:ext cx="2225920" cy="2112855"/>
            </a:xfrm>
            <a:custGeom>
              <a:avLst/>
              <a:gdLst/>
              <a:ahLst/>
              <a:cxnLst/>
              <a:rect l="l" t="t" r="r" b="b"/>
              <a:pathLst>
                <a:path w="2225920" h="2112855" extrusionOk="0">
                  <a:moveTo>
                    <a:pt x="0" y="137272"/>
                  </a:moveTo>
                  <a:cubicBezTo>
                    <a:pt x="-11876" y="54134"/>
                    <a:pt x="49183" y="4607"/>
                    <a:pt x="137272" y="0"/>
                  </a:cubicBezTo>
                  <a:cubicBezTo>
                    <a:pt x="469447" y="28211"/>
                    <a:pt x="556371" y="14152"/>
                    <a:pt x="826758" y="0"/>
                  </a:cubicBezTo>
                  <a:cubicBezTo>
                    <a:pt x="1097145" y="-14152"/>
                    <a:pt x="1285144" y="30337"/>
                    <a:pt x="1457703" y="0"/>
                  </a:cubicBezTo>
                  <a:cubicBezTo>
                    <a:pt x="1630262" y="-30337"/>
                    <a:pt x="1863057" y="-26495"/>
                    <a:pt x="2088648" y="0"/>
                  </a:cubicBezTo>
                  <a:cubicBezTo>
                    <a:pt x="2159378" y="-16373"/>
                    <a:pt x="2227345" y="56184"/>
                    <a:pt x="2225920" y="137272"/>
                  </a:cubicBezTo>
                  <a:cubicBezTo>
                    <a:pt x="2207395" y="303549"/>
                    <a:pt x="2238154" y="550558"/>
                    <a:pt x="2225920" y="713276"/>
                  </a:cubicBezTo>
                  <a:cubicBezTo>
                    <a:pt x="2213686" y="875994"/>
                    <a:pt x="2228649" y="1127036"/>
                    <a:pt x="2225920" y="1289280"/>
                  </a:cubicBezTo>
                  <a:cubicBezTo>
                    <a:pt x="2223191" y="1451524"/>
                    <a:pt x="2235627" y="1794828"/>
                    <a:pt x="2225920" y="1975583"/>
                  </a:cubicBezTo>
                  <a:cubicBezTo>
                    <a:pt x="2241965" y="2055254"/>
                    <a:pt x="2156975" y="2111644"/>
                    <a:pt x="2088648" y="2112855"/>
                  </a:cubicBezTo>
                  <a:cubicBezTo>
                    <a:pt x="1923965" y="2130306"/>
                    <a:pt x="1643030" y="2142139"/>
                    <a:pt x="1438189" y="2112855"/>
                  </a:cubicBezTo>
                  <a:cubicBezTo>
                    <a:pt x="1233348" y="2083571"/>
                    <a:pt x="966607" y="2112052"/>
                    <a:pt x="807244" y="2112855"/>
                  </a:cubicBezTo>
                  <a:cubicBezTo>
                    <a:pt x="647882" y="2113658"/>
                    <a:pt x="303445" y="2109669"/>
                    <a:pt x="137272" y="2112855"/>
                  </a:cubicBezTo>
                  <a:cubicBezTo>
                    <a:pt x="72982" y="2098550"/>
                    <a:pt x="-15344" y="2045465"/>
                    <a:pt x="0" y="1975583"/>
                  </a:cubicBezTo>
                  <a:cubicBezTo>
                    <a:pt x="-21062" y="1680226"/>
                    <a:pt x="12937" y="1619166"/>
                    <a:pt x="0" y="1362813"/>
                  </a:cubicBezTo>
                  <a:cubicBezTo>
                    <a:pt x="-12937" y="1106460"/>
                    <a:pt x="22604" y="1017597"/>
                    <a:pt x="0" y="713276"/>
                  </a:cubicBezTo>
                  <a:cubicBezTo>
                    <a:pt x="-22604" y="408955"/>
                    <a:pt x="-13611" y="315757"/>
                    <a:pt x="0" y="137272"/>
                  </a:cubicBezTo>
                  <a:close/>
                </a:path>
              </a:pathLst>
            </a:custGeom>
            <a:noFill/>
            <a:ln w="22225" cap="flat" cmpd="sng">
              <a:solidFill>
                <a:srgbClr val="3F3F3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" name="TextBox 3"/>
          <p:cNvSpPr txBox="1"/>
          <p:nvPr/>
        </p:nvSpPr>
        <p:spPr>
          <a:xfrm>
            <a:off x="4901119" y="1503375"/>
            <a:ext cx="1332416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b="1" dirty="0" err="1">
                <a:ln w="1905"/>
                <a:solidFill>
                  <a:schemeClr val="tx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Slogan" pitchFamily="18" charset="0"/>
                <a:ea typeface="Slogan" pitchFamily="18" charset="0"/>
                <a:cs typeface="Slogan" pitchFamily="18" charset="0"/>
              </a:rPr>
              <a:t>Gợi</a:t>
            </a:r>
            <a:r>
              <a:rPr lang="en-US" sz="4400" b="1" dirty="0">
                <a:ln w="1905"/>
                <a:solidFill>
                  <a:schemeClr val="tx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Slogan" pitchFamily="18" charset="0"/>
                <a:ea typeface="Slogan" pitchFamily="18" charset="0"/>
                <a:cs typeface="Slogan" pitchFamily="18" charset="0"/>
              </a:rPr>
              <a:t> ý</a:t>
            </a:r>
          </a:p>
        </p:txBody>
      </p:sp>
      <p:pic>
        <p:nvPicPr>
          <p:cNvPr id="26" name="Picture 2" descr="C:\Users\HP\Desktop\10-point-exam-score-icon-design-ten-points-vector-33974159.jpg"/>
          <p:cNvPicPr>
            <a:picLocks noChangeAspect="1" noChangeArrowheads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10000" b="90000" l="10000" r="90000">
                        <a14:foregroundMark x1="56000" y1="43333" x2="56000" y2="4333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16946">
            <a:off x="804266" y="-560630"/>
            <a:ext cx="3110223" cy="33590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7663543" y="76200"/>
            <a:ext cx="352853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err="1">
                <a:latin typeface="Slogan" pitchFamily="18" charset="0"/>
                <a:ea typeface="Slogan" pitchFamily="18" charset="0"/>
                <a:cs typeface="Slogan" pitchFamily="18" charset="0"/>
              </a:rPr>
              <a:t>Thật</a:t>
            </a:r>
            <a:r>
              <a:rPr lang="en-US" sz="3600" dirty="0">
                <a:latin typeface="Slogan" pitchFamily="18" charset="0"/>
                <a:ea typeface="Slogan" pitchFamily="18" charset="0"/>
                <a:cs typeface="Slogan" pitchFamily="18" charset="0"/>
              </a:rPr>
              <a:t> </a:t>
            </a:r>
            <a:r>
              <a:rPr lang="en-US" sz="3600" dirty="0" err="1">
                <a:latin typeface="Slogan" pitchFamily="18" charset="0"/>
                <a:ea typeface="Slogan" pitchFamily="18" charset="0"/>
                <a:cs typeface="Slogan" pitchFamily="18" charset="0"/>
              </a:rPr>
              <a:t>thà</a:t>
            </a:r>
            <a:r>
              <a:rPr lang="en-US" sz="3600" dirty="0">
                <a:latin typeface="Slogan" pitchFamily="18" charset="0"/>
                <a:ea typeface="Slogan" pitchFamily="18" charset="0"/>
                <a:cs typeface="Slogan" pitchFamily="18" charset="0"/>
              </a:rPr>
              <a:t> </a:t>
            </a:r>
            <a:r>
              <a:rPr lang="en-US" sz="3600" dirty="0" err="1">
                <a:latin typeface="Slogan" pitchFamily="18" charset="0"/>
                <a:ea typeface="Slogan" pitchFamily="18" charset="0"/>
                <a:cs typeface="Slogan" pitchFamily="18" charset="0"/>
              </a:rPr>
              <a:t>trung</a:t>
            </a:r>
            <a:r>
              <a:rPr lang="en-US" sz="3600" dirty="0">
                <a:latin typeface="Slogan" pitchFamily="18" charset="0"/>
                <a:ea typeface="Slogan" pitchFamily="18" charset="0"/>
                <a:cs typeface="Slogan" pitchFamily="18" charset="0"/>
              </a:rPr>
              <a:t> </a:t>
            </a:r>
            <a:r>
              <a:rPr lang="en-US" sz="3600" dirty="0" err="1">
                <a:latin typeface="Slogan" pitchFamily="18" charset="0"/>
                <a:ea typeface="Slogan" pitchFamily="18" charset="0"/>
                <a:cs typeface="Slogan" pitchFamily="18" charset="0"/>
              </a:rPr>
              <a:t>thực</a:t>
            </a:r>
            <a:endParaRPr lang="en-US" sz="3600" dirty="0">
              <a:latin typeface="Slogan" pitchFamily="18" charset="0"/>
              <a:ea typeface="Slogan" pitchFamily="18" charset="0"/>
              <a:cs typeface="Slogan" pitchFamily="18" charset="0"/>
            </a:endParaRPr>
          </a:p>
        </p:txBody>
      </p:sp>
      <p:pic>
        <p:nvPicPr>
          <p:cNvPr id="27" name="Picture 2" descr="C:\Users\HP\Desktop\hs 6.jpg"/>
          <p:cNvPicPr>
            <a:picLocks noChangeAspect="1" noChangeArrowheads="1"/>
          </p:cNvPicPr>
          <p:nvPr/>
        </p:nvPicPr>
        <p:blipFill rotWithShape="1"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9913" b="89796" l="18762" r="97405">
                        <a14:foregroundMark x1="60878" y1="49271" x2="60878" y2="49271"/>
                        <a14:foregroundMark x1="59281" y1="56268" x2="59281" y2="56268"/>
                        <a14:foregroundMark x1="53493" y1="52187" x2="53493" y2="52187"/>
                        <a14:foregroundMark x1="57285" y1="59767" x2="57285" y2="59767"/>
                        <a14:foregroundMark x1="59481" y1="59475" x2="59481" y2="59475"/>
                        <a14:foregroundMark x1="54291" y1="58309" x2="54291" y2="58309"/>
                        <a14:foregroundMark x1="52295" y1="54227" x2="52295" y2="54227"/>
                        <a14:foregroundMark x1="52495" y1="54227" x2="52495" y2="54227"/>
                        <a14:foregroundMark x1="54291" y1="59475" x2="54291" y2="59475"/>
                        <a14:foregroundMark x1="51497" y1="51603" x2="51497" y2="51603"/>
                        <a14:foregroundMark x1="72655" y1="54810" x2="72655" y2="54810"/>
                        <a14:foregroundMark x1="73852" y1="44898" x2="73852" y2="44898"/>
                        <a14:foregroundMark x1="72255" y1="37901" x2="72255" y2="37901"/>
                        <a14:foregroundMark x1="67864" y1="58017" x2="67864" y2="58017"/>
                        <a14:foregroundMark x1="70459" y1="53644" x2="70459" y2="53644"/>
                        <a14:foregroundMark x1="73852" y1="64431" x2="73852" y2="64431"/>
                        <a14:foregroundMark x1="64870" y1="58601" x2="64870" y2="58601"/>
                        <a14:foregroundMark x1="73253" y1="62099" x2="73253" y2="62099"/>
                        <a14:foregroundMark x1="84830" y1="55394" x2="84830" y2="55394"/>
                        <a14:foregroundMark x1="89621" y1="77551" x2="89621" y2="77551"/>
                        <a14:foregroundMark x1="88423" y1="75510" x2="88423" y2="75510"/>
                        <a14:foregroundMark x1="91018" y1="76385" x2="91018" y2="76385"/>
                        <a14:foregroundMark x1="90619" y1="73469" x2="90619" y2="73469"/>
                        <a14:foregroundMark x1="86826" y1="76968" x2="86826" y2="76968"/>
                        <a14:foregroundMark x1="87226" y1="72303" x2="87226" y2="72303"/>
                        <a14:foregroundMark x1="89621" y1="68222" x2="89621" y2="68222"/>
                        <a14:foregroundMark x1="88423" y1="64723" x2="88423" y2="64723"/>
                        <a14:foregroundMark x1="91617" y1="81924" x2="91617" y2="81924"/>
                        <a14:foregroundMark x1="85629" y1="81633" x2="85629" y2="81633"/>
                        <a14:foregroundMark x1="77246" y1="73178" x2="77246" y2="73178"/>
                        <a14:foregroundMark x1="71257" y1="76676" x2="71257" y2="76676"/>
                        <a14:foregroundMark x1="66866" y1="76676" x2="66866" y2="76676"/>
                        <a14:foregroundMark x1="43713" y1="77551" x2="43713" y2="77551"/>
                        <a14:foregroundMark x1="25948" y1="79592" x2="25948" y2="79592"/>
                        <a14:foregroundMark x1="22754" y1="77259" x2="22754" y2="77259"/>
                        <a14:foregroundMark x1="84830" y1="66764" x2="84830" y2="66764"/>
                        <a14:foregroundMark x1="58084" y1="51312" x2="58084" y2="51312"/>
                        <a14:foregroundMark x1="75449" y1="65598" x2="75449" y2="65598"/>
                        <a14:foregroundMark x1="73653" y1="67638" x2="73653" y2="67638"/>
                        <a14:backgroundMark x1="62475" y1="58601" x2="62475" y2="58601"/>
                        <a14:backgroundMark x1="39920" y1="25364" x2="39920" y2="25364"/>
                        <a14:backgroundMark x1="44112" y1="25948" x2="44112" y2="25948"/>
                        <a14:backgroundMark x1="43912" y1="17201" x2="43912" y2="17201"/>
                        <a14:backgroundMark x1="34132" y1="23907" x2="34132" y2="23907"/>
                        <a14:backgroundMark x1="35329" y1="16327" x2="35329" y2="16327"/>
                        <a14:backgroundMark x1="44711" y1="26822" x2="44711" y2="26822"/>
                        <a14:backgroundMark x1="81836" y1="26531" x2="81836" y2="26531"/>
                        <a14:backgroundMark x1="77844" y1="13411" x2="77046" y2="37609"/>
                        <a14:backgroundMark x1="78842" y1="40233" x2="94611" y2="40525"/>
                        <a14:backgroundMark x1="31337" y1="10787" x2="31537" y2="35860"/>
                        <a14:backgroundMark x1="31936" y1="35569" x2="48703" y2="3586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9352"/>
          <a:stretch/>
        </p:blipFill>
        <p:spPr bwMode="auto">
          <a:xfrm>
            <a:off x="6032500" y="3094947"/>
            <a:ext cx="5702300" cy="48407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" name="Picture 2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77166" y="1043563"/>
            <a:ext cx="2482074" cy="1711732"/>
          </a:xfrm>
          <a:prstGeom prst="rect">
            <a:avLst/>
          </a:prstGeom>
          <a:noFill/>
          <a:ln>
            <a:noFill/>
          </a:ln>
          <a:scene3d>
            <a:camera prst="orthographicFront"/>
            <a:lightRig rig="threePt" dir="t"/>
          </a:scene3d>
          <a:sp3d>
            <a:bevelT/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2" name="Picture 3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9352" y="3003276"/>
            <a:ext cx="4059149" cy="1714142"/>
          </a:xfrm>
          <a:prstGeom prst="rect">
            <a:avLst/>
          </a:prstGeom>
          <a:noFill/>
          <a:ln>
            <a:noFill/>
          </a:ln>
          <a:scene3d>
            <a:camera prst="orthographicFront"/>
            <a:lightRig rig="threePt" dir="t"/>
          </a:scene3d>
          <a:sp3d>
            <a:bevelT/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3" name="Picture 4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31350" y="963260"/>
            <a:ext cx="2272830" cy="1959713"/>
          </a:xfrm>
          <a:prstGeom prst="rect">
            <a:avLst/>
          </a:prstGeom>
          <a:noFill/>
          <a:ln>
            <a:noFill/>
          </a:ln>
          <a:scene3d>
            <a:camera prst="orthographicFront"/>
            <a:lightRig rig="threePt" dir="t"/>
          </a:scene3d>
          <a:sp3d>
            <a:bevelT/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220140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2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0000">
                        <a14:foregroundMark x1="59300" y1="40926" x2="59300" y2="40926"/>
                        <a14:foregroundMark x1="59800" y1="37500" x2="59800" y2="37500"/>
                        <a14:foregroundMark x1="56400" y1="36019" x2="56400" y2="36019"/>
                        <a14:foregroundMark x1="56200" y1="34537" x2="56200" y2="34537"/>
                        <a14:foregroundMark x1="56100" y1="33333" x2="56100" y2="33333"/>
                        <a14:foregroundMark x1="58000" y1="39722" x2="58000" y2="40093"/>
                        <a14:foregroundMark x1="58400" y1="37593" x2="58400" y2="37593"/>
                        <a14:foregroundMark x1="59600" y1="33426" x2="59600" y2="33426"/>
                        <a14:foregroundMark x1="58100" y1="44537" x2="58100" y2="44537"/>
                        <a14:foregroundMark x1="60300" y1="45463" x2="60300" y2="45463"/>
                        <a14:foregroundMark x1="57400" y1="45556" x2="57400" y2="45556"/>
                        <a14:foregroundMark x1="40000" y1="37315" x2="40000" y2="37315"/>
                        <a14:foregroundMark x1="39200" y1="38704" x2="39200" y2="38704"/>
                        <a14:foregroundMark x1="41000" y1="36019" x2="41000" y2="36019"/>
                        <a14:foregroundMark x1="41000" y1="37037" x2="41000" y2="37037"/>
                        <a14:foregroundMark x1="34200" y1="33241" x2="34200" y2="33241"/>
                        <a14:foregroundMark x1="31000" y1="30648" x2="31000" y2="30648"/>
                        <a14:foregroundMark x1="31900" y1="31111" x2="31900" y2="31111"/>
                        <a14:foregroundMark x1="28700" y1="29444" x2="28700" y2="29444"/>
                        <a14:foregroundMark x1="27700" y1="28148" x2="27700" y2="28148"/>
                        <a14:foregroundMark x1="26600" y1="27500" x2="26600" y2="27500"/>
                        <a14:foregroundMark x1="32900" y1="32037" x2="32900" y2="32037"/>
                        <a14:foregroundMark x1="35800" y1="33889" x2="35800" y2="33889"/>
                        <a14:foregroundMark x1="67900" y1="52407" x2="67900" y2="52407"/>
                        <a14:foregroundMark x1="68300" y1="51111" x2="68300" y2="51111"/>
                        <a14:foregroundMark x1="67800" y1="56019" x2="67800" y2="56019"/>
                        <a14:foregroundMark x1="68500" y1="50370" x2="68500" y2="50370"/>
                        <a14:foregroundMark x1="69500" y1="50833" x2="69500" y2="50833"/>
                      </a14:backgroundRemoval>
                    </a14:imgEffect>
                    <a14:imgEffect>
                      <a14:artisticTexturizer/>
                    </a14:imgEffect>
                    <a14:imgEffect>
                      <a14:colorTemperature colorTemp="5900"/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47998" y="1503375"/>
            <a:ext cx="7308094" cy="6858000"/>
          </a:xfrm>
          <a:prstGeom prst="rect">
            <a:avLst/>
          </a:prstGeom>
        </p:spPr>
      </p:pic>
      <p:pic>
        <p:nvPicPr>
          <p:cNvPr id="8" name="Picture 2" descr="C:\Users\HP\Desktop\office-desk-icon-flat-design-vector-27498884.jpg"/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0000" b="90000" l="10000" r="90000">
                        <a14:foregroundMark x1="40500" y1="69630" x2="40500" y2="69630"/>
                        <a14:foregroundMark x1="38500" y1="60000" x2="38500" y2="60000"/>
                        <a14:backgroundMark x1="42000" y1="31574" x2="42000" y2="31574"/>
                        <a14:backgroundMark x1="38000" y1="50833" x2="38000" y2="50833"/>
                        <a14:backgroundMark x1="46400" y1="48981" x2="46400" y2="4898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-589844" y="2826206"/>
            <a:ext cx="5898444" cy="55351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32500" y="-76200"/>
            <a:ext cx="6997700" cy="1195090"/>
          </a:xfrm>
          <a:prstGeom prst="rect">
            <a:avLst/>
          </a:prstGeom>
          <a:ln w="57150">
            <a:prstDash val="sysDot"/>
            <a:tailEnd type="triangle"/>
          </a:ln>
        </p:spPr>
      </p:pic>
      <p:pic>
        <p:nvPicPr>
          <p:cNvPr id="14" name="Google Shape;86;p3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-8407636" y="3554097"/>
            <a:ext cx="211935" cy="765970"/>
          </a:xfrm>
          <a:custGeom>
            <a:avLst/>
            <a:gdLst/>
            <a:ahLst/>
            <a:cxnLst/>
            <a:rect l="l" t="t" r="r" b="b"/>
            <a:pathLst>
              <a:path w="580643" h="2098547" extrusionOk="0">
                <a:moveTo>
                  <a:pt x="-97" y="-349"/>
                </a:moveTo>
                <a:lnTo>
                  <a:pt x="580547" y="-349"/>
                </a:lnTo>
                <a:lnTo>
                  <a:pt x="580547" y="2098199"/>
                </a:lnTo>
                <a:lnTo>
                  <a:pt x="-97" y="2098199"/>
                </a:lnTo>
                <a:close/>
              </a:path>
            </a:pathLst>
          </a:custGeom>
          <a:noFill/>
          <a:ln>
            <a:noFill/>
          </a:ln>
        </p:spPr>
      </p:pic>
      <p:sp>
        <p:nvSpPr>
          <p:cNvPr id="15" name="Google Shape;49;p3"/>
          <p:cNvSpPr/>
          <p:nvPr/>
        </p:nvSpPr>
        <p:spPr>
          <a:xfrm>
            <a:off x="4703221" y="685800"/>
            <a:ext cx="1847966" cy="2401967"/>
          </a:xfrm>
          <a:prstGeom prst="roundRect">
            <a:avLst>
              <a:gd name="adj" fmla="val 1923"/>
            </a:avLst>
          </a:prstGeom>
          <a:solidFill>
            <a:schemeClr val="accent6"/>
          </a:solidFill>
          <a:ln>
            <a:noFill/>
          </a:ln>
          <a:effectLst>
            <a:outerShdw blurRad="25400" dist="88900" dir="2700000" algn="tl" rotWithShape="0">
              <a:srgbClr val="000000">
                <a:alpha val="2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" name="Google Shape;56;p3"/>
          <p:cNvSpPr/>
          <p:nvPr/>
        </p:nvSpPr>
        <p:spPr>
          <a:xfrm>
            <a:off x="4781843" y="800933"/>
            <a:ext cx="1672256" cy="2169872"/>
          </a:xfrm>
          <a:custGeom>
            <a:avLst/>
            <a:gdLst/>
            <a:ahLst/>
            <a:cxnLst/>
            <a:rect l="l" t="t" r="r" b="b"/>
            <a:pathLst>
              <a:path w="2531253" h="3088371" extrusionOk="0">
                <a:moveTo>
                  <a:pt x="2244619" y="73170"/>
                </a:moveTo>
                <a:lnTo>
                  <a:pt x="2244619" y="164004"/>
                </a:lnTo>
                <a:lnTo>
                  <a:pt x="2329398" y="164004"/>
                </a:lnTo>
                <a:lnTo>
                  <a:pt x="2329398" y="73170"/>
                </a:lnTo>
                <a:close/>
                <a:moveTo>
                  <a:pt x="1901804" y="73170"/>
                </a:moveTo>
                <a:lnTo>
                  <a:pt x="1901804" y="164004"/>
                </a:lnTo>
                <a:lnTo>
                  <a:pt x="1986583" y="164004"/>
                </a:lnTo>
                <a:lnTo>
                  <a:pt x="1986583" y="73170"/>
                </a:lnTo>
                <a:close/>
                <a:moveTo>
                  <a:pt x="1558988" y="73170"/>
                </a:moveTo>
                <a:lnTo>
                  <a:pt x="1558988" y="164004"/>
                </a:lnTo>
                <a:lnTo>
                  <a:pt x="1643767" y="164004"/>
                </a:lnTo>
                <a:lnTo>
                  <a:pt x="1643767" y="73170"/>
                </a:lnTo>
                <a:close/>
                <a:moveTo>
                  <a:pt x="1216172" y="73170"/>
                </a:moveTo>
                <a:lnTo>
                  <a:pt x="1216172" y="164004"/>
                </a:lnTo>
                <a:lnTo>
                  <a:pt x="1300951" y="164004"/>
                </a:lnTo>
                <a:lnTo>
                  <a:pt x="1300951" y="73170"/>
                </a:lnTo>
                <a:close/>
                <a:moveTo>
                  <a:pt x="873356" y="73170"/>
                </a:moveTo>
                <a:lnTo>
                  <a:pt x="873356" y="164004"/>
                </a:lnTo>
                <a:lnTo>
                  <a:pt x="958135" y="164004"/>
                </a:lnTo>
                <a:lnTo>
                  <a:pt x="958135" y="73170"/>
                </a:lnTo>
                <a:close/>
                <a:moveTo>
                  <a:pt x="530540" y="73170"/>
                </a:moveTo>
                <a:lnTo>
                  <a:pt x="530540" y="164004"/>
                </a:lnTo>
                <a:lnTo>
                  <a:pt x="615319" y="164004"/>
                </a:lnTo>
                <a:lnTo>
                  <a:pt x="615319" y="73170"/>
                </a:lnTo>
                <a:close/>
                <a:moveTo>
                  <a:pt x="187724" y="73170"/>
                </a:moveTo>
                <a:lnTo>
                  <a:pt x="187724" y="164004"/>
                </a:lnTo>
                <a:lnTo>
                  <a:pt x="272503" y="164004"/>
                </a:lnTo>
                <a:lnTo>
                  <a:pt x="272503" y="73170"/>
                </a:lnTo>
                <a:close/>
                <a:moveTo>
                  <a:pt x="0" y="0"/>
                </a:moveTo>
                <a:lnTo>
                  <a:pt x="2531253" y="0"/>
                </a:lnTo>
                <a:lnTo>
                  <a:pt x="2531253" y="3088371"/>
                </a:lnTo>
                <a:lnTo>
                  <a:pt x="0" y="3088371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  <a:effectLst>
            <a:outerShdw blurRad="25400" dist="50800" dir="2700000" algn="tl" rotWithShape="0">
              <a:srgbClr val="000000">
                <a:alpha val="2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 dirty="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7" name="Google Shape;55;p3"/>
          <p:cNvGrpSpPr/>
          <p:nvPr/>
        </p:nvGrpSpPr>
        <p:grpSpPr>
          <a:xfrm>
            <a:off x="4762793" y="797892"/>
            <a:ext cx="1672256" cy="2125081"/>
            <a:chOff x="9231740" y="1828801"/>
            <a:chExt cx="2225920" cy="3131516"/>
          </a:xfrm>
        </p:grpSpPr>
        <p:sp>
          <p:nvSpPr>
            <p:cNvPr id="18" name="Google Shape;57;p3"/>
            <p:cNvSpPr/>
            <p:nvPr/>
          </p:nvSpPr>
          <p:spPr>
            <a:xfrm>
              <a:off x="9265113" y="1828801"/>
              <a:ext cx="72000" cy="360000"/>
            </a:xfrm>
            <a:prstGeom prst="round2SameRect">
              <a:avLst>
                <a:gd name="adj1" fmla="val 50000"/>
                <a:gd name="adj2" fmla="val 0"/>
              </a:avLst>
            </a:prstGeom>
            <a:gradFill>
              <a:gsLst>
                <a:gs pos="0">
                  <a:srgbClr val="000000"/>
                </a:gs>
                <a:gs pos="100000">
                  <a:srgbClr val="3F3F3F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" name="Google Shape;58;p3"/>
            <p:cNvSpPr/>
            <p:nvPr/>
          </p:nvSpPr>
          <p:spPr>
            <a:xfrm>
              <a:off x="9605238" y="1829810"/>
              <a:ext cx="72000" cy="360000"/>
            </a:xfrm>
            <a:prstGeom prst="round2SameRect">
              <a:avLst>
                <a:gd name="adj1" fmla="val 50000"/>
                <a:gd name="adj2" fmla="val 0"/>
              </a:avLst>
            </a:prstGeom>
            <a:gradFill>
              <a:gsLst>
                <a:gs pos="0">
                  <a:srgbClr val="000000"/>
                </a:gs>
                <a:gs pos="100000">
                  <a:srgbClr val="3F3F3F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" name="Google Shape;59;p3"/>
            <p:cNvSpPr/>
            <p:nvPr/>
          </p:nvSpPr>
          <p:spPr>
            <a:xfrm>
              <a:off x="9962520" y="1829811"/>
              <a:ext cx="72000" cy="360000"/>
            </a:xfrm>
            <a:prstGeom prst="round2SameRect">
              <a:avLst>
                <a:gd name="adj1" fmla="val 50000"/>
                <a:gd name="adj2" fmla="val 0"/>
              </a:avLst>
            </a:prstGeom>
            <a:gradFill>
              <a:gsLst>
                <a:gs pos="0">
                  <a:srgbClr val="000000"/>
                </a:gs>
                <a:gs pos="100000">
                  <a:srgbClr val="3F3F3F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" name="Google Shape;60;p3"/>
            <p:cNvSpPr/>
            <p:nvPr/>
          </p:nvSpPr>
          <p:spPr>
            <a:xfrm>
              <a:off x="10302645" y="1830820"/>
              <a:ext cx="72000" cy="360000"/>
            </a:xfrm>
            <a:prstGeom prst="round2SameRect">
              <a:avLst>
                <a:gd name="adj1" fmla="val 50000"/>
                <a:gd name="adj2" fmla="val 0"/>
              </a:avLst>
            </a:prstGeom>
            <a:gradFill>
              <a:gsLst>
                <a:gs pos="0">
                  <a:srgbClr val="000000"/>
                </a:gs>
                <a:gs pos="100000">
                  <a:srgbClr val="3F3F3F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" name="Google Shape;61;p3"/>
            <p:cNvSpPr/>
            <p:nvPr/>
          </p:nvSpPr>
          <p:spPr>
            <a:xfrm>
              <a:off x="10628638" y="1829811"/>
              <a:ext cx="72000" cy="360000"/>
            </a:xfrm>
            <a:prstGeom prst="round2SameRect">
              <a:avLst>
                <a:gd name="adj1" fmla="val 50000"/>
                <a:gd name="adj2" fmla="val 0"/>
              </a:avLst>
            </a:prstGeom>
            <a:gradFill>
              <a:gsLst>
                <a:gs pos="0">
                  <a:srgbClr val="000000"/>
                </a:gs>
                <a:gs pos="100000">
                  <a:srgbClr val="3F3F3F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" name="Google Shape;62;p3"/>
            <p:cNvSpPr/>
            <p:nvPr/>
          </p:nvSpPr>
          <p:spPr>
            <a:xfrm>
              <a:off x="10974818" y="1830820"/>
              <a:ext cx="72000" cy="360000"/>
            </a:xfrm>
            <a:prstGeom prst="round2SameRect">
              <a:avLst>
                <a:gd name="adj1" fmla="val 50000"/>
                <a:gd name="adj2" fmla="val 0"/>
              </a:avLst>
            </a:prstGeom>
            <a:gradFill>
              <a:gsLst>
                <a:gs pos="0">
                  <a:srgbClr val="000000"/>
                </a:gs>
                <a:gs pos="100000">
                  <a:srgbClr val="3F3F3F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" name="Google Shape;63;p3"/>
            <p:cNvSpPr/>
            <p:nvPr/>
          </p:nvSpPr>
          <p:spPr>
            <a:xfrm>
              <a:off x="11326044" y="1830821"/>
              <a:ext cx="72000" cy="360000"/>
            </a:xfrm>
            <a:prstGeom prst="round2SameRect">
              <a:avLst>
                <a:gd name="adj1" fmla="val 50000"/>
                <a:gd name="adj2" fmla="val 0"/>
              </a:avLst>
            </a:prstGeom>
            <a:gradFill>
              <a:gsLst>
                <a:gs pos="0">
                  <a:srgbClr val="000000"/>
                </a:gs>
                <a:gs pos="100000">
                  <a:srgbClr val="3F3F3F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" name="Google Shape;64;p3"/>
            <p:cNvSpPr/>
            <p:nvPr/>
          </p:nvSpPr>
          <p:spPr>
            <a:xfrm>
              <a:off x="9231740" y="2847462"/>
              <a:ext cx="2225920" cy="2112855"/>
            </a:xfrm>
            <a:custGeom>
              <a:avLst/>
              <a:gdLst/>
              <a:ahLst/>
              <a:cxnLst/>
              <a:rect l="l" t="t" r="r" b="b"/>
              <a:pathLst>
                <a:path w="2225920" h="2112855" extrusionOk="0">
                  <a:moveTo>
                    <a:pt x="0" y="137272"/>
                  </a:moveTo>
                  <a:cubicBezTo>
                    <a:pt x="-11876" y="54134"/>
                    <a:pt x="49183" y="4607"/>
                    <a:pt x="137272" y="0"/>
                  </a:cubicBezTo>
                  <a:cubicBezTo>
                    <a:pt x="469447" y="28211"/>
                    <a:pt x="556371" y="14152"/>
                    <a:pt x="826758" y="0"/>
                  </a:cubicBezTo>
                  <a:cubicBezTo>
                    <a:pt x="1097145" y="-14152"/>
                    <a:pt x="1285144" y="30337"/>
                    <a:pt x="1457703" y="0"/>
                  </a:cubicBezTo>
                  <a:cubicBezTo>
                    <a:pt x="1630262" y="-30337"/>
                    <a:pt x="1863057" y="-26495"/>
                    <a:pt x="2088648" y="0"/>
                  </a:cubicBezTo>
                  <a:cubicBezTo>
                    <a:pt x="2159378" y="-16373"/>
                    <a:pt x="2227345" y="56184"/>
                    <a:pt x="2225920" y="137272"/>
                  </a:cubicBezTo>
                  <a:cubicBezTo>
                    <a:pt x="2207395" y="303549"/>
                    <a:pt x="2238154" y="550558"/>
                    <a:pt x="2225920" y="713276"/>
                  </a:cubicBezTo>
                  <a:cubicBezTo>
                    <a:pt x="2213686" y="875994"/>
                    <a:pt x="2228649" y="1127036"/>
                    <a:pt x="2225920" y="1289280"/>
                  </a:cubicBezTo>
                  <a:cubicBezTo>
                    <a:pt x="2223191" y="1451524"/>
                    <a:pt x="2235627" y="1794828"/>
                    <a:pt x="2225920" y="1975583"/>
                  </a:cubicBezTo>
                  <a:cubicBezTo>
                    <a:pt x="2241965" y="2055254"/>
                    <a:pt x="2156975" y="2111644"/>
                    <a:pt x="2088648" y="2112855"/>
                  </a:cubicBezTo>
                  <a:cubicBezTo>
                    <a:pt x="1923965" y="2130306"/>
                    <a:pt x="1643030" y="2142139"/>
                    <a:pt x="1438189" y="2112855"/>
                  </a:cubicBezTo>
                  <a:cubicBezTo>
                    <a:pt x="1233348" y="2083571"/>
                    <a:pt x="966607" y="2112052"/>
                    <a:pt x="807244" y="2112855"/>
                  </a:cubicBezTo>
                  <a:cubicBezTo>
                    <a:pt x="647882" y="2113658"/>
                    <a:pt x="303445" y="2109669"/>
                    <a:pt x="137272" y="2112855"/>
                  </a:cubicBezTo>
                  <a:cubicBezTo>
                    <a:pt x="72982" y="2098550"/>
                    <a:pt x="-15344" y="2045465"/>
                    <a:pt x="0" y="1975583"/>
                  </a:cubicBezTo>
                  <a:cubicBezTo>
                    <a:pt x="-21062" y="1680226"/>
                    <a:pt x="12937" y="1619166"/>
                    <a:pt x="0" y="1362813"/>
                  </a:cubicBezTo>
                  <a:cubicBezTo>
                    <a:pt x="-12937" y="1106460"/>
                    <a:pt x="22604" y="1017597"/>
                    <a:pt x="0" y="713276"/>
                  </a:cubicBezTo>
                  <a:cubicBezTo>
                    <a:pt x="-22604" y="408955"/>
                    <a:pt x="-13611" y="315757"/>
                    <a:pt x="0" y="137272"/>
                  </a:cubicBezTo>
                  <a:close/>
                </a:path>
              </a:pathLst>
            </a:custGeom>
            <a:noFill/>
            <a:ln w="22225" cap="flat" cmpd="sng">
              <a:solidFill>
                <a:srgbClr val="3F3F3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" name="TextBox 3"/>
          <p:cNvSpPr txBox="1"/>
          <p:nvPr/>
        </p:nvSpPr>
        <p:spPr>
          <a:xfrm>
            <a:off x="4901119" y="1503375"/>
            <a:ext cx="1332416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b="1" dirty="0" err="1">
                <a:ln w="1905"/>
                <a:solidFill>
                  <a:schemeClr val="tx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Slogan" pitchFamily="18" charset="0"/>
                <a:ea typeface="Slogan" pitchFamily="18" charset="0"/>
                <a:cs typeface="Slogan" pitchFamily="18" charset="0"/>
              </a:rPr>
              <a:t>Gợi</a:t>
            </a:r>
            <a:r>
              <a:rPr lang="en-US" sz="4400" b="1" dirty="0">
                <a:ln w="1905"/>
                <a:solidFill>
                  <a:schemeClr val="tx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Slogan" pitchFamily="18" charset="0"/>
                <a:ea typeface="Slogan" pitchFamily="18" charset="0"/>
                <a:cs typeface="Slogan" pitchFamily="18" charset="0"/>
              </a:rPr>
              <a:t> ý</a:t>
            </a:r>
          </a:p>
        </p:txBody>
      </p:sp>
      <p:pic>
        <p:nvPicPr>
          <p:cNvPr id="26" name="Picture 2" descr="C:\Users\HP\Desktop\10-point-exam-score-icon-design-ten-points-vector-33974159.jpg"/>
          <p:cNvPicPr>
            <a:picLocks noChangeAspect="1" noChangeArrowheads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10000" b="90000" l="10000" r="90000">
                        <a14:foregroundMark x1="56000" y1="43333" x2="56000" y2="4333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16946">
            <a:off x="804266" y="-560630"/>
            <a:ext cx="3110223" cy="33590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7663543" y="76200"/>
            <a:ext cx="371127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err="1">
                <a:latin typeface="Slogan" pitchFamily="18" charset="0"/>
                <a:ea typeface="Slogan" pitchFamily="18" charset="0"/>
                <a:cs typeface="Slogan" pitchFamily="18" charset="0"/>
              </a:rPr>
              <a:t>Chiến</a:t>
            </a:r>
            <a:r>
              <a:rPr lang="en-US" sz="3600" dirty="0">
                <a:latin typeface="Slogan" pitchFamily="18" charset="0"/>
                <a:ea typeface="Slogan" pitchFamily="18" charset="0"/>
                <a:cs typeface="Slogan" pitchFamily="18" charset="0"/>
              </a:rPr>
              <a:t> </a:t>
            </a:r>
            <a:r>
              <a:rPr lang="en-US" sz="3600" dirty="0" err="1">
                <a:latin typeface="Slogan" pitchFamily="18" charset="0"/>
                <a:ea typeface="Slogan" pitchFamily="18" charset="0"/>
                <a:cs typeface="Slogan" pitchFamily="18" charset="0"/>
              </a:rPr>
              <a:t>thắng</a:t>
            </a:r>
            <a:r>
              <a:rPr lang="en-US" sz="3600" dirty="0">
                <a:latin typeface="Slogan" pitchFamily="18" charset="0"/>
                <a:ea typeface="Slogan" pitchFamily="18" charset="0"/>
                <a:cs typeface="Slogan" pitchFamily="18" charset="0"/>
              </a:rPr>
              <a:t> </a:t>
            </a:r>
            <a:r>
              <a:rPr lang="en-US" sz="3600" dirty="0" err="1">
                <a:latin typeface="Slogan" pitchFamily="18" charset="0"/>
                <a:ea typeface="Slogan" pitchFamily="18" charset="0"/>
                <a:cs typeface="Slogan" pitchFamily="18" charset="0"/>
              </a:rPr>
              <a:t>bệnh</a:t>
            </a:r>
            <a:r>
              <a:rPr lang="en-US" sz="3600" dirty="0">
                <a:latin typeface="Slogan" pitchFamily="18" charset="0"/>
                <a:ea typeface="Slogan" pitchFamily="18" charset="0"/>
                <a:cs typeface="Slogan" pitchFamily="18" charset="0"/>
              </a:rPr>
              <a:t> </a:t>
            </a:r>
            <a:r>
              <a:rPr lang="en-US" sz="3600" dirty="0" err="1">
                <a:latin typeface="Slogan" pitchFamily="18" charset="0"/>
                <a:ea typeface="Slogan" pitchFamily="18" charset="0"/>
                <a:cs typeface="Slogan" pitchFamily="18" charset="0"/>
              </a:rPr>
              <a:t>tật</a:t>
            </a:r>
            <a:endParaRPr lang="en-US" sz="3600" dirty="0">
              <a:latin typeface="Slogan" pitchFamily="18" charset="0"/>
              <a:ea typeface="Slogan" pitchFamily="18" charset="0"/>
              <a:cs typeface="Slogan" pitchFamily="18" charset="0"/>
            </a:endParaRPr>
          </a:p>
        </p:txBody>
      </p:sp>
      <p:grpSp>
        <p:nvGrpSpPr>
          <p:cNvPr id="28" name="Group 27"/>
          <p:cNvGrpSpPr/>
          <p:nvPr/>
        </p:nvGrpSpPr>
        <p:grpSpPr>
          <a:xfrm>
            <a:off x="6820325" y="1013757"/>
            <a:ext cx="4554490" cy="1957048"/>
            <a:chOff x="7513836" y="1885949"/>
            <a:chExt cx="3962286" cy="1855673"/>
          </a:xfrm>
        </p:grpSpPr>
        <p:pic>
          <p:nvPicPr>
            <p:cNvPr id="29" name="Picture 2"/>
            <p:cNvPicPr>
              <a:picLocks noChangeAspect="1" noChangeArrowheads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513836" y="1885949"/>
              <a:ext cx="2171586" cy="1855673"/>
            </a:xfrm>
            <a:prstGeom prst="rect">
              <a:avLst/>
            </a:prstGeom>
            <a:noFill/>
            <a:ln>
              <a:noFill/>
            </a:ln>
            <a:scene3d>
              <a:camera prst="orthographicFront"/>
              <a:lightRig rig="threePt" dir="t"/>
            </a:scene3d>
            <a:sp3d>
              <a:bevelT/>
            </a:sp3d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0" name="Picture 3"/>
            <p:cNvPicPr>
              <a:picLocks noChangeAspect="1" noChangeArrowheads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685422" y="1885950"/>
              <a:ext cx="1790700" cy="1855672"/>
            </a:xfrm>
            <a:prstGeom prst="rect">
              <a:avLst/>
            </a:prstGeom>
            <a:noFill/>
            <a:ln>
              <a:noFill/>
            </a:ln>
            <a:scene3d>
              <a:camera prst="orthographicFront"/>
              <a:lightRig rig="threePt" dir="t"/>
            </a:scene3d>
            <a:sp3d>
              <a:bevelT/>
            </a:sp3d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34" name="Picture 4" descr="Người chiến sĩ giàu nghị lực (trang 116) - Tiếng Việt 4 tập 1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20324" y="3236567"/>
            <a:ext cx="4554491" cy="2059373"/>
          </a:xfrm>
          <a:prstGeom prst="rect">
            <a:avLst/>
          </a:prstGeom>
          <a:noFill/>
          <a:ln>
            <a:noFill/>
          </a:ln>
          <a:scene3d>
            <a:camera prst="orthographicFront"/>
            <a:lightRig rig="threePt" dir="t"/>
          </a:scene3d>
          <a:sp3d>
            <a:bevelT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5" name="Picture 2" descr="C:\Users\HP\Desktop\hs 6.jpg"/>
          <p:cNvPicPr>
            <a:picLocks noChangeAspect="1" noChangeArrowheads="1"/>
          </p:cNvPicPr>
          <p:nvPr/>
        </p:nvPicPr>
        <p:blipFill rotWithShape="1">
          <a:blip r:embed="rId14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9913" b="89796" l="18762" r="97405">
                        <a14:foregroundMark x1="60878" y1="49271" x2="60878" y2="49271"/>
                        <a14:foregroundMark x1="59281" y1="56268" x2="59281" y2="56268"/>
                        <a14:foregroundMark x1="53493" y1="52187" x2="53493" y2="52187"/>
                        <a14:foregroundMark x1="57285" y1="59767" x2="57285" y2="59767"/>
                        <a14:foregroundMark x1="59481" y1="59475" x2="59481" y2="59475"/>
                        <a14:foregroundMark x1="54291" y1="58309" x2="54291" y2="58309"/>
                        <a14:foregroundMark x1="52295" y1="54227" x2="52295" y2="54227"/>
                        <a14:foregroundMark x1="52495" y1="54227" x2="52495" y2="54227"/>
                        <a14:foregroundMark x1="54291" y1="59475" x2="54291" y2="59475"/>
                        <a14:foregroundMark x1="51497" y1="51603" x2="51497" y2="51603"/>
                        <a14:foregroundMark x1="72655" y1="54810" x2="72655" y2="54810"/>
                        <a14:foregroundMark x1="73852" y1="44898" x2="73852" y2="44898"/>
                        <a14:foregroundMark x1="72255" y1="37901" x2="72255" y2="37901"/>
                        <a14:foregroundMark x1="67864" y1="58017" x2="67864" y2="58017"/>
                        <a14:foregroundMark x1="70459" y1="53644" x2="70459" y2="53644"/>
                        <a14:foregroundMark x1="73852" y1="64431" x2="73852" y2="64431"/>
                        <a14:foregroundMark x1="64870" y1="58601" x2="64870" y2="58601"/>
                        <a14:foregroundMark x1="73253" y1="62099" x2="73253" y2="62099"/>
                        <a14:foregroundMark x1="84830" y1="55394" x2="84830" y2="55394"/>
                        <a14:foregroundMark x1="89621" y1="77551" x2="89621" y2="77551"/>
                        <a14:foregroundMark x1="88423" y1="75510" x2="88423" y2="75510"/>
                        <a14:foregroundMark x1="91018" y1="76385" x2="91018" y2="76385"/>
                        <a14:foregroundMark x1="90619" y1="73469" x2="90619" y2="73469"/>
                        <a14:foregroundMark x1="86826" y1="76968" x2="86826" y2="76968"/>
                        <a14:foregroundMark x1="87226" y1="72303" x2="87226" y2="72303"/>
                        <a14:foregroundMark x1="89621" y1="68222" x2="89621" y2="68222"/>
                        <a14:foregroundMark x1="88423" y1="64723" x2="88423" y2="64723"/>
                        <a14:foregroundMark x1="91617" y1="81924" x2="91617" y2="81924"/>
                        <a14:foregroundMark x1="85629" y1="81633" x2="85629" y2="81633"/>
                        <a14:foregroundMark x1="77246" y1="73178" x2="77246" y2="73178"/>
                        <a14:foregroundMark x1="71257" y1="76676" x2="71257" y2="76676"/>
                        <a14:foregroundMark x1="66866" y1="76676" x2="66866" y2="76676"/>
                        <a14:foregroundMark x1="43713" y1="77551" x2="43713" y2="77551"/>
                        <a14:foregroundMark x1="25948" y1="79592" x2="25948" y2="79592"/>
                        <a14:foregroundMark x1="22754" y1="77259" x2="22754" y2="77259"/>
                        <a14:foregroundMark x1="84830" y1="66764" x2="84830" y2="66764"/>
                        <a14:foregroundMark x1="58084" y1="51312" x2="58084" y2="51312"/>
                        <a14:foregroundMark x1="75449" y1="65598" x2="75449" y2="65598"/>
                        <a14:foregroundMark x1="73653" y1="67638" x2="73653" y2="67638"/>
                        <a14:backgroundMark x1="62475" y1="58601" x2="62475" y2="58601"/>
                        <a14:backgroundMark x1="39920" y1="25364" x2="39920" y2="25364"/>
                        <a14:backgroundMark x1="44112" y1="25948" x2="44112" y2="25948"/>
                        <a14:backgroundMark x1="43912" y1="17201" x2="43912" y2="17201"/>
                        <a14:backgroundMark x1="34132" y1="23907" x2="34132" y2="23907"/>
                        <a14:backgroundMark x1="35329" y1="16327" x2="35329" y2="16327"/>
                        <a14:backgroundMark x1="44711" y1="26822" x2="44711" y2="26822"/>
                        <a14:backgroundMark x1="81836" y1="26531" x2="81836" y2="26531"/>
                        <a14:backgroundMark x1="77844" y1="13411" x2="77046" y2="37609"/>
                        <a14:backgroundMark x1="78842" y1="40233" x2="94611" y2="40525"/>
                        <a14:backgroundMark x1="31337" y1="10787" x2="31537" y2="35860"/>
                        <a14:backgroundMark x1="31936" y1="35569" x2="48703" y2="3586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9352"/>
          <a:stretch/>
        </p:blipFill>
        <p:spPr bwMode="auto">
          <a:xfrm>
            <a:off x="5976377" y="3236567"/>
            <a:ext cx="5702300" cy="48407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860730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096662" y="2108200"/>
            <a:ext cx="3657600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500" b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reflection blurRad="6350" stA="60000" endA="900" endPos="58000" dir="5400000" sy="-100000" algn="bl" rotWithShape="0"/>
                </a:effectLst>
                <a:latin typeface="Murray" pitchFamily="2" charset="0"/>
                <a:ea typeface="Murray" pitchFamily="2" charset="0"/>
                <a:cs typeface="Murray" pitchFamily="2" charset="0"/>
              </a:rPr>
              <a:t>Khởi</a:t>
            </a:r>
            <a:r>
              <a:rPr lang="en-US" sz="115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reflection blurRad="6350" stA="60000" endA="900" endPos="58000" dir="5400000" sy="-100000" algn="bl" rotWithShape="0"/>
                </a:effectLst>
                <a:latin typeface="Murray" pitchFamily="2" charset="0"/>
                <a:ea typeface="Murray" pitchFamily="2" charset="0"/>
                <a:cs typeface="Murray" pitchFamily="2" charset="0"/>
              </a:rPr>
              <a:t>                </a:t>
            </a:r>
            <a:r>
              <a:rPr lang="en-US" sz="11500" b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reflection blurRad="6350" stA="60000" endA="900" endPos="58000" dir="5400000" sy="-100000" algn="bl" rotWithShape="0"/>
                </a:effectLst>
                <a:latin typeface="Murray" pitchFamily="2" charset="0"/>
                <a:ea typeface="Murray" pitchFamily="2" charset="0"/>
                <a:cs typeface="Murray" pitchFamily="2" charset="0"/>
              </a:rPr>
              <a:t>động</a:t>
            </a:r>
            <a:endParaRPr lang="en-US" sz="115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C00000"/>
              </a:solidFill>
              <a:effectLst>
                <a:reflection blurRad="6350" stA="60000" endA="900" endPos="58000" dir="5400000" sy="-100000" algn="bl" rotWithShape="0"/>
              </a:effectLst>
              <a:latin typeface="Murray" pitchFamily="2" charset="0"/>
              <a:ea typeface="Murray" pitchFamily="2" charset="0"/>
              <a:cs typeface="Murray" pitchFamily="2" charset="0"/>
            </a:endParaRPr>
          </a:p>
        </p:txBody>
      </p:sp>
      <p:pic>
        <p:nvPicPr>
          <p:cNvPr id="3074" name="Picture 2" descr="C:\Users\HP\Desktop\10-point-exam-score-icon-design-ten-points-vector-33974159.jpg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0000">
                        <a14:foregroundMark x1="56000" y1="43333" x2="56000" y2="4333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16946">
            <a:off x="744940" y="623284"/>
            <a:ext cx="3110223" cy="33590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C:\Users\HP\Desktop\teacher-vector-1597172.jpg"/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93704" l="8209" r="100000">
                        <a14:foregroundMark x1="29957" y1="27778" x2="29957" y2="27778"/>
                        <a14:foregroundMark x1="64499" y1="45185" x2="64499" y2="45185"/>
                        <a14:foregroundMark x1="43603" y1="45185" x2="43603" y2="4518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12000" y="1522318"/>
            <a:ext cx="4171950" cy="4803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Google Shape;60;p3"/>
          <p:cNvSpPr/>
          <p:nvPr/>
        </p:nvSpPr>
        <p:spPr>
          <a:xfrm>
            <a:off x="-8711782" y="4147121"/>
            <a:ext cx="101218" cy="506124"/>
          </a:xfrm>
          <a:prstGeom prst="round2SameRect">
            <a:avLst>
              <a:gd name="adj1" fmla="val 50000"/>
              <a:gd name="adj2" fmla="val 0"/>
            </a:avLst>
          </a:prstGeom>
          <a:gradFill>
            <a:gsLst>
              <a:gs pos="0">
                <a:srgbClr val="000000"/>
              </a:gs>
              <a:gs pos="100000">
                <a:srgbClr val="3F3F3F"/>
              </a:gs>
            </a:gsLst>
            <a:lin ang="5400012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" name="Google Shape;56;p3"/>
          <p:cNvSpPr/>
          <p:nvPr/>
        </p:nvSpPr>
        <p:spPr>
          <a:xfrm rot="15624007">
            <a:off x="11477440" y="-292711"/>
            <a:ext cx="2695762" cy="2170971"/>
          </a:xfrm>
          <a:custGeom>
            <a:avLst/>
            <a:gdLst/>
            <a:ahLst/>
            <a:cxnLst/>
            <a:rect l="l" t="t" r="r" b="b"/>
            <a:pathLst>
              <a:path w="2531253" h="3088371" extrusionOk="0">
                <a:moveTo>
                  <a:pt x="2244619" y="73170"/>
                </a:moveTo>
                <a:lnTo>
                  <a:pt x="2244619" y="164004"/>
                </a:lnTo>
                <a:lnTo>
                  <a:pt x="2329398" y="164004"/>
                </a:lnTo>
                <a:lnTo>
                  <a:pt x="2329398" y="73170"/>
                </a:lnTo>
                <a:close/>
                <a:moveTo>
                  <a:pt x="1901804" y="73170"/>
                </a:moveTo>
                <a:lnTo>
                  <a:pt x="1901804" y="164004"/>
                </a:lnTo>
                <a:lnTo>
                  <a:pt x="1986583" y="164004"/>
                </a:lnTo>
                <a:lnTo>
                  <a:pt x="1986583" y="73170"/>
                </a:lnTo>
                <a:close/>
                <a:moveTo>
                  <a:pt x="1558988" y="73170"/>
                </a:moveTo>
                <a:lnTo>
                  <a:pt x="1558988" y="164004"/>
                </a:lnTo>
                <a:lnTo>
                  <a:pt x="1643767" y="164004"/>
                </a:lnTo>
                <a:lnTo>
                  <a:pt x="1643767" y="73170"/>
                </a:lnTo>
                <a:close/>
                <a:moveTo>
                  <a:pt x="1216172" y="73170"/>
                </a:moveTo>
                <a:lnTo>
                  <a:pt x="1216172" y="164004"/>
                </a:lnTo>
                <a:lnTo>
                  <a:pt x="1300951" y="164004"/>
                </a:lnTo>
                <a:lnTo>
                  <a:pt x="1300951" y="73170"/>
                </a:lnTo>
                <a:close/>
                <a:moveTo>
                  <a:pt x="873356" y="73170"/>
                </a:moveTo>
                <a:lnTo>
                  <a:pt x="873356" y="164004"/>
                </a:lnTo>
                <a:lnTo>
                  <a:pt x="958135" y="164004"/>
                </a:lnTo>
                <a:lnTo>
                  <a:pt x="958135" y="73170"/>
                </a:lnTo>
                <a:close/>
                <a:moveTo>
                  <a:pt x="530540" y="73170"/>
                </a:moveTo>
                <a:lnTo>
                  <a:pt x="530540" y="164004"/>
                </a:lnTo>
                <a:lnTo>
                  <a:pt x="615319" y="164004"/>
                </a:lnTo>
                <a:lnTo>
                  <a:pt x="615319" y="73170"/>
                </a:lnTo>
                <a:close/>
                <a:moveTo>
                  <a:pt x="187724" y="73170"/>
                </a:moveTo>
                <a:lnTo>
                  <a:pt x="187724" y="164004"/>
                </a:lnTo>
                <a:lnTo>
                  <a:pt x="272503" y="164004"/>
                </a:lnTo>
                <a:lnTo>
                  <a:pt x="272503" y="73170"/>
                </a:lnTo>
                <a:close/>
                <a:moveTo>
                  <a:pt x="0" y="0"/>
                </a:moveTo>
                <a:lnTo>
                  <a:pt x="2531253" y="0"/>
                </a:lnTo>
                <a:lnTo>
                  <a:pt x="2531253" y="3088371"/>
                </a:lnTo>
                <a:lnTo>
                  <a:pt x="0" y="3088371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  <a:effectLst>
            <a:outerShdw blurRad="25400" dist="50800" dir="2700000" algn="tl" rotWithShape="0">
              <a:srgbClr val="000000">
                <a:alpha val="2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" name="Google Shape;49;p3"/>
          <p:cNvSpPr/>
          <p:nvPr/>
        </p:nvSpPr>
        <p:spPr>
          <a:xfrm rot="12833499">
            <a:off x="910746" y="-4746591"/>
            <a:ext cx="4134415" cy="5591172"/>
          </a:xfrm>
          <a:prstGeom prst="roundRect">
            <a:avLst>
              <a:gd name="adj" fmla="val 1923"/>
            </a:avLst>
          </a:prstGeom>
          <a:solidFill>
            <a:schemeClr val="accent6"/>
          </a:solidFill>
          <a:ln>
            <a:noFill/>
          </a:ln>
          <a:effectLst>
            <a:outerShdw blurRad="25400" dist="88900" dir="2700000" algn="tl" rotWithShape="0">
              <a:srgbClr val="000000">
                <a:alpha val="2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" name="Google Shape;56;p3"/>
          <p:cNvSpPr/>
          <p:nvPr/>
        </p:nvSpPr>
        <p:spPr>
          <a:xfrm rot="12833499">
            <a:off x="1113946" y="-4411777"/>
            <a:ext cx="3741304" cy="4547779"/>
          </a:xfrm>
          <a:custGeom>
            <a:avLst/>
            <a:gdLst/>
            <a:ahLst/>
            <a:cxnLst/>
            <a:rect l="l" t="t" r="r" b="b"/>
            <a:pathLst>
              <a:path w="2531253" h="3088371" extrusionOk="0">
                <a:moveTo>
                  <a:pt x="2244619" y="73170"/>
                </a:moveTo>
                <a:lnTo>
                  <a:pt x="2244619" y="164004"/>
                </a:lnTo>
                <a:lnTo>
                  <a:pt x="2329398" y="164004"/>
                </a:lnTo>
                <a:lnTo>
                  <a:pt x="2329398" y="73170"/>
                </a:lnTo>
                <a:close/>
                <a:moveTo>
                  <a:pt x="1901804" y="73170"/>
                </a:moveTo>
                <a:lnTo>
                  <a:pt x="1901804" y="164004"/>
                </a:lnTo>
                <a:lnTo>
                  <a:pt x="1986583" y="164004"/>
                </a:lnTo>
                <a:lnTo>
                  <a:pt x="1986583" y="73170"/>
                </a:lnTo>
                <a:close/>
                <a:moveTo>
                  <a:pt x="1558988" y="73170"/>
                </a:moveTo>
                <a:lnTo>
                  <a:pt x="1558988" y="164004"/>
                </a:lnTo>
                <a:lnTo>
                  <a:pt x="1643767" y="164004"/>
                </a:lnTo>
                <a:lnTo>
                  <a:pt x="1643767" y="73170"/>
                </a:lnTo>
                <a:close/>
                <a:moveTo>
                  <a:pt x="1216172" y="73170"/>
                </a:moveTo>
                <a:lnTo>
                  <a:pt x="1216172" y="164004"/>
                </a:lnTo>
                <a:lnTo>
                  <a:pt x="1300951" y="164004"/>
                </a:lnTo>
                <a:lnTo>
                  <a:pt x="1300951" y="73170"/>
                </a:lnTo>
                <a:close/>
                <a:moveTo>
                  <a:pt x="873356" y="73170"/>
                </a:moveTo>
                <a:lnTo>
                  <a:pt x="873356" y="164004"/>
                </a:lnTo>
                <a:lnTo>
                  <a:pt x="958135" y="164004"/>
                </a:lnTo>
                <a:lnTo>
                  <a:pt x="958135" y="73170"/>
                </a:lnTo>
                <a:close/>
                <a:moveTo>
                  <a:pt x="530540" y="73170"/>
                </a:moveTo>
                <a:lnTo>
                  <a:pt x="530540" y="164004"/>
                </a:lnTo>
                <a:lnTo>
                  <a:pt x="615319" y="164004"/>
                </a:lnTo>
                <a:lnTo>
                  <a:pt x="615319" y="73170"/>
                </a:lnTo>
                <a:close/>
                <a:moveTo>
                  <a:pt x="187724" y="73170"/>
                </a:moveTo>
                <a:lnTo>
                  <a:pt x="187724" y="164004"/>
                </a:lnTo>
                <a:lnTo>
                  <a:pt x="272503" y="164004"/>
                </a:lnTo>
                <a:lnTo>
                  <a:pt x="272503" y="73170"/>
                </a:lnTo>
                <a:close/>
                <a:moveTo>
                  <a:pt x="0" y="0"/>
                </a:moveTo>
                <a:lnTo>
                  <a:pt x="2531253" y="0"/>
                </a:lnTo>
                <a:lnTo>
                  <a:pt x="2531253" y="3088371"/>
                </a:lnTo>
                <a:lnTo>
                  <a:pt x="0" y="3088371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  <a:effectLst>
            <a:outerShdw blurRad="25400" dist="50800" dir="2700000" algn="tl" rotWithShape="0">
              <a:srgbClr val="000000">
                <a:alpha val="2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2685" b="90000" l="8500" r="90000">
                        <a14:foregroundMark x1="49800" y1="34352" x2="49800" y2="34352"/>
                        <a14:foregroundMark x1="49800" y1="38796" x2="49800" y2="38796"/>
                        <a14:foregroundMark x1="59400" y1="30463" x2="59400" y2="30463"/>
                        <a14:foregroundMark x1="60300" y1="22685" x2="60300" y2="22685"/>
                        <a14:foregroundMark x1="53600" y1="32130" x2="53600" y2="32130"/>
                        <a14:foregroundMark x1="74700" y1="33519" x2="74700" y2="33519"/>
                        <a14:foregroundMark x1="70900" y1="38148" x2="70900" y2="38148"/>
                        <a14:foregroundMark x1="44900" y1="54167" x2="44900" y2="54167"/>
                        <a14:foregroundMark x1="53800" y1="50463" x2="53800" y2="50463"/>
                        <a14:foregroundMark x1="42800" y1="62407" x2="42800" y2="62407"/>
                        <a14:foregroundMark x1="44300" y1="59907" x2="44300" y2="59907"/>
                        <a14:foregroundMark x1="45500" y1="66019" x2="45500" y2="66019"/>
                        <a14:foregroundMark x1="28600" y1="70648" x2="28600" y2="70648"/>
                        <a14:foregroundMark x1="52400" y1="80370" x2="52400" y2="80370"/>
                        <a14:foregroundMark x1="63200" y1="79074" x2="63200" y2="79074"/>
                        <a14:foregroundMark x1="64600" y1="73519" x2="64600" y2="73519"/>
                        <a14:foregroundMark x1="63000" y1="68148" x2="63000" y2="68148"/>
                        <a14:foregroundMark x1="64100" y1="77037" x2="64100" y2="77037"/>
                        <a14:foregroundMark x1="41900" y1="67037" x2="41900" y2="67037"/>
                        <a14:foregroundMark x1="42100" y1="75278" x2="42100" y2="75278"/>
                        <a14:foregroundMark x1="65400" y1="75926" x2="65400" y2="75926"/>
                        <a14:foregroundMark x1="72500" y1="73704" x2="72500" y2="73704"/>
                        <a14:foregroundMark x1="77300" y1="73704" x2="77300" y2="73704"/>
                        <a14:foregroundMark x1="64600" y1="55278" x2="64600" y2="55278"/>
                        <a14:backgroundMark x1="50000" y1="32407" x2="50000" y2="32407"/>
                        <a14:backgroundMark x1="74900" y1="36204" x2="74900" y2="36204"/>
                        <a14:backgroundMark x1="45400" y1="36389" x2="45400" y2="36389"/>
                        <a14:backgroundMark x1="47400" y1="57500" x2="47400" y2="57500"/>
                        <a14:backgroundMark x1="51000" y1="55278" x2="51000" y2="5527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7944" t="52942" r="18456" b="10391"/>
          <a:stretch/>
        </p:blipFill>
        <p:spPr>
          <a:xfrm flipH="1">
            <a:off x="443194" y="8975050"/>
            <a:ext cx="2862943" cy="3211287"/>
          </a:xfrm>
          <a:prstGeom prst="rect">
            <a:avLst/>
          </a:prstGeom>
        </p:spPr>
      </p:pic>
      <p:pic>
        <p:nvPicPr>
          <p:cNvPr id="17" name="Picture 3" descr="C:\Users\HP\Desktop\group-student-learning_1639-6731.jpg"/>
          <p:cNvPicPr>
            <a:picLocks noChangeAspect="1" noChangeArrowheads="1"/>
          </p:cNvPicPr>
          <p:nvPr/>
        </p:nvPicPr>
        <p:blipFill rotWithShape="1"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1235" b="46914" l="27796" r="6901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0298" r="31896" b="53567"/>
          <a:stretch/>
        </p:blipFill>
        <p:spPr bwMode="auto">
          <a:xfrm>
            <a:off x="-191528" y="3245891"/>
            <a:ext cx="4578471" cy="3691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008359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0000">
                        <a14:foregroundMark x1="59300" y1="40926" x2="59300" y2="40926"/>
                        <a14:foregroundMark x1="59800" y1="37500" x2="59800" y2="37500"/>
                        <a14:foregroundMark x1="56400" y1="36019" x2="56400" y2="36019"/>
                        <a14:foregroundMark x1="56200" y1="34537" x2="56200" y2="34537"/>
                        <a14:foregroundMark x1="56100" y1="33333" x2="56100" y2="33333"/>
                        <a14:foregroundMark x1="58000" y1="39722" x2="58000" y2="40093"/>
                        <a14:foregroundMark x1="58400" y1="37593" x2="58400" y2="37593"/>
                        <a14:foregroundMark x1="59600" y1="33426" x2="59600" y2="33426"/>
                        <a14:foregroundMark x1="58100" y1="44537" x2="58100" y2="44537"/>
                        <a14:foregroundMark x1="60300" y1="45463" x2="60300" y2="45463"/>
                        <a14:foregroundMark x1="57400" y1="45556" x2="57400" y2="45556"/>
                        <a14:foregroundMark x1="40000" y1="37315" x2="40000" y2="37315"/>
                        <a14:foregroundMark x1="39200" y1="38704" x2="39200" y2="38704"/>
                        <a14:foregroundMark x1="41000" y1="36019" x2="41000" y2="36019"/>
                        <a14:foregroundMark x1="41000" y1="37037" x2="41000" y2="37037"/>
                        <a14:foregroundMark x1="34200" y1="33241" x2="34200" y2="33241"/>
                        <a14:foregroundMark x1="31000" y1="30648" x2="31000" y2="30648"/>
                        <a14:foregroundMark x1="31900" y1="31111" x2="31900" y2="31111"/>
                        <a14:foregroundMark x1="28700" y1="29444" x2="28700" y2="29444"/>
                        <a14:foregroundMark x1="27700" y1="28148" x2="27700" y2="28148"/>
                        <a14:foregroundMark x1="26600" y1="27500" x2="26600" y2="27500"/>
                        <a14:foregroundMark x1="32900" y1="32037" x2="32900" y2="32037"/>
                        <a14:foregroundMark x1="35800" y1="33889" x2="35800" y2="33889"/>
                        <a14:foregroundMark x1="67900" y1="52407" x2="67900" y2="52407"/>
                        <a14:foregroundMark x1="68300" y1="51111" x2="68300" y2="51111"/>
                        <a14:foregroundMark x1="67800" y1="56019" x2="67800" y2="56019"/>
                        <a14:foregroundMark x1="68500" y1="50370" x2="68500" y2="50370"/>
                        <a14:foregroundMark x1="69500" y1="50833" x2="69500" y2="50833"/>
                      </a14:backgroundRemoval>
                    </a14:imgEffect>
                    <a14:imgEffect>
                      <a14:artisticTexturizer/>
                    </a14:imgEffect>
                    <a14:imgEffect>
                      <a14:colorTemperature colorTemp="5900"/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598762" y="1503375"/>
            <a:ext cx="7308094" cy="6858000"/>
          </a:xfrm>
          <a:prstGeom prst="rect">
            <a:avLst/>
          </a:prstGeom>
        </p:spPr>
      </p:pic>
      <p:pic>
        <p:nvPicPr>
          <p:cNvPr id="8" name="Picture 2" descr="C:\Users\HP\Desktop\office-desk-icon-flat-design-vector-27498884.jpg"/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0000" b="90000" l="10000" r="90000">
                        <a14:foregroundMark x1="40500" y1="69630" x2="40500" y2="69630"/>
                        <a14:foregroundMark x1="38500" y1="60000" x2="38500" y2="60000"/>
                        <a14:backgroundMark x1="42000" y1="31574" x2="42000" y2="31574"/>
                        <a14:backgroundMark x1="38000" y1="50833" x2="38000" y2="50833"/>
                        <a14:backgroundMark x1="46400" y1="48981" x2="46400" y2="4898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-1138484" y="2826206"/>
            <a:ext cx="5898444" cy="55351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07994" y="-141449"/>
            <a:ext cx="3924584" cy="1072136"/>
          </a:xfrm>
          <a:prstGeom prst="rect">
            <a:avLst/>
          </a:prstGeom>
          <a:ln w="57150">
            <a:prstDash val="sysDot"/>
            <a:tailEnd type="triangle"/>
          </a:ln>
        </p:spPr>
      </p:pic>
      <p:pic>
        <p:nvPicPr>
          <p:cNvPr id="14" name="Google Shape;86;p3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-8407636" y="3554097"/>
            <a:ext cx="211935" cy="765970"/>
          </a:xfrm>
          <a:custGeom>
            <a:avLst/>
            <a:gdLst/>
            <a:ahLst/>
            <a:cxnLst/>
            <a:rect l="l" t="t" r="r" b="b"/>
            <a:pathLst>
              <a:path w="580643" h="2098547" extrusionOk="0">
                <a:moveTo>
                  <a:pt x="-97" y="-349"/>
                </a:moveTo>
                <a:lnTo>
                  <a:pt x="580547" y="-349"/>
                </a:lnTo>
                <a:lnTo>
                  <a:pt x="580547" y="2098199"/>
                </a:lnTo>
                <a:lnTo>
                  <a:pt x="-97" y="2098199"/>
                </a:lnTo>
                <a:close/>
              </a:path>
            </a:pathLst>
          </a:custGeom>
          <a:noFill/>
          <a:ln>
            <a:noFill/>
          </a:ln>
        </p:spPr>
      </p:pic>
      <p:pic>
        <p:nvPicPr>
          <p:cNvPr id="27" name="Picture 2" descr="C:\Users\HP\Desktop\10-point-exam-score-icon-design-ten-points-vector-33974159.jpg"/>
          <p:cNvPicPr>
            <a:picLocks noChangeAspect="1" noChangeArrowheads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10000" b="90000" l="10000" r="90000">
                        <a14:foregroundMark x1="56000" y1="43333" x2="56000" y2="4333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16946">
            <a:off x="255627" y="-618715"/>
            <a:ext cx="3110223" cy="33590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9" name="TextBox 23"/>
          <p:cNvSpPr txBox="1"/>
          <p:nvPr/>
        </p:nvSpPr>
        <p:spPr>
          <a:xfrm>
            <a:off x="7129268" y="-141449"/>
            <a:ext cx="3203310" cy="76944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altLang="zh-CN" sz="4400" b="1" dirty="0" err="1">
                <a:ln w="19050">
                  <a:solidFill>
                    <a:schemeClr val="accent2">
                      <a:lumMod val="75000"/>
                    </a:schemeClr>
                  </a:solidFill>
                </a:ln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  <a:sym typeface="+mn-lt"/>
              </a:rPr>
              <a:t>Dàn</a:t>
            </a:r>
            <a:r>
              <a:rPr lang="en-US" altLang="zh-CN" sz="4400" b="1" dirty="0">
                <a:ln w="19050">
                  <a:solidFill>
                    <a:schemeClr val="accent2">
                      <a:lumMod val="75000"/>
                    </a:schemeClr>
                  </a:solidFill>
                </a:ln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  <a:sym typeface="+mn-lt"/>
              </a:rPr>
              <a:t> </a:t>
            </a:r>
            <a:r>
              <a:rPr lang="en-US" altLang="zh-CN" sz="4400" b="1" dirty="0" err="1">
                <a:ln w="19050">
                  <a:solidFill>
                    <a:schemeClr val="accent2">
                      <a:lumMod val="75000"/>
                    </a:schemeClr>
                  </a:solidFill>
                </a:ln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  <a:sym typeface="+mn-lt"/>
              </a:rPr>
              <a:t>bài</a:t>
            </a:r>
            <a:endParaRPr lang="en-GB" altLang="zh-CN" sz="4400" b="1" dirty="0">
              <a:ln w="19050">
                <a:solidFill>
                  <a:schemeClr val="accent2">
                    <a:lumMod val="75000"/>
                  </a:schemeClr>
                </a:solidFill>
              </a:ln>
              <a:solidFill>
                <a:schemeClr val="tx1"/>
              </a:solidFill>
              <a:latin typeface="Times New Roman" panose="02020603050405020304" pitchFamily="18" charset="0"/>
              <a:ea typeface="微软雅黑" panose="020B0503020204020204" pitchFamily="34" charset="-122"/>
              <a:cs typeface="Times New Roman" panose="02020603050405020304" pitchFamily="18" charset="0"/>
              <a:sym typeface="+mn-lt"/>
            </a:endParaRPr>
          </a:p>
        </p:txBody>
      </p:sp>
      <p:sp>
        <p:nvSpPr>
          <p:cNvPr id="43" name="Snip Diagonal Corner Rectangle 42"/>
          <p:cNvSpPr/>
          <p:nvPr/>
        </p:nvSpPr>
        <p:spPr>
          <a:xfrm>
            <a:off x="4525106" y="2608092"/>
            <a:ext cx="7865014" cy="1961424"/>
          </a:xfrm>
          <a:prstGeom prst="snip2DiagRect">
            <a:avLst/>
          </a:prstGeom>
          <a:effectLst>
            <a:glow rad="101600">
              <a:schemeClr val="accent5">
                <a:satMod val="175000"/>
                <a:alpha val="40000"/>
              </a:schemeClr>
            </a:glow>
          </a:effec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lnSpc>
                <a:spcPct val="105000"/>
              </a:lnSpc>
            </a:pPr>
            <a:r>
              <a:rPr lang="en-US" altLang="en-US" sz="3200" b="1" i="1" dirty="0">
                <a:latin typeface="Slogan" pitchFamily="18" charset="0"/>
                <a:ea typeface="Slogan" pitchFamily="18" charset="0"/>
                <a:cs typeface="Slogan" pitchFamily="18" charset="0"/>
              </a:rPr>
              <a:t>2- </a:t>
            </a:r>
            <a:r>
              <a:rPr lang="en-US" altLang="en-US" sz="3200" b="1" i="1" u="sng" dirty="0" err="1">
                <a:latin typeface="Slogan" pitchFamily="18" charset="0"/>
                <a:ea typeface="Slogan" pitchFamily="18" charset="0"/>
                <a:cs typeface="Slogan" pitchFamily="18" charset="0"/>
              </a:rPr>
              <a:t>Thân</a:t>
            </a:r>
            <a:r>
              <a:rPr lang="en-US" altLang="en-US" sz="3200" b="1" i="1" dirty="0">
                <a:latin typeface="Slogan" pitchFamily="18" charset="0"/>
                <a:ea typeface="Slogan" pitchFamily="18" charset="0"/>
                <a:cs typeface="Slogan" pitchFamily="18" charset="0"/>
              </a:rPr>
              <a:t> </a:t>
            </a:r>
            <a:r>
              <a:rPr lang="en-US" altLang="en-US" sz="3200" b="1" i="1" dirty="0" err="1">
                <a:latin typeface="Slogan" pitchFamily="18" charset="0"/>
                <a:ea typeface="Slogan" pitchFamily="18" charset="0"/>
                <a:cs typeface="Slogan" pitchFamily="18" charset="0"/>
              </a:rPr>
              <a:t>bài</a:t>
            </a:r>
            <a:r>
              <a:rPr lang="en-US" altLang="en-US" sz="3200" b="1" i="1" dirty="0">
                <a:latin typeface="Slogan" pitchFamily="18" charset="0"/>
                <a:ea typeface="Slogan" pitchFamily="18" charset="0"/>
                <a:cs typeface="Slogan" pitchFamily="18" charset="0"/>
              </a:rPr>
              <a:t>: </a:t>
            </a:r>
            <a:r>
              <a:rPr lang="en-US" altLang="en-US" sz="3200" b="1" i="1" dirty="0" err="1">
                <a:latin typeface="Slogan" pitchFamily="18" charset="0"/>
                <a:ea typeface="Slogan" pitchFamily="18" charset="0"/>
                <a:cs typeface="Slogan" pitchFamily="18" charset="0"/>
              </a:rPr>
              <a:t>Kể</a:t>
            </a:r>
            <a:r>
              <a:rPr lang="en-US" altLang="en-US" sz="3200" b="1" i="1" dirty="0">
                <a:latin typeface="Slogan" pitchFamily="18" charset="0"/>
                <a:ea typeface="Slogan" pitchFamily="18" charset="0"/>
                <a:cs typeface="Slogan" pitchFamily="18" charset="0"/>
              </a:rPr>
              <a:t> </a:t>
            </a:r>
            <a:r>
              <a:rPr lang="en-US" altLang="en-US" sz="3200" b="1" i="1" dirty="0" err="1">
                <a:latin typeface="Slogan" pitchFamily="18" charset="0"/>
                <a:ea typeface="Slogan" pitchFamily="18" charset="0"/>
                <a:cs typeface="Slogan" pitchFamily="18" charset="0"/>
              </a:rPr>
              <a:t>diễn</a:t>
            </a:r>
            <a:r>
              <a:rPr lang="en-US" altLang="en-US" sz="3200" b="1" i="1" dirty="0">
                <a:latin typeface="Slogan" pitchFamily="18" charset="0"/>
                <a:ea typeface="Slogan" pitchFamily="18" charset="0"/>
                <a:cs typeface="Slogan" pitchFamily="18" charset="0"/>
              </a:rPr>
              <a:t> </a:t>
            </a:r>
            <a:r>
              <a:rPr lang="en-US" altLang="en-US" sz="3200" b="1" i="1" dirty="0" err="1">
                <a:latin typeface="Slogan" pitchFamily="18" charset="0"/>
                <a:ea typeface="Slogan" pitchFamily="18" charset="0"/>
                <a:cs typeface="Slogan" pitchFamily="18" charset="0"/>
              </a:rPr>
              <a:t>biến</a:t>
            </a:r>
            <a:r>
              <a:rPr lang="en-US" altLang="en-US" sz="3200" b="1" i="1" dirty="0">
                <a:latin typeface="Slogan" pitchFamily="18" charset="0"/>
                <a:ea typeface="Slogan" pitchFamily="18" charset="0"/>
                <a:cs typeface="Slogan" pitchFamily="18" charset="0"/>
              </a:rPr>
              <a:t> </a:t>
            </a:r>
            <a:r>
              <a:rPr lang="en-US" altLang="en-US" sz="3200" b="1" i="1" dirty="0" err="1">
                <a:latin typeface="Slogan" pitchFamily="18" charset="0"/>
                <a:ea typeface="Slogan" pitchFamily="18" charset="0"/>
                <a:cs typeface="Slogan" pitchFamily="18" charset="0"/>
              </a:rPr>
              <a:t>tình</a:t>
            </a:r>
            <a:r>
              <a:rPr lang="en-US" altLang="en-US" sz="3200" b="1" i="1" dirty="0">
                <a:latin typeface="Slogan" pitchFamily="18" charset="0"/>
                <a:ea typeface="Slogan" pitchFamily="18" charset="0"/>
                <a:cs typeface="Slogan" pitchFamily="18" charset="0"/>
              </a:rPr>
              <a:t> </a:t>
            </a:r>
            <a:r>
              <a:rPr lang="en-US" altLang="en-US" sz="3200" b="1" i="1" dirty="0" err="1">
                <a:latin typeface="Slogan" pitchFamily="18" charset="0"/>
                <a:ea typeface="Slogan" pitchFamily="18" charset="0"/>
                <a:cs typeface="Slogan" pitchFamily="18" charset="0"/>
              </a:rPr>
              <a:t>tiết</a:t>
            </a:r>
            <a:r>
              <a:rPr lang="en-US" altLang="en-US" sz="3200" b="1" i="1" dirty="0">
                <a:latin typeface="Slogan" pitchFamily="18" charset="0"/>
                <a:ea typeface="Slogan" pitchFamily="18" charset="0"/>
                <a:cs typeface="Slogan" pitchFamily="18" charset="0"/>
              </a:rPr>
              <a:t> </a:t>
            </a:r>
            <a:r>
              <a:rPr lang="en-US" altLang="en-US" sz="3200" b="1" i="1" dirty="0" err="1">
                <a:latin typeface="Slogan" pitchFamily="18" charset="0"/>
                <a:ea typeface="Slogan" pitchFamily="18" charset="0"/>
                <a:cs typeface="Slogan" pitchFamily="18" charset="0"/>
              </a:rPr>
              <a:t>câu</a:t>
            </a:r>
            <a:r>
              <a:rPr lang="en-US" altLang="en-US" sz="3200" b="1" i="1" dirty="0">
                <a:latin typeface="Slogan" pitchFamily="18" charset="0"/>
                <a:ea typeface="Slogan" pitchFamily="18" charset="0"/>
                <a:cs typeface="Slogan" pitchFamily="18" charset="0"/>
              </a:rPr>
              <a:t> </a:t>
            </a:r>
            <a:r>
              <a:rPr lang="en-US" altLang="en-US" sz="3200" b="1" i="1" dirty="0" err="1">
                <a:latin typeface="Slogan" pitchFamily="18" charset="0"/>
                <a:ea typeface="Slogan" pitchFamily="18" charset="0"/>
                <a:cs typeface="Slogan" pitchFamily="18" charset="0"/>
              </a:rPr>
              <a:t>chuyện</a:t>
            </a:r>
            <a:r>
              <a:rPr lang="en-US" altLang="en-US" sz="3200" b="1" i="1" dirty="0">
                <a:latin typeface="Slogan" pitchFamily="18" charset="0"/>
                <a:ea typeface="Slogan" pitchFamily="18" charset="0"/>
                <a:cs typeface="Slogan" pitchFamily="18" charset="0"/>
              </a:rPr>
              <a:t> </a:t>
            </a:r>
            <a:r>
              <a:rPr lang="en-US" altLang="en-US" sz="3200" b="1" i="1" dirty="0" err="1">
                <a:latin typeface="Slogan" pitchFamily="18" charset="0"/>
                <a:ea typeface="Slogan" pitchFamily="18" charset="0"/>
                <a:cs typeface="Slogan" pitchFamily="18" charset="0"/>
              </a:rPr>
              <a:t>theo</a:t>
            </a:r>
            <a:r>
              <a:rPr lang="en-US" altLang="en-US" sz="3200" b="1" i="1" dirty="0">
                <a:latin typeface="Slogan" pitchFamily="18" charset="0"/>
                <a:ea typeface="Slogan" pitchFamily="18" charset="0"/>
                <a:cs typeface="Slogan" pitchFamily="18" charset="0"/>
              </a:rPr>
              <a:t> </a:t>
            </a:r>
            <a:r>
              <a:rPr lang="en-US" altLang="en-US" sz="3200" b="1" i="1" dirty="0" err="1">
                <a:latin typeface="Slogan" pitchFamily="18" charset="0"/>
                <a:ea typeface="Slogan" pitchFamily="18" charset="0"/>
                <a:cs typeface="Slogan" pitchFamily="18" charset="0"/>
              </a:rPr>
              <a:t>trình</a:t>
            </a:r>
            <a:r>
              <a:rPr lang="en-US" altLang="en-US" sz="3200" b="1" i="1" dirty="0">
                <a:latin typeface="Slogan" pitchFamily="18" charset="0"/>
                <a:ea typeface="Slogan" pitchFamily="18" charset="0"/>
                <a:cs typeface="Slogan" pitchFamily="18" charset="0"/>
              </a:rPr>
              <a:t> </a:t>
            </a:r>
            <a:r>
              <a:rPr lang="en-US" altLang="en-US" sz="3200" b="1" i="1" dirty="0" err="1">
                <a:latin typeface="Slogan" pitchFamily="18" charset="0"/>
                <a:ea typeface="Slogan" pitchFamily="18" charset="0"/>
                <a:cs typeface="Slogan" pitchFamily="18" charset="0"/>
              </a:rPr>
              <a:t>tự</a:t>
            </a:r>
            <a:r>
              <a:rPr lang="en-US" altLang="en-US" sz="3200" b="1" i="1" dirty="0">
                <a:latin typeface="Slogan" pitchFamily="18" charset="0"/>
                <a:ea typeface="Slogan" pitchFamily="18" charset="0"/>
                <a:cs typeface="Slogan" pitchFamily="18" charset="0"/>
              </a:rPr>
              <a:t> </a:t>
            </a:r>
            <a:r>
              <a:rPr lang="en-US" altLang="en-US" sz="3200" b="1" i="1" dirty="0" err="1">
                <a:latin typeface="Slogan" pitchFamily="18" charset="0"/>
                <a:ea typeface="Slogan" pitchFamily="18" charset="0"/>
                <a:cs typeface="Slogan" pitchFamily="18" charset="0"/>
              </a:rPr>
              <a:t>thời</a:t>
            </a:r>
            <a:r>
              <a:rPr lang="en-US" altLang="en-US" sz="3200" b="1" i="1" dirty="0">
                <a:latin typeface="Slogan" pitchFamily="18" charset="0"/>
                <a:ea typeface="Slogan" pitchFamily="18" charset="0"/>
                <a:cs typeface="Slogan" pitchFamily="18" charset="0"/>
              </a:rPr>
              <a:t> </a:t>
            </a:r>
            <a:r>
              <a:rPr lang="en-US" altLang="en-US" sz="3200" b="1" i="1" dirty="0" err="1">
                <a:latin typeface="Slogan" pitchFamily="18" charset="0"/>
                <a:ea typeface="Slogan" pitchFamily="18" charset="0"/>
                <a:cs typeface="Slogan" pitchFamily="18" charset="0"/>
              </a:rPr>
              <a:t>gian</a:t>
            </a:r>
            <a:r>
              <a:rPr lang="en-US" altLang="en-US" sz="3200" b="1" i="1" dirty="0">
                <a:latin typeface="Slogan" pitchFamily="18" charset="0"/>
                <a:ea typeface="Slogan" pitchFamily="18" charset="0"/>
                <a:cs typeface="Slogan" pitchFamily="18" charset="0"/>
              </a:rPr>
              <a:t> </a:t>
            </a:r>
            <a:r>
              <a:rPr lang="en-US" altLang="en-US" sz="3200" b="1" i="1" dirty="0" err="1">
                <a:latin typeface="Slogan" pitchFamily="18" charset="0"/>
                <a:ea typeface="Slogan" pitchFamily="18" charset="0"/>
                <a:cs typeface="Slogan" pitchFamily="18" charset="0"/>
              </a:rPr>
              <a:t>hoặc</a:t>
            </a:r>
            <a:r>
              <a:rPr lang="en-US" altLang="en-US" sz="3200" b="1" i="1" dirty="0">
                <a:latin typeface="Slogan" pitchFamily="18" charset="0"/>
                <a:ea typeface="Slogan" pitchFamily="18" charset="0"/>
                <a:cs typeface="Slogan" pitchFamily="18" charset="0"/>
              </a:rPr>
              <a:t> </a:t>
            </a:r>
            <a:r>
              <a:rPr lang="en-US" altLang="en-US" sz="3200" b="1" i="1" dirty="0" err="1">
                <a:latin typeface="Slogan" pitchFamily="18" charset="0"/>
                <a:ea typeface="Slogan" pitchFamily="18" charset="0"/>
                <a:cs typeface="Slogan" pitchFamily="18" charset="0"/>
              </a:rPr>
              <a:t>không</a:t>
            </a:r>
            <a:r>
              <a:rPr lang="en-US" altLang="en-US" sz="3200" b="1" i="1" dirty="0">
                <a:latin typeface="Slogan" pitchFamily="18" charset="0"/>
                <a:ea typeface="Slogan" pitchFamily="18" charset="0"/>
                <a:cs typeface="Slogan" pitchFamily="18" charset="0"/>
              </a:rPr>
              <a:t> </a:t>
            </a:r>
            <a:r>
              <a:rPr lang="en-US" altLang="en-US" sz="3200" b="1" i="1" dirty="0" err="1">
                <a:latin typeface="Slogan" pitchFamily="18" charset="0"/>
                <a:ea typeface="Slogan" pitchFamily="18" charset="0"/>
                <a:cs typeface="Slogan" pitchFamily="18" charset="0"/>
              </a:rPr>
              <a:t>gian</a:t>
            </a:r>
            <a:endParaRPr lang="en-US" altLang="en-US" sz="3200" b="1" i="1" dirty="0">
              <a:latin typeface="Slogan" pitchFamily="18" charset="0"/>
              <a:ea typeface="Slogan" pitchFamily="18" charset="0"/>
              <a:cs typeface="Slogan" pitchFamily="18" charset="0"/>
            </a:endParaRPr>
          </a:p>
          <a:p>
            <a:pPr>
              <a:lnSpc>
                <a:spcPct val="105000"/>
              </a:lnSpc>
            </a:pPr>
            <a:r>
              <a:rPr lang="en-US" altLang="en-US" sz="3200" b="1" i="1" dirty="0">
                <a:latin typeface="Slogan" pitchFamily="18" charset="0"/>
                <a:ea typeface="Slogan" pitchFamily="18" charset="0"/>
                <a:cs typeface="Slogan" pitchFamily="18" charset="0"/>
              </a:rPr>
              <a:t>- </a:t>
            </a:r>
            <a:r>
              <a:rPr lang="en-US" altLang="en-US" sz="3200" b="1" i="1" dirty="0" err="1">
                <a:latin typeface="Slogan" pitchFamily="18" charset="0"/>
                <a:ea typeface="Slogan" pitchFamily="18" charset="0"/>
                <a:cs typeface="Slogan" pitchFamily="18" charset="0"/>
              </a:rPr>
              <a:t>Sự</a:t>
            </a:r>
            <a:r>
              <a:rPr lang="en-US" altLang="en-US" sz="3200" b="1" i="1" dirty="0">
                <a:latin typeface="Slogan" pitchFamily="18" charset="0"/>
                <a:ea typeface="Slogan" pitchFamily="18" charset="0"/>
                <a:cs typeface="Slogan" pitchFamily="18" charset="0"/>
              </a:rPr>
              <a:t> </a:t>
            </a:r>
            <a:r>
              <a:rPr lang="en-US" altLang="en-US" sz="3200" b="1" i="1" dirty="0" err="1">
                <a:latin typeface="Slogan" pitchFamily="18" charset="0"/>
                <a:ea typeface="Slogan" pitchFamily="18" charset="0"/>
                <a:cs typeface="Slogan" pitchFamily="18" charset="0"/>
              </a:rPr>
              <a:t>việc</a:t>
            </a:r>
            <a:r>
              <a:rPr lang="en-US" altLang="en-US" sz="3200" b="1" i="1" dirty="0">
                <a:latin typeface="Slogan" pitchFamily="18" charset="0"/>
                <a:ea typeface="Slogan" pitchFamily="18" charset="0"/>
                <a:cs typeface="Slogan" pitchFamily="18" charset="0"/>
              </a:rPr>
              <a:t> 1 / </a:t>
            </a:r>
            <a:r>
              <a:rPr lang="en-US" altLang="en-US" sz="3200" b="1" i="1" dirty="0" err="1">
                <a:latin typeface="Slogan" pitchFamily="18" charset="0"/>
                <a:ea typeface="Slogan" pitchFamily="18" charset="0"/>
                <a:cs typeface="Slogan" pitchFamily="18" charset="0"/>
              </a:rPr>
              <a:t>Sự</a:t>
            </a:r>
            <a:r>
              <a:rPr lang="en-US" altLang="en-US" sz="3200" b="1" i="1" dirty="0">
                <a:latin typeface="Slogan" pitchFamily="18" charset="0"/>
                <a:ea typeface="Slogan" pitchFamily="18" charset="0"/>
                <a:cs typeface="Slogan" pitchFamily="18" charset="0"/>
              </a:rPr>
              <a:t> </a:t>
            </a:r>
            <a:r>
              <a:rPr lang="en-US" altLang="en-US" sz="3200" b="1" i="1" dirty="0" err="1">
                <a:latin typeface="Slogan" pitchFamily="18" charset="0"/>
                <a:ea typeface="Slogan" pitchFamily="18" charset="0"/>
                <a:cs typeface="Slogan" pitchFamily="18" charset="0"/>
              </a:rPr>
              <a:t>việc</a:t>
            </a:r>
            <a:r>
              <a:rPr lang="en-US" altLang="en-US" sz="3200" b="1" i="1" dirty="0">
                <a:latin typeface="Slogan" pitchFamily="18" charset="0"/>
                <a:ea typeface="Slogan" pitchFamily="18" charset="0"/>
                <a:cs typeface="Slogan" pitchFamily="18" charset="0"/>
              </a:rPr>
              <a:t> 2/ ... </a:t>
            </a:r>
          </a:p>
        </p:txBody>
      </p:sp>
      <p:sp>
        <p:nvSpPr>
          <p:cNvPr id="60" name="Snip Diagonal Corner Rectangle 59"/>
          <p:cNvSpPr/>
          <p:nvPr/>
        </p:nvSpPr>
        <p:spPr>
          <a:xfrm>
            <a:off x="4553989" y="663217"/>
            <a:ext cx="7680960" cy="1961424"/>
          </a:xfrm>
          <a:prstGeom prst="snip2DiagRect">
            <a:avLst/>
          </a:prstGeom>
          <a:effectLst>
            <a:glow rad="101600">
              <a:schemeClr val="accent5">
                <a:satMod val="175000"/>
                <a:alpha val="40000"/>
              </a:schemeClr>
            </a:glow>
          </a:effec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>
              <a:lnSpc>
                <a:spcPct val="105000"/>
              </a:lnSpc>
            </a:pPr>
            <a:r>
              <a:rPr lang="en-US" altLang="en-US" sz="3200" b="1" i="1" dirty="0">
                <a:latin typeface="Slogan" pitchFamily="18" charset="0"/>
                <a:ea typeface="Slogan" pitchFamily="18" charset="0"/>
                <a:cs typeface="Slogan" pitchFamily="18" charset="0"/>
              </a:rPr>
              <a:t>1-</a:t>
            </a:r>
            <a:r>
              <a:rPr lang="en-US" altLang="en-US" sz="3200" b="1" i="1" u="sng" dirty="0">
                <a:latin typeface="Slogan" pitchFamily="18" charset="0"/>
                <a:ea typeface="Slogan" pitchFamily="18" charset="0"/>
                <a:cs typeface="Slogan" pitchFamily="18" charset="0"/>
              </a:rPr>
              <a:t>Mở </a:t>
            </a:r>
            <a:r>
              <a:rPr lang="en-US" altLang="en-US" sz="3200" b="1" i="1" dirty="0" err="1">
                <a:latin typeface="Slogan" pitchFamily="18" charset="0"/>
                <a:ea typeface="Slogan" pitchFamily="18" charset="0"/>
                <a:cs typeface="Slogan" pitchFamily="18" charset="0"/>
              </a:rPr>
              <a:t>bài</a:t>
            </a:r>
            <a:r>
              <a:rPr lang="en-US" altLang="en-US" sz="3200" b="1" i="1" dirty="0">
                <a:latin typeface="Slogan" pitchFamily="18" charset="0"/>
                <a:ea typeface="Slogan" pitchFamily="18" charset="0"/>
                <a:cs typeface="Slogan" pitchFamily="18" charset="0"/>
              </a:rPr>
              <a:t>: </a:t>
            </a:r>
            <a:r>
              <a:rPr lang="en-US" altLang="en-US" sz="3200" b="1" i="1" dirty="0" err="1">
                <a:latin typeface="Slogan" pitchFamily="18" charset="0"/>
                <a:ea typeface="Slogan" pitchFamily="18" charset="0"/>
                <a:cs typeface="Slogan" pitchFamily="18" charset="0"/>
              </a:rPr>
              <a:t>Giới</a:t>
            </a:r>
            <a:r>
              <a:rPr lang="en-US" altLang="en-US" sz="3200" b="1" i="1" dirty="0">
                <a:latin typeface="Slogan" pitchFamily="18" charset="0"/>
                <a:ea typeface="Slogan" pitchFamily="18" charset="0"/>
                <a:cs typeface="Slogan" pitchFamily="18" charset="0"/>
              </a:rPr>
              <a:t> </a:t>
            </a:r>
            <a:r>
              <a:rPr lang="en-US" altLang="en-US" sz="3200" b="1" i="1" dirty="0" err="1">
                <a:latin typeface="Slogan" pitchFamily="18" charset="0"/>
                <a:ea typeface="Slogan" pitchFamily="18" charset="0"/>
                <a:cs typeface="Slogan" pitchFamily="18" charset="0"/>
              </a:rPr>
              <a:t>thiệu</a:t>
            </a:r>
            <a:r>
              <a:rPr lang="en-US" altLang="en-US" sz="3200" b="1" i="1" dirty="0">
                <a:latin typeface="Slogan" pitchFamily="18" charset="0"/>
                <a:ea typeface="Slogan" pitchFamily="18" charset="0"/>
                <a:cs typeface="Slogan" pitchFamily="18" charset="0"/>
              </a:rPr>
              <a:t> </a:t>
            </a:r>
            <a:r>
              <a:rPr lang="en-US" altLang="en-US" sz="3200" b="1" i="1" dirty="0" err="1">
                <a:latin typeface="Slogan" pitchFamily="18" charset="0"/>
                <a:ea typeface="Slogan" pitchFamily="18" charset="0"/>
                <a:cs typeface="Slogan" pitchFamily="18" charset="0"/>
              </a:rPr>
              <a:t>câu</a:t>
            </a:r>
            <a:r>
              <a:rPr lang="en-US" altLang="en-US" sz="3200" b="1" i="1" dirty="0">
                <a:latin typeface="Slogan" pitchFamily="18" charset="0"/>
                <a:ea typeface="Slogan" pitchFamily="18" charset="0"/>
                <a:cs typeface="Slogan" pitchFamily="18" charset="0"/>
              </a:rPr>
              <a:t> </a:t>
            </a:r>
            <a:r>
              <a:rPr lang="en-US" altLang="en-US" sz="3200" b="1" i="1" dirty="0" err="1">
                <a:latin typeface="Slogan" pitchFamily="18" charset="0"/>
                <a:ea typeface="Slogan" pitchFamily="18" charset="0"/>
                <a:cs typeface="Slogan" pitchFamily="18" charset="0"/>
              </a:rPr>
              <a:t>chuyện</a:t>
            </a:r>
            <a:r>
              <a:rPr lang="en-US" altLang="en-US" sz="3200" b="1" i="1" dirty="0">
                <a:latin typeface="Slogan" pitchFamily="18" charset="0"/>
                <a:ea typeface="Slogan" pitchFamily="18" charset="0"/>
                <a:cs typeface="Slogan" pitchFamily="18" charset="0"/>
              </a:rPr>
              <a:t> </a:t>
            </a:r>
            <a:r>
              <a:rPr lang="en-US" altLang="en-US" sz="3200" b="1" i="1" dirty="0" err="1">
                <a:latin typeface="Slogan" pitchFamily="18" charset="0"/>
                <a:ea typeface="Slogan" pitchFamily="18" charset="0"/>
                <a:cs typeface="Slogan" pitchFamily="18" charset="0"/>
              </a:rPr>
              <a:t>hoặc</a:t>
            </a:r>
            <a:r>
              <a:rPr lang="en-US" altLang="en-US" sz="3200" b="1" i="1" dirty="0">
                <a:latin typeface="Slogan" pitchFamily="18" charset="0"/>
                <a:ea typeface="Slogan" pitchFamily="18" charset="0"/>
                <a:cs typeface="Slogan" pitchFamily="18" charset="0"/>
              </a:rPr>
              <a:t> </a:t>
            </a:r>
            <a:r>
              <a:rPr lang="en-US" altLang="en-US" sz="3200" b="1" i="1" dirty="0" err="1">
                <a:latin typeface="Slogan" pitchFamily="18" charset="0"/>
                <a:ea typeface="Slogan" pitchFamily="18" charset="0"/>
                <a:cs typeface="Slogan" pitchFamily="18" charset="0"/>
              </a:rPr>
              <a:t>nhân</a:t>
            </a:r>
            <a:r>
              <a:rPr lang="en-US" altLang="en-US" sz="3200" b="1" i="1" dirty="0">
                <a:latin typeface="Slogan" pitchFamily="18" charset="0"/>
                <a:ea typeface="Slogan" pitchFamily="18" charset="0"/>
                <a:cs typeface="Slogan" pitchFamily="18" charset="0"/>
              </a:rPr>
              <a:t> </a:t>
            </a:r>
            <a:r>
              <a:rPr lang="en-US" altLang="en-US" sz="3200" b="1" i="1" dirty="0" err="1">
                <a:latin typeface="Slogan" pitchFamily="18" charset="0"/>
                <a:ea typeface="Slogan" pitchFamily="18" charset="0"/>
                <a:cs typeface="Slogan" pitchFamily="18" charset="0"/>
              </a:rPr>
              <a:t>vật</a:t>
            </a:r>
            <a:r>
              <a:rPr lang="en-US" altLang="en-US" sz="3200" b="1" i="1" dirty="0">
                <a:latin typeface="Slogan" pitchFamily="18" charset="0"/>
                <a:ea typeface="Slogan" pitchFamily="18" charset="0"/>
                <a:cs typeface="Slogan" pitchFamily="18" charset="0"/>
              </a:rPr>
              <a:t> </a:t>
            </a:r>
            <a:r>
              <a:rPr lang="en-US" altLang="en-US" sz="3200" b="1" i="1" dirty="0" err="1">
                <a:latin typeface="Slogan" pitchFamily="18" charset="0"/>
                <a:ea typeface="Slogan" pitchFamily="18" charset="0"/>
                <a:cs typeface="Slogan" pitchFamily="18" charset="0"/>
              </a:rPr>
              <a:t>định</a:t>
            </a:r>
            <a:r>
              <a:rPr lang="en-US" altLang="en-US" sz="3200" b="1" i="1" dirty="0">
                <a:latin typeface="Slogan" pitchFamily="18" charset="0"/>
                <a:ea typeface="Slogan" pitchFamily="18" charset="0"/>
                <a:cs typeface="Slogan" pitchFamily="18" charset="0"/>
              </a:rPr>
              <a:t> </a:t>
            </a:r>
            <a:r>
              <a:rPr lang="en-US" altLang="en-US" sz="3200" b="1" i="1" dirty="0" err="1">
                <a:latin typeface="Slogan" pitchFamily="18" charset="0"/>
                <a:ea typeface="Slogan" pitchFamily="18" charset="0"/>
                <a:cs typeface="Slogan" pitchFamily="18" charset="0"/>
              </a:rPr>
              <a:t>kể</a:t>
            </a:r>
            <a:endParaRPr lang="en-US" altLang="en-US" sz="3200" b="1" i="1" dirty="0">
              <a:latin typeface="Slogan" pitchFamily="18" charset="0"/>
              <a:ea typeface="Slogan" pitchFamily="18" charset="0"/>
              <a:cs typeface="Slogan" pitchFamily="18" charset="0"/>
            </a:endParaRPr>
          </a:p>
          <a:p>
            <a:pPr algn="just">
              <a:lnSpc>
                <a:spcPct val="105000"/>
              </a:lnSpc>
            </a:pPr>
            <a:r>
              <a:rPr lang="en-US" altLang="en-US" sz="3200" b="1" i="1" dirty="0" err="1">
                <a:latin typeface="Slogan" pitchFamily="18" charset="0"/>
                <a:ea typeface="Slogan" pitchFamily="18" charset="0"/>
                <a:cs typeface="Slogan" pitchFamily="18" charset="0"/>
              </a:rPr>
              <a:t>Em</a:t>
            </a:r>
            <a:r>
              <a:rPr lang="en-US" altLang="en-US" sz="3200" b="1" i="1" dirty="0">
                <a:latin typeface="Slogan" pitchFamily="18" charset="0"/>
                <a:ea typeface="Slogan" pitchFamily="18" charset="0"/>
                <a:cs typeface="Slogan" pitchFamily="18" charset="0"/>
              </a:rPr>
              <a:t> </a:t>
            </a:r>
            <a:r>
              <a:rPr lang="en-US" altLang="en-US" sz="3200" b="1" i="1" dirty="0" err="1">
                <a:latin typeface="Slogan" pitchFamily="18" charset="0"/>
                <a:ea typeface="Slogan" pitchFamily="18" charset="0"/>
                <a:cs typeface="Slogan" pitchFamily="18" charset="0"/>
              </a:rPr>
              <a:t>chọn</a:t>
            </a:r>
            <a:r>
              <a:rPr lang="en-US" altLang="en-US" sz="3200" b="1" i="1" dirty="0">
                <a:latin typeface="Slogan" pitchFamily="18" charset="0"/>
                <a:ea typeface="Slogan" pitchFamily="18" charset="0"/>
                <a:cs typeface="Slogan" pitchFamily="18" charset="0"/>
              </a:rPr>
              <a:t> </a:t>
            </a:r>
            <a:r>
              <a:rPr lang="en-US" altLang="en-US" sz="3200" b="1" i="1" dirty="0" err="1">
                <a:latin typeface="Slogan" pitchFamily="18" charset="0"/>
                <a:ea typeface="Slogan" pitchFamily="18" charset="0"/>
                <a:cs typeface="Slogan" pitchFamily="18" charset="0"/>
              </a:rPr>
              <a:t>mở</a:t>
            </a:r>
            <a:r>
              <a:rPr lang="en-US" altLang="en-US" sz="3200" b="1" i="1" dirty="0">
                <a:latin typeface="Slogan" pitchFamily="18" charset="0"/>
                <a:ea typeface="Slogan" pitchFamily="18" charset="0"/>
                <a:cs typeface="Slogan" pitchFamily="18" charset="0"/>
              </a:rPr>
              <a:t> </a:t>
            </a:r>
            <a:r>
              <a:rPr lang="en-US" altLang="en-US" sz="3200" b="1" i="1" dirty="0" err="1">
                <a:latin typeface="Slogan" pitchFamily="18" charset="0"/>
                <a:ea typeface="Slogan" pitchFamily="18" charset="0"/>
                <a:cs typeface="Slogan" pitchFamily="18" charset="0"/>
              </a:rPr>
              <a:t>bài</a:t>
            </a:r>
            <a:r>
              <a:rPr lang="en-US" altLang="en-US" sz="3200" b="1" i="1" dirty="0">
                <a:latin typeface="Slogan" pitchFamily="18" charset="0"/>
                <a:ea typeface="Slogan" pitchFamily="18" charset="0"/>
                <a:cs typeface="Slogan" pitchFamily="18" charset="0"/>
              </a:rPr>
              <a:t> </a:t>
            </a:r>
            <a:r>
              <a:rPr lang="en-US" altLang="en-US" sz="3200" b="1" i="1" dirty="0" err="1">
                <a:latin typeface="Slogan" pitchFamily="18" charset="0"/>
                <a:ea typeface="Slogan" pitchFamily="18" charset="0"/>
                <a:cs typeface="Slogan" pitchFamily="18" charset="0"/>
              </a:rPr>
              <a:t>trực</a:t>
            </a:r>
            <a:r>
              <a:rPr lang="en-US" altLang="en-US" sz="3200" b="1" i="1" dirty="0">
                <a:latin typeface="Slogan" pitchFamily="18" charset="0"/>
                <a:ea typeface="Slogan" pitchFamily="18" charset="0"/>
                <a:cs typeface="Slogan" pitchFamily="18" charset="0"/>
              </a:rPr>
              <a:t> </a:t>
            </a:r>
            <a:r>
              <a:rPr lang="en-US" altLang="en-US" sz="3200" b="1" i="1" dirty="0" err="1">
                <a:latin typeface="Slogan" pitchFamily="18" charset="0"/>
                <a:ea typeface="Slogan" pitchFamily="18" charset="0"/>
                <a:cs typeface="Slogan" pitchFamily="18" charset="0"/>
              </a:rPr>
              <a:t>tiếp</a:t>
            </a:r>
            <a:r>
              <a:rPr lang="en-US" altLang="en-US" sz="3200" b="1" i="1" dirty="0">
                <a:latin typeface="Slogan" pitchFamily="18" charset="0"/>
                <a:ea typeface="Slogan" pitchFamily="18" charset="0"/>
                <a:cs typeface="Slogan" pitchFamily="18" charset="0"/>
              </a:rPr>
              <a:t> </a:t>
            </a:r>
            <a:r>
              <a:rPr lang="en-US" altLang="en-US" sz="3200" b="1" i="1" dirty="0" err="1">
                <a:latin typeface="Slogan" pitchFamily="18" charset="0"/>
                <a:ea typeface="Slogan" pitchFamily="18" charset="0"/>
                <a:cs typeface="Slogan" pitchFamily="18" charset="0"/>
              </a:rPr>
              <a:t>hoặc</a:t>
            </a:r>
            <a:r>
              <a:rPr lang="en-US" altLang="en-US" sz="3200" b="1" i="1" dirty="0">
                <a:latin typeface="Slogan" pitchFamily="18" charset="0"/>
                <a:ea typeface="Slogan" pitchFamily="18" charset="0"/>
                <a:cs typeface="Slogan" pitchFamily="18" charset="0"/>
              </a:rPr>
              <a:t> </a:t>
            </a:r>
            <a:r>
              <a:rPr lang="en-US" altLang="en-US" sz="3200" b="1" i="1" dirty="0" err="1">
                <a:latin typeface="Slogan" pitchFamily="18" charset="0"/>
                <a:ea typeface="Slogan" pitchFamily="18" charset="0"/>
                <a:cs typeface="Slogan" pitchFamily="18" charset="0"/>
              </a:rPr>
              <a:t>gián</a:t>
            </a:r>
            <a:r>
              <a:rPr lang="en-US" altLang="en-US" sz="3200" b="1" i="1" dirty="0">
                <a:latin typeface="Slogan" pitchFamily="18" charset="0"/>
                <a:ea typeface="Slogan" pitchFamily="18" charset="0"/>
                <a:cs typeface="Slogan" pitchFamily="18" charset="0"/>
              </a:rPr>
              <a:t> </a:t>
            </a:r>
            <a:r>
              <a:rPr lang="en-US" altLang="en-US" sz="3200" b="1" i="1" dirty="0" err="1">
                <a:latin typeface="Slogan" pitchFamily="18" charset="0"/>
                <a:ea typeface="Slogan" pitchFamily="18" charset="0"/>
                <a:cs typeface="Slogan" pitchFamily="18" charset="0"/>
              </a:rPr>
              <a:t>tiếp</a:t>
            </a:r>
            <a:endParaRPr lang="en-US" altLang="en-US" sz="3200" b="1" i="1" dirty="0">
              <a:latin typeface="Slogan" pitchFamily="18" charset="0"/>
              <a:ea typeface="Slogan" pitchFamily="18" charset="0"/>
              <a:cs typeface="Slogan" pitchFamily="18" charset="0"/>
            </a:endParaRPr>
          </a:p>
        </p:txBody>
      </p:sp>
      <p:sp>
        <p:nvSpPr>
          <p:cNvPr id="61" name="Snip Diagonal Corner Rectangle 60"/>
          <p:cNvSpPr/>
          <p:nvPr/>
        </p:nvSpPr>
        <p:spPr>
          <a:xfrm>
            <a:off x="4371109" y="4665172"/>
            <a:ext cx="7865014" cy="2192828"/>
          </a:xfrm>
          <a:prstGeom prst="snip2DiagRect">
            <a:avLst/>
          </a:prstGeom>
          <a:effectLst>
            <a:glow rad="139700">
              <a:schemeClr val="accent5">
                <a:satMod val="175000"/>
                <a:alpha val="40000"/>
              </a:schemeClr>
            </a:glow>
          </a:effec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>
              <a:lnSpc>
                <a:spcPct val="105000"/>
              </a:lnSpc>
            </a:pPr>
            <a:r>
              <a:rPr lang="en-US" altLang="en-US" sz="3600" b="1" i="1" dirty="0">
                <a:latin typeface="Slogan" pitchFamily="18" charset="0"/>
                <a:ea typeface="Slogan" pitchFamily="18" charset="0"/>
                <a:cs typeface="Slogan" pitchFamily="18" charset="0"/>
              </a:rPr>
              <a:t>3- </a:t>
            </a:r>
            <a:r>
              <a:rPr lang="en-US" altLang="en-US" sz="3600" b="1" i="1" u="sng" dirty="0" err="1">
                <a:latin typeface="Slogan" pitchFamily="18" charset="0"/>
                <a:ea typeface="Slogan" pitchFamily="18" charset="0"/>
                <a:cs typeface="Slogan" pitchFamily="18" charset="0"/>
              </a:rPr>
              <a:t>Kết</a:t>
            </a:r>
            <a:r>
              <a:rPr lang="en-US" altLang="en-US" sz="3600" b="1" i="1" u="sng" dirty="0">
                <a:latin typeface="Slogan" pitchFamily="18" charset="0"/>
                <a:ea typeface="Slogan" pitchFamily="18" charset="0"/>
                <a:cs typeface="Slogan" pitchFamily="18" charset="0"/>
              </a:rPr>
              <a:t> </a:t>
            </a:r>
            <a:r>
              <a:rPr lang="en-US" altLang="en-US" sz="3600" b="1" i="1" dirty="0" err="1">
                <a:latin typeface="Slogan" pitchFamily="18" charset="0"/>
                <a:ea typeface="Slogan" pitchFamily="18" charset="0"/>
                <a:cs typeface="Slogan" pitchFamily="18" charset="0"/>
              </a:rPr>
              <a:t>bài</a:t>
            </a:r>
            <a:r>
              <a:rPr lang="en-US" altLang="en-US" sz="3600" b="1" i="1" dirty="0">
                <a:latin typeface="Slogan" pitchFamily="18" charset="0"/>
                <a:ea typeface="Slogan" pitchFamily="18" charset="0"/>
                <a:cs typeface="Slogan" pitchFamily="18" charset="0"/>
              </a:rPr>
              <a:t>: </a:t>
            </a:r>
            <a:r>
              <a:rPr lang="en-US" altLang="en-US" sz="3600" b="1" i="1" dirty="0" err="1">
                <a:latin typeface="Slogan" pitchFamily="18" charset="0"/>
                <a:ea typeface="Slogan" pitchFamily="18" charset="0"/>
                <a:cs typeface="Slogan" pitchFamily="18" charset="0"/>
              </a:rPr>
              <a:t>Nêu</a:t>
            </a:r>
            <a:r>
              <a:rPr lang="en-US" altLang="en-US" sz="3600" b="1" i="1" dirty="0">
                <a:latin typeface="Slogan" pitchFamily="18" charset="0"/>
                <a:ea typeface="Slogan" pitchFamily="18" charset="0"/>
                <a:cs typeface="Slogan" pitchFamily="18" charset="0"/>
              </a:rPr>
              <a:t> </a:t>
            </a:r>
            <a:r>
              <a:rPr lang="en-US" altLang="en-US" sz="3600" b="1" i="1" dirty="0" err="1">
                <a:latin typeface="Slogan" pitchFamily="18" charset="0"/>
                <a:ea typeface="Slogan" pitchFamily="18" charset="0"/>
                <a:cs typeface="Slogan" pitchFamily="18" charset="0"/>
              </a:rPr>
              <a:t>kết</a:t>
            </a:r>
            <a:r>
              <a:rPr lang="en-US" altLang="en-US" sz="3600" b="1" i="1" dirty="0">
                <a:latin typeface="Slogan" pitchFamily="18" charset="0"/>
                <a:ea typeface="Slogan" pitchFamily="18" charset="0"/>
                <a:cs typeface="Slogan" pitchFamily="18" charset="0"/>
              </a:rPr>
              <a:t> </a:t>
            </a:r>
            <a:r>
              <a:rPr lang="en-US" altLang="en-US" sz="3600" b="1" i="1" dirty="0" err="1">
                <a:latin typeface="Slogan" pitchFamily="18" charset="0"/>
                <a:ea typeface="Slogan" pitchFamily="18" charset="0"/>
                <a:cs typeface="Slogan" pitchFamily="18" charset="0"/>
              </a:rPr>
              <a:t>thúc</a:t>
            </a:r>
            <a:r>
              <a:rPr lang="en-US" altLang="en-US" sz="3600" b="1" i="1" dirty="0">
                <a:latin typeface="Slogan" pitchFamily="18" charset="0"/>
                <a:ea typeface="Slogan" pitchFamily="18" charset="0"/>
                <a:cs typeface="Slogan" pitchFamily="18" charset="0"/>
              </a:rPr>
              <a:t> </a:t>
            </a:r>
            <a:r>
              <a:rPr lang="en-US" altLang="en-US" sz="3600" b="1" i="1" dirty="0" err="1">
                <a:latin typeface="Slogan" pitchFamily="18" charset="0"/>
                <a:ea typeface="Slogan" pitchFamily="18" charset="0"/>
                <a:cs typeface="Slogan" pitchFamily="18" charset="0"/>
              </a:rPr>
              <a:t>hoặc</a:t>
            </a:r>
            <a:r>
              <a:rPr lang="en-US" altLang="en-US" sz="3600" b="1" i="1" dirty="0">
                <a:latin typeface="Slogan" pitchFamily="18" charset="0"/>
                <a:ea typeface="Slogan" pitchFamily="18" charset="0"/>
                <a:cs typeface="Slogan" pitchFamily="18" charset="0"/>
              </a:rPr>
              <a:t> ý </a:t>
            </a:r>
            <a:r>
              <a:rPr lang="en-US" altLang="en-US" sz="3600" b="1" i="1" dirty="0" err="1">
                <a:latin typeface="Slogan" pitchFamily="18" charset="0"/>
                <a:ea typeface="Slogan" pitchFamily="18" charset="0"/>
                <a:cs typeface="Slogan" pitchFamily="18" charset="0"/>
              </a:rPr>
              <a:t>nghĩa</a:t>
            </a:r>
            <a:r>
              <a:rPr lang="en-US" altLang="en-US" sz="3600" b="1" i="1" dirty="0">
                <a:latin typeface="Slogan" pitchFamily="18" charset="0"/>
                <a:ea typeface="Slogan" pitchFamily="18" charset="0"/>
                <a:cs typeface="Slogan" pitchFamily="18" charset="0"/>
              </a:rPr>
              <a:t> </a:t>
            </a:r>
            <a:r>
              <a:rPr lang="en-US" altLang="en-US" sz="3600" b="1" i="1" dirty="0" err="1">
                <a:latin typeface="Slogan" pitchFamily="18" charset="0"/>
                <a:ea typeface="Slogan" pitchFamily="18" charset="0"/>
                <a:cs typeface="Slogan" pitchFamily="18" charset="0"/>
              </a:rPr>
              <a:t>của</a:t>
            </a:r>
            <a:r>
              <a:rPr lang="en-US" altLang="en-US" sz="3600" b="1" i="1" dirty="0">
                <a:latin typeface="Slogan" pitchFamily="18" charset="0"/>
                <a:ea typeface="Slogan" pitchFamily="18" charset="0"/>
                <a:cs typeface="Slogan" pitchFamily="18" charset="0"/>
              </a:rPr>
              <a:t> </a:t>
            </a:r>
            <a:r>
              <a:rPr lang="en-US" altLang="en-US" sz="3600" b="1" i="1" dirty="0" err="1">
                <a:latin typeface="Slogan" pitchFamily="18" charset="0"/>
                <a:ea typeface="Slogan" pitchFamily="18" charset="0"/>
                <a:cs typeface="Slogan" pitchFamily="18" charset="0"/>
              </a:rPr>
              <a:t>câu</a:t>
            </a:r>
            <a:r>
              <a:rPr lang="en-US" altLang="en-US" sz="3600" b="1" i="1" dirty="0">
                <a:latin typeface="Slogan" pitchFamily="18" charset="0"/>
                <a:ea typeface="Slogan" pitchFamily="18" charset="0"/>
                <a:cs typeface="Slogan" pitchFamily="18" charset="0"/>
              </a:rPr>
              <a:t> </a:t>
            </a:r>
            <a:r>
              <a:rPr lang="en-US" altLang="en-US" sz="3600" b="1" i="1" dirty="0" err="1">
                <a:latin typeface="Slogan" pitchFamily="18" charset="0"/>
                <a:ea typeface="Slogan" pitchFamily="18" charset="0"/>
                <a:cs typeface="Slogan" pitchFamily="18" charset="0"/>
              </a:rPr>
              <a:t>chuyện</a:t>
            </a:r>
            <a:r>
              <a:rPr lang="en-US" altLang="en-US" sz="3600" b="1" i="1" dirty="0">
                <a:latin typeface="Slogan" pitchFamily="18" charset="0"/>
                <a:ea typeface="Slogan" pitchFamily="18" charset="0"/>
                <a:cs typeface="Slogan" pitchFamily="18" charset="0"/>
              </a:rPr>
              <a:t>. </a:t>
            </a:r>
            <a:r>
              <a:rPr lang="en-US" altLang="en-US" sz="3600" b="1" i="1" dirty="0" err="1">
                <a:latin typeface="Slogan" pitchFamily="18" charset="0"/>
                <a:ea typeface="Slogan" pitchFamily="18" charset="0"/>
                <a:cs typeface="Slogan" pitchFamily="18" charset="0"/>
              </a:rPr>
              <a:t>Em</a:t>
            </a:r>
            <a:r>
              <a:rPr lang="en-US" altLang="en-US" sz="3600" b="1" i="1" dirty="0">
                <a:latin typeface="Slogan" pitchFamily="18" charset="0"/>
                <a:ea typeface="Slogan" pitchFamily="18" charset="0"/>
                <a:cs typeface="Slogan" pitchFamily="18" charset="0"/>
              </a:rPr>
              <a:t> </a:t>
            </a:r>
            <a:r>
              <a:rPr lang="en-US" altLang="en-US" sz="3600" b="1" i="1" dirty="0" err="1">
                <a:latin typeface="Slogan" pitchFamily="18" charset="0"/>
                <a:ea typeface="Slogan" pitchFamily="18" charset="0"/>
                <a:cs typeface="Slogan" pitchFamily="18" charset="0"/>
              </a:rPr>
              <a:t>chọn</a:t>
            </a:r>
            <a:r>
              <a:rPr lang="en-US" altLang="en-US" sz="3600" b="1" i="1" dirty="0">
                <a:latin typeface="Slogan" pitchFamily="18" charset="0"/>
                <a:ea typeface="Slogan" pitchFamily="18" charset="0"/>
                <a:cs typeface="Slogan" pitchFamily="18" charset="0"/>
              </a:rPr>
              <a:t> </a:t>
            </a:r>
            <a:r>
              <a:rPr lang="en-US" altLang="en-US" sz="3600" b="1" i="1" dirty="0" err="1">
                <a:latin typeface="Slogan" pitchFamily="18" charset="0"/>
                <a:ea typeface="Slogan" pitchFamily="18" charset="0"/>
                <a:cs typeface="Slogan" pitchFamily="18" charset="0"/>
              </a:rPr>
              <a:t>kết</a:t>
            </a:r>
            <a:r>
              <a:rPr lang="en-US" altLang="en-US" sz="3600" b="1" i="1" dirty="0">
                <a:latin typeface="Slogan" pitchFamily="18" charset="0"/>
                <a:ea typeface="Slogan" pitchFamily="18" charset="0"/>
                <a:cs typeface="Slogan" pitchFamily="18" charset="0"/>
              </a:rPr>
              <a:t> </a:t>
            </a:r>
            <a:r>
              <a:rPr lang="en-US" altLang="en-US" sz="3600" b="1" i="1" dirty="0" err="1">
                <a:latin typeface="Slogan" pitchFamily="18" charset="0"/>
                <a:ea typeface="Slogan" pitchFamily="18" charset="0"/>
                <a:cs typeface="Slogan" pitchFamily="18" charset="0"/>
              </a:rPr>
              <a:t>bài</a:t>
            </a:r>
            <a:r>
              <a:rPr lang="en-US" altLang="en-US" sz="3600" b="1" i="1" dirty="0">
                <a:latin typeface="Slogan" pitchFamily="18" charset="0"/>
                <a:ea typeface="Slogan" pitchFamily="18" charset="0"/>
                <a:cs typeface="Slogan" pitchFamily="18" charset="0"/>
              </a:rPr>
              <a:t> </a:t>
            </a:r>
            <a:r>
              <a:rPr lang="en-US" altLang="en-US" sz="3600" b="1" i="1" dirty="0" err="1">
                <a:latin typeface="Slogan" pitchFamily="18" charset="0"/>
                <a:ea typeface="Slogan" pitchFamily="18" charset="0"/>
                <a:cs typeface="Slogan" pitchFamily="18" charset="0"/>
              </a:rPr>
              <a:t>mở</a:t>
            </a:r>
            <a:r>
              <a:rPr lang="en-US" altLang="en-US" sz="3600" b="1" i="1" dirty="0">
                <a:latin typeface="Slogan" pitchFamily="18" charset="0"/>
                <a:ea typeface="Slogan" pitchFamily="18" charset="0"/>
                <a:cs typeface="Slogan" pitchFamily="18" charset="0"/>
              </a:rPr>
              <a:t> </a:t>
            </a:r>
            <a:r>
              <a:rPr lang="en-US" altLang="en-US" sz="3600" b="1" i="1" dirty="0" err="1">
                <a:latin typeface="Slogan" pitchFamily="18" charset="0"/>
                <a:ea typeface="Slogan" pitchFamily="18" charset="0"/>
                <a:cs typeface="Slogan" pitchFamily="18" charset="0"/>
              </a:rPr>
              <a:t>rộng</a:t>
            </a:r>
            <a:r>
              <a:rPr lang="en-US" altLang="en-US" sz="3600" b="1" i="1" dirty="0">
                <a:latin typeface="Slogan" pitchFamily="18" charset="0"/>
                <a:ea typeface="Slogan" pitchFamily="18" charset="0"/>
                <a:cs typeface="Slogan" pitchFamily="18" charset="0"/>
              </a:rPr>
              <a:t> </a:t>
            </a:r>
            <a:r>
              <a:rPr lang="en-US" altLang="en-US" sz="3600" b="1" i="1" dirty="0" err="1">
                <a:latin typeface="Slogan" pitchFamily="18" charset="0"/>
                <a:ea typeface="Slogan" pitchFamily="18" charset="0"/>
                <a:cs typeface="Slogan" pitchFamily="18" charset="0"/>
              </a:rPr>
              <a:t>hoặc</a:t>
            </a:r>
            <a:r>
              <a:rPr lang="en-US" altLang="en-US" sz="3600" b="1" i="1" dirty="0">
                <a:latin typeface="Slogan" pitchFamily="18" charset="0"/>
                <a:ea typeface="Slogan" pitchFamily="18" charset="0"/>
                <a:cs typeface="Slogan" pitchFamily="18" charset="0"/>
              </a:rPr>
              <a:t> </a:t>
            </a:r>
            <a:r>
              <a:rPr lang="en-US" altLang="en-US" sz="3600" b="1" i="1" dirty="0" err="1">
                <a:latin typeface="Slogan" pitchFamily="18" charset="0"/>
                <a:ea typeface="Slogan" pitchFamily="18" charset="0"/>
                <a:cs typeface="Slogan" pitchFamily="18" charset="0"/>
              </a:rPr>
              <a:t>không</a:t>
            </a:r>
            <a:r>
              <a:rPr lang="en-US" altLang="en-US" sz="3600" b="1" i="1" dirty="0">
                <a:latin typeface="Slogan" pitchFamily="18" charset="0"/>
                <a:ea typeface="Slogan" pitchFamily="18" charset="0"/>
                <a:cs typeface="Slogan" pitchFamily="18" charset="0"/>
              </a:rPr>
              <a:t> </a:t>
            </a:r>
            <a:r>
              <a:rPr lang="en-US" altLang="en-US" sz="3600" b="1" i="1" dirty="0" err="1">
                <a:latin typeface="Slogan" pitchFamily="18" charset="0"/>
                <a:ea typeface="Slogan" pitchFamily="18" charset="0"/>
                <a:cs typeface="Slogan" pitchFamily="18" charset="0"/>
              </a:rPr>
              <a:t>mở</a:t>
            </a:r>
            <a:r>
              <a:rPr lang="en-US" altLang="en-US" sz="3600" b="1" i="1" dirty="0">
                <a:latin typeface="Slogan" pitchFamily="18" charset="0"/>
                <a:ea typeface="Slogan" pitchFamily="18" charset="0"/>
                <a:cs typeface="Slogan" pitchFamily="18" charset="0"/>
              </a:rPr>
              <a:t> 	</a:t>
            </a:r>
            <a:r>
              <a:rPr lang="en-US" altLang="en-US" sz="3600" b="1" i="1" dirty="0" err="1">
                <a:latin typeface="Slogan" pitchFamily="18" charset="0"/>
                <a:ea typeface="Slogan" pitchFamily="18" charset="0"/>
                <a:cs typeface="Slogan" pitchFamily="18" charset="0"/>
              </a:rPr>
              <a:t>rộng</a:t>
            </a:r>
            <a:r>
              <a:rPr lang="en-US" altLang="en-US" sz="3600" b="1" i="1" dirty="0">
                <a:latin typeface="Slogan" pitchFamily="18" charset="0"/>
                <a:ea typeface="Slogan" pitchFamily="18" charset="0"/>
                <a:cs typeface="Slogan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6756556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" grpId="0" animBg="1"/>
      <p:bldP spid="60" grpId="0" animBg="1"/>
      <p:bldP spid="61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" name="Google Shape;256;p7"/>
          <p:cNvSpPr txBox="1"/>
          <p:nvPr/>
        </p:nvSpPr>
        <p:spPr>
          <a:xfrm>
            <a:off x="1398375" y="524375"/>
            <a:ext cx="1868100" cy="77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Handlee"/>
              <a:ea typeface="Handlee"/>
              <a:cs typeface="Handlee"/>
              <a:sym typeface="Handlee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0000">
                        <a14:foregroundMark x1="59300" y1="40926" x2="59300" y2="40926"/>
                        <a14:foregroundMark x1="59800" y1="37500" x2="59800" y2="37500"/>
                        <a14:foregroundMark x1="56400" y1="36019" x2="56400" y2="36019"/>
                        <a14:foregroundMark x1="56200" y1="34537" x2="56200" y2="34537"/>
                        <a14:foregroundMark x1="56100" y1="33333" x2="56100" y2="33333"/>
                        <a14:foregroundMark x1="58000" y1="39722" x2="58000" y2="40093"/>
                        <a14:foregroundMark x1="58400" y1="37593" x2="58400" y2="37593"/>
                        <a14:foregroundMark x1="59600" y1="33426" x2="59600" y2="33426"/>
                        <a14:foregroundMark x1="58100" y1="44537" x2="58100" y2="44537"/>
                        <a14:foregroundMark x1="60300" y1="45463" x2="60300" y2="45463"/>
                        <a14:foregroundMark x1="57400" y1="45556" x2="57400" y2="45556"/>
                        <a14:foregroundMark x1="40000" y1="37315" x2="40000" y2="37315"/>
                        <a14:foregroundMark x1="39200" y1="38704" x2="39200" y2="38704"/>
                        <a14:foregroundMark x1="41000" y1="36019" x2="41000" y2="36019"/>
                        <a14:foregroundMark x1="41000" y1="37037" x2="41000" y2="37037"/>
                        <a14:foregroundMark x1="34200" y1="33241" x2="34200" y2="33241"/>
                        <a14:foregroundMark x1="31000" y1="30648" x2="31000" y2="30648"/>
                        <a14:foregroundMark x1="31900" y1="31111" x2="31900" y2="31111"/>
                        <a14:foregroundMark x1="28700" y1="29444" x2="28700" y2="29444"/>
                        <a14:foregroundMark x1="27700" y1="28148" x2="27700" y2="28148"/>
                        <a14:foregroundMark x1="26600" y1="27500" x2="26600" y2="27500"/>
                        <a14:foregroundMark x1="32900" y1="32037" x2="32900" y2="32037"/>
                        <a14:foregroundMark x1="35800" y1="33889" x2="35800" y2="33889"/>
                        <a14:foregroundMark x1="67900" y1="52407" x2="67900" y2="52407"/>
                        <a14:foregroundMark x1="68300" y1="51111" x2="68300" y2="51111"/>
                        <a14:foregroundMark x1="67800" y1="56019" x2="67800" y2="56019"/>
                        <a14:foregroundMark x1="68500" y1="50370" x2="68500" y2="50370"/>
                        <a14:foregroundMark x1="69500" y1="50833" x2="69500" y2="50833"/>
                      </a14:backgroundRemoval>
                    </a14:imgEffect>
                    <a14:imgEffect>
                      <a14:artisticTexturizer/>
                    </a14:imgEffect>
                    <a14:imgEffect>
                      <a14:colorTemperature colorTemp="5900"/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09514" y="1331925"/>
            <a:ext cx="6350000" cy="6858000"/>
          </a:xfrm>
          <a:prstGeom prst="rect">
            <a:avLst/>
          </a:prstGeom>
        </p:spPr>
      </p:pic>
      <p:pic>
        <p:nvPicPr>
          <p:cNvPr id="11" name="Picture 2" descr="C:\Users\HP\Desktop\office-desk-icon-flat-design-vector-27498884.jpg"/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0000" b="90000" l="10000" r="90000">
                        <a14:foregroundMark x1="40500" y1="69630" x2="40500" y2="69630"/>
                        <a14:foregroundMark x1="38500" y1="60000" x2="38500" y2="60000"/>
                        <a14:backgroundMark x1="42000" y1="31574" x2="42000" y2="31574"/>
                        <a14:backgroundMark x1="38000" y1="50833" x2="38000" y2="50833"/>
                        <a14:backgroundMark x1="46400" y1="48981" x2="46400" y2="4898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9724" y="2806520"/>
            <a:ext cx="5125156" cy="55351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2" descr="C:\Users\HP\Desktop\10-point-exam-score-icon-design-ten-points-vector-33974159.jpg"/>
          <p:cNvPicPr>
            <a:picLocks noChangeAspect="1" noChangeArrowheads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0000" b="90000" l="10000" r="90000">
                        <a14:foregroundMark x1="56000" y1="43333" x2="56000" y2="4333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16946">
            <a:off x="7441598" y="-155520"/>
            <a:ext cx="3110223" cy="33590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6" name="Group 25"/>
          <p:cNvGrpSpPr/>
          <p:nvPr/>
        </p:nvGrpSpPr>
        <p:grpSpPr>
          <a:xfrm>
            <a:off x="-4450080" y="-762000"/>
            <a:ext cx="12313920" cy="3139440"/>
            <a:chOff x="469895" y="1897752"/>
            <a:chExt cx="4579924" cy="1280892"/>
          </a:xfrm>
        </p:grpSpPr>
        <p:pic>
          <p:nvPicPr>
            <p:cNvPr id="27" name="Picture 26"/>
            <p:cNvPicPr>
              <a:picLocks noChangeAspect="1"/>
            </p:cNvPicPr>
            <p:nvPr/>
          </p:nvPicPr>
          <p:blipFill rotWithShape="1">
            <a:blip r:embed="rId9">
              <a:extLst>
                <a:ext uri="{BEBA8EAE-BF5A-486C-A8C5-ECC9F3942E4B}">
                  <a14:imgProps xmlns:a14="http://schemas.microsoft.com/office/drawing/2010/main">
                    <a14:imgLayer r:embed="rId10">
                      <a14:imgEffect>
                        <a14:backgroundRemoval t="79856" b="100000" l="0" r="45847"/>
                      </a14:imgEffect>
                      <a14:imgEffect>
                        <a14:brightnessContrast bright="20000" contrast="-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79007" r="59661"/>
            <a:stretch/>
          </p:blipFill>
          <p:spPr>
            <a:xfrm>
              <a:off x="1897460" y="2085813"/>
              <a:ext cx="3152359" cy="1092831"/>
            </a:xfrm>
            <a:prstGeom prst="rect">
              <a:avLst/>
            </a:prstGeom>
          </p:spPr>
        </p:pic>
        <p:sp>
          <p:nvSpPr>
            <p:cNvPr id="28" name="TextBox 27"/>
            <p:cNvSpPr txBox="1"/>
            <p:nvPr/>
          </p:nvSpPr>
          <p:spPr>
            <a:xfrm>
              <a:off x="469895" y="1897752"/>
              <a:ext cx="269626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>
                  <a:solidFill>
                    <a:srgbClr val="2A91A2"/>
                  </a:solidFill>
                  <a:latin typeface="UTM Aristote" panose="02040603050506020204" pitchFamily="18" charset="0"/>
                </a:rPr>
                <a:t>:</a:t>
              </a:r>
            </a:p>
          </p:txBody>
        </p:sp>
      </p:grpSp>
      <p:sp>
        <p:nvSpPr>
          <p:cNvPr id="6" name="Rectangle 5"/>
          <p:cNvSpPr/>
          <p:nvPr/>
        </p:nvSpPr>
        <p:spPr>
          <a:xfrm>
            <a:off x="614709" y="710484"/>
            <a:ext cx="641628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eaLnBrk="1" hangingPunct="1">
              <a:spcBef>
                <a:spcPct val="50000"/>
              </a:spcBef>
            </a:pPr>
            <a:r>
              <a:rPr lang="en-US" sz="3600" b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HP001 4 hàng" pitchFamily="34" charset="0"/>
              </a:rPr>
              <a:t>Em</a:t>
            </a:r>
            <a:r>
              <a:rPr lang="en-US" sz="36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HP001 4 hàng" pitchFamily="34" charset="0"/>
              </a:rPr>
              <a:t> </a:t>
            </a:r>
            <a:r>
              <a:rPr lang="en-US" sz="3600" b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HP001 4 hàng" pitchFamily="34" charset="0"/>
              </a:rPr>
              <a:t>hãy</a:t>
            </a:r>
            <a:r>
              <a:rPr lang="en-US" sz="36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HP001 4 hàng" pitchFamily="34" charset="0"/>
              </a:rPr>
              <a:t> </a:t>
            </a:r>
            <a:r>
              <a:rPr lang="en-US" sz="3600" b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HP001 4 hàng" pitchFamily="34" charset="0"/>
              </a:rPr>
              <a:t>đọc</a:t>
            </a:r>
            <a:r>
              <a:rPr lang="en-US" sz="36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HP001 4 hàng" pitchFamily="34" charset="0"/>
              </a:rPr>
              <a:t> </a:t>
            </a:r>
            <a:r>
              <a:rPr lang="en-US" sz="3600" b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HP001 4 hàng" pitchFamily="34" charset="0"/>
              </a:rPr>
              <a:t>lại</a:t>
            </a:r>
            <a:r>
              <a:rPr lang="en-US" sz="36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HP001 4 hàng" pitchFamily="34" charset="0"/>
              </a:rPr>
              <a:t> </a:t>
            </a:r>
            <a:r>
              <a:rPr lang="en-US" sz="3600" b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HP001 4 hàng" pitchFamily="34" charset="0"/>
              </a:rPr>
              <a:t>câu</a:t>
            </a:r>
            <a:r>
              <a:rPr lang="en-US" sz="36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HP001 4 hàng" pitchFamily="34" charset="0"/>
              </a:rPr>
              <a:t> </a:t>
            </a:r>
            <a:r>
              <a:rPr lang="en-US" sz="3600" b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HP001 4 hàng" pitchFamily="34" charset="0"/>
              </a:rPr>
              <a:t>chuyện</a:t>
            </a:r>
            <a:r>
              <a:rPr lang="en-US" sz="36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HP001 4 hàng" pitchFamily="34" charset="0"/>
              </a:rPr>
              <a:t> </a:t>
            </a:r>
            <a:r>
              <a:rPr lang="en-US" sz="3600" b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HP001 4 hàng" pitchFamily="34" charset="0"/>
              </a:rPr>
              <a:t>và</a:t>
            </a:r>
            <a:r>
              <a:rPr lang="en-US" sz="36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HP001 4 hàng" pitchFamily="34" charset="0"/>
              </a:rPr>
              <a:t> </a:t>
            </a:r>
            <a:r>
              <a:rPr lang="en-US" sz="3600" b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HP001 4 hàng" pitchFamily="34" charset="0"/>
              </a:rPr>
              <a:t>trả</a:t>
            </a:r>
            <a:r>
              <a:rPr lang="en-US" sz="36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HP001 4 hàng" pitchFamily="34" charset="0"/>
              </a:rPr>
              <a:t> </a:t>
            </a:r>
            <a:r>
              <a:rPr lang="en-US" sz="3600" b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HP001 4 hàng" pitchFamily="34" charset="0"/>
              </a:rPr>
              <a:t>lơi</a:t>
            </a:r>
            <a:r>
              <a:rPr lang="en-US" sz="36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HP001 4 hàng" pitchFamily="34" charset="0"/>
              </a:rPr>
              <a:t> </a:t>
            </a:r>
            <a:r>
              <a:rPr lang="en-US" sz="3600" b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HP001 4 hàng" pitchFamily="34" charset="0"/>
              </a:rPr>
              <a:t>câu</a:t>
            </a:r>
            <a:r>
              <a:rPr lang="en-US" sz="36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HP001 4 hàng" pitchFamily="34" charset="0"/>
              </a:rPr>
              <a:t> </a:t>
            </a:r>
            <a:r>
              <a:rPr lang="en-US" sz="3600" b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HP001 4 hàng" pitchFamily="34" charset="0"/>
              </a:rPr>
              <a:t>hỏi</a:t>
            </a:r>
            <a:r>
              <a:rPr lang="en-US" sz="36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HP001 4 hàng" pitchFamily="34" charset="0"/>
              </a:rPr>
              <a:t> </a:t>
            </a:r>
            <a:r>
              <a:rPr lang="en-US" sz="3600" b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HP001 4 hàng" pitchFamily="34" charset="0"/>
              </a:rPr>
              <a:t>sau</a:t>
            </a:r>
            <a:endParaRPr lang="en-US" sz="36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HP001 4 hàng" pitchFamily="34" charset="0"/>
            </a:endParaRPr>
          </a:p>
        </p:txBody>
      </p:sp>
      <p:pic>
        <p:nvPicPr>
          <p:cNvPr id="30" name="Picture 5" descr="C:\Users\HP\Desktop\hs 4.jpg"/>
          <p:cNvPicPr>
            <a:picLocks noChangeAspect="1" noChangeArrowheads="1"/>
          </p:cNvPicPr>
          <p:nvPr/>
        </p:nvPicPr>
        <p:blipFill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1128" b="91353" l="5751" r="92013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-1579866" y="3573981"/>
            <a:ext cx="3912291" cy="33906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Snip Diagonal Corner Rectangle 12"/>
          <p:cNvSpPr/>
          <p:nvPr/>
        </p:nvSpPr>
        <p:spPr>
          <a:xfrm>
            <a:off x="1" y="2118736"/>
            <a:ext cx="7559040" cy="727269"/>
          </a:xfrm>
          <a:prstGeom prst="snip2DiagRect">
            <a:avLst/>
          </a:prstGeom>
          <a:effectLst>
            <a:glow rad="101600">
              <a:schemeClr val="accent5">
                <a:satMod val="175000"/>
                <a:alpha val="40000"/>
              </a:schemeClr>
            </a:glow>
          </a:effec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>
              <a:lnSpc>
                <a:spcPct val="105000"/>
              </a:lnSpc>
            </a:pPr>
            <a:r>
              <a:rPr lang="en-US" altLang="en-US" sz="3200" dirty="0">
                <a:latin typeface="Slogan" pitchFamily="18" charset="0"/>
                <a:ea typeface="Slogan" pitchFamily="18" charset="0"/>
                <a:cs typeface="Slogan" pitchFamily="18" charset="0"/>
              </a:rPr>
              <a:t>1- </a:t>
            </a:r>
            <a:r>
              <a:rPr lang="en-US" altLang="en-US" sz="3200" u="sng" dirty="0" err="1">
                <a:latin typeface="Slogan" pitchFamily="18" charset="0"/>
                <a:ea typeface="Slogan" pitchFamily="18" charset="0"/>
                <a:cs typeface="Slogan" pitchFamily="18" charset="0"/>
              </a:rPr>
              <a:t>Câu</a:t>
            </a:r>
            <a:r>
              <a:rPr lang="en-US" altLang="en-US" sz="3200" u="sng" dirty="0">
                <a:latin typeface="Slogan" pitchFamily="18" charset="0"/>
                <a:ea typeface="Slogan" pitchFamily="18" charset="0"/>
                <a:cs typeface="Slogan" pitchFamily="18" charset="0"/>
              </a:rPr>
              <a:t> </a:t>
            </a:r>
            <a:r>
              <a:rPr lang="en-US" altLang="en-US" sz="3200" u="sng" dirty="0" err="1">
                <a:latin typeface="Slogan" pitchFamily="18" charset="0"/>
                <a:ea typeface="Slogan" pitchFamily="18" charset="0"/>
                <a:cs typeface="Slogan" pitchFamily="18" charset="0"/>
              </a:rPr>
              <a:t>chuyện</a:t>
            </a:r>
            <a:r>
              <a:rPr lang="en-US" altLang="en-US" sz="3200" u="sng" dirty="0">
                <a:latin typeface="Slogan" pitchFamily="18" charset="0"/>
                <a:ea typeface="Slogan" pitchFamily="18" charset="0"/>
                <a:cs typeface="Slogan" pitchFamily="18" charset="0"/>
              </a:rPr>
              <a:t> </a:t>
            </a:r>
            <a:r>
              <a:rPr lang="en-US" altLang="en-US" sz="3200" u="sng" dirty="0" err="1">
                <a:latin typeface="Slogan" pitchFamily="18" charset="0"/>
                <a:ea typeface="Slogan" pitchFamily="18" charset="0"/>
                <a:cs typeface="Slogan" pitchFamily="18" charset="0"/>
              </a:rPr>
              <a:t>em</a:t>
            </a:r>
            <a:r>
              <a:rPr lang="en-US" altLang="en-US" sz="3200" u="sng" dirty="0">
                <a:latin typeface="Slogan" pitchFamily="18" charset="0"/>
                <a:ea typeface="Slogan" pitchFamily="18" charset="0"/>
                <a:cs typeface="Slogan" pitchFamily="18" charset="0"/>
              </a:rPr>
              <a:t> </a:t>
            </a:r>
            <a:r>
              <a:rPr lang="en-US" altLang="en-US" sz="3200" u="sng" dirty="0" err="1">
                <a:latin typeface="Slogan" pitchFamily="18" charset="0"/>
                <a:ea typeface="Slogan" pitchFamily="18" charset="0"/>
                <a:cs typeface="Slogan" pitchFamily="18" charset="0"/>
              </a:rPr>
              <a:t>vừa</a:t>
            </a:r>
            <a:r>
              <a:rPr lang="en-US" altLang="en-US" sz="3200" u="sng" dirty="0">
                <a:latin typeface="Slogan" pitchFamily="18" charset="0"/>
                <a:ea typeface="Slogan" pitchFamily="18" charset="0"/>
                <a:cs typeface="Slogan" pitchFamily="18" charset="0"/>
              </a:rPr>
              <a:t> </a:t>
            </a:r>
            <a:r>
              <a:rPr lang="en-US" altLang="en-US" sz="3200" u="sng" dirty="0" err="1">
                <a:latin typeface="Slogan" pitchFamily="18" charset="0"/>
                <a:ea typeface="Slogan" pitchFamily="18" charset="0"/>
                <a:cs typeface="Slogan" pitchFamily="18" charset="0"/>
              </a:rPr>
              <a:t>kể</a:t>
            </a:r>
            <a:r>
              <a:rPr lang="en-US" altLang="en-US" sz="3200" u="sng" dirty="0">
                <a:latin typeface="Slogan" pitchFamily="18" charset="0"/>
                <a:ea typeface="Slogan" pitchFamily="18" charset="0"/>
                <a:cs typeface="Slogan" pitchFamily="18" charset="0"/>
              </a:rPr>
              <a:t> </a:t>
            </a:r>
            <a:r>
              <a:rPr lang="en-US" altLang="en-US" sz="3200" u="sng" dirty="0" err="1">
                <a:latin typeface="Slogan" pitchFamily="18" charset="0"/>
                <a:ea typeface="Slogan" pitchFamily="18" charset="0"/>
                <a:cs typeface="Slogan" pitchFamily="18" charset="0"/>
              </a:rPr>
              <a:t>có</a:t>
            </a:r>
            <a:r>
              <a:rPr lang="en-US" altLang="en-US" sz="3200" u="sng" dirty="0">
                <a:latin typeface="Slogan" pitchFamily="18" charset="0"/>
                <a:ea typeface="Slogan" pitchFamily="18" charset="0"/>
                <a:cs typeface="Slogan" pitchFamily="18" charset="0"/>
              </a:rPr>
              <a:t> </a:t>
            </a:r>
            <a:r>
              <a:rPr lang="en-US" altLang="en-US" sz="3200" u="sng" dirty="0" err="1">
                <a:latin typeface="Slogan" pitchFamily="18" charset="0"/>
                <a:ea typeface="Slogan" pitchFamily="18" charset="0"/>
                <a:cs typeface="Slogan" pitchFamily="18" charset="0"/>
              </a:rPr>
              <a:t>những</a:t>
            </a:r>
            <a:r>
              <a:rPr lang="en-US" altLang="en-US" sz="3200" u="sng" dirty="0">
                <a:latin typeface="Slogan" pitchFamily="18" charset="0"/>
                <a:ea typeface="Slogan" pitchFamily="18" charset="0"/>
                <a:cs typeface="Slogan" pitchFamily="18" charset="0"/>
              </a:rPr>
              <a:t> </a:t>
            </a:r>
            <a:r>
              <a:rPr lang="en-US" altLang="en-US" sz="3200" u="sng" dirty="0" err="1">
                <a:latin typeface="Slogan" pitchFamily="18" charset="0"/>
                <a:ea typeface="Slogan" pitchFamily="18" charset="0"/>
                <a:cs typeface="Slogan" pitchFamily="18" charset="0"/>
              </a:rPr>
              <a:t>nhân</a:t>
            </a:r>
            <a:r>
              <a:rPr lang="en-US" altLang="en-US" sz="3200" u="sng" dirty="0">
                <a:latin typeface="Slogan" pitchFamily="18" charset="0"/>
                <a:ea typeface="Slogan" pitchFamily="18" charset="0"/>
                <a:cs typeface="Slogan" pitchFamily="18" charset="0"/>
              </a:rPr>
              <a:t> </a:t>
            </a:r>
            <a:r>
              <a:rPr lang="en-US" altLang="en-US" sz="3200" u="sng" dirty="0" err="1">
                <a:latin typeface="Slogan" pitchFamily="18" charset="0"/>
                <a:ea typeface="Slogan" pitchFamily="18" charset="0"/>
                <a:cs typeface="Slogan" pitchFamily="18" charset="0"/>
              </a:rPr>
              <a:t>vật</a:t>
            </a:r>
            <a:r>
              <a:rPr lang="en-US" altLang="en-US" sz="3200" u="sng" dirty="0">
                <a:latin typeface="Slogan" pitchFamily="18" charset="0"/>
                <a:ea typeface="Slogan" pitchFamily="18" charset="0"/>
                <a:cs typeface="Slogan" pitchFamily="18" charset="0"/>
              </a:rPr>
              <a:t> </a:t>
            </a:r>
            <a:r>
              <a:rPr lang="en-US" altLang="en-US" sz="3200" u="sng" dirty="0" err="1">
                <a:latin typeface="Slogan" pitchFamily="18" charset="0"/>
                <a:ea typeface="Slogan" pitchFamily="18" charset="0"/>
                <a:cs typeface="Slogan" pitchFamily="18" charset="0"/>
              </a:rPr>
              <a:t>nào</a:t>
            </a:r>
            <a:r>
              <a:rPr lang="en-US" altLang="en-US" sz="3200" u="sng" dirty="0">
                <a:latin typeface="Slogan" pitchFamily="18" charset="0"/>
                <a:ea typeface="Slogan" pitchFamily="18" charset="0"/>
                <a:cs typeface="Slogan" pitchFamily="18" charset="0"/>
              </a:rPr>
              <a:t>?</a:t>
            </a:r>
            <a:endParaRPr lang="en-US" altLang="en-US" sz="3200" dirty="0">
              <a:latin typeface="Slogan" pitchFamily="18" charset="0"/>
              <a:ea typeface="Slogan" pitchFamily="18" charset="0"/>
              <a:cs typeface="Slogan" pitchFamily="18" charset="0"/>
            </a:endParaRPr>
          </a:p>
        </p:txBody>
      </p:sp>
      <p:sp>
        <p:nvSpPr>
          <p:cNvPr id="14" name="Snip Diagonal Corner Rectangle 13"/>
          <p:cNvSpPr/>
          <p:nvPr/>
        </p:nvSpPr>
        <p:spPr>
          <a:xfrm>
            <a:off x="-35294" y="4614255"/>
            <a:ext cx="7071658" cy="771346"/>
          </a:xfrm>
          <a:prstGeom prst="snip2DiagRect">
            <a:avLst/>
          </a:prstGeom>
          <a:effectLst>
            <a:glow rad="139700">
              <a:schemeClr val="accent5">
                <a:satMod val="175000"/>
                <a:alpha val="40000"/>
              </a:schemeClr>
            </a:glow>
          </a:effec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spcBef>
                <a:spcPct val="50000"/>
              </a:spcBef>
              <a:buSzTx/>
            </a:pPr>
            <a:r>
              <a:rPr lang="en-US" altLang="en-US" sz="3600" dirty="0">
                <a:solidFill>
                  <a:schemeClr val="tx1"/>
                </a:solidFill>
                <a:latin typeface="Slogan" pitchFamily="18" charset="0"/>
                <a:ea typeface="Slogan" pitchFamily="18" charset="0"/>
                <a:cs typeface="Slogan" pitchFamily="18" charset="0"/>
              </a:rPr>
              <a:t>3-  </a:t>
            </a:r>
            <a:r>
              <a:rPr lang="en-US" altLang="en-US" sz="3600" dirty="0" err="1">
                <a:solidFill>
                  <a:schemeClr val="tx1"/>
                </a:solidFill>
                <a:latin typeface="Slogan" pitchFamily="18" charset="0"/>
                <a:ea typeface="Slogan" pitchFamily="18" charset="0"/>
                <a:cs typeface="Slogan" pitchFamily="18" charset="0"/>
              </a:rPr>
              <a:t>Câu</a:t>
            </a:r>
            <a:r>
              <a:rPr lang="en-US" altLang="en-US" sz="3600" dirty="0">
                <a:solidFill>
                  <a:schemeClr val="tx1"/>
                </a:solidFill>
                <a:latin typeface="Slogan" pitchFamily="18" charset="0"/>
                <a:ea typeface="Slogan" pitchFamily="18" charset="0"/>
                <a:cs typeface="Slogan" pitchFamily="18" charset="0"/>
              </a:rPr>
              <a:t> </a:t>
            </a:r>
            <a:r>
              <a:rPr lang="en-US" altLang="en-US" sz="3600" dirty="0" err="1">
                <a:solidFill>
                  <a:schemeClr val="tx1"/>
                </a:solidFill>
                <a:latin typeface="Slogan" pitchFamily="18" charset="0"/>
                <a:ea typeface="Slogan" pitchFamily="18" charset="0"/>
                <a:cs typeface="Slogan" pitchFamily="18" charset="0"/>
              </a:rPr>
              <a:t>chuyện</a:t>
            </a:r>
            <a:r>
              <a:rPr lang="en-US" altLang="en-US" sz="3600" dirty="0">
                <a:solidFill>
                  <a:schemeClr val="tx1"/>
                </a:solidFill>
                <a:latin typeface="Slogan" pitchFamily="18" charset="0"/>
                <a:ea typeface="Slogan" pitchFamily="18" charset="0"/>
                <a:cs typeface="Slogan" pitchFamily="18" charset="0"/>
              </a:rPr>
              <a:t> </a:t>
            </a:r>
            <a:r>
              <a:rPr lang="en-US" altLang="en-US" sz="3600" dirty="0" err="1">
                <a:solidFill>
                  <a:schemeClr val="tx1"/>
                </a:solidFill>
                <a:latin typeface="Slogan" pitchFamily="18" charset="0"/>
                <a:ea typeface="Slogan" pitchFamily="18" charset="0"/>
                <a:cs typeface="Slogan" pitchFamily="18" charset="0"/>
              </a:rPr>
              <a:t>muốn</a:t>
            </a:r>
            <a:r>
              <a:rPr lang="en-US" altLang="en-US" sz="3600" dirty="0">
                <a:solidFill>
                  <a:schemeClr val="tx1"/>
                </a:solidFill>
                <a:latin typeface="Slogan" pitchFamily="18" charset="0"/>
                <a:ea typeface="Slogan" pitchFamily="18" charset="0"/>
                <a:cs typeface="Slogan" pitchFamily="18" charset="0"/>
              </a:rPr>
              <a:t> </a:t>
            </a:r>
            <a:r>
              <a:rPr lang="en-US" altLang="en-US" sz="3600" dirty="0" err="1">
                <a:solidFill>
                  <a:schemeClr val="tx1"/>
                </a:solidFill>
                <a:latin typeface="Slogan" pitchFamily="18" charset="0"/>
                <a:ea typeface="Slogan" pitchFamily="18" charset="0"/>
                <a:cs typeface="Slogan" pitchFamily="18" charset="0"/>
              </a:rPr>
              <a:t>nói</a:t>
            </a:r>
            <a:r>
              <a:rPr lang="en-US" altLang="en-US" sz="3600" dirty="0">
                <a:solidFill>
                  <a:schemeClr val="tx1"/>
                </a:solidFill>
                <a:latin typeface="Slogan" pitchFamily="18" charset="0"/>
                <a:ea typeface="Slogan" pitchFamily="18" charset="0"/>
                <a:cs typeface="Slogan" pitchFamily="18" charset="0"/>
              </a:rPr>
              <a:t> </a:t>
            </a:r>
            <a:r>
              <a:rPr lang="en-US" altLang="en-US" sz="3600" dirty="0" err="1">
                <a:solidFill>
                  <a:schemeClr val="tx1"/>
                </a:solidFill>
                <a:latin typeface="Slogan" pitchFamily="18" charset="0"/>
                <a:ea typeface="Slogan" pitchFamily="18" charset="0"/>
                <a:cs typeface="Slogan" pitchFamily="18" charset="0"/>
              </a:rPr>
              <a:t>với</a:t>
            </a:r>
            <a:r>
              <a:rPr lang="en-US" altLang="en-US" sz="3600" dirty="0">
                <a:solidFill>
                  <a:schemeClr val="tx1"/>
                </a:solidFill>
                <a:latin typeface="Slogan" pitchFamily="18" charset="0"/>
                <a:ea typeface="Slogan" pitchFamily="18" charset="0"/>
                <a:cs typeface="Slogan" pitchFamily="18" charset="0"/>
              </a:rPr>
              <a:t> </a:t>
            </a:r>
            <a:r>
              <a:rPr lang="en-US" altLang="en-US" sz="3600" dirty="0" err="1">
                <a:solidFill>
                  <a:schemeClr val="tx1"/>
                </a:solidFill>
                <a:latin typeface="Slogan" pitchFamily="18" charset="0"/>
                <a:ea typeface="Slogan" pitchFamily="18" charset="0"/>
                <a:cs typeface="Slogan" pitchFamily="18" charset="0"/>
              </a:rPr>
              <a:t>em</a:t>
            </a:r>
            <a:r>
              <a:rPr lang="en-US" altLang="en-US" sz="3600" dirty="0">
                <a:solidFill>
                  <a:schemeClr val="tx1"/>
                </a:solidFill>
                <a:latin typeface="Slogan" pitchFamily="18" charset="0"/>
                <a:ea typeface="Slogan" pitchFamily="18" charset="0"/>
                <a:cs typeface="Slogan" pitchFamily="18" charset="0"/>
              </a:rPr>
              <a:t> </a:t>
            </a:r>
            <a:r>
              <a:rPr lang="en-US" altLang="en-US" sz="3600" dirty="0" err="1">
                <a:solidFill>
                  <a:schemeClr val="tx1"/>
                </a:solidFill>
                <a:latin typeface="Slogan" pitchFamily="18" charset="0"/>
                <a:ea typeface="Slogan" pitchFamily="18" charset="0"/>
                <a:cs typeface="Slogan" pitchFamily="18" charset="0"/>
              </a:rPr>
              <a:t>điều</a:t>
            </a:r>
            <a:r>
              <a:rPr lang="en-US" altLang="en-US" sz="3600" dirty="0">
                <a:solidFill>
                  <a:schemeClr val="tx1"/>
                </a:solidFill>
                <a:latin typeface="Slogan" pitchFamily="18" charset="0"/>
                <a:ea typeface="Slogan" pitchFamily="18" charset="0"/>
                <a:cs typeface="Slogan" pitchFamily="18" charset="0"/>
              </a:rPr>
              <a:t> </a:t>
            </a:r>
            <a:r>
              <a:rPr lang="en-US" altLang="en-US" sz="3600" dirty="0" err="1">
                <a:solidFill>
                  <a:schemeClr val="tx1"/>
                </a:solidFill>
                <a:latin typeface="Slogan" pitchFamily="18" charset="0"/>
                <a:ea typeface="Slogan" pitchFamily="18" charset="0"/>
                <a:cs typeface="Slogan" pitchFamily="18" charset="0"/>
              </a:rPr>
              <a:t>gì</a:t>
            </a:r>
            <a:r>
              <a:rPr lang="en-US" altLang="en-US" sz="3600" dirty="0">
                <a:solidFill>
                  <a:schemeClr val="tx1"/>
                </a:solidFill>
                <a:latin typeface="Slogan" pitchFamily="18" charset="0"/>
                <a:ea typeface="Slogan" pitchFamily="18" charset="0"/>
                <a:cs typeface="Slogan" pitchFamily="18" charset="0"/>
              </a:rPr>
              <a:t>?</a:t>
            </a:r>
          </a:p>
        </p:txBody>
      </p:sp>
      <p:sp>
        <p:nvSpPr>
          <p:cNvPr id="16" name="Snip Diagonal Corner Rectangle 15"/>
          <p:cNvSpPr/>
          <p:nvPr/>
        </p:nvSpPr>
        <p:spPr>
          <a:xfrm>
            <a:off x="-25413" y="5524622"/>
            <a:ext cx="7056406" cy="1432500"/>
          </a:xfrm>
          <a:prstGeom prst="snip2DiagRect">
            <a:avLst/>
          </a:prstGeom>
          <a:effectLst>
            <a:glow rad="139700">
              <a:schemeClr val="accent5">
                <a:satMod val="175000"/>
                <a:alpha val="40000"/>
              </a:schemeClr>
            </a:glow>
          </a:effec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spcBef>
                <a:spcPct val="50000"/>
              </a:spcBef>
              <a:buSzTx/>
            </a:pPr>
            <a:r>
              <a:rPr lang="en-US" altLang="en-US" sz="3600" dirty="0">
                <a:solidFill>
                  <a:schemeClr val="tx1"/>
                </a:solidFill>
                <a:latin typeface="Slogan" pitchFamily="18" charset="0"/>
                <a:ea typeface="Slogan" pitchFamily="18" charset="0"/>
                <a:cs typeface="Slogan" pitchFamily="18" charset="0"/>
              </a:rPr>
              <a:t>4- </a:t>
            </a:r>
            <a:r>
              <a:rPr lang="en-US" altLang="en-US" sz="3600" dirty="0" err="1">
                <a:solidFill>
                  <a:schemeClr val="tx1"/>
                </a:solidFill>
                <a:latin typeface="Slogan" pitchFamily="18" charset="0"/>
                <a:ea typeface="Slogan" pitchFamily="18" charset="0"/>
                <a:cs typeface="Slogan" pitchFamily="18" charset="0"/>
              </a:rPr>
              <a:t>Câu</a:t>
            </a:r>
            <a:r>
              <a:rPr lang="en-US" altLang="en-US" sz="3600" dirty="0">
                <a:solidFill>
                  <a:schemeClr val="tx1"/>
                </a:solidFill>
                <a:latin typeface="Slogan" pitchFamily="18" charset="0"/>
                <a:ea typeface="Slogan" pitchFamily="18" charset="0"/>
                <a:cs typeface="Slogan" pitchFamily="18" charset="0"/>
              </a:rPr>
              <a:t> </a:t>
            </a:r>
            <a:r>
              <a:rPr lang="en-US" altLang="en-US" sz="3600" dirty="0" err="1">
                <a:solidFill>
                  <a:schemeClr val="tx1"/>
                </a:solidFill>
                <a:latin typeface="Slogan" pitchFamily="18" charset="0"/>
                <a:ea typeface="Slogan" pitchFamily="18" charset="0"/>
                <a:cs typeface="Slogan" pitchFamily="18" charset="0"/>
              </a:rPr>
              <a:t>chuyện</a:t>
            </a:r>
            <a:r>
              <a:rPr lang="en-US" altLang="en-US" sz="3600" dirty="0">
                <a:solidFill>
                  <a:schemeClr val="tx1"/>
                </a:solidFill>
                <a:latin typeface="Slogan" pitchFamily="18" charset="0"/>
                <a:ea typeface="Slogan" pitchFamily="18" charset="0"/>
                <a:cs typeface="Slogan" pitchFamily="18" charset="0"/>
              </a:rPr>
              <a:t> </a:t>
            </a:r>
            <a:r>
              <a:rPr lang="en-US" altLang="en-US" sz="3600" dirty="0" err="1">
                <a:solidFill>
                  <a:schemeClr val="tx1"/>
                </a:solidFill>
                <a:latin typeface="Slogan" pitchFamily="18" charset="0"/>
                <a:ea typeface="Slogan" pitchFamily="18" charset="0"/>
                <a:cs typeface="Slogan" pitchFamily="18" charset="0"/>
              </a:rPr>
              <a:t>được</a:t>
            </a:r>
            <a:r>
              <a:rPr lang="en-US" altLang="en-US" sz="3600" dirty="0">
                <a:solidFill>
                  <a:schemeClr val="tx1"/>
                </a:solidFill>
                <a:latin typeface="Slogan" pitchFamily="18" charset="0"/>
                <a:ea typeface="Slogan" pitchFamily="18" charset="0"/>
                <a:cs typeface="Slogan" pitchFamily="18" charset="0"/>
              </a:rPr>
              <a:t> </a:t>
            </a:r>
            <a:r>
              <a:rPr lang="en-US" altLang="en-US" sz="3600" dirty="0" err="1">
                <a:solidFill>
                  <a:schemeClr val="tx1"/>
                </a:solidFill>
                <a:latin typeface="Slogan" pitchFamily="18" charset="0"/>
                <a:ea typeface="Slogan" pitchFamily="18" charset="0"/>
                <a:cs typeface="Slogan" pitchFamily="18" charset="0"/>
              </a:rPr>
              <a:t>mở</a:t>
            </a:r>
            <a:r>
              <a:rPr lang="en-US" altLang="en-US" sz="3600" dirty="0">
                <a:solidFill>
                  <a:schemeClr val="tx1"/>
                </a:solidFill>
                <a:latin typeface="Slogan" pitchFamily="18" charset="0"/>
                <a:ea typeface="Slogan" pitchFamily="18" charset="0"/>
                <a:cs typeface="Slogan" pitchFamily="18" charset="0"/>
              </a:rPr>
              <a:t> </a:t>
            </a:r>
            <a:r>
              <a:rPr lang="en-US" altLang="en-US" sz="3600" dirty="0" err="1">
                <a:solidFill>
                  <a:schemeClr val="tx1"/>
                </a:solidFill>
                <a:latin typeface="Slogan" pitchFamily="18" charset="0"/>
                <a:ea typeface="Slogan" pitchFamily="18" charset="0"/>
                <a:cs typeface="Slogan" pitchFamily="18" charset="0"/>
              </a:rPr>
              <a:t>đầu</a:t>
            </a:r>
            <a:r>
              <a:rPr lang="en-US" altLang="en-US" sz="3600" dirty="0">
                <a:solidFill>
                  <a:schemeClr val="tx1"/>
                </a:solidFill>
                <a:latin typeface="Slogan" pitchFamily="18" charset="0"/>
                <a:ea typeface="Slogan" pitchFamily="18" charset="0"/>
                <a:cs typeface="Slogan" pitchFamily="18" charset="0"/>
              </a:rPr>
              <a:t> </a:t>
            </a:r>
            <a:r>
              <a:rPr lang="en-US" altLang="en-US" sz="3600" dirty="0" err="1">
                <a:solidFill>
                  <a:schemeClr val="tx1"/>
                </a:solidFill>
                <a:latin typeface="Slogan" pitchFamily="18" charset="0"/>
                <a:ea typeface="Slogan" pitchFamily="18" charset="0"/>
                <a:cs typeface="Slogan" pitchFamily="18" charset="0"/>
              </a:rPr>
              <a:t>và</a:t>
            </a:r>
            <a:r>
              <a:rPr lang="en-US" altLang="en-US" sz="3600" dirty="0">
                <a:solidFill>
                  <a:schemeClr val="tx1"/>
                </a:solidFill>
                <a:latin typeface="Slogan" pitchFamily="18" charset="0"/>
                <a:ea typeface="Slogan" pitchFamily="18" charset="0"/>
                <a:cs typeface="Slogan" pitchFamily="18" charset="0"/>
              </a:rPr>
              <a:t> </a:t>
            </a:r>
            <a:r>
              <a:rPr lang="en-US" altLang="en-US" sz="3600" dirty="0" err="1">
                <a:solidFill>
                  <a:schemeClr val="tx1"/>
                </a:solidFill>
                <a:latin typeface="Slogan" pitchFamily="18" charset="0"/>
                <a:ea typeface="Slogan" pitchFamily="18" charset="0"/>
                <a:cs typeface="Slogan" pitchFamily="18" charset="0"/>
              </a:rPr>
              <a:t>kết</a:t>
            </a:r>
            <a:r>
              <a:rPr lang="en-US" altLang="en-US" sz="3600" dirty="0">
                <a:solidFill>
                  <a:schemeClr val="tx1"/>
                </a:solidFill>
                <a:latin typeface="Slogan" pitchFamily="18" charset="0"/>
                <a:ea typeface="Slogan" pitchFamily="18" charset="0"/>
                <a:cs typeface="Slogan" pitchFamily="18" charset="0"/>
              </a:rPr>
              <a:t> </a:t>
            </a:r>
            <a:r>
              <a:rPr lang="en-US" altLang="en-US" sz="3600" dirty="0" err="1">
                <a:solidFill>
                  <a:schemeClr val="tx1"/>
                </a:solidFill>
                <a:latin typeface="Slogan" pitchFamily="18" charset="0"/>
                <a:ea typeface="Slogan" pitchFamily="18" charset="0"/>
                <a:cs typeface="Slogan" pitchFamily="18" charset="0"/>
              </a:rPr>
              <a:t>thúc</a:t>
            </a:r>
            <a:r>
              <a:rPr lang="en-US" altLang="en-US" sz="3600" dirty="0">
                <a:solidFill>
                  <a:schemeClr val="tx1"/>
                </a:solidFill>
                <a:latin typeface="Slogan" pitchFamily="18" charset="0"/>
                <a:ea typeface="Slogan" pitchFamily="18" charset="0"/>
                <a:cs typeface="Slogan" pitchFamily="18" charset="0"/>
              </a:rPr>
              <a:t> </a:t>
            </a:r>
            <a:r>
              <a:rPr lang="en-US" altLang="en-US" sz="3600" dirty="0" err="1">
                <a:solidFill>
                  <a:schemeClr val="tx1"/>
                </a:solidFill>
                <a:latin typeface="Slogan" pitchFamily="18" charset="0"/>
                <a:ea typeface="Slogan" pitchFamily="18" charset="0"/>
                <a:cs typeface="Slogan" pitchFamily="18" charset="0"/>
              </a:rPr>
              <a:t>theo</a:t>
            </a:r>
            <a:r>
              <a:rPr lang="en-US" altLang="en-US" sz="3600" dirty="0">
                <a:solidFill>
                  <a:schemeClr val="tx1"/>
                </a:solidFill>
                <a:latin typeface="Slogan" pitchFamily="18" charset="0"/>
                <a:ea typeface="Slogan" pitchFamily="18" charset="0"/>
                <a:cs typeface="Slogan" pitchFamily="18" charset="0"/>
              </a:rPr>
              <a:t> </a:t>
            </a:r>
            <a:r>
              <a:rPr lang="en-US" altLang="en-US" sz="3600" dirty="0" err="1">
                <a:solidFill>
                  <a:schemeClr val="tx1"/>
                </a:solidFill>
                <a:latin typeface="Slogan" pitchFamily="18" charset="0"/>
                <a:ea typeface="Slogan" pitchFamily="18" charset="0"/>
                <a:cs typeface="Slogan" pitchFamily="18" charset="0"/>
              </a:rPr>
              <a:t>những</a:t>
            </a:r>
            <a:r>
              <a:rPr lang="en-US" altLang="en-US" sz="3600" dirty="0">
                <a:solidFill>
                  <a:schemeClr val="tx1"/>
                </a:solidFill>
                <a:latin typeface="Slogan" pitchFamily="18" charset="0"/>
                <a:ea typeface="Slogan" pitchFamily="18" charset="0"/>
                <a:cs typeface="Slogan" pitchFamily="18" charset="0"/>
              </a:rPr>
              <a:t> </a:t>
            </a:r>
            <a:r>
              <a:rPr lang="en-US" altLang="en-US" sz="3600" dirty="0" err="1">
                <a:solidFill>
                  <a:schemeClr val="tx1"/>
                </a:solidFill>
                <a:latin typeface="Slogan" pitchFamily="18" charset="0"/>
                <a:ea typeface="Slogan" pitchFamily="18" charset="0"/>
                <a:cs typeface="Slogan" pitchFamily="18" charset="0"/>
              </a:rPr>
              <a:t>cách</a:t>
            </a:r>
            <a:r>
              <a:rPr lang="en-US" altLang="en-US" sz="3600" dirty="0">
                <a:solidFill>
                  <a:schemeClr val="tx1"/>
                </a:solidFill>
                <a:latin typeface="Slogan" pitchFamily="18" charset="0"/>
                <a:ea typeface="Slogan" pitchFamily="18" charset="0"/>
                <a:cs typeface="Slogan" pitchFamily="18" charset="0"/>
              </a:rPr>
              <a:t> </a:t>
            </a:r>
            <a:r>
              <a:rPr lang="en-US" altLang="en-US" sz="3600" dirty="0" err="1">
                <a:solidFill>
                  <a:schemeClr val="tx1"/>
                </a:solidFill>
                <a:latin typeface="Slogan" pitchFamily="18" charset="0"/>
                <a:ea typeface="Slogan" pitchFamily="18" charset="0"/>
                <a:cs typeface="Slogan" pitchFamily="18" charset="0"/>
              </a:rPr>
              <a:t>nào</a:t>
            </a:r>
            <a:r>
              <a:rPr lang="en-US" altLang="en-US" sz="3600" dirty="0">
                <a:solidFill>
                  <a:schemeClr val="tx1"/>
                </a:solidFill>
                <a:latin typeface="Slogan" pitchFamily="18" charset="0"/>
                <a:ea typeface="Slogan" pitchFamily="18" charset="0"/>
                <a:cs typeface="Slogan" pitchFamily="18" charset="0"/>
              </a:rPr>
              <a:t>?</a:t>
            </a:r>
          </a:p>
        </p:txBody>
      </p:sp>
      <p:sp>
        <p:nvSpPr>
          <p:cNvPr id="17" name="Snip Diagonal Corner Rectangle 16"/>
          <p:cNvSpPr/>
          <p:nvPr/>
        </p:nvSpPr>
        <p:spPr>
          <a:xfrm>
            <a:off x="-57663" y="3066742"/>
            <a:ext cx="7250944" cy="1285577"/>
          </a:xfrm>
          <a:prstGeom prst="snip2DiagRect">
            <a:avLst/>
          </a:prstGeom>
          <a:effectLst>
            <a:glow rad="101600">
              <a:schemeClr val="accent5">
                <a:satMod val="175000"/>
                <a:alpha val="40000"/>
              </a:schemeClr>
            </a:glow>
          </a:effec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spcBef>
                <a:spcPct val="50000"/>
              </a:spcBef>
              <a:buSzTx/>
            </a:pPr>
            <a:r>
              <a:rPr lang="en-US" altLang="en-US" sz="3200" dirty="0">
                <a:solidFill>
                  <a:schemeClr val="tx1"/>
                </a:solidFill>
                <a:latin typeface="Slogan" pitchFamily="18" charset="0"/>
                <a:ea typeface="Slogan" pitchFamily="18" charset="0"/>
                <a:cs typeface="Slogan" pitchFamily="18" charset="0"/>
              </a:rPr>
              <a:t>2- </a:t>
            </a:r>
            <a:r>
              <a:rPr lang="en-US" altLang="en-US" sz="3200" dirty="0" err="1">
                <a:solidFill>
                  <a:schemeClr val="tx1"/>
                </a:solidFill>
                <a:latin typeface="Slogan" pitchFamily="18" charset="0"/>
                <a:ea typeface="Slogan" pitchFamily="18" charset="0"/>
                <a:cs typeface="Slogan" pitchFamily="18" charset="0"/>
              </a:rPr>
              <a:t>Tính</a:t>
            </a:r>
            <a:r>
              <a:rPr lang="en-US" altLang="en-US" sz="3200" dirty="0">
                <a:solidFill>
                  <a:schemeClr val="tx1"/>
                </a:solidFill>
                <a:latin typeface="Slogan" pitchFamily="18" charset="0"/>
                <a:ea typeface="Slogan" pitchFamily="18" charset="0"/>
                <a:cs typeface="Slogan" pitchFamily="18" charset="0"/>
              </a:rPr>
              <a:t> </a:t>
            </a:r>
            <a:r>
              <a:rPr lang="en-US" altLang="en-US" sz="3200" dirty="0" err="1">
                <a:solidFill>
                  <a:schemeClr val="tx1"/>
                </a:solidFill>
                <a:latin typeface="Slogan" pitchFamily="18" charset="0"/>
                <a:ea typeface="Slogan" pitchFamily="18" charset="0"/>
                <a:cs typeface="Slogan" pitchFamily="18" charset="0"/>
              </a:rPr>
              <a:t>cách</a:t>
            </a:r>
            <a:r>
              <a:rPr lang="en-US" altLang="en-US" sz="3200" dirty="0">
                <a:solidFill>
                  <a:schemeClr val="tx1"/>
                </a:solidFill>
                <a:latin typeface="Slogan" pitchFamily="18" charset="0"/>
                <a:ea typeface="Slogan" pitchFamily="18" charset="0"/>
                <a:cs typeface="Slogan" pitchFamily="18" charset="0"/>
              </a:rPr>
              <a:t> </a:t>
            </a:r>
            <a:r>
              <a:rPr lang="en-US" altLang="en-US" sz="3200" dirty="0" err="1">
                <a:solidFill>
                  <a:schemeClr val="tx1"/>
                </a:solidFill>
                <a:latin typeface="Slogan" pitchFamily="18" charset="0"/>
                <a:ea typeface="Slogan" pitchFamily="18" charset="0"/>
                <a:cs typeface="Slogan" pitchFamily="18" charset="0"/>
              </a:rPr>
              <a:t>của</a:t>
            </a:r>
            <a:r>
              <a:rPr lang="en-US" altLang="en-US" sz="3200" dirty="0">
                <a:solidFill>
                  <a:schemeClr val="tx1"/>
                </a:solidFill>
                <a:latin typeface="Slogan" pitchFamily="18" charset="0"/>
                <a:ea typeface="Slogan" pitchFamily="18" charset="0"/>
                <a:cs typeface="Slogan" pitchFamily="18" charset="0"/>
              </a:rPr>
              <a:t> </a:t>
            </a:r>
            <a:r>
              <a:rPr lang="en-US" altLang="en-US" sz="3200" dirty="0" err="1">
                <a:solidFill>
                  <a:schemeClr val="tx1"/>
                </a:solidFill>
                <a:latin typeface="Slogan" pitchFamily="18" charset="0"/>
                <a:ea typeface="Slogan" pitchFamily="18" charset="0"/>
                <a:cs typeface="Slogan" pitchFamily="18" charset="0"/>
              </a:rPr>
              <a:t>các</a:t>
            </a:r>
            <a:r>
              <a:rPr lang="en-US" altLang="en-US" sz="3200" dirty="0">
                <a:solidFill>
                  <a:schemeClr val="tx1"/>
                </a:solidFill>
                <a:latin typeface="Slogan" pitchFamily="18" charset="0"/>
                <a:ea typeface="Slogan" pitchFamily="18" charset="0"/>
                <a:cs typeface="Slogan" pitchFamily="18" charset="0"/>
              </a:rPr>
              <a:t> </a:t>
            </a:r>
            <a:r>
              <a:rPr lang="en-US" altLang="en-US" sz="3200" dirty="0" err="1">
                <a:solidFill>
                  <a:schemeClr val="tx1"/>
                </a:solidFill>
                <a:latin typeface="Slogan" pitchFamily="18" charset="0"/>
                <a:ea typeface="Slogan" pitchFamily="18" charset="0"/>
                <a:cs typeface="Slogan" pitchFamily="18" charset="0"/>
              </a:rPr>
              <a:t>nhân</a:t>
            </a:r>
            <a:r>
              <a:rPr lang="en-US" altLang="en-US" sz="3200" dirty="0">
                <a:solidFill>
                  <a:schemeClr val="tx1"/>
                </a:solidFill>
                <a:latin typeface="Slogan" pitchFamily="18" charset="0"/>
                <a:ea typeface="Slogan" pitchFamily="18" charset="0"/>
                <a:cs typeface="Slogan" pitchFamily="18" charset="0"/>
              </a:rPr>
              <a:t> </a:t>
            </a:r>
            <a:r>
              <a:rPr lang="en-US" altLang="en-US" sz="3200" dirty="0" err="1">
                <a:solidFill>
                  <a:schemeClr val="tx1"/>
                </a:solidFill>
                <a:latin typeface="Slogan" pitchFamily="18" charset="0"/>
                <a:ea typeface="Slogan" pitchFamily="18" charset="0"/>
                <a:cs typeface="Slogan" pitchFamily="18" charset="0"/>
              </a:rPr>
              <a:t>vật</a:t>
            </a:r>
            <a:r>
              <a:rPr lang="en-US" altLang="en-US" sz="3200" dirty="0">
                <a:solidFill>
                  <a:schemeClr val="tx1"/>
                </a:solidFill>
                <a:latin typeface="Slogan" pitchFamily="18" charset="0"/>
                <a:ea typeface="Slogan" pitchFamily="18" charset="0"/>
                <a:cs typeface="Slogan" pitchFamily="18" charset="0"/>
              </a:rPr>
              <a:t> </a:t>
            </a:r>
            <a:r>
              <a:rPr lang="en-US" altLang="en-US" sz="3200" dirty="0" err="1">
                <a:solidFill>
                  <a:schemeClr val="tx1"/>
                </a:solidFill>
                <a:latin typeface="Slogan" pitchFamily="18" charset="0"/>
                <a:ea typeface="Slogan" pitchFamily="18" charset="0"/>
                <a:cs typeface="Slogan" pitchFamily="18" charset="0"/>
              </a:rPr>
              <a:t>được</a:t>
            </a:r>
            <a:r>
              <a:rPr lang="en-US" altLang="en-US" sz="3200" dirty="0">
                <a:solidFill>
                  <a:schemeClr val="tx1"/>
                </a:solidFill>
                <a:latin typeface="Slogan" pitchFamily="18" charset="0"/>
                <a:ea typeface="Slogan" pitchFamily="18" charset="0"/>
                <a:cs typeface="Slogan" pitchFamily="18" charset="0"/>
              </a:rPr>
              <a:t> </a:t>
            </a:r>
            <a:r>
              <a:rPr lang="en-US" altLang="en-US" sz="3200" dirty="0" err="1">
                <a:solidFill>
                  <a:schemeClr val="tx1"/>
                </a:solidFill>
                <a:latin typeface="Slogan" pitchFamily="18" charset="0"/>
                <a:ea typeface="Slogan" pitchFamily="18" charset="0"/>
                <a:cs typeface="Slogan" pitchFamily="18" charset="0"/>
              </a:rPr>
              <a:t>thể</a:t>
            </a:r>
            <a:r>
              <a:rPr lang="en-US" altLang="en-US" sz="3200" dirty="0">
                <a:solidFill>
                  <a:schemeClr val="tx1"/>
                </a:solidFill>
                <a:latin typeface="Slogan" pitchFamily="18" charset="0"/>
                <a:ea typeface="Slogan" pitchFamily="18" charset="0"/>
                <a:cs typeface="Slogan" pitchFamily="18" charset="0"/>
              </a:rPr>
              <a:t> </a:t>
            </a:r>
            <a:r>
              <a:rPr lang="en-US" altLang="en-US" sz="3200" dirty="0" err="1">
                <a:solidFill>
                  <a:schemeClr val="tx1"/>
                </a:solidFill>
                <a:latin typeface="Slogan" pitchFamily="18" charset="0"/>
                <a:ea typeface="Slogan" pitchFamily="18" charset="0"/>
                <a:cs typeface="Slogan" pitchFamily="18" charset="0"/>
              </a:rPr>
              <a:t>hiện</a:t>
            </a:r>
            <a:r>
              <a:rPr lang="en-US" altLang="en-US" sz="3200" dirty="0">
                <a:solidFill>
                  <a:schemeClr val="tx1"/>
                </a:solidFill>
                <a:latin typeface="Slogan" pitchFamily="18" charset="0"/>
                <a:ea typeface="Slogan" pitchFamily="18" charset="0"/>
                <a:cs typeface="Slogan" pitchFamily="18" charset="0"/>
              </a:rPr>
              <a:t> ở </a:t>
            </a:r>
            <a:r>
              <a:rPr lang="en-US" altLang="en-US" sz="3200" dirty="0" err="1">
                <a:solidFill>
                  <a:schemeClr val="tx1"/>
                </a:solidFill>
                <a:latin typeface="Slogan" pitchFamily="18" charset="0"/>
                <a:ea typeface="Slogan" pitchFamily="18" charset="0"/>
                <a:cs typeface="Slogan" pitchFamily="18" charset="0"/>
              </a:rPr>
              <a:t>những</a:t>
            </a:r>
            <a:r>
              <a:rPr lang="en-US" altLang="en-US" sz="3200" dirty="0">
                <a:solidFill>
                  <a:schemeClr val="tx1"/>
                </a:solidFill>
                <a:latin typeface="Slogan" pitchFamily="18" charset="0"/>
                <a:ea typeface="Slogan" pitchFamily="18" charset="0"/>
                <a:cs typeface="Slogan" pitchFamily="18" charset="0"/>
              </a:rPr>
              <a:t> chi </a:t>
            </a:r>
            <a:r>
              <a:rPr lang="en-US" altLang="en-US" sz="3200" dirty="0" err="1">
                <a:solidFill>
                  <a:schemeClr val="tx1"/>
                </a:solidFill>
                <a:latin typeface="Slogan" pitchFamily="18" charset="0"/>
                <a:ea typeface="Slogan" pitchFamily="18" charset="0"/>
                <a:cs typeface="Slogan" pitchFamily="18" charset="0"/>
              </a:rPr>
              <a:t>tiết</a:t>
            </a:r>
            <a:r>
              <a:rPr lang="en-US" altLang="en-US" sz="3200" dirty="0">
                <a:solidFill>
                  <a:schemeClr val="tx1"/>
                </a:solidFill>
                <a:latin typeface="Slogan" pitchFamily="18" charset="0"/>
                <a:ea typeface="Slogan" pitchFamily="18" charset="0"/>
                <a:cs typeface="Slogan" pitchFamily="18" charset="0"/>
              </a:rPr>
              <a:t> </a:t>
            </a:r>
            <a:r>
              <a:rPr lang="en-US" altLang="en-US" sz="3200" dirty="0" err="1">
                <a:solidFill>
                  <a:schemeClr val="tx1"/>
                </a:solidFill>
                <a:latin typeface="Slogan" pitchFamily="18" charset="0"/>
                <a:ea typeface="Slogan" pitchFamily="18" charset="0"/>
                <a:cs typeface="Slogan" pitchFamily="18" charset="0"/>
              </a:rPr>
              <a:t>nào</a:t>
            </a:r>
            <a:r>
              <a:rPr lang="en-US" altLang="en-US" sz="3200" dirty="0">
                <a:solidFill>
                  <a:schemeClr val="tx1"/>
                </a:solidFill>
                <a:latin typeface="Slogan" pitchFamily="18" charset="0"/>
                <a:ea typeface="Slogan" pitchFamily="18" charset="0"/>
                <a:cs typeface="Slogan" pitchFamily="18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724899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3" grpId="0" animBg="1"/>
      <p:bldP spid="14" grpId="0" animBg="1"/>
      <p:bldP spid="16" grpId="0" animBg="1"/>
      <p:bldP spid="17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6543149" y="2431961"/>
            <a:ext cx="1792607" cy="627433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lIns="86694" tIns="43347" rIns="86694" bIns="43347" rtlCol="0" anchor="ctr"/>
          <a:lstStyle/>
          <a:p>
            <a:pPr algn="ctr" defTabSz="914277"/>
            <a:r>
              <a:rPr lang="en-US" sz="36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Chôm</a:t>
            </a:r>
            <a:endParaRPr lang="en-US" sz="3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4398040" y="3313512"/>
            <a:ext cx="2453499" cy="1121318"/>
          </a:xfrm>
          <a:prstGeom prst="roundRect">
            <a:avLst/>
          </a:prstGeom>
          <a:solidFill>
            <a:srgbClr val="FFFF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lIns="86694" tIns="43347" rIns="86694" bIns="43347" rtlCol="0" anchor="ctr"/>
          <a:lstStyle/>
          <a:p>
            <a:pPr algn="ctr" defTabSz="914277"/>
            <a:r>
              <a:rPr lang="en-US" sz="36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3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hạt</a:t>
            </a:r>
            <a:r>
              <a:rPr lang="en-US" sz="3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thóc</a:t>
            </a:r>
            <a:r>
              <a:rPr lang="en-US" sz="3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giống</a:t>
            </a:r>
            <a:endParaRPr lang="en-US" sz="3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Rounded Rectangle 7"/>
          <p:cNvSpPr/>
          <p:nvPr/>
        </p:nvSpPr>
        <p:spPr>
          <a:xfrm>
            <a:off x="3273550" y="2526280"/>
            <a:ext cx="1948197" cy="601579"/>
          </a:xfrm>
          <a:prstGeom prst="roundRect">
            <a:avLst/>
          </a:prstGeom>
          <a:solidFill>
            <a:schemeClr val="bg1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lIns="86694" tIns="43347" rIns="86694" bIns="43347" rtlCol="0" anchor="ctr"/>
          <a:lstStyle/>
          <a:p>
            <a:pPr algn="ctr" defTabSz="914277"/>
            <a:r>
              <a:rPr lang="en-US" sz="36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Nhà</a:t>
            </a:r>
            <a:r>
              <a:rPr lang="en-US" sz="3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vua</a:t>
            </a:r>
            <a:endParaRPr lang="en-US" sz="3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Rounded Rectangle 8"/>
          <p:cNvSpPr/>
          <p:nvPr/>
        </p:nvSpPr>
        <p:spPr>
          <a:xfrm>
            <a:off x="2526834" y="4723595"/>
            <a:ext cx="2039645" cy="493296"/>
          </a:xfrm>
          <a:prstGeom prst="roundRect">
            <a:avLst/>
          </a:prstGeom>
          <a:solidFill>
            <a:schemeClr val="accent1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lIns="86694" tIns="43347" rIns="86694" bIns="43347" rtlCol="0" anchor="ctr"/>
          <a:lstStyle/>
          <a:p>
            <a:pPr algn="ctr" defTabSz="914277"/>
            <a:r>
              <a:rPr lang="en-US" sz="36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Dân</a:t>
            </a:r>
            <a:r>
              <a:rPr lang="en-US" sz="3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làng</a:t>
            </a:r>
            <a:endParaRPr lang="en-US" sz="3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Rounded Rectangle 15"/>
          <p:cNvSpPr/>
          <p:nvPr/>
        </p:nvSpPr>
        <p:spPr>
          <a:xfrm>
            <a:off x="6851539" y="1317997"/>
            <a:ext cx="2189622" cy="880407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lIns="86694" tIns="43347" rIns="86694" bIns="43347" rtlCol="0" anchor="ctr"/>
          <a:lstStyle/>
          <a:p>
            <a:pPr algn="ctr" defTabSz="914277"/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Dốc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công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chăm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sóc</a:t>
            </a:r>
            <a:endParaRPr lang="en-US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Rounded Rectangle 16"/>
          <p:cNvSpPr/>
          <p:nvPr/>
        </p:nvSpPr>
        <p:spPr>
          <a:xfrm>
            <a:off x="9729337" y="1308070"/>
            <a:ext cx="2169576" cy="880407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lIns="86694" tIns="43347" rIns="86694" bIns="43347" rtlCol="0" anchor="ctr"/>
          <a:lstStyle/>
          <a:p>
            <a:pPr algn="ctr" defTabSz="914277"/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Nói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sự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thật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nhà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vua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1133267" y="967298"/>
            <a:ext cx="1946982" cy="1708932"/>
          </a:xfrm>
          <a:prstGeom prst="roundRect">
            <a:avLst/>
          </a:prstGeom>
          <a:solidFill>
            <a:schemeClr val="bg1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lIns="86694" tIns="43347" rIns="86694" bIns="43347" rtlCol="0" anchor="ctr"/>
          <a:lstStyle/>
          <a:p>
            <a:pPr algn="ctr" defTabSz="914277"/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Luộc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chín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thóc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phát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dân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gieo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trồng</a:t>
            </a:r>
            <a:endParaRPr lang="en-US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Rounded Rectangle 18"/>
          <p:cNvSpPr/>
          <p:nvPr/>
        </p:nvSpPr>
        <p:spPr>
          <a:xfrm>
            <a:off x="3820151" y="937593"/>
            <a:ext cx="2129473" cy="1276928"/>
          </a:xfrm>
          <a:prstGeom prst="roundRect">
            <a:avLst/>
          </a:prstGeom>
          <a:solidFill>
            <a:schemeClr val="bg1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lIns="86694" tIns="43347" rIns="86694" bIns="43347" rtlCol="0" anchor="ctr"/>
          <a:lstStyle/>
          <a:p>
            <a:pPr algn="ctr" defTabSz="914277"/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Truyền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ngôi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trung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thực</a:t>
            </a:r>
            <a:endParaRPr lang="en-US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Rounded Rectangle 19"/>
          <p:cNvSpPr/>
          <p:nvPr/>
        </p:nvSpPr>
        <p:spPr>
          <a:xfrm>
            <a:off x="218899" y="3385720"/>
            <a:ext cx="2765104" cy="880407"/>
          </a:xfrm>
          <a:prstGeom prst="roundRect">
            <a:avLst/>
          </a:prstGeom>
          <a:solidFill>
            <a:schemeClr val="accent1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lIns="86694" tIns="43347" rIns="86694" bIns="43347" rtlCol="0" anchor="ctr"/>
          <a:lstStyle/>
          <a:p>
            <a:pPr algn="ctr" defTabSz="914277"/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Nô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nức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chở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thóc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kinh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thành</a:t>
            </a:r>
            <a:endParaRPr lang="en-US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Rounded Rectangle 20"/>
          <p:cNvSpPr/>
          <p:nvPr/>
        </p:nvSpPr>
        <p:spPr>
          <a:xfrm>
            <a:off x="130672" y="5679733"/>
            <a:ext cx="2853331" cy="880407"/>
          </a:xfrm>
          <a:prstGeom prst="roundRect">
            <a:avLst/>
          </a:prstGeom>
          <a:solidFill>
            <a:schemeClr val="accent1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lIns="86694" tIns="43347" rIns="86694" bIns="43347" rtlCol="0" anchor="ctr"/>
          <a:lstStyle/>
          <a:p>
            <a:pPr algn="ctr" defTabSz="914277"/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Sững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sờ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vì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lời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thú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tội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Chôm</a:t>
            </a:r>
            <a:endParaRPr lang="en-US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Rounded Rectangle 21"/>
          <p:cNvSpPr/>
          <p:nvPr/>
        </p:nvSpPr>
        <p:spPr>
          <a:xfrm>
            <a:off x="8335754" y="3645433"/>
            <a:ext cx="3563158" cy="1030028"/>
          </a:xfrm>
          <a:prstGeom prst="roundRect">
            <a:avLst/>
          </a:prstGeom>
          <a:solidFill>
            <a:schemeClr val="accent1">
              <a:lumMod val="75000"/>
            </a:schemeClr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lIns="86694" tIns="43347" rIns="86694" bIns="43347" rtlCol="0" anchor="ctr"/>
          <a:lstStyle/>
          <a:p>
            <a:pPr algn="ctr" defTabSz="914277"/>
            <a:r>
              <a:rPr lang="en-US" sz="3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chuyện</a:t>
            </a:r>
            <a:r>
              <a:rPr lang="en-US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muốn</a:t>
            </a:r>
            <a:r>
              <a:rPr lang="en-US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nói</a:t>
            </a:r>
            <a:r>
              <a:rPr lang="en-US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</a:p>
        </p:txBody>
      </p:sp>
      <p:sp>
        <p:nvSpPr>
          <p:cNvPr id="23" name="Rounded Rectangle 22"/>
          <p:cNvSpPr/>
          <p:nvPr/>
        </p:nvSpPr>
        <p:spPr>
          <a:xfrm>
            <a:off x="5275894" y="5409220"/>
            <a:ext cx="5847027" cy="1252983"/>
          </a:xfrm>
          <a:prstGeom prst="roundRect">
            <a:avLst/>
          </a:prstGeom>
          <a:solidFill>
            <a:schemeClr val="accent1">
              <a:lumMod val="75000"/>
            </a:schemeClr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lIns="86694" tIns="43347" rIns="86694" bIns="43347" rtlCol="0" anchor="ctr"/>
          <a:lstStyle/>
          <a:p>
            <a:pPr algn="ctr" defTabSz="914277"/>
            <a:r>
              <a:rPr lang="en-US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 </a:t>
            </a:r>
            <a:r>
              <a:rPr lang="en-US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ngợi</a:t>
            </a:r>
            <a:r>
              <a:rPr lang="en-US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chú</a:t>
            </a:r>
            <a:r>
              <a:rPr lang="en-US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bé</a:t>
            </a:r>
            <a:r>
              <a:rPr lang="en-US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Chôm</a:t>
            </a:r>
            <a:r>
              <a:rPr lang="en-US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trung</a:t>
            </a:r>
            <a:r>
              <a:rPr lang="en-US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thực</a:t>
            </a:r>
            <a:r>
              <a:rPr lang="en-US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dũng</a:t>
            </a:r>
            <a:r>
              <a:rPr lang="en-US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cảm</a:t>
            </a:r>
            <a:r>
              <a:rPr lang="en-US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dám</a:t>
            </a:r>
            <a:r>
              <a:rPr lang="en-US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nói</a:t>
            </a:r>
            <a:r>
              <a:rPr lang="en-US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lên</a:t>
            </a:r>
            <a:r>
              <a:rPr lang="en-US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sự</a:t>
            </a:r>
            <a:r>
              <a:rPr lang="en-US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thật</a:t>
            </a:r>
            <a:r>
              <a:rPr lang="en-US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6" name="Right Brace 5"/>
          <p:cNvSpPr/>
          <p:nvPr/>
        </p:nvSpPr>
        <p:spPr>
          <a:xfrm rot="16200000">
            <a:off x="3476040" y="-1011064"/>
            <a:ext cx="397756" cy="3478661"/>
          </a:xfrm>
          <a:prstGeom prst="rightBrace">
            <a:avLst>
              <a:gd name="adj1" fmla="val 8333"/>
              <a:gd name="adj2" fmla="val 53113"/>
            </a:avLst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  <p:txBody>
          <a:bodyPr lIns="86694" tIns="43347" rIns="86694" bIns="43347" rtlCol="0" anchor="ctr"/>
          <a:lstStyle/>
          <a:p>
            <a:pPr algn="ctr" defTabSz="914277"/>
            <a:endParaRPr lang="en-US" sz="1800">
              <a:latin typeface="Calibri"/>
            </a:endParaRPr>
          </a:p>
        </p:txBody>
      </p:sp>
      <p:sp>
        <p:nvSpPr>
          <p:cNvPr id="24" name="Rounded Rectangle 23"/>
          <p:cNvSpPr/>
          <p:nvPr/>
        </p:nvSpPr>
        <p:spPr>
          <a:xfrm>
            <a:off x="1890613" y="60157"/>
            <a:ext cx="4034954" cy="469232"/>
          </a:xfrm>
          <a:prstGeom prst="roundRect">
            <a:avLst/>
          </a:prstGeom>
          <a:solidFill>
            <a:schemeClr val="bg1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lIns="86694" tIns="43347" rIns="86694" bIns="43347" rtlCol="0" anchor="ctr"/>
          <a:lstStyle/>
          <a:p>
            <a:pPr algn="ctr" defTabSz="914277"/>
            <a:r>
              <a:rPr lang="en-US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Chính</a:t>
            </a:r>
            <a:r>
              <a:rPr lang="en-US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trực</a:t>
            </a:r>
            <a:r>
              <a:rPr lang="en-US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hiền</a:t>
            </a:r>
            <a:r>
              <a:rPr lang="en-US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minh</a:t>
            </a:r>
          </a:p>
        </p:txBody>
      </p:sp>
      <p:sp>
        <p:nvSpPr>
          <p:cNvPr id="25" name="Right Brace 24"/>
          <p:cNvSpPr/>
          <p:nvPr/>
        </p:nvSpPr>
        <p:spPr>
          <a:xfrm rot="16200000">
            <a:off x="9486802" y="-630139"/>
            <a:ext cx="397756" cy="3478661"/>
          </a:xfrm>
          <a:prstGeom prst="rightBrace">
            <a:avLst>
              <a:gd name="adj1" fmla="val 8333"/>
              <a:gd name="adj2" fmla="val 53113"/>
            </a:avLst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  <p:txBody>
          <a:bodyPr lIns="86694" tIns="43347" rIns="86694" bIns="43347" rtlCol="0" anchor="ctr"/>
          <a:lstStyle/>
          <a:p>
            <a:pPr algn="ctr" defTabSz="914277"/>
            <a:endParaRPr lang="en-US" sz="1800">
              <a:latin typeface="Calibri"/>
            </a:endParaRPr>
          </a:p>
        </p:txBody>
      </p:sp>
      <p:sp>
        <p:nvSpPr>
          <p:cNvPr id="26" name="Rounded Rectangle 25"/>
          <p:cNvSpPr/>
          <p:nvPr/>
        </p:nvSpPr>
        <p:spPr>
          <a:xfrm>
            <a:off x="7833018" y="417805"/>
            <a:ext cx="4034954" cy="469232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lIns="86694" tIns="43347" rIns="86694" bIns="43347" rtlCol="0" anchor="ctr"/>
          <a:lstStyle/>
          <a:p>
            <a:pPr algn="ctr" defTabSz="914277"/>
            <a:r>
              <a:rPr lang="en-US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Trung</a:t>
            </a:r>
            <a:r>
              <a:rPr lang="en-US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thực</a:t>
            </a:r>
            <a:r>
              <a:rPr lang="en-US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dũng</a:t>
            </a:r>
            <a:r>
              <a:rPr lang="en-US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cảm</a:t>
            </a:r>
            <a:endParaRPr lang="en-US" sz="3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28" name="Straight Arrow Connector 27"/>
          <p:cNvCxnSpPr>
            <a:stCxn id="7" idx="0"/>
            <a:endCxn id="8" idx="3"/>
          </p:cNvCxnSpPr>
          <p:nvPr/>
        </p:nvCxnSpPr>
        <p:spPr>
          <a:xfrm flipH="1" flipV="1">
            <a:off x="5221747" y="2827070"/>
            <a:ext cx="403042" cy="486443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31" name="Straight Arrow Connector 30"/>
          <p:cNvCxnSpPr>
            <a:endCxn id="4" idx="1"/>
          </p:cNvCxnSpPr>
          <p:nvPr/>
        </p:nvCxnSpPr>
        <p:spPr>
          <a:xfrm flipV="1">
            <a:off x="5624790" y="2745678"/>
            <a:ext cx="918360" cy="567835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34" name="Straight Arrow Connector 33"/>
          <p:cNvCxnSpPr/>
          <p:nvPr/>
        </p:nvCxnSpPr>
        <p:spPr>
          <a:xfrm flipH="1">
            <a:off x="4554448" y="4434831"/>
            <a:ext cx="868820" cy="535413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42" name="Straight Arrow Connector 41"/>
          <p:cNvCxnSpPr>
            <a:cxnSpLocks/>
          </p:cNvCxnSpPr>
          <p:nvPr/>
        </p:nvCxnSpPr>
        <p:spPr>
          <a:xfrm flipH="1" flipV="1">
            <a:off x="3080250" y="2032983"/>
            <a:ext cx="827842" cy="493297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47" name="Straight Arrow Connector 46"/>
          <p:cNvCxnSpPr>
            <a:endCxn id="19" idx="2"/>
          </p:cNvCxnSpPr>
          <p:nvPr/>
        </p:nvCxnSpPr>
        <p:spPr>
          <a:xfrm flipV="1">
            <a:off x="3908091" y="2214521"/>
            <a:ext cx="976797" cy="311759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50" name="Straight Arrow Connector 49"/>
          <p:cNvCxnSpPr/>
          <p:nvPr/>
        </p:nvCxnSpPr>
        <p:spPr>
          <a:xfrm flipV="1">
            <a:off x="8335756" y="2198405"/>
            <a:ext cx="2269975" cy="547273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53" name="Straight Arrow Connector 52"/>
          <p:cNvCxnSpPr/>
          <p:nvPr/>
        </p:nvCxnSpPr>
        <p:spPr>
          <a:xfrm flipV="1">
            <a:off x="8335757" y="2188476"/>
            <a:ext cx="206675" cy="562395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57" name="Straight Arrow Connector 56"/>
          <p:cNvCxnSpPr/>
          <p:nvPr/>
        </p:nvCxnSpPr>
        <p:spPr>
          <a:xfrm flipH="1">
            <a:off x="1614211" y="4991919"/>
            <a:ext cx="912623" cy="687813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59" name="Straight Arrow Connector 58"/>
          <p:cNvCxnSpPr>
            <a:stCxn id="9" idx="1"/>
            <a:endCxn id="20" idx="2"/>
          </p:cNvCxnSpPr>
          <p:nvPr/>
        </p:nvCxnSpPr>
        <p:spPr>
          <a:xfrm flipH="1" flipV="1">
            <a:off x="1601452" y="4266127"/>
            <a:ext cx="925382" cy="704117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63" name="Straight Arrow Connector 62"/>
          <p:cNvCxnSpPr/>
          <p:nvPr/>
        </p:nvCxnSpPr>
        <p:spPr>
          <a:xfrm>
            <a:off x="6818251" y="3733044"/>
            <a:ext cx="1517505" cy="533083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66" name="Straight Arrow Connector 65"/>
          <p:cNvCxnSpPr>
            <a:stCxn id="22" idx="2"/>
            <a:endCxn id="23" idx="0"/>
          </p:cNvCxnSpPr>
          <p:nvPr/>
        </p:nvCxnSpPr>
        <p:spPr>
          <a:xfrm flipH="1">
            <a:off x="8199408" y="4675462"/>
            <a:ext cx="1917925" cy="733758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89190392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6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9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8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4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5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0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3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4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2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7" grpId="0" animBg="1"/>
      <p:bldP spid="8" grpId="0" animBg="1"/>
      <p:bldP spid="9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6" grpId="0" animBg="1"/>
      <p:bldP spid="24" grpId="0" animBg="1"/>
      <p:bldP spid="25" grpId="0" animBg="1"/>
      <p:bldP spid="26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" name="Google Shape;256;p7"/>
          <p:cNvSpPr txBox="1"/>
          <p:nvPr/>
        </p:nvSpPr>
        <p:spPr>
          <a:xfrm>
            <a:off x="1398375" y="524375"/>
            <a:ext cx="1868100" cy="77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Slogan" pitchFamily="18" charset="0"/>
              <a:ea typeface="Slogan" pitchFamily="18" charset="0"/>
              <a:cs typeface="Slogan" pitchFamily="18" charset="0"/>
              <a:sym typeface="Handlee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0000">
                        <a14:foregroundMark x1="59300" y1="40926" x2="59300" y2="40926"/>
                        <a14:foregroundMark x1="59800" y1="37500" x2="59800" y2="37500"/>
                        <a14:foregroundMark x1="56400" y1="36019" x2="56400" y2="36019"/>
                        <a14:foregroundMark x1="56200" y1="34537" x2="56200" y2="34537"/>
                        <a14:foregroundMark x1="56100" y1="33333" x2="56100" y2="33333"/>
                        <a14:foregroundMark x1="58000" y1="39722" x2="58000" y2="40093"/>
                        <a14:foregroundMark x1="58400" y1="37593" x2="58400" y2="37593"/>
                        <a14:foregroundMark x1="59600" y1="33426" x2="59600" y2="33426"/>
                        <a14:foregroundMark x1="58100" y1="44537" x2="58100" y2="44537"/>
                        <a14:foregroundMark x1="60300" y1="45463" x2="60300" y2="45463"/>
                        <a14:foregroundMark x1="57400" y1="45556" x2="57400" y2="45556"/>
                        <a14:foregroundMark x1="40000" y1="37315" x2="40000" y2="37315"/>
                        <a14:foregroundMark x1="39200" y1="38704" x2="39200" y2="38704"/>
                        <a14:foregroundMark x1="41000" y1="36019" x2="41000" y2="36019"/>
                        <a14:foregroundMark x1="41000" y1="37037" x2="41000" y2="37037"/>
                        <a14:foregroundMark x1="34200" y1="33241" x2="34200" y2="33241"/>
                        <a14:foregroundMark x1="31000" y1="30648" x2="31000" y2="30648"/>
                        <a14:foregroundMark x1="31900" y1="31111" x2="31900" y2="31111"/>
                        <a14:foregroundMark x1="28700" y1="29444" x2="28700" y2="29444"/>
                        <a14:foregroundMark x1="27700" y1="28148" x2="27700" y2="28148"/>
                        <a14:foregroundMark x1="26600" y1="27500" x2="26600" y2="27500"/>
                        <a14:foregroundMark x1="32900" y1="32037" x2="32900" y2="32037"/>
                        <a14:foregroundMark x1="35800" y1="33889" x2="35800" y2="33889"/>
                        <a14:foregroundMark x1="67900" y1="52407" x2="67900" y2="52407"/>
                        <a14:foregroundMark x1="68300" y1="51111" x2="68300" y2="51111"/>
                        <a14:foregroundMark x1="67800" y1="56019" x2="67800" y2="56019"/>
                        <a14:foregroundMark x1="68500" y1="50370" x2="68500" y2="50370"/>
                        <a14:foregroundMark x1="69500" y1="50833" x2="69500" y2="50833"/>
                      </a14:backgroundRemoval>
                    </a14:imgEffect>
                    <a14:imgEffect>
                      <a14:artisticTexturizer/>
                    </a14:imgEffect>
                    <a14:imgEffect>
                      <a14:colorTemperature colorTemp="5900"/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09514" y="1331925"/>
            <a:ext cx="6350000" cy="6858000"/>
          </a:xfrm>
          <a:prstGeom prst="rect">
            <a:avLst/>
          </a:prstGeom>
        </p:spPr>
      </p:pic>
      <p:pic>
        <p:nvPicPr>
          <p:cNvPr id="11" name="Picture 2" descr="C:\Users\HP\Desktop\office-desk-icon-flat-design-vector-27498884.jpg"/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0000" b="90000" l="10000" r="90000">
                        <a14:foregroundMark x1="40500" y1="69630" x2="40500" y2="69630"/>
                        <a14:foregroundMark x1="38500" y1="60000" x2="38500" y2="60000"/>
                        <a14:backgroundMark x1="42000" y1="31574" x2="42000" y2="31574"/>
                        <a14:backgroundMark x1="38000" y1="50833" x2="38000" y2="50833"/>
                        <a14:backgroundMark x1="46400" y1="48981" x2="46400" y2="4898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9724" y="2806520"/>
            <a:ext cx="5125156" cy="55351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2" descr="C:\Users\HP\Desktop\10-point-exam-score-icon-design-ten-points-vector-33974159.jpg"/>
          <p:cNvPicPr>
            <a:picLocks noChangeAspect="1" noChangeArrowheads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0000" b="90000" l="10000" r="90000">
                        <a14:foregroundMark x1="56000" y1="43333" x2="56000" y2="4333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16946">
            <a:off x="7441598" y="-155520"/>
            <a:ext cx="3110223" cy="33590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6" name="Group 25"/>
          <p:cNvGrpSpPr/>
          <p:nvPr/>
        </p:nvGrpSpPr>
        <p:grpSpPr>
          <a:xfrm>
            <a:off x="-5151119" y="-289560"/>
            <a:ext cx="14147828" cy="2366918"/>
            <a:chOff x="469895" y="1897752"/>
            <a:chExt cx="4579924" cy="1280892"/>
          </a:xfrm>
        </p:grpSpPr>
        <p:pic>
          <p:nvPicPr>
            <p:cNvPr id="27" name="Picture 26"/>
            <p:cNvPicPr>
              <a:picLocks noChangeAspect="1"/>
            </p:cNvPicPr>
            <p:nvPr/>
          </p:nvPicPr>
          <p:blipFill rotWithShape="1">
            <a:blip r:embed="rId9">
              <a:extLst>
                <a:ext uri="{BEBA8EAE-BF5A-486C-A8C5-ECC9F3942E4B}">
                  <a14:imgProps xmlns:a14="http://schemas.microsoft.com/office/drawing/2010/main">
                    <a14:imgLayer r:embed="rId10">
                      <a14:imgEffect>
                        <a14:backgroundRemoval t="79856" b="100000" l="0" r="45847"/>
                      </a14:imgEffect>
                      <a14:imgEffect>
                        <a14:brightnessContrast bright="20000" contrast="-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79007" r="59661"/>
            <a:stretch/>
          </p:blipFill>
          <p:spPr>
            <a:xfrm>
              <a:off x="1897460" y="2085813"/>
              <a:ext cx="3152359" cy="1092831"/>
            </a:xfrm>
            <a:prstGeom prst="rect">
              <a:avLst/>
            </a:prstGeom>
          </p:spPr>
        </p:pic>
        <p:sp>
          <p:nvSpPr>
            <p:cNvPr id="28" name="TextBox 27"/>
            <p:cNvSpPr txBox="1"/>
            <p:nvPr/>
          </p:nvSpPr>
          <p:spPr>
            <a:xfrm>
              <a:off x="469895" y="1897752"/>
              <a:ext cx="82613" cy="24983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>
                  <a:solidFill>
                    <a:srgbClr val="2A91A2"/>
                  </a:solidFill>
                  <a:latin typeface="Slogan" pitchFamily="18" charset="0"/>
                  <a:ea typeface="Slogan" pitchFamily="18" charset="0"/>
                  <a:cs typeface="Slogan" pitchFamily="18" charset="0"/>
                </a:rPr>
                <a:t>:</a:t>
              </a:r>
            </a:p>
          </p:txBody>
        </p:sp>
      </p:grpSp>
      <p:pic>
        <p:nvPicPr>
          <p:cNvPr id="30" name="Picture 5" descr="C:\Users\HP\Desktop\hs 4.jpg"/>
          <p:cNvPicPr>
            <a:picLocks noChangeAspect="1" noChangeArrowheads="1"/>
          </p:cNvPicPr>
          <p:nvPr/>
        </p:nvPicPr>
        <p:blipFill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1128" b="91353" l="5751" r="92013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-1579866" y="3573981"/>
            <a:ext cx="3912291" cy="33906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TextBox 12"/>
          <p:cNvSpPr txBox="1"/>
          <p:nvPr/>
        </p:nvSpPr>
        <p:spPr>
          <a:xfrm>
            <a:off x="376278" y="463415"/>
            <a:ext cx="8036201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FF0000"/>
                </a:solidFill>
                <a:latin typeface="Slogan" pitchFamily="18" charset="0"/>
                <a:ea typeface="Slogan" pitchFamily="18" charset="0"/>
                <a:cs typeface="Slogan" pitchFamily="18" charset="0"/>
              </a:rPr>
              <a:t>Minh </a:t>
            </a:r>
            <a:r>
              <a:rPr lang="en-US" sz="4400" b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FF0000"/>
                </a:solidFill>
                <a:latin typeface="Slogan" pitchFamily="18" charset="0"/>
                <a:ea typeface="Slogan" pitchFamily="18" charset="0"/>
                <a:cs typeface="Slogan" pitchFamily="18" charset="0"/>
              </a:rPr>
              <a:t>họa</a:t>
            </a:r>
            <a:r>
              <a:rPr lang="en-US" sz="44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FF0000"/>
                </a:solidFill>
                <a:latin typeface="Slogan" pitchFamily="18" charset="0"/>
                <a:ea typeface="Slogan" pitchFamily="18" charset="0"/>
                <a:cs typeface="Slogan" pitchFamily="18" charset="0"/>
              </a:rPr>
              <a:t> </a:t>
            </a:r>
            <a:r>
              <a:rPr lang="en-US" sz="4400" b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FF0000"/>
                </a:solidFill>
                <a:latin typeface="Slogan" pitchFamily="18" charset="0"/>
                <a:ea typeface="Slogan" pitchFamily="18" charset="0"/>
                <a:cs typeface="Slogan" pitchFamily="18" charset="0"/>
              </a:rPr>
              <a:t>câu</a:t>
            </a:r>
            <a:r>
              <a:rPr lang="en-US" sz="44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FF0000"/>
                </a:solidFill>
                <a:latin typeface="Slogan" pitchFamily="18" charset="0"/>
                <a:ea typeface="Slogan" pitchFamily="18" charset="0"/>
                <a:cs typeface="Slogan" pitchFamily="18" charset="0"/>
              </a:rPr>
              <a:t> </a:t>
            </a:r>
            <a:r>
              <a:rPr lang="en-US" sz="4400" b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FF0000"/>
                </a:solidFill>
                <a:latin typeface="Slogan" pitchFamily="18" charset="0"/>
                <a:ea typeface="Slogan" pitchFamily="18" charset="0"/>
                <a:cs typeface="Slogan" pitchFamily="18" charset="0"/>
              </a:rPr>
              <a:t>chuyện</a:t>
            </a:r>
            <a:r>
              <a:rPr lang="en-US" sz="44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FF0000"/>
                </a:solidFill>
                <a:latin typeface="Slogan" pitchFamily="18" charset="0"/>
                <a:ea typeface="Slogan" pitchFamily="18" charset="0"/>
                <a:cs typeface="Slogan" pitchFamily="18" charset="0"/>
              </a:rPr>
              <a:t> </a:t>
            </a:r>
            <a:r>
              <a:rPr lang="en-US" sz="4400" b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FF0000"/>
                </a:solidFill>
                <a:latin typeface="Slogan" pitchFamily="18" charset="0"/>
                <a:ea typeface="Slogan" pitchFamily="18" charset="0"/>
                <a:cs typeface="Slogan" pitchFamily="18" charset="0"/>
              </a:rPr>
              <a:t>những</a:t>
            </a:r>
            <a:r>
              <a:rPr lang="en-US" sz="44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FF0000"/>
                </a:solidFill>
                <a:latin typeface="Slogan" pitchFamily="18" charset="0"/>
                <a:ea typeface="Slogan" pitchFamily="18" charset="0"/>
                <a:cs typeface="Slogan" pitchFamily="18" charset="0"/>
              </a:rPr>
              <a:t> </a:t>
            </a:r>
            <a:r>
              <a:rPr lang="en-US" sz="4400" b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FF0000"/>
                </a:solidFill>
                <a:latin typeface="Slogan" pitchFamily="18" charset="0"/>
                <a:ea typeface="Slogan" pitchFamily="18" charset="0"/>
                <a:cs typeface="Slogan" pitchFamily="18" charset="0"/>
              </a:rPr>
              <a:t>hạt</a:t>
            </a:r>
            <a:r>
              <a:rPr lang="en-US" sz="44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FF0000"/>
                </a:solidFill>
                <a:latin typeface="Slogan" pitchFamily="18" charset="0"/>
                <a:ea typeface="Slogan" pitchFamily="18" charset="0"/>
                <a:cs typeface="Slogan" pitchFamily="18" charset="0"/>
              </a:rPr>
              <a:t> </a:t>
            </a:r>
          </a:p>
          <a:p>
            <a:r>
              <a:rPr lang="en-US" sz="4400" b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FF0000"/>
                </a:solidFill>
                <a:latin typeface="Slogan" pitchFamily="18" charset="0"/>
                <a:ea typeface="Slogan" pitchFamily="18" charset="0"/>
                <a:cs typeface="Slogan" pitchFamily="18" charset="0"/>
              </a:rPr>
              <a:t>thóc</a:t>
            </a:r>
            <a:r>
              <a:rPr lang="en-US" sz="44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FF0000"/>
                </a:solidFill>
                <a:latin typeface="Slogan" pitchFamily="18" charset="0"/>
                <a:ea typeface="Slogan" pitchFamily="18" charset="0"/>
                <a:cs typeface="Slogan" pitchFamily="18" charset="0"/>
              </a:rPr>
              <a:t> </a:t>
            </a:r>
            <a:r>
              <a:rPr lang="en-US" sz="4400" b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FF0000"/>
                </a:solidFill>
                <a:latin typeface="Slogan" pitchFamily="18" charset="0"/>
                <a:ea typeface="Slogan" pitchFamily="18" charset="0"/>
                <a:cs typeface="Slogan" pitchFamily="18" charset="0"/>
              </a:rPr>
              <a:t>giống</a:t>
            </a:r>
            <a:endParaRPr lang="en-US" sz="44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FF0000"/>
              </a:solidFill>
              <a:latin typeface="Slogan" pitchFamily="18" charset="0"/>
              <a:ea typeface="Slogan" pitchFamily="18" charset="0"/>
              <a:cs typeface="Slogan" pitchFamily="18" charset="0"/>
            </a:endParaRPr>
          </a:p>
        </p:txBody>
      </p:sp>
      <p:sp>
        <p:nvSpPr>
          <p:cNvPr id="14" name="Rounded Rectangle 13"/>
          <p:cNvSpPr/>
          <p:nvPr/>
        </p:nvSpPr>
        <p:spPr>
          <a:xfrm>
            <a:off x="-141499" y="2346015"/>
            <a:ext cx="2102074" cy="921010"/>
          </a:xfrm>
          <a:prstGeom prst="roundRect">
            <a:avLst/>
          </a:prstGeom>
          <a:solidFill>
            <a:schemeClr val="bg1">
              <a:lumMod val="90000"/>
            </a:schemeClr>
          </a:solidFill>
          <a:ln>
            <a:noFill/>
          </a:ln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964326" fontAlgn="auto">
              <a:spcBef>
                <a:spcPts val="0"/>
              </a:spcBef>
              <a:spcAft>
                <a:spcPts val="0"/>
              </a:spcAft>
            </a:pPr>
            <a:r>
              <a:rPr lang="en-US" sz="4218" dirty="0" err="1">
                <a:solidFill>
                  <a:schemeClr val="tx1"/>
                </a:solidFill>
                <a:latin typeface="Slogan" pitchFamily="18" charset="0"/>
                <a:ea typeface="Slogan" pitchFamily="18" charset="0"/>
                <a:cs typeface="Slogan" pitchFamily="18" charset="0"/>
              </a:rPr>
              <a:t>Mở</a:t>
            </a:r>
            <a:r>
              <a:rPr lang="en-US" sz="4218" dirty="0">
                <a:solidFill>
                  <a:schemeClr val="tx1"/>
                </a:solidFill>
                <a:latin typeface="Slogan" pitchFamily="18" charset="0"/>
                <a:ea typeface="Slogan" pitchFamily="18" charset="0"/>
                <a:cs typeface="Slogan" pitchFamily="18" charset="0"/>
              </a:rPr>
              <a:t> </a:t>
            </a:r>
            <a:r>
              <a:rPr lang="en-US" sz="4218" dirty="0" err="1">
                <a:solidFill>
                  <a:schemeClr val="tx1"/>
                </a:solidFill>
                <a:latin typeface="Slogan" pitchFamily="18" charset="0"/>
                <a:ea typeface="Slogan" pitchFamily="18" charset="0"/>
                <a:cs typeface="Slogan" pitchFamily="18" charset="0"/>
              </a:rPr>
              <a:t>bài</a:t>
            </a:r>
            <a:endParaRPr lang="en-US" sz="4218" dirty="0">
              <a:solidFill>
                <a:schemeClr val="tx1"/>
              </a:solidFill>
              <a:latin typeface="Slogan" pitchFamily="18" charset="0"/>
              <a:ea typeface="Slogan" pitchFamily="18" charset="0"/>
              <a:cs typeface="Slogan" pitchFamily="18" charset="0"/>
            </a:endParaRPr>
          </a:p>
        </p:txBody>
      </p:sp>
      <p:sp>
        <p:nvSpPr>
          <p:cNvPr id="16" name="Rounded Rectangle 15"/>
          <p:cNvSpPr/>
          <p:nvPr/>
        </p:nvSpPr>
        <p:spPr>
          <a:xfrm>
            <a:off x="2396126" y="1884450"/>
            <a:ext cx="4678197" cy="2281320"/>
          </a:xfrm>
          <a:prstGeom prst="roundRect">
            <a:avLst/>
          </a:prstGeom>
          <a:solidFill>
            <a:schemeClr val="bg1">
              <a:lumMod val="90000"/>
            </a:schemeClr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964326" fontAlgn="auto">
              <a:spcBef>
                <a:spcPts val="0"/>
              </a:spcBef>
              <a:spcAft>
                <a:spcPts val="0"/>
              </a:spcAft>
            </a:pPr>
            <a:endParaRPr lang="en-US" sz="4218" dirty="0">
              <a:solidFill>
                <a:prstClr val="black"/>
              </a:solidFill>
              <a:latin typeface="Slogan" pitchFamily="18" charset="0"/>
              <a:ea typeface="Slogan" pitchFamily="18" charset="0"/>
              <a:cs typeface="Slogan" pitchFamily="18" charset="0"/>
            </a:endParaRPr>
          </a:p>
        </p:txBody>
      </p:sp>
      <p:sp>
        <p:nvSpPr>
          <p:cNvPr id="17" name="Rounded Rectangle 16"/>
          <p:cNvSpPr/>
          <p:nvPr/>
        </p:nvSpPr>
        <p:spPr>
          <a:xfrm>
            <a:off x="2158900" y="4973449"/>
            <a:ext cx="4470956" cy="827721"/>
          </a:xfrm>
          <a:prstGeom prst="roundRect">
            <a:avLst/>
          </a:prstGeom>
          <a:solidFill>
            <a:schemeClr val="bg1">
              <a:lumMod val="90000"/>
            </a:schemeClr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964326" fontAlgn="auto">
              <a:spcBef>
                <a:spcPts val="0"/>
              </a:spcBef>
              <a:spcAft>
                <a:spcPts val="0"/>
              </a:spcAft>
            </a:pPr>
            <a:r>
              <a:rPr lang="en-US" sz="4218" dirty="0" err="1">
                <a:solidFill>
                  <a:schemeClr val="tx1"/>
                </a:solidFill>
                <a:latin typeface="Slogan" pitchFamily="18" charset="0"/>
                <a:ea typeface="Slogan" pitchFamily="18" charset="0"/>
                <a:cs typeface="Slogan" pitchFamily="18" charset="0"/>
              </a:rPr>
              <a:t>Mở</a:t>
            </a:r>
            <a:r>
              <a:rPr lang="en-US" sz="4218" dirty="0">
                <a:solidFill>
                  <a:schemeClr val="tx1"/>
                </a:solidFill>
                <a:latin typeface="Slogan" pitchFamily="18" charset="0"/>
                <a:ea typeface="Slogan" pitchFamily="18" charset="0"/>
                <a:cs typeface="Slogan" pitchFamily="18" charset="0"/>
              </a:rPr>
              <a:t> </a:t>
            </a:r>
            <a:r>
              <a:rPr lang="en-US" sz="4218" dirty="0" err="1">
                <a:solidFill>
                  <a:schemeClr val="tx1"/>
                </a:solidFill>
                <a:latin typeface="Slogan" pitchFamily="18" charset="0"/>
                <a:ea typeface="Slogan" pitchFamily="18" charset="0"/>
                <a:cs typeface="Slogan" pitchFamily="18" charset="0"/>
              </a:rPr>
              <a:t>bài</a:t>
            </a:r>
            <a:r>
              <a:rPr lang="en-US" sz="4218" dirty="0">
                <a:solidFill>
                  <a:schemeClr val="tx1"/>
                </a:solidFill>
                <a:latin typeface="Slogan" pitchFamily="18" charset="0"/>
                <a:ea typeface="Slogan" pitchFamily="18" charset="0"/>
                <a:cs typeface="Slogan" pitchFamily="18" charset="0"/>
              </a:rPr>
              <a:t> </a:t>
            </a:r>
            <a:r>
              <a:rPr lang="en-US" sz="4218" dirty="0" err="1">
                <a:solidFill>
                  <a:schemeClr val="tx1"/>
                </a:solidFill>
                <a:latin typeface="Slogan" pitchFamily="18" charset="0"/>
                <a:ea typeface="Slogan" pitchFamily="18" charset="0"/>
                <a:cs typeface="Slogan" pitchFamily="18" charset="0"/>
              </a:rPr>
              <a:t>trực</a:t>
            </a:r>
            <a:r>
              <a:rPr lang="en-US" sz="4218" dirty="0">
                <a:solidFill>
                  <a:schemeClr val="tx1"/>
                </a:solidFill>
                <a:latin typeface="Slogan" pitchFamily="18" charset="0"/>
                <a:ea typeface="Slogan" pitchFamily="18" charset="0"/>
                <a:cs typeface="Slogan" pitchFamily="18" charset="0"/>
              </a:rPr>
              <a:t> </a:t>
            </a:r>
            <a:r>
              <a:rPr lang="en-US" sz="4218" dirty="0" err="1">
                <a:solidFill>
                  <a:schemeClr val="tx1"/>
                </a:solidFill>
                <a:latin typeface="Slogan" pitchFamily="18" charset="0"/>
                <a:ea typeface="Slogan" pitchFamily="18" charset="0"/>
                <a:cs typeface="Slogan" pitchFamily="18" charset="0"/>
              </a:rPr>
              <a:t>tiếp</a:t>
            </a:r>
            <a:endParaRPr lang="en-US" sz="4218" dirty="0">
              <a:solidFill>
                <a:schemeClr val="tx1"/>
              </a:solidFill>
              <a:latin typeface="Slogan" pitchFamily="18" charset="0"/>
              <a:ea typeface="Slogan" pitchFamily="18" charset="0"/>
              <a:cs typeface="Slogan" pitchFamily="18" charset="0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2396125" y="2095558"/>
            <a:ext cx="4537336" cy="184531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 defTabSz="964326" fontAlgn="auto">
              <a:spcBef>
                <a:spcPts val="0"/>
              </a:spcBef>
              <a:spcAft>
                <a:spcPts val="0"/>
              </a:spcAft>
            </a:pPr>
            <a:r>
              <a:rPr lang="vi-VN" sz="3797" dirty="0">
                <a:solidFill>
                  <a:schemeClr val="tx1"/>
                </a:solidFill>
                <a:latin typeface="Slogan" pitchFamily="18" charset="0"/>
                <a:ea typeface="Slogan" pitchFamily="18" charset="0"/>
                <a:cs typeface="Slogan" pitchFamily="18" charset="0"/>
              </a:rPr>
              <a:t>Ngày xưa có một ông vua cao tuổi muốn tìm người nối ngôi</a:t>
            </a:r>
            <a:r>
              <a:rPr lang="en-US" sz="3797" dirty="0">
                <a:solidFill>
                  <a:schemeClr val="tx1"/>
                </a:solidFill>
                <a:latin typeface="Slogan" pitchFamily="18" charset="0"/>
                <a:ea typeface="Slogan" pitchFamily="18" charset="0"/>
                <a:cs typeface="Slogan" pitchFamily="18" charset="0"/>
              </a:rPr>
              <a:t>.</a:t>
            </a:r>
          </a:p>
        </p:txBody>
      </p:sp>
      <p:sp>
        <p:nvSpPr>
          <p:cNvPr id="19" name="Right Arrow 18"/>
          <p:cNvSpPr/>
          <p:nvPr/>
        </p:nvSpPr>
        <p:spPr>
          <a:xfrm>
            <a:off x="2068261" y="2618167"/>
            <a:ext cx="368404" cy="406943"/>
          </a:xfrm>
          <a:prstGeom prst="rightArrow">
            <a:avLst/>
          </a:prstGeom>
          <a:solidFill>
            <a:schemeClr val="bg1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64326" fontAlgn="auto">
              <a:spcBef>
                <a:spcPts val="0"/>
              </a:spcBef>
              <a:spcAft>
                <a:spcPts val="0"/>
              </a:spcAft>
            </a:pPr>
            <a:endParaRPr lang="en-US" sz="1898">
              <a:solidFill>
                <a:prstClr val="white"/>
              </a:solidFill>
              <a:latin typeface="Slogan" pitchFamily="18" charset="0"/>
              <a:ea typeface="Slogan" pitchFamily="18" charset="0"/>
              <a:cs typeface="Slogan" pitchFamily="18" charset="0"/>
            </a:endParaRPr>
          </a:p>
        </p:txBody>
      </p:sp>
      <p:sp>
        <p:nvSpPr>
          <p:cNvPr id="20" name="Right Arrow 19"/>
          <p:cNvSpPr/>
          <p:nvPr/>
        </p:nvSpPr>
        <p:spPr>
          <a:xfrm rot="16200000" flipH="1">
            <a:off x="5188700" y="4449164"/>
            <a:ext cx="641628" cy="406943"/>
          </a:xfrm>
          <a:prstGeom prst="rightArrow">
            <a:avLst/>
          </a:prstGeom>
          <a:solidFill>
            <a:schemeClr val="bg1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64326" fontAlgn="auto">
              <a:spcBef>
                <a:spcPts val="0"/>
              </a:spcBef>
              <a:spcAft>
                <a:spcPts val="0"/>
              </a:spcAft>
            </a:pPr>
            <a:endParaRPr lang="en-US" sz="1898">
              <a:solidFill>
                <a:prstClr val="white"/>
              </a:solidFill>
              <a:latin typeface="Slogan" pitchFamily="18" charset="0"/>
              <a:ea typeface="Slogan" pitchFamily="18" charset="0"/>
              <a:cs typeface="Slog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532356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4" grpId="0" animBg="1"/>
      <p:bldP spid="16" grpId="0" animBg="1"/>
      <p:bldP spid="17" grpId="0" animBg="1"/>
      <p:bldP spid="18" grpId="0"/>
      <p:bldP spid="19" grpId="0" animBg="1"/>
      <p:bldP spid="20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" name="Google Shape;256;p7"/>
          <p:cNvSpPr txBox="1"/>
          <p:nvPr/>
        </p:nvSpPr>
        <p:spPr>
          <a:xfrm>
            <a:off x="1398375" y="524375"/>
            <a:ext cx="1868100" cy="77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Slogan" pitchFamily="18" charset="0"/>
              <a:ea typeface="Slogan" pitchFamily="18" charset="0"/>
              <a:cs typeface="Slogan" pitchFamily="18" charset="0"/>
              <a:sym typeface="Handlee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0000">
                        <a14:foregroundMark x1="59300" y1="40926" x2="59300" y2="40926"/>
                        <a14:foregroundMark x1="59800" y1="37500" x2="59800" y2="37500"/>
                        <a14:foregroundMark x1="56400" y1="36019" x2="56400" y2="36019"/>
                        <a14:foregroundMark x1="56200" y1="34537" x2="56200" y2="34537"/>
                        <a14:foregroundMark x1="56100" y1="33333" x2="56100" y2="33333"/>
                        <a14:foregroundMark x1="58000" y1="39722" x2="58000" y2="40093"/>
                        <a14:foregroundMark x1="58400" y1="37593" x2="58400" y2="37593"/>
                        <a14:foregroundMark x1="59600" y1="33426" x2="59600" y2="33426"/>
                        <a14:foregroundMark x1="58100" y1="44537" x2="58100" y2="44537"/>
                        <a14:foregroundMark x1="60300" y1="45463" x2="60300" y2="45463"/>
                        <a14:foregroundMark x1="57400" y1="45556" x2="57400" y2="45556"/>
                        <a14:foregroundMark x1="40000" y1="37315" x2="40000" y2="37315"/>
                        <a14:foregroundMark x1="39200" y1="38704" x2="39200" y2="38704"/>
                        <a14:foregroundMark x1="41000" y1="36019" x2="41000" y2="36019"/>
                        <a14:foregroundMark x1="41000" y1="37037" x2="41000" y2="37037"/>
                        <a14:foregroundMark x1="34200" y1="33241" x2="34200" y2="33241"/>
                        <a14:foregroundMark x1="31000" y1="30648" x2="31000" y2="30648"/>
                        <a14:foregroundMark x1="31900" y1="31111" x2="31900" y2="31111"/>
                        <a14:foregroundMark x1="28700" y1="29444" x2="28700" y2="29444"/>
                        <a14:foregroundMark x1="27700" y1="28148" x2="27700" y2="28148"/>
                        <a14:foregroundMark x1="26600" y1="27500" x2="26600" y2="27500"/>
                        <a14:foregroundMark x1="32900" y1="32037" x2="32900" y2="32037"/>
                        <a14:foregroundMark x1="35800" y1="33889" x2="35800" y2="33889"/>
                        <a14:foregroundMark x1="67900" y1="52407" x2="67900" y2="52407"/>
                        <a14:foregroundMark x1="68300" y1="51111" x2="68300" y2="51111"/>
                        <a14:foregroundMark x1="67800" y1="56019" x2="67800" y2="56019"/>
                        <a14:foregroundMark x1="68500" y1="50370" x2="68500" y2="50370"/>
                        <a14:foregroundMark x1="69500" y1="50833" x2="69500" y2="50833"/>
                      </a14:backgroundRemoval>
                    </a14:imgEffect>
                    <a14:imgEffect>
                      <a14:artisticTexturizer/>
                    </a14:imgEffect>
                    <a14:imgEffect>
                      <a14:colorTemperature colorTemp="5900"/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09514" y="1331925"/>
            <a:ext cx="6350000" cy="6858000"/>
          </a:xfrm>
          <a:prstGeom prst="rect">
            <a:avLst/>
          </a:prstGeom>
        </p:spPr>
      </p:pic>
      <p:pic>
        <p:nvPicPr>
          <p:cNvPr id="11" name="Picture 2" descr="C:\Users\HP\Desktop\office-desk-icon-flat-design-vector-27498884.jpg"/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0000" b="90000" l="10000" r="90000">
                        <a14:foregroundMark x1="40500" y1="69630" x2="40500" y2="69630"/>
                        <a14:foregroundMark x1="38500" y1="60000" x2="38500" y2="60000"/>
                        <a14:backgroundMark x1="42000" y1="31574" x2="42000" y2="31574"/>
                        <a14:backgroundMark x1="38000" y1="50833" x2="38000" y2="50833"/>
                        <a14:backgroundMark x1="46400" y1="48981" x2="46400" y2="4898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9724" y="2806520"/>
            <a:ext cx="5125156" cy="55351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2" descr="C:\Users\HP\Desktop\10-point-exam-score-icon-design-ten-points-vector-33974159.jpg"/>
          <p:cNvPicPr>
            <a:picLocks noChangeAspect="1" noChangeArrowheads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0000" b="90000" l="10000" r="90000">
                        <a14:foregroundMark x1="56000" y1="43333" x2="56000" y2="4333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16946">
            <a:off x="7441598" y="-155520"/>
            <a:ext cx="3110223" cy="33590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6" name="Group 25"/>
          <p:cNvGrpSpPr/>
          <p:nvPr/>
        </p:nvGrpSpPr>
        <p:grpSpPr>
          <a:xfrm>
            <a:off x="-5151119" y="-289560"/>
            <a:ext cx="14147828" cy="2366918"/>
            <a:chOff x="469895" y="1897752"/>
            <a:chExt cx="4579924" cy="1280892"/>
          </a:xfrm>
        </p:grpSpPr>
        <p:pic>
          <p:nvPicPr>
            <p:cNvPr id="27" name="Picture 26"/>
            <p:cNvPicPr>
              <a:picLocks noChangeAspect="1"/>
            </p:cNvPicPr>
            <p:nvPr/>
          </p:nvPicPr>
          <p:blipFill rotWithShape="1">
            <a:blip r:embed="rId9">
              <a:extLst>
                <a:ext uri="{BEBA8EAE-BF5A-486C-A8C5-ECC9F3942E4B}">
                  <a14:imgProps xmlns:a14="http://schemas.microsoft.com/office/drawing/2010/main">
                    <a14:imgLayer r:embed="rId10">
                      <a14:imgEffect>
                        <a14:backgroundRemoval t="79856" b="100000" l="0" r="45847"/>
                      </a14:imgEffect>
                      <a14:imgEffect>
                        <a14:brightnessContrast bright="20000" contrast="-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79007" r="59661"/>
            <a:stretch/>
          </p:blipFill>
          <p:spPr>
            <a:xfrm>
              <a:off x="1897460" y="2085813"/>
              <a:ext cx="3152359" cy="1092831"/>
            </a:xfrm>
            <a:prstGeom prst="rect">
              <a:avLst/>
            </a:prstGeom>
          </p:spPr>
        </p:pic>
        <p:sp>
          <p:nvSpPr>
            <p:cNvPr id="28" name="TextBox 27"/>
            <p:cNvSpPr txBox="1"/>
            <p:nvPr/>
          </p:nvSpPr>
          <p:spPr>
            <a:xfrm>
              <a:off x="469895" y="1897752"/>
              <a:ext cx="82613" cy="24983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>
                  <a:solidFill>
                    <a:srgbClr val="2A91A2"/>
                  </a:solidFill>
                  <a:latin typeface="Slogan" pitchFamily="18" charset="0"/>
                  <a:ea typeface="Slogan" pitchFamily="18" charset="0"/>
                  <a:cs typeface="Slogan" pitchFamily="18" charset="0"/>
                </a:rPr>
                <a:t>:</a:t>
              </a:r>
            </a:p>
          </p:txBody>
        </p:sp>
      </p:grpSp>
      <p:pic>
        <p:nvPicPr>
          <p:cNvPr id="30" name="Picture 5" descr="C:\Users\HP\Desktop\hs 4.jpg"/>
          <p:cNvPicPr>
            <a:picLocks noChangeAspect="1" noChangeArrowheads="1"/>
          </p:cNvPicPr>
          <p:nvPr/>
        </p:nvPicPr>
        <p:blipFill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1128" b="91353" l="5751" r="92013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-1579866" y="3573981"/>
            <a:ext cx="3912291" cy="33906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TextBox 12"/>
          <p:cNvSpPr txBox="1"/>
          <p:nvPr/>
        </p:nvSpPr>
        <p:spPr>
          <a:xfrm>
            <a:off x="376278" y="463415"/>
            <a:ext cx="8036201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FF0000"/>
                </a:solidFill>
                <a:latin typeface="Slogan" pitchFamily="18" charset="0"/>
                <a:ea typeface="Slogan" pitchFamily="18" charset="0"/>
                <a:cs typeface="Slogan" pitchFamily="18" charset="0"/>
              </a:rPr>
              <a:t>Minh </a:t>
            </a:r>
            <a:r>
              <a:rPr lang="en-US" sz="4400" b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FF0000"/>
                </a:solidFill>
                <a:latin typeface="Slogan" pitchFamily="18" charset="0"/>
                <a:ea typeface="Slogan" pitchFamily="18" charset="0"/>
                <a:cs typeface="Slogan" pitchFamily="18" charset="0"/>
              </a:rPr>
              <a:t>họa</a:t>
            </a:r>
            <a:r>
              <a:rPr lang="en-US" sz="44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FF0000"/>
                </a:solidFill>
                <a:latin typeface="Slogan" pitchFamily="18" charset="0"/>
                <a:ea typeface="Slogan" pitchFamily="18" charset="0"/>
                <a:cs typeface="Slogan" pitchFamily="18" charset="0"/>
              </a:rPr>
              <a:t> </a:t>
            </a:r>
            <a:r>
              <a:rPr lang="en-US" sz="4400" b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FF0000"/>
                </a:solidFill>
                <a:latin typeface="Slogan" pitchFamily="18" charset="0"/>
                <a:ea typeface="Slogan" pitchFamily="18" charset="0"/>
                <a:cs typeface="Slogan" pitchFamily="18" charset="0"/>
              </a:rPr>
              <a:t>câu</a:t>
            </a:r>
            <a:r>
              <a:rPr lang="en-US" sz="44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FF0000"/>
                </a:solidFill>
                <a:latin typeface="Slogan" pitchFamily="18" charset="0"/>
                <a:ea typeface="Slogan" pitchFamily="18" charset="0"/>
                <a:cs typeface="Slogan" pitchFamily="18" charset="0"/>
              </a:rPr>
              <a:t> </a:t>
            </a:r>
            <a:r>
              <a:rPr lang="en-US" sz="4400" b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FF0000"/>
                </a:solidFill>
                <a:latin typeface="Slogan" pitchFamily="18" charset="0"/>
                <a:ea typeface="Slogan" pitchFamily="18" charset="0"/>
                <a:cs typeface="Slogan" pitchFamily="18" charset="0"/>
              </a:rPr>
              <a:t>chuyện</a:t>
            </a:r>
            <a:r>
              <a:rPr lang="en-US" sz="44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FF0000"/>
                </a:solidFill>
                <a:latin typeface="Slogan" pitchFamily="18" charset="0"/>
                <a:ea typeface="Slogan" pitchFamily="18" charset="0"/>
                <a:cs typeface="Slogan" pitchFamily="18" charset="0"/>
              </a:rPr>
              <a:t> </a:t>
            </a:r>
            <a:r>
              <a:rPr lang="en-US" sz="4400" b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FF0000"/>
                </a:solidFill>
                <a:latin typeface="Slogan" pitchFamily="18" charset="0"/>
                <a:ea typeface="Slogan" pitchFamily="18" charset="0"/>
                <a:cs typeface="Slogan" pitchFamily="18" charset="0"/>
              </a:rPr>
              <a:t>những</a:t>
            </a:r>
            <a:r>
              <a:rPr lang="en-US" sz="44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FF0000"/>
                </a:solidFill>
                <a:latin typeface="Slogan" pitchFamily="18" charset="0"/>
                <a:ea typeface="Slogan" pitchFamily="18" charset="0"/>
                <a:cs typeface="Slogan" pitchFamily="18" charset="0"/>
              </a:rPr>
              <a:t> </a:t>
            </a:r>
            <a:r>
              <a:rPr lang="en-US" sz="4400" b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FF0000"/>
                </a:solidFill>
                <a:latin typeface="Slogan" pitchFamily="18" charset="0"/>
                <a:ea typeface="Slogan" pitchFamily="18" charset="0"/>
                <a:cs typeface="Slogan" pitchFamily="18" charset="0"/>
              </a:rPr>
              <a:t>hạt</a:t>
            </a:r>
            <a:r>
              <a:rPr lang="en-US" sz="44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FF0000"/>
                </a:solidFill>
                <a:latin typeface="Slogan" pitchFamily="18" charset="0"/>
                <a:ea typeface="Slogan" pitchFamily="18" charset="0"/>
                <a:cs typeface="Slogan" pitchFamily="18" charset="0"/>
              </a:rPr>
              <a:t> </a:t>
            </a:r>
          </a:p>
          <a:p>
            <a:r>
              <a:rPr lang="en-US" sz="4400" b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FF0000"/>
                </a:solidFill>
                <a:latin typeface="Slogan" pitchFamily="18" charset="0"/>
                <a:ea typeface="Slogan" pitchFamily="18" charset="0"/>
                <a:cs typeface="Slogan" pitchFamily="18" charset="0"/>
              </a:rPr>
              <a:t>thóc</a:t>
            </a:r>
            <a:r>
              <a:rPr lang="en-US" sz="44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FF0000"/>
                </a:solidFill>
                <a:latin typeface="Slogan" pitchFamily="18" charset="0"/>
                <a:ea typeface="Slogan" pitchFamily="18" charset="0"/>
                <a:cs typeface="Slogan" pitchFamily="18" charset="0"/>
              </a:rPr>
              <a:t> </a:t>
            </a:r>
            <a:r>
              <a:rPr lang="en-US" sz="4400" b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FF0000"/>
                </a:solidFill>
                <a:latin typeface="Slogan" pitchFamily="18" charset="0"/>
                <a:ea typeface="Slogan" pitchFamily="18" charset="0"/>
                <a:cs typeface="Slogan" pitchFamily="18" charset="0"/>
              </a:rPr>
              <a:t>giống</a:t>
            </a:r>
            <a:endParaRPr lang="en-US" sz="44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FF0000"/>
              </a:solidFill>
              <a:latin typeface="Slogan" pitchFamily="18" charset="0"/>
              <a:ea typeface="Slogan" pitchFamily="18" charset="0"/>
              <a:cs typeface="Slogan" pitchFamily="18" charset="0"/>
            </a:endParaRPr>
          </a:p>
        </p:txBody>
      </p:sp>
      <p:sp>
        <p:nvSpPr>
          <p:cNvPr id="14" name="Rounded Rectangle 13"/>
          <p:cNvSpPr/>
          <p:nvPr/>
        </p:nvSpPr>
        <p:spPr>
          <a:xfrm>
            <a:off x="-141499" y="2346015"/>
            <a:ext cx="2102074" cy="921010"/>
          </a:xfrm>
          <a:prstGeom prst="roundRect">
            <a:avLst/>
          </a:prstGeom>
          <a:solidFill>
            <a:schemeClr val="bg1">
              <a:lumMod val="90000"/>
            </a:schemeClr>
          </a:solidFill>
          <a:ln>
            <a:noFill/>
          </a:ln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964326" fontAlgn="auto">
              <a:spcBef>
                <a:spcPts val="0"/>
              </a:spcBef>
              <a:spcAft>
                <a:spcPts val="0"/>
              </a:spcAft>
            </a:pPr>
            <a:r>
              <a:rPr lang="en-US" sz="4218" dirty="0" err="1">
                <a:solidFill>
                  <a:schemeClr val="tx1"/>
                </a:solidFill>
                <a:latin typeface="Slogan" pitchFamily="18" charset="0"/>
                <a:ea typeface="Slogan" pitchFamily="18" charset="0"/>
                <a:cs typeface="Slogan" pitchFamily="18" charset="0"/>
              </a:rPr>
              <a:t>Mở</a:t>
            </a:r>
            <a:r>
              <a:rPr lang="en-US" sz="4218" dirty="0">
                <a:solidFill>
                  <a:schemeClr val="tx1"/>
                </a:solidFill>
                <a:latin typeface="Slogan" pitchFamily="18" charset="0"/>
                <a:ea typeface="Slogan" pitchFamily="18" charset="0"/>
                <a:cs typeface="Slogan" pitchFamily="18" charset="0"/>
              </a:rPr>
              <a:t> </a:t>
            </a:r>
            <a:r>
              <a:rPr lang="en-US" sz="4218" dirty="0" err="1">
                <a:solidFill>
                  <a:schemeClr val="tx1"/>
                </a:solidFill>
                <a:latin typeface="Slogan" pitchFamily="18" charset="0"/>
                <a:ea typeface="Slogan" pitchFamily="18" charset="0"/>
                <a:cs typeface="Slogan" pitchFamily="18" charset="0"/>
              </a:rPr>
              <a:t>bài</a:t>
            </a:r>
            <a:endParaRPr lang="en-US" sz="4218" dirty="0">
              <a:solidFill>
                <a:schemeClr val="tx1"/>
              </a:solidFill>
              <a:latin typeface="Slogan" pitchFamily="18" charset="0"/>
              <a:ea typeface="Slogan" pitchFamily="18" charset="0"/>
              <a:cs typeface="Slogan" pitchFamily="18" charset="0"/>
            </a:endParaRPr>
          </a:p>
        </p:txBody>
      </p:sp>
      <p:sp>
        <p:nvSpPr>
          <p:cNvPr id="16" name="Rounded Rectangle 15"/>
          <p:cNvSpPr/>
          <p:nvPr/>
        </p:nvSpPr>
        <p:spPr>
          <a:xfrm>
            <a:off x="2396126" y="1884450"/>
            <a:ext cx="4678197" cy="2281320"/>
          </a:xfrm>
          <a:prstGeom prst="roundRect">
            <a:avLst/>
          </a:prstGeom>
          <a:solidFill>
            <a:schemeClr val="bg1">
              <a:lumMod val="90000"/>
            </a:schemeClr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964326" fontAlgn="auto">
              <a:spcBef>
                <a:spcPts val="0"/>
              </a:spcBef>
              <a:spcAft>
                <a:spcPts val="0"/>
              </a:spcAft>
            </a:pPr>
            <a:endParaRPr lang="en-US" sz="4218" dirty="0">
              <a:solidFill>
                <a:prstClr val="black"/>
              </a:solidFill>
              <a:latin typeface="Slogan" pitchFamily="18" charset="0"/>
              <a:ea typeface="Slogan" pitchFamily="18" charset="0"/>
              <a:cs typeface="Slogan" pitchFamily="18" charset="0"/>
            </a:endParaRPr>
          </a:p>
        </p:txBody>
      </p:sp>
      <p:sp>
        <p:nvSpPr>
          <p:cNvPr id="17" name="Rounded Rectangle 16"/>
          <p:cNvSpPr/>
          <p:nvPr/>
        </p:nvSpPr>
        <p:spPr>
          <a:xfrm>
            <a:off x="2158900" y="4973449"/>
            <a:ext cx="4470956" cy="827721"/>
          </a:xfrm>
          <a:prstGeom prst="roundRect">
            <a:avLst/>
          </a:prstGeom>
          <a:solidFill>
            <a:schemeClr val="bg1">
              <a:lumMod val="90000"/>
            </a:schemeClr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964326" fontAlgn="auto">
              <a:spcBef>
                <a:spcPts val="0"/>
              </a:spcBef>
              <a:spcAft>
                <a:spcPts val="0"/>
              </a:spcAft>
            </a:pPr>
            <a:r>
              <a:rPr lang="en-US" sz="4218" dirty="0" err="1">
                <a:solidFill>
                  <a:schemeClr val="tx1"/>
                </a:solidFill>
                <a:latin typeface="Slogan" pitchFamily="18" charset="0"/>
                <a:ea typeface="Slogan" pitchFamily="18" charset="0"/>
                <a:cs typeface="Slogan" pitchFamily="18" charset="0"/>
              </a:rPr>
              <a:t>Mở</a:t>
            </a:r>
            <a:r>
              <a:rPr lang="en-US" sz="4218" dirty="0">
                <a:solidFill>
                  <a:schemeClr val="tx1"/>
                </a:solidFill>
                <a:latin typeface="Slogan" pitchFamily="18" charset="0"/>
                <a:ea typeface="Slogan" pitchFamily="18" charset="0"/>
                <a:cs typeface="Slogan" pitchFamily="18" charset="0"/>
              </a:rPr>
              <a:t> </a:t>
            </a:r>
            <a:r>
              <a:rPr lang="en-US" sz="4218" dirty="0" err="1">
                <a:solidFill>
                  <a:schemeClr val="tx1"/>
                </a:solidFill>
                <a:latin typeface="Slogan" pitchFamily="18" charset="0"/>
                <a:ea typeface="Slogan" pitchFamily="18" charset="0"/>
                <a:cs typeface="Slogan" pitchFamily="18" charset="0"/>
              </a:rPr>
              <a:t>bài</a:t>
            </a:r>
            <a:r>
              <a:rPr lang="en-US" sz="4218" dirty="0">
                <a:solidFill>
                  <a:schemeClr val="tx1"/>
                </a:solidFill>
                <a:latin typeface="Slogan" pitchFamily="18" charset="0"/>
                <a:ea typeface="Slogan" pitchFamily="18" charset="0"/>
                <a:cs typeface="Slogan" pitchFamily="18" charset="0"/>
              </a:rPr>
              <a:t> </a:t>
            </a:r>
            <a:r>
              <a:rPr lang="en-US" sz="4218" dirty="0" err="1">
                <a:solidFill>
                  <a:schemeClr val="tx1"/>
                </a:solidFill>
                <a:latin typeface="Slogan" pitchFamily="18" charset="0"/>
                <a:ea typeface="Slogan" pitchFamily="18" charset="0"/>
                <a:cs typeface="Slogan" pitchFamily="18" charset="0"/>
              </a:rPr>
              <a:t>gián</a:t>
            </a:r>
            <a:r>
              <a:rPr lang="en-US" sz="4218" dirty="0">
                <a:solidFill>
                  <a:schemeClr val="tx1"/>
                </a:solidFill>
                <a:latin typeface="Slogan" pitchFamily="18" charset="0"/>
                <a:ea typeface="Slogan" pitchFamily="18" charset="0"/>
                <a:cs typeface="Slogan" pitchFamily="18" charset="0"/>
              </a:rPr>
              <a:t> </a:t>
            </a:r>
            <a:r>
              <a:rPr lang="en-US" sz="4218" dirty="0" err="1">
                <a:solidFill>
                  <a:schemeClr val="tx1"/>
                </a:solidFill>
                <a:latin typeface="Slogan" pitchFamily="18" charset="0"/>
                <a:ea typeface="Slogan" pitchFamily="18" charset="0"/>
                <a:cs typeface="Slogan" pitchFamily="18" charset="0"/>
              </a:rPr>
              <a:t>tiếp</a:t>
            </a:r>
            <a:endParaRPr lang="en-US" sz="4218" dirty="0">
              <a:solidFill>
                <a:schemeClr val="tx1"/>
              </a:solidFill>
              <a:latin typeface="Slogan" pitchFamily="18" charset="0"/>
              <a:ea typeface="Slogan" pitchFamily="18" charset="0"/>
              <a:cs typeface="Slogan" pitchFamily="18" charset="0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2487565" y="1714558"/>
            <a:ext cx="4537336" cy="3046988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algn="just" defTabSz="964326"/>
            <a:r>
              <a:rPr lang="vi-VN" sz="3200" dirty="0">
                <a:solidFill>
                  <a:schemeClr val="tx1"/>
                </a:solidFill>
                <a:latin typeface="Slogan" pitchFamily="18" charset="0"/>
                <a:ea typeface="Slogan" pitchFamily="18" charset="0"/>
                <a:cs typeface="Slogan" pitchFamily="18" charset="0"/>
              </a:rPr>
              <a:t>Nhà vua nhận thấy mình tuổi cao, sức yếu, trong một buổi thượng triều, ông muốn thử tài để chọn một người nối ngôi</a:t>
            </a:r>
            <a:r>
              <a:rPr lang="en-US" sz="3200" dirty="0">
                <a:solidFill>
                  <a:schemeClr val="tx1"/>
                </a:solidFill>
                <a:latin typeface="Slogan" pitchFamily="18" charset="0"/>
                <a:ea typeface="Slogan" pitchFamily="18" charset="0"/>
                <a:cs typeface="Slogan" pitchFamily="18" charset="0"/>
              </a:rPr>
              <a:t>.</a:t>
            </a:r>
          </a:p>
          <a:p>
            <a:pPr algn="just" defTabSz="964326" fontAlgn="auto">
              <a:spcBef>
                <a:spcPts val="0"/>
              </a:spcBef>
              <a:spcAft>
                <a:spcPts val="0"/>
              </a:spcAft>
            </a:pPr>
            <a:r>
              <a:rPr lang="en-US" sz="3200" dirty="0">
                <a:solidFill>
                  <a:schemeClr val="tx1"/>
                </a:solidFill>
                <a:latin typeface="Slogan" pitchFamily="18" charset="0"/>
                <a:ea typeface="Slogan" pitchFamily="18" charset="0"/>
                <a:cs typeface="Slogan" pitchFamily="18" charset="0"/>
              </a:rPr>
              <a:t>.</a:t>
            </a:r>
          </a:p>
        </p:txBody>
      </p:sp>
      <p:sp>
        <p:nvSpPr>
          <p:cNvPr id="19" name="Right Arrow 18"/>
          <p:cNvSpPr/>
          <p:nvPr/>
        </p:nvSpPr>
        <p:spPr>
          <a:xfrm>
            <a:off x="2068261" y="2618167"/>
            <a:ext cx="368404" cy="406943"/>
          </a:xfrm>
          <a:prstGeom prst="rightArrow">
            <a:avLst/>
          </a:prstGeom>
          <a:solidFill>
            <a:schemeClr val="bg1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64326" fontAlgn="auto">
              <a:spcBef>
                <a:spcPts val="0"/>
              </a:spcBef>
              <a:spcAft>
                <a:spcPts val="0"/>
              </a:spcAft>
            </a:pPr>
            <a:endParaRPr lang="en-US" sz="1898">
              <a:solidFill>
                <a:prstClr val="white"/>
              </a:solidFill>
              <a:latin typeface="Slogan" pitchFamily="18" charset="0"/>
              <a:ea typeface="Slogan" pitchFamily="18" charset="0"/>
              <a:cs typeface="Slogan" pitchFamily="18" charset="0"/>
            </a:endParaRPr>
          </a:p>
        </p:txBody>
      </p:sp>
      <p:sp>
        <p:nvSpPr>
          <p:cNvPr id="20" name="Right Arrow 19"/>
          <p:cNvSpPr/>
          <p:nvPr/>
        </p:nvSpPr>
        <p:spPr>
          <a:xfrm rot="16200000" flipH="1">
            <a:off x="4277037" y="4432583"/>
            <a:ext cx="641628" cy="406943"/>
          </a:xfrm>
          <a:prstGeom prst="rightArrow">
            <a:avLst/>
          </a:prstGeom>
          <a:solidFill>
            <a:schemeClr val="bg1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64326" fontAlgn="auto">
              <a:spcBef>
                <a:spcPts val="0"/>
              </a:spcBef>
              <a:spcAft>
                <a:spcPts val="0"/>
              </a:spcAft>
            </a:pPr>
            <a:endParaRPr lang="en-US" sz="1898">
              <a:solidFill>
                <a:prstClr val="white"/>
              </a:solidFill>
              <a:latin typeface="Slogan" pitchFamily="18" charset="0"/>
              <a:ea typeface="Slogan" pitchFamily="18" charset="0"/>
              <a:cs typeface="Slog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833703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4" grpId="0" animBg="1"/>
      <p:bldP spid="16" grpId="0" animBg="1"/>
      <p:bldP spid="17" grpId="0" animBg="1"/>
      <p:bldP spid="18" grpId="0"/>
      <p:bldP spid="19" grpId="0" animBg="1"/>
      <p:bldP spid="20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" name="Google Shape;256;p7"/>
          <p:cNvSpPr txBox="1"/>
          <p:nvPr/>
        </p:nvSpPr>
        <p:spPr>
          <a:xfrm>
            <a:off x="1398375" y="524375"/>
            <a:ext cx="1868100" cy="77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Slogan" pitchFamily="18" charset="0"/>
              <a:ea typeface="Slogan" pitchFamily="18" charset="0"/>
              <a:cs typeface="Slogan" pitchFamily="18" charset="0"/>
              <a:sym typeface="Handlee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0000">
                        <a14:foregroundMark x1="59300" y1="40926" x2="59300" y2="40926"/>
                        <a14:foregroundMark x1="59800" y1="37500" x2="59800" y2="37500"/>
                        <a14:foregroundMark x1="56400" y1="36019" x2="56400" y2="36019"/>
                        <a14:foregroundMark x1="56200" y1="34537" x2="56200" y2="34537"/>
                        <a14:foregroundMark x1="56100" y1="33333" x2="56100" y2="33333"/>
                        <a14:foregroundMark x1="58000" y1="39722" x2="58000" y2="40093"/>
                        <a14:foregroundMark x1="58400" y1="37593" x2="58400" y2="37593"/>
                        <a14:foregroundMark x1="59600" y1="33426" x2="59600" y2="33426"/>
                        <a14:foregroundMark x1="58100" y1="44537" x2="58100" y2="44537"/>
                        <a14:foregroundMark x1="60300" y1="45463" x2="60300" y2="45463"/>
                        <a14:foregroundMark x1="57400" y1="45556" x2="57400" y2="45556"/>
                        <a14:foregroundMark x1="40000" y1="37315" x2="40000" y2="37315"/>
                        <a14:foregroundMark x1="39200" y1="38704" x2="39200" y2="38704"/>
                        <a14:foregroundMark x1="41000" y1="36019" x2="41000" y2="36019"/>
                        <a14:foregroundMark x1="41000" y1="37037" x2="41000" y2="37037"/>
                        <a14:foregroundMark x1="34200" y1="33241" x2="34200" y2="33241"/>
                        <a14:foregroundMark x1="31000" y1="30648" x2="31000" y2="30648"/>
                        <a14:foregroundMark x1="31900" y1="31111" x2="31900" y2="31111"/>
                        <a14:foregroundMark x1="28700" y1="29444" x2="28700" y2="29444"/>
                        <a14:foregroundMark x1="27700" y1="28148" x2="27700" y2="28148"/>
                        <a14:foregroundMark x1="26600" y1="27500" x2="26600" y2="27500"/>
                        <a14:foregroundMark x1="32900" y1="32037" x2="32900" y2="32037"/>
                        <a14:foregroundMark x1="35800" y1="33889" x2="35800" y2="33889"/>
                        <a14:foregroundMark x1="67900" y1="52407" x2="67900" y2="52407"/>
                        <a14:foregroundMark x1="68300" y1="51111" x2="68300" y2="51111"/>
                        <a14:foregroundMark x1="67800" y1="56019" x2="67800" y2="56019"/>
                        <a14:foregroundMark x1="68500" y1="50370" x2="68500" y2="50370"/>
                        <a14:foregroundMark x1="69500" y1="50833" x2="69500" y2="50833"/>
                      </a14:backgroundRemoval>
                    </a14:imgEffect>
                    <a14:imgEffect>
                      <a14:artisticTexturizer/>
                    </a14:imgEffect>
                    <a14:imgEffect>
                      <a14:colorTemperature colorTemp="5900"/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09514" y="1331925"/>
            <a:ext cx="6350000" cy="6858000"/>
          </a:xfrm>
          <a:prstGeom prst="rect">
            <a:avLst/>
          </a:prstGeom>
        </p:spPr>
      </p:pic>
      <p:pic>
        <p:nvPicPr>
          <p:cNvPr id="11" name="Picture 2" descr="C:\Users\HP\Desktop\office-desk-icon-flat-design-vector-27498884.jpg"/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0000" b="90000" l="10000" r="90000">
                        <a14:foregroundMark x1="40500" y1="69630" x2="40500" y2="69630"/>
                        <a14:foregroundMark x1="38500" y1="60000" x2="38500" y2="60000"/>
                        <a14:backgroundMark x1="42000" y1="31574" x2="42000" y2="31574"/>
                        <a14:backgroundMark x1="38000" y1="50833" x2="38000" y2="50833"/>
                        <a14:backgroundMark x1="46400" y1="48981" x2="46400" y2="4898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9724" y="2806520"/>
            <a:ext cx="5125156" cy="55351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2" descr="C:\Users\HP\Desktop\10-point-exam-score-icon-design-ten-points-vector-33974159.jpg"/>
          <p:cNvPicPr>
            <a:picLocks noChangeAspect="1" noChangeArrowheads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0000" b="90000" l="10000" r="90000">
                        <a14:foregroundMark x1="56000" y1="43333" x2="56000" y2="4333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16946">
            <a:off x="7441598" y="-155520"/>
            <a:ext cx="3110223" cy="33590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6" name="Group 25"/>
          <p:cNvGrpSpPr/>
          <p:nvPr/>
        </p:nvGrpSpPr>
        <p:grpSpPr>
          <a:xfrm>
            <a:off x="-5151119" y="-289560"/>
            <a:ext cx="14147828" cy="2366918"/>
            <a:chOff x="469895" y="1897752"/>
            <a:chExt cx="4579924" cy="1280892"/>
          </a:xfrm>
        </p:grpSpPr>
        <p:pic>
          <p:nvPicPr>
            <p:cNvPr id="27" name="Picture 26"/>
            <p:cNvPicPr>
              <a:picLocks noChangeAspect="1"/>
            </p:cNvPicPr>
            <p:nvPr/>
          </p:nvPicPr>
          <p:blipFill rotWithShape="1">
            <a:blip r:embed="rId9">
              <a:extLst>
                <a:ext uri="{BEBA8EAE-BF5A-486C-A8C5-ECC9F3942E4B}">
                  <a14:imgProps xmlns:a14="http://schemas.microsoft.com/office/drawing/2010/main">
                    <a14:imgLayer r:embed="rId10">
                      <a14:imgEffect>
                        <a14:backgroundRemoval t="79856" b="100000" l="0" r="45847"/>
                      </a14:imgEffect>
                      <a14:imgEffect>
                        <a14:brightnessContrast bright="20000" contrast="-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79007" r="59661"/>
            <a:stretch/>
          </p:blipFill>
          <p:spPr>
            <a:xfrm>
              <a:off x="1897460" y="2085813"/>
              <a:ext cx="3152359" cy="1092831"/>
            </a:xfrm>
            <a:prstGeom prst="rect">
              <a:avLst/>
            </a:prstGeom>
          </p:spPr>
        </p:pic>
        <p:sp>
          <p:nvSpPr>
            <p:cNvPr id="28" name="TextBox 27"/>
            <p:cNvSpPr txBox="1"/>
            <p:nvPr/>
          </p:nvSpPr>
          <p:spPr>
            <a:xfrm>
              <a:off x="469895" y="1897752"/>
              <a:ext cx="82613" cy="24983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>
                  <a:solidFill>
                    <a:srgbClr val="2A91A2"/>
                  </a:solidFill>
                  <a:latin typeface="Slogan" pitchFamily="18" charset="0"/>
                  <a:ea typeface="Slogan" pitchFamily="18" charset="0"/>
                  <a:cs typeface="Slogan" pitchFamily="18" charset="0"/>
                </a:rPr>
                <a:t>:</a:t>
              </a:r>
            </a:p>
          </p:txBody>
        </p:sp>
      </p:grpSp>
      <p:pic>
        <p:nvPicPr>
          <p:cNvPr id="30" name="Picture 5" descr="C:\Users\HP\Desktop\hs 4.jpg"/>
          <p:cNvPicPr>
            <a:picLocks noChangeAspect="1" noChangeArrowheads="1"/>
          </p:cNvPicPr>
          <p:nvPr/>
        </p:nvPicPr>
        <p:blipFill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1128" b="91353" l="5751" r="92013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-1579866" y="3573981"/>
            <a:ext cx="3912291" cy="33906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TextBox 12"/>
          <p:cNvSpPr txBox="1"/>
          <p:nvPr/>
        </p:nvSpPr>
        <p:spPr>
          <a:xfrm>
            <a:off x="376278" y="463415"/>
            <a:ext cx="8036201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FF0000"/>
                </a:solidFill>
                <a:latin typeface="Slogan" pitchFamily="18" charset="0"/>
                <a:ea typeface="Slogan" pitchFamily="18" charset="0"/>
                <a:cs typeface="Slogan" pitchFamily="18" charset="0"/>
              </a:rPr>
              <a:t>Minh </a:t>
            </a:r>
            <a:r>
              <a:rPr lang="en-US" sz="4400" b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FF0000"/>
                </a:solidFill>
                <a:latin typeface="Slogan" pitchFamily="18" charset="0"/>
                <a:ea typeface="Slogan" pitchFamily="18" charset="0"/>
                <a:cs typeface="Slogan" pitchFamily="18" charset="0"/>
              </a:rPr>
              <a:t>họa</a:t>
            </a:r>
            <a:r>
              <a:rPr lang="en-US" sz="44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FF0000"/>
                </a:solidFill>
                <a:latin typeface="Slogan" pitchFamily="18" charset="0"/>
                <a:ea typeface="Slogan" pitchFamily="18" charset="0"/>
                <a:cs typeface="Slogan" pitchFamily="18" charset="0"/>
              </a:rPr>
              <a:t> </a:t>
            </a:r>
            <a:r>
              <a:rPr lang="en-US" sz="4400" b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FF0000"/>
                </a:solidFill>
                <a:latin typeface="Slogan" pitchFamily="18" charset="0"/>
                <a:ea typeface="Slogan" pitchFamily="18" charset="0"/>
                <a:cs typeface="Slogan" pitchFamily="18" charset="0"/>
              </a:rPr>
              <a:t>câu</a:t>
            </a:r>
            <a:r>
              <a:rPr lang="en-US" sz="44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FF0000"/>
                </a:solidFill>
                <a:latin typeface="Slogan" pitchFamily="18" charset="0"/>
                <a:ea typeface="Slogan" pitchFamily="18" charset="0"/>
                <a:cs typeface="Slogan" pitchFamily="18" charset="0"/>
              </a:rPr>
              <a:t> </a:t>
            </a:r>
            <a:r>
              <a:rPr lang="en-US" sz="4400" b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FF0000"/>
                </a:solidFill>
                <a:latin typeface="Slogan" pitchFamily="18" charset="0"/>
                <a:ea typeface="Slogan" pitchFamily="18" charset="0"/>
                <a:cs typeface="Slogan" pitchFamily="18" charset="0"/>
              </a:rPr>
              <a:t>chuyện</a:t>
            </a:r>
            <a:r>
              <a:rPr lang="en-US" sz="44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FF0000"/>
                </a:solidFill>
                <a:latin typeface="Slogan" pitchFamily="18" charset="0"/>
                <a:ea typeface="Slogan" pitchFamily="18" charset="0"/>
                <a:cs typeface="Slogan" pitchFamily="18" charset="0"/>
              </a:rPr>
              <a:t> </a:t>
            </a:r>
            <a:r>
              <a:rPr lang="en-US" sz="4400" b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FF0000"/>
                </a:solidFill>
                <a:latin typeface="Slogan" pitchFamily="18" charset="0"/>
                <a:ea typeface="Slogan" pitchFamily="18" charset="0"/>
                <a:cs typeface="Slogan" pitchFamily="18" charset="0"/>
              </a:rPr>
              <a:t>những</a:t>
            </a:r>
            <a:r>
              <a:rPr lang="en-US" sz="44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FF0000"/>
                </a:solidFill>
                <a:latin typeface="Slogan" pitchFamily="18" charset="0"/>
                <a:ea typeface="Slogan" pitchFamily="18" charset="0"/>
                <a:cs typeface="Slogan" pitchFamily="18" charset="0"/>
              </a:rPr>
              <a:t> </a:t>
            </a:r>
            <a:r>
              <a:rPr lang="en-US" sz="4400" b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FF0000"/>
                </a:solidFill>
                <a:latin typeface="Slogan" pitchFamily="18" charset="0"/>
                <a:ea typeface="Slogan" pitchFamily="18" charset="0"/>
                <a:cs typeface="Slogan" pitchFamily="18" charset="0"/>
              </a:rPr>
              <a:t>hạt</a:t>
            </a:r>
            <a:r>
              <a:rPr lang="en-US" sz="44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FF0000"/>
                </a:solidFill>
                <a:latin typeface="Slogan" pitchFamily="18" charset="0"/>
                <a:ea typeface="Slogan" pitchFamily="18" charset="0"/>
                <a:cs typeface="Slogan" pitchFamily="18" charset="0"/>
              </a:rPr>
              <a:t> </a:t>
            </a:r>
          </a:p>
          <a:p>
            <a:r>
              <a:rPr lang="en-US" sz="4400" b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FF0000"/>
                </a:solidFill>
                <a:latin typeface="Slogan" pitchFamily="18" charset="0"/>
                <a:ea typeface="Slogan" pitchFamily="18" charset="0"/>
                <a:cs typeface="Slogan" pitchFamily="18" charset="0"/>
              </a:rPr>
              <a:t>thóc</a:t>
            </a:r>
            <a:r>
              <a:rPr lang="en-US" sz="44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FF0000"/>
                </a:solidFill>
                <a:latin typeface="Slogan" pitchFamily="18" charset="0"/>
                <a:ea typeface="Slogan" pitchFamily="18" charset="0"/>
                <a:cs typeface="Slogan" pitchFamily="18" charset="0"/>
              </a:rPr>
              <a:t> </a:t>
            </a:r>
            <a:r>
              <a:rPr lang="en-US" sz="4400" b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FF0000"/>
                </a:solidFill>
                <a:latin typeface="Slogan" pitchFamily="18" charset="0"/>
                <a:ea typeface="Slogan" pitchFamily="18" charset="0"/>
                <a:cs typeface="Slogan" pitchFamily="18" charset="0"/>
              </a:rPr>
              <a:t>giống</a:t>
            </a:r>
            <a:endParaRPr lang="en-US" sz="44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FF0000"/>
              </a:solidFill>
              <a:latin typeface="Slogan" pitchFamily="18" charset="0"/>
              <a:ea typeface="Slogan" pitchFamily="18" charset="0"/>
              <a:cs typeface="Slogan" pitchFamily="18" charset="0"/>
            </a:endParaRPr>
          </a:p>
        </p:txBody>
      </p:sp>
      <p:sp>
        <p:nvSpPr>
          <p:cNvPr id="22" name="Rounded Rectangle 21"/>
          <p:cNvSpPr/>
          <p:nvPr/>
        </p:nvSpPr>
        <p:spPr>
          <a:xfrm>
            <a:off x="324425" y="2346015"/>
            <a:ext cx="2102074" cy="921010"/>
          </a:xfrm>
          <a:prstGeom prst="roundRect">
            <a:avLst/>
          </a:prstGeom>
          <a:solidFill>
            <a:schemeClr val="bg1">
              <a:lumMod val="90000"/>
            </a:schemeClr>
          </a:solidFill>
          <a:ln>
            <a:noFill/>
          </a:ln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964326" fontAlgn="auto">
              <a:spcBef>
                <a:spcPts val="0"/>
              </a:spcBef>
              <a:spcAft>
                <a:spcPts val="0"/>
              </a:spcAft>
            </a:pPr>
            <a:r>
              <a:rPr lang="en-US" sz="4218" dirty="0" err="1">
                <a:solidFill>
                  <a:schemeClr val="tx1"/>
                </a:solidFill>
                <a:latin typeface="Slogan" pitchFamily="18" charset="0"/>
                <a:ea typeface="Slogan" pitchFamily="18" charset="0"/>
                <a:cs typeface="Slogan" pitchFamily="18" charset="0"/>
              </a:rPr>
              <a:t>Kết</a:t>
            </a:r>
            <a:r>
              <a:rPr lang="en-US" sz="4218" dirty="0">
                <a:solidFill>
                  <a:schemeClr val="tx1"/>
                </a:solidFill>
                <a:latin typeface="Slogan" pitchFamily="18" charset="0"/>
                <a:ea typeface="Slogan" pitchFamily="18" charset="0"/>
                <a:cs typeface="Slogan" pitchFamily="18" charset="0"/>
              </a:rPr>
              <a:t> </a:t>
            </a:r>
            <a:r>
              <a:rPr lang="en-US" sz="4218" dirty="0" err="1">
                <a:solidFill>
                  <a:schemeClr val="tx1"/>
                </a:solidFill>
                <a:latin typeface="Slogan" pitchFamily="18" charset="0"/>
                <a:ea typeface="Slogan" pitchFamily="18" charset="0"/>
                <a:cs typeface="Slogan" pitchFamily="18" charset="0"/>
              </a:rPr>
              <a:t>bài</a:t>
            </a:r>
            <a:endParaRPr lang="en-US" sz="4218" dirty="0">
              <a:solidFill>
                <a:schemeClr val="tx1"/>
              </a:solidFill>
              <a:latin typeface="Slogan" pitchFamily="18" charset="0"/>
              <a:ea typeface="Slogan" pitchFamily="18" charset="0"/>
              <a:cs typeface="Slogan" pitchFamily="18" charset="0"/>
            </a:endParaRPr>
          </a:p>
        </p:txBody>
      </p:sp>
      <p:sp>
        <p:nvSpPr>
          <p:cNvPr id="24" name="Rounded Rectangle 23"/>
          <p:cNvSpPr/>
          <p:nvPr/>
        </p:nvSpPr>
        <p:spPr>
          <a:xfrm>
            <a:off x="2798603" y="1665860"/>
            <a:ext cx="4638517" cy="2768980"/>
          </a:xfrm>
          <a:prstGeom prst="roundRect">
            <a:avLst/>
          </a:prstGeom>
          <a:solidFill>
            <a:schemeClr val="bg1">
              <a:lumMod val="90000"/>
            </a:schemeClr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 defTabSz="964326"/>
            <a:r>
              <a:rPr lang="vi-VN" sz="2800" dirty="0">
                <a:solidFill>
                  <a:schemeClr val="tx1"/>
                </a:solidFill>
                <a:latin typeface="Slogan" pitchFamily="18" charset="0"/>
                <a:ea typeface="Slogan" pitchFamily="18" charset="0"/>
                <a:cs typeface="Slogan" pitchFamily="18" charset="0"/>
              </a:rPr>
              <a:t>Chôm được truyền ngôi. </a:t>
            </a:r>
            <a:r>
              <a:rPr lang="en-US" sz="2800" dirty="0" err="1">
                <a:solidFill>
                  <a:schemeClr val="tx1"/>
                </a:solidFill>
                <a:latin typeface="Slogan" pitchFamily="18" charset="0"/>
                <a:ea typeface="Slogan" pitchFamily="18" charset="0"/>
                <a:cs typeface="Slogan" pitchFamily="18" charset="0"/>
              </a:rPr>
              <a:t>Đó</a:t>
            </a:r>
            <a:r>
              <a:rPr lang="en-US" sz="2800" dirty="0">
                <a:solidFill>
                  <a:schemeClr val="tx1"/>
                </a:solidFill>
                <a:latin typeface="Slogan" pitchFamily="18" charset="0"/>
                <a:ea typeface="Slogan" pitchFamily="18" charset="0"/>
                <a:cs typeface="Slogan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Slogan" pitchFamily="18" charset="0"/>
                <a:ea typeface="Slogan" pitchFamily="18" charset="0"/>
                <a:cs typeface="Slogan" pitchFamily="18" charset="0"/>
              </a:rPr>
              <a:t>là</a:t>
            </a:r>
            <a:r>
              <a:rPr lang="en-US" sz="2800" dirty="0">
                <a:solidFill>
                  <a:schemeClr val="tx1"/>
                </a:solidFill>
                <a:latin typeface="Slogan" pitchFamily="18" charset="0"/>
                <a:ea typeface="Slogan" pitchFamily="18" charset="0"/>
                <a:cs typeface="Slogan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Slogan" pitchFamily="18" charset="0"/>
                <a:ea typeface="Slogan" pitchFamily="18" charset="0"/>
                <a:cs typeface="Slogan" pitchFamily="18" charset="0"/>
              </a:rPr>
              <a:t>phần</a:t>
            </a:r>
            <a:r>
              <a:rPr lang="en-US" sz="2800" dirty="0">
                <a:solidFill>
                  <a:schemeClr val="tx1"/>
                </a:solidFill>
                <a:latin typeface="Slogan" pitchFamily="18" charset="0"/>
                <a:ea typeface="Slogan" pitchFamily="18" charset="0"/>
                <a:cs typeface="Slogan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Slogan" pitchFamily="18" charset="0"/>
                <a:ea typeface="Slogan" pitchFamily="18" charset="0"/>
                <a:cs typeface="Slogan" pitchFamily="18" charset="0"/>
              </a:rPr>
              <a:t>thưởng</a:t>
            </a:r>
            <a:r>
              <a:rPr lang="en-US" sz="2800" dirty="0">
                <a:solidFill>
                  <a:schemeClr val="tx1"/>
                </a:solidFill>
                <a:latin typeface="Slogan" pitchFamily="18" charset="0"/>
                <a:ea typeface="Slogan" pitchFamily="18" charset="0"/>
                <a:cs typeface="Slogan" pitchFamily="18" charset="0"/>
              </a:rPr>
              <a:t> </a:t>
            </a:r>
            <a:r>
              <a:rPr lang="vi-VN" sz="2800" dirty="0">
                <a:solidFill>
                  <a:schemeClr val="tx1"/>
                </a:solidFill>
                <a:latin typeface="Slogan" pitchFamily="18" charset="0"/>
                <a:ea typeface="Slogan" pitchFamily="18" charset="0"/>
                <a:cs typeface="Slogan" pitchFamily="18" charset="0"/>
              </a:rPr>
              <a:t>t</a:t>
            </a:r>
            <a:r>
              <a:rPr lang="en-US" sz="2800" dirty="0" err="1">
                <a:solidFill>
                  <a:schemeClr val="tx1"/>
                </a:solidFill>
                <a:latin typeface="Slogan" pitchFamily="18" charset="0"/>
                <a:ea typeface="Slogan" pitchFamily="18" charset="0"/>
                <a:cs typeface="Slogan" pitchFamily="18" charset="0"/>
              </a:rPr>
              <a:t>hật</a:t>
            </a:r>
            <a:r>
              <a:rPr lang="vi-VN" sz="2800" dirty="0">
                <a:solidFill>
                  <a:schemeClr val="tx1"/>
                </a:solidFill>
                <a:latin typeface="Slogan" pitchFamily="18" charset="0"/>
                <a:ea typeface="Slogan" pitchFamily="18" charset="0"/>
                <a:cs typeface="Slogan" pitchFamily="18" charset="0"/>
              </a:rPr>
              <a:t> xứng đán</a:t>
            </a:r>
            <a:r>
              <a:rPr lang="en-US" sz="2800" dirty="0">
                <a:solidFill>
                  <a:schemeClr val="tx1"/>
                </a:solidFill>
                <a:latin typeface="Slogan" pitchFamily="18" charset="0"/>
                <a:ea typeface="Slogan" pitchFamily="18" charset="0"/>
                <a:cs typeface="Slogan" pitchFamily="18" charset="0"/>
              </a:rPr>
              <a:t>g </a:t>
            </a:r>
            <a:r>
              <a:rPr lang="en-US" sz="2800" dirty="0" err="1">
                <a:solidFill>
                  <a:schemeClr val="tx1"/>
                </a:solidFill>
                <a:latin typeface="Slogan" pitchFamily="18" charset="0"/>
                <a:ea typeface="Slogan" pitchFamily="18" charset="0"/>
                <a:cs typeface="Slogan" pitchFamily="18" charset="0"/>
              </a:rPr>
              <a:t>cho</a:t>
            </a:r>
            <a:r>
              <a:rPr lang="en-US" sz="2800" dirty="0">
                <a:solidFill>
                  <a:schemeClr val="tx1"/>
                </a:solidFill>
                <a:latin typeface="Slogan" pitchFamily="18" charset="0"/>
                <a:ea typeface="Slogan" pitchFamily="18" charset="0"/>
                <a:cs typeface="Slogan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Slogan" pitchFamily="18" charset="0"/>
                <a:ea typeface="Slogan" pitchFamily="18" charset="0"/>
                <a:cs typeface="Slogan" pitchFamily="18" charset="0"/>
              </a:rPr>
              <a:t>cậu</a:t>
            </a:r>
            <a:r>
              <a:rPr lang="en-US" sz="2800" dirty="0">
                <a:solidFill>
                  <a:schemeClr val="tx1"/>
                </a:solidFill>
                <a:latin typeface="Slogan" pitchFamily="18" charset="0"/>
                <a:ea typeface="Slogan" pitchFamily="18" charset="0"/>
                <a:cs typeface="Slogan" pitchFamily="18" charset="0"/>
              </a:rPr>
              <a:t>. Qua </a:t>
            </a:r>
            <a:r>
              <a:rPr lang="en-US" sz="2800" dirty="0" err="1">
                <a:solidFill>
                  <a:schemeClr val="tx1"/>
                </a:solidFill>
                <a:latin typeface="Slogan" pitchFamily="18" charset="0"/>
                <a:ea typeface="Slogan" pitchFamily="18" charset="0"/>
                <a:cs typeface="Slogan" pitchFamily="18" charset="0"/>
              </a:rPr>
              <a:t>câu</a:t>
            </a:r>
            <a:r>
              <a:rPr lang="en-US" sz="2800" dirty="0">
                <a:solidFill>
                  <a:schemeClr val="tx1"/>
                </a:solidFill>
                <a:latin typeface="Slogan" pitchFamily="18" charset="0"/>
                <a:ea typeface="Slogan" pitchFamily="18" charset="0"/>
                <a:cs typeface="Slogan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Slogan" pitchFamily="18" charset="0"/>
                <a:ea typeface="Slogan" pitchFamily="18" charset="0"/>
                <a:cs typeface="Slogan" pitchFamily="18" charset="0"/>
              </a:rPr>
              <a:t>chuyện</a:t>
            </a:r>
            <a:r>
              <a:rPr lang="en-US" sz="2800" dirty="0">
                <a:solidFill>
                  <a:schemeClr val="tx1"/>
                </a:solidFill>
                <a:latin typeface="Slogan" pitchFamily="18" charset="0"/>
                <a:ea typeface="Slogan" pitchFamily="18" charset="0"/>
                <a:cs typeface="Slogan" pitchFamily="18" charset="0"/>
              </a:rPr>
              <a:t>, </a:t>
            </a:r>
            <a:r>
              <a:rPr lang="en-US" sz="2800" dirty="0" err="1">
                <a:solidFill>
                  <a:schemeClr val="tx1"/>
                </a:solidFill>
                <a:latin typeface="Slogan" pitchFamily="18" charset="0"/>
                <a:ea typeface="Slogan" pitchFamily="18" charset="0"/>
                <a:cs typeface="Slogan" pitchFamily="18" charset="0"/>
              </a:rPr>
              <a:t>em</a:t>
            </a:r>
            <a:r>
              <a:rPr lang="en-US" sz="2800" dirty="0">
                <a:solidFill>
                  <a:schemeClr val="tx1"/>
                </a:solidFill>
                <a:latin typeface="Slogan" pitchFamily="18" charset="0"/>
                <a:ea typeface="Slogan" pitchFamily="18" charset="0"/>
                <a:cs typeface="Slogan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Slogan" pitchFamily="18" charset="0"/>
                <a:ea typeface="Slogan" pitchFamily="18" charset="0"/>
                <a:cs typeface="Slogan" pitchFamily="18" charset="0"/>
              </a:rPr>
              <a:t>học</a:t>
            </a:r>
            <a:r>
              <a:rPr lang="en-US" sz="2800" dirty="0">
                <a:solidFill>
                  <a:schemeClr val="tx1"/>
                </a:solidFill>
                <a:latin typeface="Slogan" pitchFamily="18" charset="0"/>
                <a:ea typeface="Slogan" pitchFamily="18" charset="0"/>
                <a:cs typeface="Slogan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Slogan" pitchFamily="18" charset="0"/>
                <a:ea typeface="Slogan" pitchFamily="18" charset="0"/>
                <a:cs typeface="Slogan" pitchFamily="18" charset="0"/>
              </a:rPr>
              <a:t>được</a:t>
            </a:r>
            <a:r>
              <a:rPr lang="en-US" sz="2800" dirty="0">
                <a:solidFill>
                  <a:schemeClr val="tx1"/>
                </a:solidFill>
                <a:latin typeface="Slogan" pitchFamily="18" charset="0"/>
                <a:ea typeface="Slogan" pitchFamily="18" charset="0"/>
                <a:cs typeface="Slogan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Slogan" pitchFamily="18" charset="0"/>
                <a:ea typeface="Slogan" pitchFamily="18" charset="0"/>
                <a:cs typeface="Slogan" pitchFamily="18" charset="0"/>
              </a:rPr>
              <a:t>đức</a:t>
            </a:r>
            <a:r>
              <a:rPr lang="en-US" sz="2800" dirty="0">
                <a:solidFill>
                  <a:schemeClr val="tx1"/>
                </a:solidFill>
                <a:latin typeface="Slogan" pitchFamily="18" charset="0"/>
                <a:ea typeface="Slogan" pitchFamily="18" charset="0"/>
                <a:cs typeface="Slogan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Slogan" pitchFamily="18" charset="0"/>
                <a:ea typeface="Slogan" pitchFamily="18" charset="0"/>
                <a:cs typeface="Slogan" pitchFamily="18" charset="0"/>
              </a:rPr>
              <a:t>tính</a:t>
            </a:r>
            <a:r>
              <a:rPr lang="en-US" sz="2800" dirty="0">
                <a:solidFill>
                  <a:schemeClr val="tx1"/>
                </a:solidFill>
                <a:latin typeface="Slogan" pitchFamily="18" charset="0"/>
                <a:ea typeface="Slogan" pitchFamily="18" charset="0"/>
                <a:cs typeface="Slogan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Slogan" pitchFamily="18" charset="0"/>
                <a:ea typeface="Slogan" pitchFamily="18" charset="0"/>
                <a:cs typeface="Slogan" pitchFamily="18" charset="0"/>
              </a:rPr>
              <a:t>trung</a:t>
            </a:r>
            <a:r>
              <a:rPr lang="en-US" sz="2800" dirty="0">
                <a:solidFill>
                  <a:schemeClr val="tx1"/>
                </a:solidFill>
                <a:latin typeface="Slogan" pitchFamily="18" charset="0"/>
                <a:ea typeface="Slogan" pitchFamily="18" charset="0"/>
                <a:cs typeface="Slogan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Slogan" pitchFamily="18" charset="0"/>
                <a:ea typeface="Slogan" pitchFamily="18" charset="0"/>
                <a:cs typeface="Slogan" pitchFamily="18" charset="0"/>
              </a:rPr>
              <a:t>thực</a:t>
            </a:r>
            <a:r>
              <a:rPr lang="en-US" sz="2800" dirty="0">
                <a:solidFill>
                  <a:schemeClr val="tx1"/>
                </a:solidFill>
                <a:latin typeface="Slogan" pitchFamily="18" charset="0"/>
                <a:ea typeface="Slogan" pitchFamily="18" charset="0"/>
                <a:cs typeface="Slogan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Slogan" pitchFamily="18" charset="0"/>
                <a:ea typeface="Slogan" pitchFamily="18" charset="0"/>
                <a:cs typeface="Slogan" pitchFamily="18" charset="0"/>
              </a:rPr>
              <a:t>và</a:t>
            </a:r>
            <a:r>
              <a:rPr lang="en-US" sz="2800" dirty="0">
                <a:solidFill>
                  <a:schemeClr val="tx1"/>
                </a:solidFill>
                <a:latin typeface="Slogan" pitchFamily="18" charset="0"/>
                <a:ea typeface="Slogan" pitchFamily="18" charset="0"/>
                <a:cs typeface="Slogan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Slogan" pitchFamily="18" charset="0"/>
                <a:ea typeface="Slogan" pitchFamily="18" charset="0"/>
                <a:cs typeface="Slogan" pitchFamily="18" charset="0"/>
              </a:rPr>
              <a:t>dũng</a:t>
            </a:r>
            <a:r>
              <a:rPr lang="en-US" sz="2800" dirty="0">
                <a:solidFill>
                  <a:schemeClr val="tx1"/>
                </a:solidFill>
                <a:latin typeface="Slogan" pitchFamily="18" charset="0"/>
                <a:ea typeface="Slogan" pitchFamily="18" charset="0"/>
                <a:cs typeface="Slogan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Slogan" pitchFamily="18" charset="0"/>
                <a:ea typeface="Slogan" pitchFamily="18" charset="0"/>
                <a:cs typeface="Slogan" pitchFamily="18" charset="0"/>
              </a:rPr>
              <a:t>cảm</a:t>
            </a:r>
            <a:r>
              <a:rPr lang="en-US" sz="2800" dirty="0">
                <a:solidFill>
                  <a:schemeClr val="tx1"/>
                </a:solidFill>
                <a:latin typeface="Slogan" pitchFamily="18" charset="0"/>
                <a:ea typeface="Slogan" pitchFamily="18" charset="0"/>
                <a:cs typeface="Slogan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Slogan" pitchFamily="18" charset="0"/>
                <a:ea typeface="Slogan" pitchFamily="18" charset="0"/>
                <a:cs typeface="Slogan" pitchFamily="18" charset="0"/>
              </a:rPr>
              <a:t>dám</a:t>
            </a:r>
            <a:r>
              <a:rPr lang="en-US" sz="2800" dirty="0">
                <a:solidFill>
                  <a:schemeClr val="tx1"/>
                </a:solidFill>
                <a:latin typeface="Slogan" pitchFamily="18" charset="0"/>
                <a:ea typeface="Slogan" pitchFamily="18" charset="0"/>
                <a:cs typeface="Slogan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Slogan" pitchFamily="18" charset="0"/>
                <a:ea typeface="Slogan" pitchFamily="18" charset="0"/>
                <a:cs typeface="Slogan" pitchFamily="18" charset="0"/>
              </a:rPr>
              <a:t>nói</a:t>
            </a:r>
            <a:r>
              <a:rPr lang="en-US" sz="2800" dirty="0">
                <a:solidFill>
                  <a:schemeClr val="tx1"/>
                </a:solidFill>
                <a:latin typeface="Slogan" pitchFamily="18" charset="0"/>
                <a:ea typeface="Slogan" pitchFamily="18" charset="0"/>
                <a:cs typeface="Slogan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Slogan" pitchFamily="18" charset="0"/>
                <a:ea typeface="Slogan" pitchFamily="18" charset="0"/>
                <a:cs typeface="Slogan" pitchFamily="18" charset="0"/>
              </a:rPr>
              <a:t>lên</a:t>
            </a:r>
            <a:r>
              <a:rPr lang="en-US" sz="2800" dirty="0">
                <a:solidFill>
                  <a:schemeClr val="tx1"/>
                </a:solidFill>
                <a:latin typeface="Slogan" pitchFamily="18" charset="0"/>
                <a:ea typeface="Slogan" pitchFamily="18" charset="0"/>
                <a:cs typeface="Slogan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Slogan" pitchFamily="18" charset="0"/>
                <a:ea typeface="Slogan" pitchFamily="18" charset="0"/>
                <a:cs typeface="Slogan" pitchFamily="18" charset="0"/>
              </a:rPr>
              <a:t>sự</a:t>
            </a:r>
            <a:r>
              <a:rPr lang="en-US" sz="2800" dirty="0">
                <a:solidFill>
                  <a:schemeClr val="tx1"/>
                </a:solidFill>
                <a:latin typeface="Slogan" pitchFamily="18" charset="0"/>
                <a:ea typeface="Slogan" pitchFamily="18" charset="0"/>
                <a:cs typeface="Slogan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Slogan" pitchFamily="18" charset="0"/>
                <a:ea typeface="Slogan" pitchFamily="18" charset="0"/>
                <a:cs typeface="Slogan" pitchFamily="18" charset="0"/>
              </a:rPr>
              <a:t>thật</a:t>
            </a:r>
            <a:r>
              <a:rPr lang="en-US" sz="2800" dirty="0">
                <a:solidFill>
                  <a:schemeClr val="tx1"/>
                </a:solidFill>
                <a:latin typeface="Slogan" pitchFamily="18" charset="0"/>
                <a:ea typeface="Slogan" pitchFamily="18" charset="0"/>
                <a:cs typeface="Slogan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Slogan" pitchFamily="18" charset="0"/>
                <a:ea typeface="Slogan" pitchFamily="18" charset="0"/>
                <a:cs typeface="Slogan" pitchFamily="18" charset="0"/>
              </a:rPr>
              <a:t>từ</a:t>
            </a:r>
            <a:r>
              <a:rPr lang="en-US" sz="2800" dirty="0">
                <a:solidFill>
                  <a:schemeClr val="tx1"/>
                </a:solidFill>
                <a:latin typeface="Slogan" pitchFamily="18" charset="0"/>
                <a:ea typeface="Slogan" pitchFamily="18" charset="0"/>
                <a:cs typeface="Slogan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Slogan" pitchFamily="18" charset="0"/>
                <a:ea typeface="Slogan" pitchFamily="18" charset="0"/>
                <a:cs typeface="Slogan" pitchFamily="18" charset="0"/>
              </a:rPr>
              <a:t>Chôm</a:t>
            </a:r>
            <a:r>
              <a:rPr lang="vi-VN" sz="2800" dirty="0">
                <a:solidFill>
                  <a:schemeClr val="tx1"/>
                </a:solidFill>
                <a:latin typeface="Slogan" pitchFamily="18" charset="0"/>
                <a:ea typeface="Slogan" pitchFamily="18" charset="0"/>
                <a:cs typeface="Slogan" pitchFamily="18" charset="0"/>
              </a:rPr>
              <a:t>.</a:t>
            </a:r>
            <a:endParaRPr lang="en-US" sz="2800" dirty="0">
              <a:solidFill>
                <a:schemeClr val="tx1"/>
              </a:solidFill>
              <a:latin typeface="Slogan" pitchFamily="18" charset="0"/>
              <a:ea typeface="Slogan" pitchFamily="18" charset="0"/>
              <a:cs typeface="Slogan" pitchFamily="18" charset="0"/>
            </a:endParaRPr>
          </a:p>
        </p:txBody>
      </p:sp>
      <p:sp>
        <p:nvSpPr>
          <p:cNvPr id="29" name="Rounded Rectangle 28"/>
          <p:cNvSpPr/>
          <p:nvPr/>
        </p:nvSpPr>
        <p:spPr>
          <a:xfrm>
            <a:off x="2332425" y="5068418"/>
            <a:ext cx="4420199" cy="1222640"/>
          </a:xfrm>
          <a:prstGeom prst="roundRect">
            <a:avLst/>
          </a:prstGeom>
          <a:solidFill>
            <a:schemeClr val="bg1">
              <a:lumMod val="90000"/>
            </a:schemeClr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964326" fontAlgn="auto">
              <a:spcBef>
                <a:spcPts val="0"/>
              </a:spcBef>
              <a:spcAft>
                <a:spcPts val="0"/>
              </a:spcAft>
            </a:pPr>
            <a:r>
              <a:rPr lang="en-US" sz="4218" dirty="0" err="1">
                <a:solidFill>
                  <a:schemeClr val="tx1"/>
                </a:solidFill>
                <a:latin typeface="Slogan" pitchFamily="18" charset="0"/>
                <a:ea typeface="Slogan" pitchFamily="18" charset="0"/>
                <a:cs typeface="Slogan" pitchFamily="18" charset="0"/>
              </a:rPr>
              <a:t>Kết</a:t>
            </a:r>
            <a:r>
              <a:rPr lang="en-US" sz="4218" dirty="0">
                <a:solidFill>
                  <a:schemeClr val="tx1"/>
                </a:solidFill>
                <a:latin typeface="Slogan" pitchFamily="18" charset="0"/>
                <a:ea typeface="Slogan" pitchFamily="18" charset="0"/>
                <a:cs typeface="Slogan" pitchFamily="18" charset="0"/>
              </a:rPr>
              <a:t> </a:t>
            </a:r>
            <a:r>
              <a:rPr lang="en-US" sz="4218">
                <a:solidFill>
                  <a:schemeClr val="tx1"/>
                </a:solidFill>
                <a:latin typeface="Slogan" pitchFamily="18" charset="0"/>
                <a:ea typeface="Slogan" pitchFamily="18" charset="0"/>
                <a:cs typeface="Slogan" pitchFamily="18" charset="0"/>
              </a:rPr>
              <a:t>bài </a:t>
            </a:r>
            <a:endParaRPr lang="en-US" sz="4218" dirty="0">
              <a:solidFill>
                <a:schemeClr val="tx1"/>
              </a:solidFill>
              <a:latin typeface="Slogan" pitchFamily="18" charset="0"/>
              <a:ea typeface="Slogan" pitchFamily="18" charset="0"/>
              <a:cs typeface="Slogan" pitchFamily="18" charset="0"/>
            </a:endParaRPr>
          </a:p>
          <a:p>
            <a:pPr algn="ctr" defTabSz="964326" fontAlgn="auto">
              <a:spcBef>
                <a:spcPts val="0"/>
              </a:spcBef>
              <a:spcAft>
                <a:spcPts val="0"/>
              </a:spcAft>
            </a:pPr>
            <a:r>
              <a:rPr lang="en-US" sz="4218" dirty="0" err="1">
                <a:solidFill>
                  <a:schemeClr val="tx1"/>
                </a:solidFill>
                <a:latin typeface="Slogan" pitchFamily="18" charset="0"/>
                <a:ea typeface="Slogan" pitchFamily="18" charset="0"/>
                <a:cs typeface="Slogan" pitchFamily="18" charset="0"/>
              </a:rPr>
              <a:t>mở</a:t>
            </a:r>
            <a:r>
              <a:rPr lang="en-US" sz="4218" dirty="0">
                <a:solidFill>
                  <a:schemeClr val="tx1"/>
                </a:solidFill>
                <a:latin typeface="Slogan" pitchFamily="18" charset="0"/>
                <a:ea typeface="Slogan" pitchFamily="18" charset="0"/>
                <a:cs typeface="Slogan" pitchFamily="18" charset="0"/>
              </a:rPr>
              <a:t> </a:t>
            </a:r>
            <a:r>
              <a:rPr lang="en-US" sz="4218" dirty="0" err="1">
                <a:solidFill>
                  <a:schemeClr val="tx1"/>
                </a:solidFill>
                <a:latin typeface="Slogan" pitchFamily="18" charset="0"/>
                <a:ea typeface="Slogan" pitchFamily="18" charset="0"/>
                <a:cs typeface="Slogan" pitchFamily="18" charset="0"/>
              </a:rPr>
              <a:t>rộng</a:t>
            </a:r>
            <a:endParaRPr lang="en-US" sz="4218" dirty="0">
              <a:solidFill>
                <a:schemeClr val="tx1"/>
              </a:solidFill>
              <a:latin typeface="Slogan" pitchFamily="18" charset="0"/>
              <a:ea typeface="Slogan" pitchFamily="18" charset="0"/>
              <a:cs typeface="Slogan" pitchFamily="18" charset="0"/>
            </a:endParaRPr>
          </a:p>
        </p:txBody>
      </p:sp>
      <p:sp>
        <p:nvSpPr>
          <p:cNvPr id="32" name="Right Arrow 31"/>
          <p:cNvSpPr/>
          <p:nvPr/>
        </p:nvSpPr>
        <p:spPr>
          <a:xfrm>
            <a:off x="2500315" y="2603048"/>
            <a:ext cx="368404" cy="406943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64326" fontAlgn="auto">
              <a:spcBef>
                <a:spcPts val="0"/>
              </a:spcBef>
              <a:spcAft>
                <a:spcPts val="0"/>
              </a:spcAft>
            </a:pPr>
            <a:endParaRPr lang="en-US" sz="1898">
              <a:solidFill>
                <a:prstClr val="white"/>
              </a:solidFill>
              <a:latin typeface="Slogan" pitchFamily="18" charset="0"/>
              <a:ea typeface="Slogan" pitchFamily="18" charset="0"/>
              <a:cs typeface="Slogan" pitchFamily="18" charset="0"/>
            </a:endParaRPr>
          </a:p>
        </p:txBody>
      </p:sp>
      <p:sp>
        <p:nvSpPr>
          <p:cNvPr id="35" name="Right Arrow 34"/>
          <p:cNvSpPr/>
          <p:nvPr/>
        </p:nvSpPr>
        <p:spPr>
          <a:xfrm rot="5400000">
            <a:off x="4824302" y="4557454"/>
            <a:ext cx="399720" cy="406943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64326" fontAlgn="auto">
              <a:spcBef>
                <a:spcPts val="0"/>
              </a:spcBef>
              <a:spcAft>
                <a:spcPts val="0"/>
              </a:spcAft>
            </a:pPr>
            <a:endParaRPr lang="en-US" sz="1898">
              <a:solidFill>
                <a:schemeClr val="tx1"/>
              </a:solidFill>
              <a:latin typeface="Slogan" pitchFamily="18" charset="0"/>
              <a:ea typeface="Slogan" pitchFamily="18" charset="0"/>
              <a:cs typeface="Slog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281205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22" grpId="0" animBg="1"/>
      <p:bldP spid="24" grpId="0" animBg="1"/>
      <p:bldP spid="29" grpId="0" animBg="1"/>
      <p:bldP spid="32" grpId="0" animBg="1"/>
      <p:bldP spid="35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" name="Google Shape;256;p7"/>
          <p:cNvSpPr txBox="1"/>
          <p:nvPr/>
        </p:nvSpPr>
        <p:spPr>
          <a:xfrm>
            <a:off x="1398375" y="524375"/>
            <a:ext cx="1868100" cy="77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Slogan" pitchFamily="18" charset="0"/>
              <a:ea typeface="Slogan" pitchFamily="18" charset="0"/>
              <a:cs typeface="Slogan" pitchFamily="18" charset="0"/>
              <a:sym typeface="Handlee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0000">
                        <a14:foregroundMark x1="59300" y1="40926" x2="59300" y2="40926"/>
                        <a14:foregroundMark x1="59800" y1="37500" x2="59800" y2="37500"/>
                        <a14:foregroundMark x1="56400" y1="36019" x2="56400" y2="36019"/>
                        <a14:foregroundMark x1="56200" y1="34537" x2="56200" y2="34537"/>
                        <a14:foregroundMark x1="56100" y1="33333" x2="56100" y2="33333"/>
                        <a14:foregroundMark x1="58000" y1="39722" x2="58000" y2="40093"/>
                        <a14:foregroundMark x1="58400" y1="37593" x2="58400" y2="37593"/>
                        <a14:foregroundMark x1="59600" y1="33426" x2="59600" y2="33426"/>
                        <a14:foregroundMark x1="58100" y1="44537" x2="58100" y2="44537"/>
                        <a14:foregroundMark x1="60300" y1="45463" x2="60300" y2="45463"/>
                        <a14:foregroundMark x1="57400" y1="45556" x2="57400" y2="45556"/>
                        <a14:foregroundMark x1="40000" y1="37315" x2="40000" y2="37315"/>
                        <a14:foregroundMark x1="39200" y1="38704" x2="39200" y2="38704"/>
                        <a14:foregroundMark x1="41000" y1="36019" x2="41000" y2="36019"/>
                        <a14:foregroundMark x1="41000" y1="37037" x2="41000" y2="37037"/>
                        <a14:foregroundMark x1="34200" y1="33241" x2="34200" y2="33241"/>
                        <a14:foregroundMark x1="31000" y1="30648" x2="31000" y2="30648"/>
                        <a14:foregroundMark x1="31900" y1="31111" x2="31900" y2="31111"/>
                        <a14:foregroundMark x1="28700" y1="29444" x2="28700" y2="29444"/>
                        <a14:foregroundMark x1="27700" y1="28148" x2="27700" y2="28148"/>
                        <a14:foregroundMark x1="26600" y1="27500" x2="26600" y2="27500"/>
                        <a14:foregroundMark x1="32900" y1="32037" x2="32900" y2="32037"/>
                        <a14:foregroundMark x1="35800" y1="33889" x2="35800" y2="33889"/>
                        <a14:foregroundMark x1="67900" y1="52407" x2="67900" y2="52407"/>
                        <a14:foregroundMark x1="68300" y1="51111" x2="68300" y2="51111"/>
                        <a14:foregroundMark x1="67800" y1="56019" x2="67800" y2="56019"/>
                        <a14:foregroundMark x1="68500" y1="50370" x2="68500" y2="50370"/>
                        <a14:foregroundMark x1="69500" y1="50833" x2="69500" y2="50833"/>
                      </a14:backgroundRemoval>
                    </a14:imgEffect>
                    <a14:imgEffect>
                      <a14:artisticTexturizer/>
                    </a14:imgEffect>
                    <a14:imgEffect>
                      <a14:colorTemperature colorTemp="5900"/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09514" y="1331925"/>
            <a:ext cx="6350000" cy="6858000"/>
          </a:xfrm>
          <a:prstGeom prst="rect">
            <a:avLst/>
          </a:prstGeom>
        </p:spPr>
      </p:pic>
      <p:pic>
        <p:nvPicPr>
          <p:cNvPr id="11" name="Picture 2" descr="C:\Users\HP\Desktop\office-desk-icon-flat-design-vector-27498884.jpg"/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0000" b="90000" l="10000" r="90000">
                        <a14:foregroundMark x1="40500" y1="69630" x2="40500" y2="69630"/>
                        <a14:foregroundMark x1="38500" y1="60000" x2="38500" y2="60000"/>
                        <a14:backgroundMark x1="42000" y1="31574" x2="42000" y2="31574"/>
                        <a14:backgroundMark x1="38000" y1="50833" x2="38000" y2="50833"/>
                        <a14:backgroundMark x1="46400" y1="48981" x2="46400" y2="4898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9724" y="2806520"/>
            <a:ext cx="5125156" cy="55351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2" descr="C:\Users\HP\Desktop\10-point-exam-score-icon-design-ten-points-vector-33974159.jpg"/>
          <p:cNvPicPr>
            <a:picLocks noChangeAspect="1" noChangeArrowheads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0000" b="90000" l="10000" r="90000">
                        <a14:foregroundMark x1="56000" y1="43333" x2="56000" y2="4333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16946">
            <a:off x="7441598" y="-155520"/>
            <a:ext cx="3110223" cy="33590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6" name="Group 25"/>
          <p:cNvGrpSpPr/>
          <p:nvPr/>
        </p:nvGrpSpPr>
        <p:grpSpPr>
          <a:xfrm>
            <a:off x="-5151119" y="-289560"/>
            <a:ext cx="14147828" cy="2366918"/>
            <a:chOff x="469895" y="1897752"/>
            <a:chExt cx="4579924" cy="1280892"/>
          </a:xfrm>
        </p:grpSpPr>
        <p:pic>
          <p:nvPicPr>
            <p:cNvPr id="27" name="Picture 26"/>
            <p:cNvPicPr>
              <a:picLocks noChangeAspect="1"/>
            </p:cNvPicPr>
            <p:nvPr/>
          </p:nvPicPr>
          <p:blipFill rotWithShape="1">
            <a:blip r:embed="rId9">
              <a:extLst>
                <a:ext uri="{BEBA8EAE-BF5A-486C-A8C5-ECC9F3942E4B}">
                  <a14:imgProps xmlns:a14="http://schemas.microsoft.com/office/drawing/2010/main">
                    <a14:imgLayer r:embed="rId10">
                      <a14:imgEffect>
                        <a14:backgroundRemoval t="79856" b="100000" l="0" r="45847"/>
                      </a14:imgEffect>
                      <a14:imgEffect>
                        <a14:brightnessContrast bright="20000" contrast="-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79007" r="59661"/>
            <a:stretch/>
          </p:blipFill>
          <p:spPr>
            <a:xfrm>
              <a:off x="1897460" y="2085813"/>
              <a:ext cx="3152359" cy="1092831"/>
            </a:xfrm>
            <a:prstGeom prst="rect">
              <a:avLst/>
            </a:prstGeom>
          </p:spPr>
        </p:pic>
        <p:sp>
          <p:nvSpPr>
            <p:cNvPr id="28" name="TextBox 27"/>
            <p:cNvSpPr txBox="1"/>
            <p:nvPr/>
          </p:nvSpPr>
          <p:spPr>
            <a:xfrm>
              <a:off x="469895" y="1897752"/>
              <a:ext cx="82613" cy="24983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>
                  <a:solidFill>
                    <a:srgbClr val="2A91A2"/>
                  </a:solidFill>
                  <a:latin typeface="Slogan" pitchFamily="18" charset="0"/>
                  <a:ea typeface="Slogan" pitchFamily="18" charset="0"/>
                  <a:cs typeface="Slogan" pitchFamily="18" charset="0"/>
                </a:rPr>
                <a:t>:</a:t>
              </a:r>
            </a:p>
          </p:txBody>
        </p:sp>
      </p:grpSp>
      <p:pic>
        <p:nvPicPr>
          <p:cNvPr id="30" name="Picture 5" descr="C:\Users\HP\Desktop\hs 4.jpg"/>
          <p:cNvPicPr>
            <a:picLocks noChangeAspect="1" noChangeArrowheads="1"/>
          </p:cNvPicPr>
          <p:nvPr/>
        </p:nvPicPr>
        <p:blipFill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1128" b="91353" l="5751" r="92013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-1579866" y="3573981"/>
            <a:ext cx="3912291" cy="33906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TextBox 12"/>
          <p:cNvSpPr txBox="1"/>
          <p:nvPr/>
        </p:nvSpPr>
        <p:spPr>
          <a:xfrm>
            <a:off x="376278" y="463415"/>
            <a:ext cx="8036201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FF0000"/>
                </a:solidFill>
                <a:latin typeface="Slogan" pitchFamily="18" charset="0"/>
                <a:ea typeface="Slogan" pitchFamily="18" charset="0"/>
                <a:cs typeface="Slogan" pitchFamily="18" charset="0"/>
              </a:rPr>
              <a:t>Minh </a:t>
            </a:r>
            <a:r>
              <a:rPr lang="en-US" sz="4400" b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FF0000"/>
                </a:solidFill>
                <a:latin typeface="Slogan" pitchFamily="18" charset="0"/>
                <a:ea typeface="Slogan" pitchFamily="18" charset="0"/>
                <a:cs typeface="Slogan" pitchFamily="18" charset="0"/>
              </a:rPr>
              <a:t>họa</a:t>
            </a:r>
            <a:r>
              <a:rPr lang="en-US" sz="44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FF0000"/>
                </a:solidFill>
                <a:latin typeface="Slogan" pitchFamily="18" charset="0"/>
                <a:ea typeface="Slogan" pitchFamily="18" charset="0"/>
                <a:cs typeface="Slogan" pitchFamily="18" charset="0"/>
              </a:rPr>
              <a:t> </a:t>
            </a:r>
            <a:r>
              <a:rPr lang="en-US" sz="4400" b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FF0000"/>
                </a:solidFill>
                <a:latin typeface="Slogan" pitchFamily="18" charset="0"/>
                <a:ea typeface="Slogan" pitchFamily="18" charset="0"/>
                <a:cs typeface="Slogan" pitchFamily="18" charset="0"/>
              </a:rPr>
              <a:t>câu</a:t>
            </a:r>
            <a:r>
              <a:rPr lang="en-US" sz="44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FF0000"/>
                </a:solidFill>
                <a:latin typeface="Slogan" pitchFamily="18" charset="0"/>
                <a:ea typeface="Slogan" pitchFamily="18" charset="0"/>
                <a:cs typeface="Slogan" pitchFamily="18" charset="0"/>
              </a:rPr>
              <a:t> </a:t>
            </a:r>
            <a:r>
              <a:rPr lang="en-US" sz="4400" b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FF0000"/>
                </a:solidFill>
                <a:latin typeface="Slogan" pitchFamily="18" charset="0"/>
                <a:ea typeface="Slogan" pitchFamily="18" charset="0"/>
                <a:cs typeface="Slogan" pitchFamily="18" charset="0"/>
              </a:rPr>
              <a:t>chuyện</a:t>
            </a:r>
            <a:r>
              <a:rPr lang="en-US" sz="44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FF0000"/>
                </a:solidFill>
                <a:latin typeface="Slogan" pitchFamily="18" charset="0"/>
                <a:ea typeface="Slogan" pitchFamily="18" charset="0"/>
                <a:cs typeface="Slogan" pitchFamily="18" charset="0"/>
              </a:rPr>
              <a:t> </a:t>
            </a:r>
            <a:r>
              <a:rPr lang="en-US" sz="4400" b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FF0000"/>
                </a:solidFill>
                <a:latin typeface="Slogan" pitchFamily="18" charset="0"/>
                <a:ea typeface="Slogan" pitchFamily="18" charset="0"/>
                <a:cs typeface="Slogan" pitchFamily="18" charset="0"/>
              </a:rPr>
              <a:t>những</a:t>
            </a:r>
            <a:r>
              <a:rPr lang="en-US" sz="44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FF0000"/>
                </a:solidFill>
                <a:latin typeface="Slogan" pitchFamily="18" charset="0"/>
                <a:ea typeface="Slogan" pitchFamily="18" charset="0"/>
                <a:cs typeface="Slogan" pitchFamily="18" charset="0"/>
              </a:rPr>
              <a:t> </a:t>
            </a:r>
            <a:r>
              <a:rPr lang="en-US" sz="4400" b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FF0000"/>
                </a:solidFill>
                <a:latin typeface="Slogan" pitchFamily="18" charset="0"/>
                <a:ea typeface="Slogan" pitchFamily="18" charset="0"/>
                <a:cs typeface="Slogan" pitchFamily="18" charset="0"/>
              </a:rPr>
              <a:t>hạt</a:t>
            </a:r>
            <a:r>
              <a:rPr lang="en-US" sz="44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FF0000"/>
                </a:solidFill>
                <a:latin typeface="Slogan" pitchFamily="18" charset="0"/>
                <a:ea typeface="Slogan" pitchFamily="18" charset="0"/>
                <a:cs typeface="Slogan" pitchFamily="18" charset="0"/>
              </a:rPr>
              <a:t> </a:t>
            </a:r>
          </a:p>
          <a:p>
            <a:r>
              <a:rPr lang="en-US" sz="4400" b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FF0000"/>
                </a:solidFill>
                <a:latin typeface="Slogan" pitchFamily="18" charset="0"/>
                <a:ea typeface="Slogan" pitchFamily="18" charset="0"/>
                <a:cs typeface="Slogan" pitchFamily="18" charset="0"/>
              </a:rPr>
              <a:t>thóc</a:t>
            </a:r>
            <a:r>
              <a:rPr lang="en-US" sz="44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FF0000"/>
                </a:solidFill>
                <a:latin typeface="Slogan" pitchFamily="18" charset="0"/>
                <a:ea typeface="Slogan" pitchFamily="18" charset="0"/>
                <a:cs typeface="Slogan" pitchFamily="18" charset="0"/>
              </a:rPr>
              <a:t> </a:t>
            </a:r>
            <a:r>
              <a:rPr lang="en-US" sz="4400" b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FF0000"/>
                </a:solidFill>
                <a:latin typeface="Slogan" pitchFamily="18" charset="0"/>
                <a:ea typeface="Slogan" pitchFamily="18" charset="0"/>
                <a:cs typeface="Slogan" pitchFamily="18" charset="0"/>
              </a:rPr>
              <a:t>giống</a:t>
            </a:r>
            <a:endParaRPr lang="en-US" sz="44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FF0000"/>
              </a:solidFill>
              <a:latin typeface="Slogan" pitchFamily="18" charset="0"/>
              <a:ea typeface="Slogan" pitchFamily="18" charset="0"/>
              <a:cs typeface="Slogan" pitchFamily="18" charset="0"/>
            </a:endParaRPr>
          </a:p>
        </p:txBody>
      </p:sp>
      <p:sp>
        <p:nvSpPr>
          <p:cNvPr id="22" name="Rounded Rectangle 21"/>
          <p:cNvSpPr/>
          <p:nvPr/>
        </p:nvSpPr>
        <p:spPr>
          <a:xfrm>
            <a:off x="324425" y="2346015"/>
            <a:ext cx="2102074" cy="921010"/>
          </a:xfrm>
          <a:prstGeom prst="roundRect">
            <a:avLst/>
          </a:prstGeom>
          <a:solidFill>
            <a:schemeClr val="bg1">
              <a:lumMod val="90000"/>
            </a:schemeClr>
          </a:solidFill>
          <a:ln>
            <a:noFill/>
          </a:ln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964326" fontAlgn="auto">
              <a:spcBef>
                <a:spcPts val="0"/>
              </a:spcBef>
              <a:spcAft>
                <a:spcPts val="0"/>
              </a:spcAft>
            </a:pPr>
            <a:r>
              <a:rPr lang="en-US" sz="4218" dirty="0" err="1">
                <a:solidFill>
                  <a:schemeClr val="tx1"/>
                </a:solidFill>
                <a:latin typeface="Slogan" pitchFamily="18" charset="0"/>
                <a:ea typeface="Slogan" pitchFamily="18" charset="0"/>
                <a:cs typeface="Slogan" pitchFamily="18" charset="0"/>
              </a:rPr>
              <a:t>Kết</a:t>
            </a:r>
            <a:r>
              <a:rPr lang="en-US" sz="4218" dirty="0">
                <a:solidFill>
                  <a:schemeClr val="tx1"/>
                </a:solidFill>
                <a:latin typeface="Slogan" pitchFamily="18" charset="0"/>
                <a:ea typeface="Slogan" pitchFamily="18" charset="0"/>
                <a:cs typeface="Slogan" pitchFamily="18" charset="0"/>
              </a:rPr>
              <a:t> </a:t>
            </a:r>
            <a:r>
              <a:rPr lang="en-US" sz="4218" dirty="0" err="1">
                <a:solidFill>
                  <a:schemeClr val="tx1"/>
                </a:solidFill>
                <a:latin typeface="Slogan" pitchFamily="18" charset="0"/>
                <a:ea typeface="Slogan" pitchFamily="18" charset="0"/>
                <a:cs typeface="Slogan" pitchFamily="18" charset="0"/>
              </a:rPr>
              <a:t>bài</a:t>
            </a:r>
            <a:endParaRPr lang="en-US" sz="4218" dirty="0">
              <a:solidFill>
                <a:schemeClr val="tx1"/>
              </a:solidFill>
              <a:latin typeface="Slogan" pitchFamily="18" charset="0"/>
              <a:ea typeface="Slogan" pitchFamily="18" charset="0"/>
              <a:cs typeface="Slogan" pitchFamily="18" charset="0"/>
            </a:endParaRPr>
          </a:p>
        </p:txBody>
      </p:sp>
      <p:sp>
        <p:nvSpPr>
          <p:cNvPr id="24" name="Rounded Rectangle 23"/>
          <p:cNvSpPr/>
          <p:nvPr/>
        </p:nvSpPr>
        <p:spPr>
          <a:xfrm>
            <a:off x="2798603" y="1665860"/>
            <a:ext cx="4678197" cy="2281320"/>
          </a:xfrm>
          <a:prstGeom prst="roundRect">
            <a:avLst/>
          </a:prstGeom>
          <a:solidFill>
            <a:schemeClr val="bg1">
              <a:lumMod val="90000"/>
            </a:schemeClr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 defTabSz="964326" fontAlgn="auto">
              <a:spcBef>
                <a:spcPts val="0"/>
              </a:spcBef>
              <a:spcAft>
                <a:spcPts val="0"/>
              </a:spcAft>
            </a:pPr>
            <a:r>
              <a:rPr lang="vi-VN" sz="3797" dirty="0">
                <a:solidFill>
                  <a:schemeClr val="tx1"/>
                </a:solidFill>
                <a:latin typeface="Slogan" pitchFamily="18" charset="0"/>
                <a:ea typeface="Slogan" pitchFamily="18" charset="0"/>
                <a:cs typeface="Slogan" pitchFamily="18" charset="0"/>
              </a:rPr>
              <a:t>Chôm được truyền ngôi và trở thành ông vua hiền minh.</a:t>
            </a:r>
            <a:endParaRPr lang="en-US" sz="3797" dirty="0">
              <a:solidFill>
                <a:schemeClr val="tx1"/>
              </a:solidFill>
              <a:latin typeface="Slogan" pitchFamily="18" charset="0"/>
              <a:ea typeface="Slogan" pitchFamily="18" charset="0"/>
              <a:cs typeface="Slogan" pitchFamily="18" charset="0"/>
            </a:endParaRPr>
          </a:p>
        </p:txBody>
      </p:sp>
      <p:sp>
        <p:nvSpPr>
          <p:cNvPr id="29" name="Rounded Rectangle 28"/>
          <p:cNvSpPr/>
          <p:nvPr/>
        </p:nvSpPr>
        <p:spPr>
          <a:xfrm>
            <a:off x="2699948" y="4457098"/>
            <a:ext cx="4420199" cy="1222640"/>
          </a:xfrm>
          <a:prstGeom prst="roundRect">
            <a:avLst/>
          </a:prstGeom>
          <a:solidFill>
            <a:schemeClr val="bg1">
              <a:lumMod val="90000"/>
            </a:schemeClr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964326" fontAlgn="auto">
              <a:spcBef>
                <a:spcPts val="0"/>
              </a:spcBef>
              <a:spcAft>
                <a:spcPts val="0"/>
              </a:spcAft>
            </a:pPr>
            <a:r>
              <a:rPr lang="en-US" sz="4218" dirty="0" err="1">
                <a:solidFill>
                  <a:schemeClr val="tx1"/>
                </a:solidFill>
                <a:latin typeface="Slogan" pitchFamily="18" charset="0"/>
                <a:ea typeface="Slogan" pitchFamily="18" charset="0"/>
                <a:cs typeface="Slogan" pitchFamily="18" charset="0"/>
              </a:rPr>
              <a:t>Kết</a:t>
            </a:r>
            <a:r>
              <a:rPr lang="en-US" sz="4218" dirty="0">
                <a:solidFill>
                  <a:schemeClr val="tx1"/>
                </a:solidFill>
                <a:latin typeface="Slogan" pitchFamily="18" charset="0"/>
                <a:ea typeface="Slogan" pitchFamily="18" charset="0"/>
                <a:cs typeface="Slogan" pitchFamily="18" charset="0"/>
              </a:rPr>
              <a:t> </a:t>
            </a:r>
            <a:r>
              <a:rPr lang="en-US" sz="4218" dirty="0" err="1">
                <a:solidFill>
                  <a:schemeClr val="tx1"/>
                </a:solidFill>
                <a:latin typeface="Slogan" pitchFamily="18" charset="0"/>
                <a:ea typeface="Slogan" pitchFamily="18" charset="0"/>
                <a:cs typeface="Slogan" pitchFamily="18" charset="0"/>
              </a:rPr>
              <a:t>bài</a:t>
            </a:r>
            <a:r>
              <a:rPr lang="en-US" sz="4218" dirty="0">
                <a:solidFill>
                  <a:schemeClr val="tx1"/>
                </a:solidFill>
                <a:latin typeface="Slogan" pitchFamily="18" charset="0"/>
                <a:ea typeface="Slogan" pitchFamily="18" charset="0"/>
                <a:cs typeface="Slogan" pitchFamily="18" charset="0"/>
              </a:rPr>
              <a:t> </a:t>
            </a:r>
            <a:r>
              <a:rPr lang="en-US" sz="4218" dirty="0" err="1">
                <a:solidFill>
                  <a:schemeClr val="tx1"/>
                </a:solidFill>
                <a:latin typeface="Slogan" pitchFamily="18" charset="0"/>
                <a:ea typeface="Slogan" pitchFamily="18" charset="0"/>
                <a:cs typeface="Slogan" pitchFamily="18" charset="0"/>
              </a:rPr>
              <a:t>không</a:t>
            </a:r>
            <a:r>
              <a:rPr lang="en-US" sz="4218" dirty="0">
                <a:solidFill>
                  <a:schemeClr val="tx1"/>
                </a:solidFill>
                <a:latin typeface="Slogan" pitchFamily="18" charset="0"/>
                <a:ea typeface="Slogan" pitchFamily="18" charset="0"/>
                <a:cs typeface="Slogan" pitchFamily="18" charset="0"/>
              </a:rPr>
              <a:t> </a:t>
            </a:r>
          </a:p>
          <a:p>
            <a:pPr algn="ctr" defTabSz="964326" fontAlgn="auto">
              <a:spcBef>
                <a:spcPts val="0"/>
              </a:spcBef>
              <a:spcAft>
                <a:spcPts val="0"/>
              </a:spcAft>
            </a:pPr>
            <a:r>
              <a:rPr lang="en-US" sz="4218" dirty="0" err="1">
                <a:solidFill>
                  <a:schemeClr val="tx1"/>
                </a:solidFill>
                <a:latin typeface="Slogan" pitchFamily="18" charset="0"/>
                <a:ea typeface="Slogan" pitchFamily="18" charset="0"/>
                <a:cs typeface="Slogan" pitchFamily="18" charset="0"/>
              </a:rPr>
              <a:t>mở</a:t>
            </a:r>
            <a:r>
              <a:rPr lang="en-US" sz="4218" dirty="0">
                <a:solidFill>
                  <a:schemeClr val="tx1"/>
                </a:solidFill>
                <a:latin typeface="Slogan" pitchFamily="18" charset="0"/>
                <a:ea typeface="Slogan" pitchFamily="18" charset="0"/>
                <a:cs typeface="Slogan" pitchFamily="18" charset="0"/>
              </a:rPr>
              <a:t> </a:t>
            </a:r>
            <a:r>
              <a:rPr lang="en-US" sz="4218" dirty="0" err="1">
                <a:solidFill>
                  <a:schemeClr val="tx1"/>
                </a:solidFill>
                <a:latin typeface="Slogan" pitchFamily="18" charset="0"/>
                <a:ea typeface="Slogan" pitchFamily="18" charset="0"/>
                <a:cs typeface="Slogan" pitchFamily="18" charset="0"/>
              </a:rPr>
              <a:t>rộng</a:t>
            </a:r>
            <a:endParaRPr lang="en-US" sz="4218" dirty="0">
              <a:solidFill>
                <a:schemeClr val="tx1"/>
              </a:solidFill>
              <a:latin typeface="Slogan" pitchFamily="18" charset="0"/>
              <a:ea typeface="Slogan" pitchFamily="18" charset="0"/>
              <a:cs typeface="Slogan" pitchFamily="18" charset="0"/>
            </a:endParaRPr>
          </a:p>
        </p:txBody>
      </p:sp>
      <p:sp>
        <p:nvSpPr>
          <p:cNvPr id="32" name="Right Arrow 31"/>
          <p:cNvSpPr/>
          <p:nvPr/>
        </p:nvSpPr>
        <p:spPr>
          <a:xfrm>
            <a:off x="2500315" y="2603048"/>
            <a:ext cx="368404" cy="406943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64326" fontAlgn="auto">
              <a:spcBef>
                <a:spcPts val="0"/>
              </a:spcBef>
              <a:spcAft>
                <a:spcPts val="0"/>
              </a:spcAft>
            </a:pPr>
            <a:endParaRPr lang="en-US" sz="1898">
              <a:solidFill>
                <a:prstClr val="white"/>
              </a:solidFill>
              <a:latin typeface="Slogan" pitchFamily="18" charset="0"/>
              <a:ea typeface="Slogan" pitchFamily="18" charset="0"/>
              <a:cs typeface="Slogan" pitchFamily="18" charset="0"/>
            </a:endParaRPr>
          </a:p>
        </p:txBody>
      </p:sp>
      <p:sp>
        <p:nvSpPr>
          <p:cNvPr id="35" name="Right Arrow 34"/>
          <p:cNvSpPr/>
          <p:nvPr/>
        </p:nvSpPr>
        <p:spPr>
          <a:xfrm rot="5400000">
            <a:off x="4813737" y="3943569"/>
            <a:ext cx="399720" cy="406943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64326" fontAlgn="auto">
              <a:spcBef>
                <a:spcPts val="0"/>
              </a:spcBef>
              <a:spcAft>
                <a:spcPts val="0"/>
              </a:spcAft>
            </a:pPr>
            <a:endParaRPr lang="en-US" sz="1898">
              <a:solidFill>
                <a:schemeClr val="tx1"/>
              </a:solidFill>
              <a:latin typeface="Slogan" pitchFamily="18" charset="0"/>
              <a:ea typeface="Slogan" pitchFamily="18" charset="0"/>
              <a:cs typeface="Slog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251757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22" grpId="0" animBg="1"/>
      <p:bldP spid="24" grpId="0" animBg="1"/>
      <p:bldP spid="29" grpId="0" animBg="1"/>
      <p:bldP spid="32" grpId="0" animBg="1"/>
      <p:bldP spid="35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C:\Users\HP\Desktop\hs cuối.png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2133" b="100000" l="366" r="99268">
                        <a14:foregroundMark x1="20488" y1="42417" x2="12805" y2="51185"/>
                        <a14:foregroundMark x1="17073" y1="59005" x2="15244" y2="89100"/>
                        <a14:foregroundMark x1="17073" y1="58294" x2="10976" y2="72512"/>
                        <a14:foregroundMark x1="33902" y1="42417" x2="36951" y2="90995"/>
                        <a14:foregroundMark x1="34512" y1="72038" x2="30854" y2="90995"/>
                        <a14:foregroundMark x1="49756" y1="48815" x2="48171" y2="86730"/>
                        <a14:foregroundMark x1="50610" y1="65403" x2="53415" y2="87915"/>
                        <a14:foregroundMark x1="66829" y1="42417" x2="64024" y2="88626"/>
                        <a14:foregroundMark x1="67683" y1="42891" x2="70488" y2="88626"/>
                        <a14:foregroundMark x1="84146" y1="41706" x2="77439" y2="87915"/>
                        <a14:foregroundMark x1="46341" y1="40521" x2="39634" y2="57109"/>
                        <a14:foregroundMark x1="55488" y1="44076" x2="58171" y2="5473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83330" y="1861185"/>
            <a:ext cx="9417020" cy="57702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2966364" y="1450552"/>
            <a:ext cx="3659976" cy="30469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9600" dirty="0">
                <a:latin typeface="Slogan" pitchFamily="18" charset="0"/>
                <a:ea typeface="Slogan" pitchFamily="18" charset="0"/>
                <a:cs typeface="Slogan" pitchFamily="18" charset="0"/>
              </a:rPr>
              <a:t> </a:t>
            </a:r>
            <a:r>
              <a:rPr lang="en-US" sz="9600" dirty="0" err="1">
                <a:latin typeface="Slogan" pitchFamily="18" charset="0"/>
                <a:ea typeface="Slogan" pitchFamily="18" charset="0"/>
                <a:cs typeface="Slogan" pitchFamily="18" charset="0"/>
              </a:rPr>
              <a:t>Chào</a:t>
            </a:r>
            <a:r>
              <a:rPr lang="en-US" sz="9600" dirty="0">
                <a:latin typeface="Slogan" pitchFamily="18" charset="0"/>
                <a:ea typeface="Slogan" pitchFamily="18" charset="0"/>
                <a:cs typeface="Slogan" pitchFamily="18" charset="0"/>
              </a:rPr>
              <a:t> </a:t>
            </a:r>
          </a:p>
          <a:p>
            <a:r>
              <a:rPr lang="en-US" sz="9600" dirty="0" err="1">
                <a:latin typeface="Slogan" pitchFamily="18" charset="0"/>
                <a:ea typeface="Slogan" pitchFamily="18" charset="0"/>
                <a:cs typeface="Slogan" pitchFamily="18" charset="0"/>
              </a:rPr>
              <a:t>tạm</a:t>
            </a:r>
            <a:r>
              <a:rPr lang="en-US" sz="9600" dirty="0">
                <a:latin typeface="Slogan" pitchFamily="18" charset="0"/>
                <a:ea typeface="Slogan" pitchFamily="18" charset="0"/>
                <a:cs typeface="Slogan" pitchFamily="18" charset="0"/>
              </a:rPr>
              <a:t> </a:t>
            </a:r>
            <a:r>
              <a:rPr lang="en-US" sz="9600" dirty="0" err="1">
                <a:latin typeface="Slogan" pitchFamily="18" charset="0"/>
                <a:ea typeface="Slogan" pitchFamily="18" charset="0"/>
                <a:cs typeface="Slogan" pitchFamily="18" charset="0"/>
              </a:rPr>
              <a:t>biệt</a:t>
            </a:r>
            <a:endParaRPr lang="en-US" sz="9600" dirty="0">
              <a:latin typeface="Slogan" pitchFamily="18" charset="0"/>
              <a:ea typeface="Slogan" pitchFamily="18" charset="0"/>
              <a:cs typeface="Slogan" pitchFamily="18" charset="0"/>
            </a:endParaRPr>
          </a:p>
        </p:txBody>
      </p:sp>
      <p:pic>
        <p:nvPicPr>
          <p:cNvPr id="13" name="Picture 5" descr="C:\Users\HP\Desktop\hs 4.jpg"/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128" b="91353" l="5751" r="92013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48009" y="3917513"/>
            <a:ext cx="4037584" cy="34313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/>
          <p:cNvSpPr>
            <a:spLocks noGrp="1"/>
          </p:cNvSpPr>
          <p:nvPr>
            <p:ph type="body" idx="4294967295"/>
          </p:nvPr>
        </p:nvSpPr>
        <p:spPr>
          <a:xfrm>
            <a:off x="7884200" y="1729225"/>
            <a:ext cx="3071100" cy="25254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>
                        <a14:foregroundMark x1="59300" y1="40926" x2="59300" y2="40926"/>
                        <a14:foregroundMark x1="59800" y1="37500" x2="59800" y2="37500"/>
                        <a14:foregroundMark x1="56400" y1="36019" x2="56400" y2="36019"/>
                        <a14:foregroundMark x1="56200" y1="34537" x2="56200" y2="34537"/>
                        <a14:foregroundMark x1="56100" y1="33333" x2="56100" y2="33333"/>
                        <a14:foregroundMark x1="58000" y1="39722" x2="58000" y2="40093"/>
                        <a14:foregroundMark x1="58400" y1="37593" x2="58400" y2="37593"/>
                        <a14:foregroundMark x1="59600" y1="33426" x2="59600" y2="33426"/>
                        <a14:foregroundMark x1="58100" y1="44537" x2="58100" y2="44537"/>
                        <a14:foregroundMark x1="60300" y1="45463" x2="60300" y2="45463"/>
                        <a14:foregroundMark x1="57400" y1="45556" x2="57400" y2="45556"/>
                        <a14:foregroundMark x1="40000" y1="37315" x2="40000" y2="37315"/>
                        <a14:foregroundMark x1="39200" y1="38704" x2="39200" y2="38704"/>
                        <a14:foregroundMark x1="41000" y1="36019" x2="41000" y2="36019"/>
                        <a14:foregroundMark x1="41000" y1="37037" x2="41000" y2="37037"/>
                        <a14:foregroundMark x1="34200" y1="33241" x2="34200" y2="33241"/>
                        <a14:foregroundMark x1="31000" y1="30648" x2="31000" y2="30648"/>
                        <a14:foregroundMark x1="31900" y1="31111" x2="31900" y2="31111"/>
                        <a14:foregroundMark x1="28700" y1="29444" x2="28700" y2="29444"/>
                        <a14:foregroundMark x1="27700" y1="28148" x2="27700" y2="28148"/>
                        <a14:foregroundMark x1="26600" y1="27500" x2="26600" y2="27500"/>
                        <a14:foregroundMark x1="32900" y1="32037" x2="32900" y2="32037"/>
                        <a14:foregroundMark x1="35800" y1="33889" x2="35800" y2="33889"/>
                        <a14:foregroundMark x1="67900" y1="52407" x2="67900" y2="52407"/>
                        <a14:foregroundMark x1="68300" y1="51111" x2="68300" y2="51111"/>
                        <a14:foregroundMark x1="67800" y1="56019" x2="67800" y2="56019"/>
                        <a14:foregroundMark x1="68500" y1="50370" x2="68500" y2="50370"/>
                        <a14:foregroundMark x1="69500" y1="50833" x2="69500" y2="50833"/>
                      </a14:backgroundRemoval>
                    </a14:imgEffect>
                    <a14:imgEffect>
                      <a14:artisticTexturizer/>
                    </a14:imgEffect>
                    <a14:imgEffect>
                      <a14:colorTemperature colorTemp="5900"/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85664" y="1300175"/>
            <a:ext cx="6350000" cy="6858000"/>
          </a:xfrm>
          <a:prstGeom prst="rect">
            <a:avLst/>
          </a:prstGeom>
        </p:spPr>
      </p:pic>
      <p:pic>
        <p:nvPicPr>
          <p:cNvPr id="7" name="Picture 2" descr="C:\Users\HP\Desktop\office-desk-icon-flat-design-vector-27498884.jpg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10000" r="90000">
                        <a14:foregroundMark x1="40500" y1="69630" x2="40500" y2="69630"/>
                        <a14:foregroundMark x1="38500" y1="60000" x2="38500" y2="60000"/>
                        <a14:backgroundMark x1="42000" y1="31574" x2="42000" y2="31574"/>
                        <a14:backgroundMark x1="38000" y1="50833" x2="38000" y2="50833"/>
                        <a14:backgroundMark x1="46400" y1="48981" x2="46400" y2="4898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91866" y="2799791"/>
            <a:ext cx="5125156" cy="55351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0" name="Google Shape;55;p3"/>
          <p:cNvGrpSpPr/>
          <p:nvPr/>
        </p:nvGrpSpPr>
        <p:grpSpPr>
          <a:xfrm>
            <a:off x="-10788760" y="8748360"/>
            <a:ext cx="3129198" cy="4402599"/>
            <a:chOff x="9231740" y="1828801"/>
            <a:chExt cx="2225920" cy="3131516"/>
          </a:xfrm>
        </p:grpSpPr>
        <p:sp>
          <p:nvSpPr>
            <p:cNvPr id="14" name="Google Shape;57;p3"/>
            <p:cNvSpPr/>
            <p:nvPr/>
          </p:nvSpPr>
          <p:spPr>
            <a:xfrm>
              <a:off x="9265113" y="1828801"/>
              <a:ext cx="72000" cy="360000"/>
            </a:xfrm>
            <a:prstGeom prst="round2SameRect">
              <a:avLst>
                <a:gd name="adj1" fmla="val 50000"/>
                <a:gd name="adj2" fmla="val 0"/>
              </a:avLst>
            </a:prstGeom>
            <a:gradFill>
              <a:gsLst>
                <a:gs pos="0">
                  <a:srgbClr val="000000"/>
                </a:gs>
                <a:gs pos="100000">
                  <a:srgbClr val="3F3F3F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" name="Google Shape;58;p3"/>
            <p:cNvSpPr/>
            <p:nvPr/>
          </p:nvSpPr>
          <p:spPr>
            <a:xfrm>
              <a:off x="9605238" y="1829810"/>
              <a:ext cx="72000" cy="360000"/>
            </a:xfrm>
            <a:prstGeom prst="round2SameRect">
              <a:avLst>
                <a:gd name="adj1" fmla="val 50000"/>
                <a:gd name="adj2" fmla="val 0"/>
              </a:avLst>
            </a:prstGeom>
            <a:gradFill>
              <a:gsLst>
                <a:gs pos="0">
                  <a:srgbClr val="000000"/>
                </a:gs>
                <a:gs pos="100000">
                  <a:srgbClr val="3F3F3F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" name="Google Shape;59;p3"/>
            <p:cNvSpPr/>
            <p:nvPr/>
          </p:nvSpPr>
          <p:spPr>
            <a:xfrm>
              <a:off x="9962520" y="1829811"/>
              <a:ext cx="72000" cy="360000"/>
            </a:xfrm>
            <a:prstGeom prst="round2SameRect">
              <a:avLst>
                <a:gd name="adj1" fmla="val 50000"/>
                <a:gd name="adj2" fmla="val 0"/>
              </a:avLst>
            </a:prstGeom>
            <a:gradFill>
              <a:gsLst>
                <a:gs pos="0">
                  <a:srgbClr val="000000"/>
                </a:gs>
                <a:gs pos="100000">
                  <a:srgbClr val="3F3F3F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" name="Google Shape;60;p3"/>
            <p:cNvSpPr/>
            <p:nvPr/>
          </p:nvSpPr>
          <p:spPr>
            <a:xfrm>
              <a:off x="10302645" y="1830820"/>
              <a:ext cx="72000" cy="360000"/>
            </a:xfrm>
            <a:prstGeom prst="round2SameRect">
              <a:avLst>
                <a:gd name="adj1" fmla="val 50000"/>
                <a:gd name="adj2" fmla="val 0"/>
              </a:avLst>
            </a:prstGeom>
            <a:gradFill>
              <a:gsLst>
                <a:gs pos="0">
                  <a:srgbClr val="000000"/>
                </a:gs>
                <a:gs pos="100000">
                  <a:srgbClr val="3F3F3F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" name="Google Shape;61;p3"/>
            <p:cNvSpPr/>
            <p:nvPr/>
          </p:nvSpPr>
          <p:spPr>
            <a:xfrm>
              <a:off x="10628638" y="1829811"/>
              <a:ext cx="72000" cy="360000"/>
            </a:xfrm>
            <a:prstGeom prst="round2SameRect">
              <a:avLst>
                <a:gd name="adj1" fmla="val 50000"/>
                <a:gd name="adj2" fmla="val 0"/>
              </a:avLst>
            </a:prstGeom>
            <a:gradFill>
              <a:gsLst>
                <a:gs pos="0">
                  <a:srgbClr val="000000"/>
                </a:gs>
                <a:gs pos="100000">
                  <a:srgbClr val="3F3F3F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" name="Google Shape;62;p3"/>
            <p:cNvSpPr/>
            <p:nvPr/>
          </p:nvSpPr>
          <p:spPr>
            <a:xfrm>
              <a:off x="10974818" y="1830820"/>
              <a:ext cx="72000" cy="360000"/>
            </a:xfrm>
            <a:prstGeom prst="round2SameRect">
              <a:avLst>
                <a:gd name="adj1" fmla="val 50000"/>
                <a:gd name="adj2" fmla="val 0"/>
              </a:avLst>
            </a:prstGeom>
            <a:gradFill>
              <a:gsLst>
                <a:gs pos="0">
                  <a:srgbClr val="000000"/>
                </a:gs>
                <a:gs pos="100000">
                  <a:srgbClr val="3F3F3F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" name="Google Shape;63;p3"/>
            <p:cNvSpPr/>
            <p:nvPr/>
          </p:nvSpPr>
          <p:spPr>
            <a:xfrm>
              <a:off x="11326044" y="1830821"/>
              <a:ext cx="72000" cy="360000"/>
            </a:xfrm>
            <a:prstGeom prst="round2SameRect">
              <a:avLst>
                <a:gd name="adj1" fmla="val 50000"/>
                <a:gd name="adj2" fmla="val 0"/>
              </a:avLst>
            </a:prstGeom>
            <a:gradFill>
              <a:gsLst>
                <a:gs pos="0">
                  <a:srgbClr val="000000"/>
                </a:gs>
                <a:gs pos="100000">
                  <a:srgbClr val="3F3F3F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" name="Google Shape;64;p3"/>
            <p:cNvSpPr/>
            <p:nvPr/>
          </p:nvSpPr>
          <p:spPr>
            <a:xfrm>
              <a:off x="9231740" y="2847462"/>
              <a:ext cx="2225920" cy="2112855"/>
            </a:xfrm>
            <a:custGeom>
              <a:avLst/>
              <a:gdLst/>
              <a:ahLst/>
              <a:cxnLst/>
              <a:rect l="l" t="t" r="r" b="b"/>
              <a:pathLst>
                <a:path w="2225920" h="2112855" extrusionOk="0">
                  <a:moveTo>
                    <a:pt x="0" y="137272"/>
                  </a:moveTo>
                  <a:cubicBezTo>
                    <a:pt x="-11876" y="54134"/>
                    <a:pt x="49183" y="4607"/>
                    <a:pt x="137272" y="0"/>
                  </a:cubicBezTo>
                  <a:cubicBezTo>
                    <a:pt x="469447" y="28211"/>
                    <a:pt x="556371" y="14152"/>
                    <a:pt x="826758" y="0"/>
                  </a:cubicBezTo>
                  <a:cubicBezTo>
                    <a:pt x="1097145" y="-14152"/>
                    <a:pt x="1285144" y="30337"/>
                    <a:pt x="1457703" y="0"/>
                  </a:cubicBezTo>
                  <a:cubicBezTo>
                    <a:pt x="1630262" y="-30337"/>
                    <a:pt x="1863057" y="-26495"/>
                    <a:pt x="2088648" y="0"/>
                  </a:cubicBezTo>
                  <a:cubicBezTo>
                    <a:pt x="2159378" y="-16373"/>
                    <a:pt x="2227345" y="56184"/>
                    <a:pt x="2225920" y="137272"/>
                  </a:cubicBezTo>
                  <a:cubicBezTo>
                    <a:pt x="2207395" y="303549"/>
                    <a:pt x="2238154" y="550558"/>
                    <a:pt x="2225920" y="713276"/>
                  </a:cubicBezTo>
                  <a:cubicBezTo>
                    <a:pt x="2213686" y="875994"/>
                    <a:pt x="2228649" y="1127036"/>
                    <a:pt x="2225920" y="1289280"/>
                  </a:cubicBezTo>
                  <a:cubicBezTo>
                    <a:pt x="2223191" y="1451524"/>
                    <a:pt x="2235627" y="1794828"/>
                    <a:pt x="2225920" y="1975583"/>
                  </a:cubicBezTo>
                  <a:cubicBezTo>
                    <a:pt x="2241965" y="2055254"/>
                    <a:pt x="2156975" y="2111644"/>
                    <a:pt x="2088648" y="2112855"/>
                  </a:cubicBezTo>
                  <a:cubicBezTo>
                    <a:pt x="1923965" y="2130306"/>
                    <a:pt x="1643030" y="2142139"/>
                    <a:pt x="1438189" y="2112855"/>
                  </a:cubicBezTo>
                  <a:cubicBezTo>
                    <a:pt x="1233348" y="2083571"/>
                    <a:pt x="966607" y="2112052"/>
                    <a:pt x="807244" y="2112855"/>
                  </a:cubicBezTo>
                  <a:cubicBezTo>
                    <a:pt x="647882" y="2113658"/>
                    <a:pt x="303445" y="2109669"/>
                    <a:pt x="137272" y="2112855"/>
                  </a:cubicBezTo>
                  <a:cubicBezTo>
                    <a:pt x="72982" y="2098550"/>
                    <a:pt x="-15344" y="2045465"/>
                    <a:pt x="0" y="1975583"/>
                  </a:cubicBezTo>
                  <a:cubicBezTo>
                    <a:pt x="-21062" y="1680226"/>
                    <a:pt x="12937" y="1619166"/>
                    <a:pt x="0" y="1362813"/>
                  </a:cubicBezTo>
                  <a:cubicBezTo>
                    <a:pt x="-12937" y="1106460"/>
                    <a:pt x="22604" y="1017597"/>
                    <a:pt x="0" y="713276"/>
                  </a:cubicBezTo>
                  <a:cubicBezTo>
                    <a:pt x="-22604" y="408955"/>
                    <a:pt x="-13611" y="315757"/>
                    <a:pt x="0" y="137272"/>
                  </a:cubicBezTo>
                  <a:close/>
                </a:path>
              </a:pathLst>
            </a:custGeom>
            <a:noFill/>
            <a:ln w="22225" cap="flat" cmpd="sng">
              <a:solidFill>
                <a:srgbClr val="3F3F3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26" name="图片 4">
            <a:extLst>
              <a:ext uri="{FF2B5EF4-FFF2-40B4-BE49-F238E27FC236}">
                <a16:creationId xmlns:a16="http://schemas.microsoft.com/office/drawing/2014/main" id="{A3539E92-7802-49AA-980F-AA7DEAC8DAD6}"/>
              </a:ext>
            </a:extLst>
          </p:cNvPr>
          <p:cNvPicPr>
            <a:picLocks noChangeAspect="1"/>
          </p:cNvPicPr>
          <p:nvPr/>
        </p:nvPicPr>
        <p:blipFill>
          <a:blip r:embed="rId6">
            <a:duotone>
              <a:prstClr val="black"/>
              <a:srgbClr val="D9C3A5">
                <a:tint val="50000"/>
                <a:satMod val="180000"/>
              </a:srgbClr>
            </a:duotone>
          </a:blip>
          <a:stretch>
            <a:fillRect/>
          </a:stretch>
        </p:blipFill>
        <p:spPr>
          <a:xfrm>
            <a:off x="2520474" y="1014083"/>
            <a:ext cx="4060154" cy="611517"/>
          </a:xfrm>
          <a:prstGeom prst="rect">
            <a:avLst/>
          </a:prstGeom>
        </p:spPr>
      </p:pic>
      <p:sp>
        <p:nvSpPr>
          <p:cNvPr id="27" name="TextBox 26"/>
          <p:cNvSpPr txBox="1"/>
          <p:nvPr/>
        </p:nvSpPr>
        <p:spPr>
          <a:xfrm>
            <a:off x="3060700" y="1096974"/>
            <a:ext cx="276389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err="1">
                <a:latin typeface="Murray" pitchFamily="2" charset="0"/>
                <a:ea typeface="Murray" pitchFamily="2" charset="0"/>
                <a:cs typeface="Murray" pitchFamily="2" charset="0"/>
              </a:rPr>
              <a:t>Bài</a:t>
            </a:r>
            <a:r>
              <a:rPr lang="en-US" sz="2400" b="1" dirty="0">
                <a:latin typeface="Murray" pitchFamily="2" charset="0"/>
                <a:ea typeface="Murray" pitchFamily="2" charset="0"/>
                <a:cs typeface="Murray" pitchFamily="2" charset="0"/>
              </a:rPr>
              <a:t> </a:t>
            </a:r>
            <a:r>
              <a:rPr lang="en-US" sz="2400" b="1" dirty="0" err="1">
                <a:latin typeface="Murray" pitchFamily="2" charset="0"/>
                <a:ea typeface="Murray" pitchFamily="2" charset="0"/>
                <a:cs typeface="Murray" pitchFamily="2" charset="0"/>
              </a:rPr>
              <a:t>văn</a:t>
            </a:r>
            <a:r>
              <a:rPr lang="en-US" sz="2400" b="1" dirty="0">
                <a:latin typeface="Murray" pitchFamily="2" charset="0"/>
                <a:ea typeface="Murray" pitchFamily="2" charset="0"/>
                <a:cs typeface="Murray" pitchFamily="2" charset="0"/>
              </a:rPr>
              <a:t> </a:t>
            </a:r>
            <a:r>
              <a:rPr lang="en-US" sz="2400" b="1" dirty="0" err="1">
                <a:latin typeface="Murray" pitchFamily="2" charset="0"/>
                <a:ea typeface="Murray" pitchFamily="2" charset="0"/>
                <a:cs typeface="Murray" pitchFamily="2" charset="0"/>
              </a:rPr>
              <a:t>kể</a:t>
            </a:r>
            <a:r>
              <a:rPr lang="en-US" sz="2400" b="1" dirty="0">
                <a:latin typeface="Murray" pitchFamily="2" charset="0"/>
                <a:ea typeface="Murray" pitchFamily="2" charset="0"/>
                <a:cs typeface="Murray" pitchFamily="2" charset="0"/>
              </a:rPr>
              <a:t> </a:t>
            </a:r>
            <a:r>
              <a:rPr lang="en-US" sz="2400" b="1" dirty="0" err="1">
                <a:latin typeface="Murray" pitchFamily="2" charset="0"/>
                <a:ea typeface="Murray" pitchFamily="2" charset="0"/>
                <a:cs typeface="Murray" pitchFamily="2" charset="0"/>
              </a:rPr>
              <a:t>chuyện</a:t>
            </a:r>
            <a:r>
              <a:rPr lang="en-US" sz="2400" b="1" dirty="0">
                <a:latin typeface="Murray" pitchFamily="2" charset="0"/>
                <a:ea typeface="Murray" pitchFamily="2" charset="0"/>
                <a:cs typeface="Murray" pitchFamily="2" charset="0"/>
              </a:rPr>
              <a:t> </a:t>
            </a:r>
            <a:r>
              <a:rPr lang="en-US" sz="2400" b="1" dirty="0" err="1">
                <a:latin typeface="Murray" pitchFamily="2" charset="0"/>
                <a:ea typeface="Murray" pitchFamily="2" charset="0"/>
                <a:cs typeface="Murray" pitchFamily="2" charset="0"/>
              </a:rPr>
              <a:t>có</a:t>
            </a:r>
            <a:r>
              <a:rPr lang="en-US" sz="2400" b="1" dirty="0">
                <a:latin typeface="Murray" pitchFamily="2" charset="0"/>
                <a:ea typeface="Murray" pitchFamily="2" charset="0"/>
                <a:cs typeface="Murray" pitchFamily="2" charset="0"/>
              </a:rPr>
              <a:t> </a:t>
            </a:r>
            <a:r>
              <a:rPr lang="en-US" sz="2400" b="1" dirty="0" err="1">
                <a:latin typeface="Murray" pitchFamily="2" charset="0"/>
                <a:ea typeface="Murray" pitchFamily="2" charset="0"/>
                <a:cs typeface="Murray" pitchFamily="2" charset="0"/>
              </a:rPr>
              <a:t>mấy</a:t>
            </a:r>
            <a:r>
              <a:rPr lang="en-US" sz="2400" b="1" dirty="0">
                <a:latin typeface="Murray" pitchFamily="2" charset="0"/>
                <a:ea typeface="Murray" pitchFamily="2" charset="0"/>
                <a:cs typeface="Murray" pitchFamily="2" charset="0"/>
              </a:rPr>
              <a:t> </a:t>
            </a:r>
            <a:r>
              <a:rPr lang="en-US" sz="2400" b="1" dirty="0" err="1">
                <a:latin typeface="Murray" pitchFamily="2" charset="0"/>
                <a:ea typeface="Murray" pitchFamily="2" charset="0"/>
                <a:cs typeface="Murray" pitchFamily="2" charset="0"/>
              </a:rPr>
              <a:t>phần</a:t>
            </a:r>
            <a:endParaRPr lang="en-US" sz="2400" b="1" dirty="0">
              <a:latin typeface="Murray" pitchFamily="2" charset="0"/>
              <a:ea typeface="Murray" pitchFamily="2" charset="0"/>
              <a:cs typeface="Murray" pitchFamily="2" charset="0"/>
            </a:endParaRPr>
          </a:p>
        </p:txBody>
      </p:sp>
      <p:pic>
        <p:nvPicPr>
          <p:cNvPr id="28" name="Picture 27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90698" y="1986901"/>
            <a:ext cx="3303902" cy="646302"/>
          </a:xfrm>
          <a:prstGeom prst="rect">
            <a:avLst/>
          </a:prstGeom>
          <a:ln w="57150">
            <a:prstDash val="sysDot"/>
            <a:tailEnd type="triangle"/>
          </a:ln>
        </p:spPr>
      </p:pic>
      <p:pic>
        <p:nvPicPr>
          <p:cNvPr id="29" name="Picture 28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98600" y="2617828"/>
            <a:ext cx="3303902" cy="646302"/>
          </a:xfrm>
          <a:prstGeom prst="rect">
            <a:avLst/>
          </a:prstGeom>
          <a:ln w="57150">
            <a:prstDash val="sysDot"/>
            <a:tailEnd type="triangle"/>
          </a:ln>
        </p:spPr>
      </p:pic>
      <p:pic>
        <p:nvPicPr>
          <p:cNvPr id="30" name="Picture 29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60700" y="3308634"/>
            <a:ext cx="3303902" cy="646302"/>
          </a:xfrm>
          <a:prstGeom prst="rect">
            <a:avLst/>
          </a:prstGeom>
          <a:ln w="57150">
            <a:prstDash val="sysDot"/>
            <a:tailEnd type="triangle"/>
          </a:ln>
        </p:spPr>
      </p:pic>
      <p:sp>
        <p:nvSpPr>
          <p:cNvPr id="31" name="TextBox 30"/>
          <p:cNvSpPr txBox="1"/>
          <p:nvPr/>
        </p:nvSpPr>
        <p:spPr>
          <a:xfrm>
            <a:off x="3403599" y="2156163"/>
            <a:ext cx="146145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latin typeface="Murray" pitchFamily="2" charset="0"/>
                <a:ea typeface="Murray" pitchFamily="2" charset="0"/>
                <a:cs typeface="Murray" pitchFamily="2" charset="0"/>
              </a:rPr>
              <a:t>A. 2 </a:t>
            </a:r>
            <a:r>
              <a:rPr lang="en-US" sz="2400" b="1" dirty="0" err="1">
                <a:latin typeface="Murray" pitchFamily="2" charset="0"/>
                <a:ea typeface="Murray" pitchFamily="2" charset="0"/>
                <a:cs typeface="Murray" pitchFamily="2" charset="0"/>
              </a:rPr>
              <a:t>phần</a:t>
            </a:r>
            <a:endParaRPr lang="en-US" sz="2400" b="1" dirty="0">
              <a:latin typeface="Murray" pitchFamily="2" charset="0"/>
              <a:ea typeface="Murray" pitchFamily="2" charset="0"/>
              <a:cs typeface="Murray" pitchFamily="2" charset="0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3631448" y="2787090"/>
            <a:ext cx="106952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latin typeface="Murray" pitchFamily="2" charset="0"/>
                <a:ea typeface="Murray" pitchFamily="2" charset="0"/>
                <a:cs typeface="Murray" pitchFamily="2" charset="0"/>
              </a:rPr>
              <a:t>B. 3 </a:t>
            </a:r>
            <a:r>
              <a:rPr lang="en-US" sz="2400" b="1" dirty="0" err="1">
                <a:latin typeface="Murray" pitchFamily="2" charset="0"/>
                <a:ea typeface="Murray" pitchFamily="2" charset="0"/>
                <a:cs typeface="Murray" pitchFamily="2" charset="0"/>
              </a:rPr>
              <a:t>phần</a:t>
            </a:r>
            <a:endParaRPr lang="en-US" sz="2400" b="1" dirty="0">
              <a:latin typeface="Murray" pitchFamily="2" charset="0"/>
              <a:ea typeface="Murray" pitchFamily="2" charset="0"/>
              <a:cs typeface="Murray" pitchFamily="2" charset="0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3925041" y="3371990"/>
            <a:ext cx="99738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latin typeface="Murray" pitchFamily="2" charset="0"/>
                <a:ea typeface="Murray" pitchFamily="2" charset="0"/>
                <a:cs typeface="Murray" pitchFamily="2" charset="0"/>
              </a:rPr>
              <a:t>C. 4 </a:t>
            </a:r>
            <a:r>
              <a:rPr lang="en-US" sz="2400" b="1" dirty="0" err="1">
                <a:latin typeface="Murray" pitchFamily="2" charset="0"/>
                <a:ea typeface="Murray" pitchFamily="2" charset="0"/>
                <a:cs typeface="Murray" pitchFamily="2" charset="0"/>
              </a:rPr>
              <a:t>phần</a:t>
            </a:r>
            <a:endParaRPr lang="en-US" sz="2400" b="1" dirty="0">
              <a:latin typeface="Murray" pitchFamily="2" charset="0"/>
              <a:ea typeface="Murray" pitchFamily="2" charset="0"/>
              <a:cs typeface="Murray" pitchFamily="2" charset="0"/>
            </a:endParaRPr>
          </a:p>
        </p:txBody>
      </p:sp>
      <p:pic>
        <p:nvPicPr>
          <p:cNvPr id="34" name="Picture 2" descr="C:\Users\HP\Desktop\10-point-exam-score-icon-design-ten-points-vector-33974159.jpg"/>
          <p:cNvPicPr>
            <a:picLocks noChangeAspect="1" noChangeArrowheads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10000" b="90000" l="10000" r="90000">
                        <a14:foregroundMark x1="56000" y1="43333" x2="56000" y2="4333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16946">
            <a:off x="7899332" y="-480746"/>
            <a:ext cx="3110223" cy="33590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Picture 2" descr="C:\Users\HP\Desktop\group-of-students-learning-geometric-shapes-vector-22803803.jpg"/>
          <p:cNvPicPr>
            <a:picLocks noChangeAspect="1" noChangeArrowheads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1803" b="92788" l="250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74795" y="3970597"/>
            <a:ext cx="4535708" cy="37737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5" name="Picture 3" descr="C:\Users\HP\Desktop\group-student-learning_1639-6731.jpg"/>
          <p:cNvPicPr>
            <a:picLocks noChangeAspect="1" noChangeArrowheads="1"/>
          </p:cNvPicPr>
          <p:nvPr/>
        </p:nvPicPr>
        <p:blipFill rotWithShape="1"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1235" b="46914" l="27796" r="6901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0298" r="31896" b="53567"/>
          <a:stretch/>
        </p:blipFill>
        <p:spPr bwMode="auto">
          <a:xfrm flipH="1">
            <a:off x="66055" y="7408657"/>
            <a:ext cx="2500527" cy="20434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498065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5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8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1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/>
      <p:bldP spid="31" grpId="0"/>
      <p:bldP spid="31" grpId="1"/>
      <p:bldP spid="32" grpId="0"/>
      <p:bldP spid="33" grpId="0"/>
      <p:bldP spid="33" grpId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/>
          <p:cNvSpPr>
            <a:spLocks noGrp="1"/>
          </p:cNvSpPr>
          <p:nvPr>
            <p:ph type="body" idx="4294967295"/>
          </p:nvPr>
        </p:nvSpPr>
        <p:spPr>
          <a:xfrm>
            <a:off x="7884200" y="1729225"/>
            <a:ext cx="3071100" cy="25254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>
                        <a14:foregroundMark x1="59300" y1="40926" x2="59300" y2="40926"/>
                        <a14:foregroundMark x1="59800" y1="37500" x2="59800" y2="37500"/>
                        <a14:foregroundMark x1="56400" y1="36019" x2="56400" y2="36019"/>
                        <a14:foregroundMark x1="56200" y1="34537" x2="56200" y2="34537"/>
                        <a14:foregroundMark x1="56100" y1="33333" x2="56100" y2="33333"/>
                        <a14:foregroundMark x1="58000" y1="39722" x2="58000" y2="40093"/>
                        <a14:foregroundMark x1="58400" y1="37593" x2="58400" y2="37593"/>
                        <a14:foregroundMark x1="59600" y1="33426" x2="59600" y2="33426"/>
                        <a14:foregroundMark x1="58100" y1="44537" x2="58100" y2="44537"/>
                        <a14:foregroundMark x1="60300" y1="45463" x2="60300" y2="45463"/>
                        <a14:foregroundMark x1="57400" y1="45556" x2="57400" y2="45556"/>
                        <a14:foregroundMark x1="40000" y1="37315" x2="40000" y2="37315"/>
                        <a14:foregroundMark x1="39200" y1="38704" x2="39200" y2="38704"/>
                        <a14:foregroundMark x1="41000" y1="36019" x2="41000" y2="36019"/>
                        <a14:foregroundMark x1="41000" y1="37037" x2="41000" y2="37037"/>
                        <a14:foregroundMark x1="34200" y1="33241" x2="34200" y2="33241"/>
                        <a14:foregroundMark x1="31000" y1="30648" x2="31000" y2="30648"/>
                        <a14:foregroundMark x1="31900" y1="31111" x2="31900" y2="31111"/>
                        <a14:foregroundMark x1="28700" y1="29444" x2="28700" y2="29444"/>
                        <a14:foregroundMark x1="27700" y1="28148" x2="27700" y2="28148"/>
                        <a14:foregroundMark x1="26600" y1="27500" x2="26600" y2="27500"/>
                        <a14:foregroundMark x1="32900" y1="32037" x2="32900" y2="32037"/>
                        <a14:foregroundMark x1="35800" y1="33889" x2="35800" y2="33889"/>
                        <a14:foregroundMark x1="67900" y1="52407" x2="67900" y2="52407"/>
                        <a14:foregroundMark x1="68300" y1="51111" x2="68300" y2="51111"/>
                        <a14:foregroundMark x1="67800" y1="56019" x2="67800" y2="56019"/>
                        <a14:foregroundMark x1="68500" y1="50370" x2="68500" y2="50370"/>
                        <a14:foregroundMark x1="69500" y1="50833" x2="69500" y2="50833"/>
                      </a14:backgroundRemoval>
                    </a14:imgEffect>
                    <a14:imgEffect>
                      <a14:artisticTexturizer/>
                    </a14:imgEffect>
                    <a14:imgEffect>
                      <a14:colorTemperature colorTemp="5900"/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85664" y="1300175"/>
            <a:ext cx="6350000" cy="6858000"/>
          </a:xfrm>
          <a:prstGeom prst="rect">
            <a:avLst/>
          </a:prstGeom>
        </p:spPr>
      </p:pic>
      <p:pic>
        <p:nvPicPr>
          <p:cNvPr id="7" name="Picture 2" descr="C:\Users\HP\Desktop\office-desk-icon-flat-design-vector-27498884.jpg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10000" r="90000">
                        <a14:foregroundMark x1="40500" y1="69630" x2="40500" y2="69630"/>
                        <a14:foregroundMark x1="38500" y1="60000" x2="38500" y2="60000"/>
                        <a14:backgroundMark x1="42000" y1="31574" x2="42000" y2="31574"/>
                        <a14:backgroundMark x1="38000" y1="50833" x2="38000" y2="50833"/>
                        <a14:backgroundMark x1="46400" y1="48981" x2="46400" y2="4898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91866" y="2799791"/>
            <a:ext cx="5125156" cy="55351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8" name="Group 7"/>
          <p:cNvGrpSpPr/>
          <p:nvPr/>
        </p:nvGrpSpPr>
        <p:grpSpPr>
          <a:xfrm>
            <a:off x="-10645962" y="3554097"/>
            <a:ext cx="3932331" cy="5830551"/>
            <a:chOff x="3967069" y="539490"/>
            <a:chExt cx="3932331" cy="5830551"/>
          </a:xfrm>
        </p:grpSpPr>
        <p:sp>
          <p:nvSpPr>
            <p:cNvPr id="9" name="Google Shape;49;p3"/>
            <p:cNvSpPr/>
            <p:nvPr/>
          </p:nvSpPr>
          <p:spPr>
            <a:xfrm>
              <a:off x="3967069" y="1031931"/>
              <a:ext cx="3932331" cy="5338110"/>
            </a:xfrm>
            <a:prstGeom prst="roundRect">
              <a:avLst>
                <a:gd name="adj" fmla="val 1923"/>
              </a:avLst>
            </a:prstGeom>
            <a:solidFill>
              <a:schemeClr val="accent6"/>
            </a:solidFill>
            <a:ln>
              <a:noFill/>
            </a:ln>
            <a:effectLst>
              <a:outerShdw blurRad="25400" dist="88900" dir="2700000" algn="tl" rotWithShape="0">
                <a:srgbClr val="000000">
                  <a:alpha val="2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10" name="Google Shape;55;p3"/>
            <p:cNvGrpSpPr/>
            <p:nvPr/>
          </p:nvGrpSpPr>
          <p:grpSpPr>
            <a:xfrm>
              <a:off x="4170269" y="1129675"/>
              <a:ext cx="3558435" cy="4579013"/>
              <a:chOff x="9071332" y="1828801"/>
              <a:chExt cx="2531253" cy="3256997"/>
            </a:xfrm>
          </p:grpSpPr>
          <p:sp>
            <p:nvSpPr>
              <p:cNvPr id="13" name="Google Shape;56;p3"/>
              <p:cNvSpPr/>
              <p:nvPr/>
            </p:nvSpPr>
            <p:spPr>
              <a:xfrm>
                <a:off x="9071332" y="1997427"/>
                <a:ext cx="2531253" cy="3088371"/>
              </a:xfrm>
              <a:custGeom>
                <a:avLst/>
                <a:gdLst/>
                <a:ahLst/>
                <a:cxnLst/>
                <a:rect l="l" t="t" r="r" b="b"/>
                <a:pathLst>
                  <a:path w="2531253" h="3088371" extrusionOk="0">
                    <a:moveTo>
                      <a:pt x="2244619" y="73170"/>
                    </a:moveTo>
                    <a:lnTo>
                      <a:pt x="2244619" y="164004"/>
                    </a:lnTo>
                    <a:lnTo>
                      <a:pt x="2329398" y="164004"/>
                    </a:lnTo>
                    <a:lnTo>
                      <a:pt x="2329398" y="73170"/>
                    </a:lnTo>
                    <a:close/>
                    <a:moveTo>
                      <a:pt x="1901804" y="73170"/>
                    </a:moveTo>
                    <a:lnTo>
                      <a:pt x="1901804" y="164004"/>
                    </a:lnTo>
                    <a:lnTo>
                      <a:pt x="1986583" y="164004"/>
                    </a:lnTo>
                    <a:lnTo>
                      <a:pt x="1986583" y="73170"/>
                    </a:lnTo>
                    <a:close/>
                    <a:moveTo>
                      <a:pt x="1558988" y="73170"/>
                    </a:moveTo>
                    <a:lnTo>
                      <a:pt x="1558988" y="164004"/>
                    </a:lnTo>
                    <a:lnTo>
                      <a:pt x="1643767" y="164004"/>
                    </a:lnTo>
                    <a:lnTo>
                      <a:pt x="1643767" y="73170"/>
                    </a:lnTo>
                    <a:close/>
                    <a:moveTo>
                      <a:pt x="1216172" y="73170"/>
                    </a:moveTo>
                    <a:lnTo>
                      <a:pt x="1216172" y="164004"/>
                    </a:lnTo>
                    <a:lnTo>
                      <a:pt x="1300951" y="164004"/>
                    </a:lnTo>
                    <a:lnTo>
                      <a:pt x="1300951" y="73170"/>
                    </a:lnTo>
                    <a:close/>
                    <a:moveTo>
                      <a:pt x="873356" y="73170"/>
                    </a:moveTo>
                    <a:lnTo>
                      <a:pt x="873356" y="164004"/>
                    </a:lnTo>
                    <a:lnTo>
                      <a:pt x="958135" y="164004"/>
                    </a:lnTo>
                    <a:lnTo>
                      <a:pt x="958135" y="73170"/>
                    </a:lnTo>
                    <a:close/>
                    <a:moveTo>
                      <a:pt x="530540" y="73170"/>
                    </a:moveTo>
                    <a:lnTo>
                      <a:pt x="530540" y="164004"/>
                    </a:lnTo>
                    <a:lnTo>
                      <a:pt x="615319" y="164004"/>
                    </a:lnTo>
                    <a:lnTo>
                      <a:pt x="615319" y="73170"/>
                    </a:lnTo>
                    <a:close/>
                    <a:moveTo>
                      <a:pt x="187724" y="73170"/>
                    </a:moveTo>
                    <a:lnTo>
                      <a:pt x="187724" y="164004"/>
                    </a:lnTo>
                    <a:lnTo>
                      <a:pt x="272503" y="164004"/>
                    </a:lnTo>
                    <a:lnTo>
                      <a:pt x="272503" y="73170"/>
                    </a:lnTo>
                    <a:close/>
                    <a:moveTo>
                      <a:pt x="0" y="0"/>
                    </a:moveTo>
                    <a:lnTo>
                      <a:pt x="2531253" y="0"/>
                    </a:lnTo>
                    <a:lnTo>
                      <a:pt x="2531253" y="3088371"/>
                    </a:lnTo>
                    <a:lnTo>
                      <a:pt x="0" y="308837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  <a:effectLst>
                <a:outerShdw blurRad="25400" dist="50800" dir="2700000" algn="t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" name="Google Shape;57;p3"/>
              <p:cNvSpPr/>
              <p:nvPr/>
            </p:nvSpPr>
            <p:spPr>
              <a:xfrm>
                <a:off x="9265113" y="1828801"/>
                <a:ext cx="72000" cy="3600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gradFill>
                <a:gsLst>
                  <a:gs pos="0">
                    <a:srgbClr val="000000"/>
                  </a:gs>
                  <a:gs pos="100000">
                    <a:srgbClr val="3F3F3F"/>
                  </a:gs>
                </a:gsLst>
                <a:lin ang="5400012" scaled="0"/>
              </a:gra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" name="Google Shape;58;p3"/>
              <p:cNvSpPr/>
              <p:nvPr/>
            </p:nvSpPr>
            <p:spPr>
              <a:xfrm>
                <a:off x="9605238" y="1829810"/>
                <a:ext cx="72000" cy="3600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gradFill>
                <a:gsLst>
                  <a:gs pos="0">
                    <a:srgbClr val="000000"/>
                  </a:gs>
                  <a:gs pos="100000">
                    <a:srgbClr val="3F3F3F"/>
                  </a:gs>
                </a:gsLst>
                <a:lin ang="5400012" scaled="0"/>
              </a:gra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6" name="Google Shape;59;p3"/>
              <p:cNvSpPr/>
              <p:nvPr/>
            </p:nvSpPr>
            <p:spPr>
              <a:xfrm>
                <a:off x="9962520" y="1829811"/>
                <a:ext cx="72000" cy="3600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gradFill>
                <a:gsLst>
                  <a:gs pos="0">
                    <a:srgbClr val="000000"/>
                  </a:gs>
                  <a:gs pos="100000">
                    <a:srgbClr val="3F3F3F"/>
                  </a:gs>
                </a:gsLst>
                <a:lin ang="5400012" scaled="0"/>
              </a:gra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7" name="Google Shape;60;p3"/>
              <p:cNvSpPr/>
              <p:nvPr/>
            </p:nvSpPr>
            <p:spPr>
              <a:xfrm>
                <a:off x="10302645" y="1830820"/>
                <a:ext cx="72000" cy="3600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gradFill>
                <a:gsLst>
                  <a:gs pos="0">
                    <a:srgbClr val="000000"/>
                  </a:gs>
                  <a:gs pos="100000">
                    <a:srgbClr val="3F3F3F"/>
                  </a:gs>
                </a:gsLst>
                <a:lin ang="5400012" scaled="0"/>
              </a:gra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" name="Google Shape;61;p3"/>
              <p:cNvSpPr/>
              <p:nvPr/>
            </p:nvSpPr>
            <p:spPr>
              <a:xfrm>
                <a:off x="10628638" y="1829811"/>
                <a:ext cx="72000" cy="3600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gradFill>
                <a:gsLst>
                  <a:gs pos="0">
                    <a:srgbClr val="000000"/>
                  </a:gs>
                  <a:gs pos="100000">
                    <a:srgbClr val="3F3F3F"/>
                  </a:gs>
                </a:gsLst>
                <a:lin ang="5400012" scaled="0"/>
              </a:gra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9" name="Google Shape;62;p3"/>
              <p:cNvSpPr/>
              <p:nvPr/>
            </p:nvSpPr>
            <p:spPr>
              <a:xfrm>
                <a:off x="10974818" y="1830820"/>
                <a:ext cx="72000" cy="3600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gradFill>
                <a:gsLst>
                  <a:gs pos="0">
                    <a:srgbClr val="000000"/>
                  </a:gs>
                  <a:gs pos="100000">
                    <a:srgbClr val="3F3F3F"/>
                  </a:gs>
                </a:gsLst>
                <a:lin ang="5400012" scaled="0"/>
              </a:gra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0" name="Google Shape;63;p3"/>
              <p:cNvSpPr/>
              <p:nvPr/>
            </p:nvSpPr>
            <p:spPr>
              <a:xfrm>
                <a:off x="11326044" y="1830821"/>
                <a:ext cx="72000" cy="3600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gradFill>
                <a:gsLst>
                  <a:gs pos="0">
                    <a:srgbClr val="000000"/>
                  </a:gs>
                  <a:gs pos="100000">
                    <a:srgbClr val="3F3F3F"/>
                  </a:gs>
                </a:gsLst>
                <a:lin ang="5400012" scaled="0"/>
              </a:gra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" name="Google Shape;64;p3"/>
              <p:cNvSpPr/>
              <p:nvPr/>
            </p:nvSpPr>
            <p:spPr>
              <a:xfrm>
                <a:off x="9231740" y="2847462"/>
                <a:ext cx="2225920" cy="2112855"/>
              </a:xfrm>
              <a:custGeom>
                <a:avLst/>
                <a:gdLst/>
                <a:ahLst/>
                <a:cxnLst/>
                <a:rect l="l" t="t" r="r" b="b"/>
                <a:pathLst>
                  <a:path w="2225920" h="2112855" extrusionOk="0">
                    <a:moveTo>
                      <a:pt x="0" y="137272"/>
                    </a:moveTo>
                    <a:cubicBezTo>
                      <a:pt x="-11876" y="54134"/>
                      <a:pt x="49183" y="4607"/>
                      <a:pt x="137272" y="0"/>
                    </a:cubicBezTo>
                    <a:cubicBezTo>
                      <a:pt x="469447" y="28211"/>
                      <a:pt x="556371" y="14152"/>
                      <a:pt x="826758" y="0"/>
                    </a:cubicBezTo>
                    <a:cubicBezTo>
                      <a:pt x="1097145" y="-14152"/>
                      <a:pt x="1285144" y="30337"/>
                      <a:pt x="1457703" y="0"/>
                    </a:cubicBezTo>
                    <a:cubicBezTo>
                      <a:pt x="1630262" y="-30337"/>
                      <a:pt x="1863057" y="-26495"/>
                      <a:pt x="2088648" y="0"/>
                    </a:cubicBezTo>
                    <a:cubicBezTo>
                      <a:pt x="2159378" y="-16373"/>
                      <a:pt x="2227345" y="56184"/>
                      <a:pt x="2225920" y="137272"/>
                    </a:cubicBezTo>
                    <a:cubicBezTo>
                      <a:pt x="2207395" y="303549"/>
                      <a:pt x="2238154" y="550558"/>
                      <a:pt x="2225920" y="713276"/>
                    </a:cubicBezTo>
                    <a:cubicBezTo>
                      <a:pt x="2213686" y="875994"/>
                      <a:pt x="2228649" y="1127036"/>
                      <a:pt x="2225920" y="1289280"/>
                    </a:cubicBezTo>
                    <a:cubicBezTo>
                      <a:pt x="2223191" y="1451524"/>
                      <a:pt x="2235627" y="1794828"/>
                      <a:pt x="2225920" y="1975583"/>
                    </a:cubicBezTo>
                    <a:cubicBezTo>
                      <a:pt x="2241965" y="2055254"/>
                      <a:pt x="2156975" y="2111644"/>
                      <a:pt x="2088648" y="2112855"/>
                    </a:cubicBezTo>
                    <a:cubicBezTo>
                      <a:pt x="1923965" y="2130306"/>
                      <a:pt x="1643030" y="2142139"/>
                      <a:pt x="1438189" y="2112855"/>
                    </a:cubicBezTo>
                    <a:cubicBezTo>
                      <a:pt x="1233348" y="2083571"/>
                      <a:pt x="966607" y="2112052"/>
                      <a:pt x="807244" y="2112855"/>
                    </a:cubicBezTo>
                    <a:cubicBezTo>
                      <a:pt x="647882" y="2113658"/>
                      <a:pt x="303445" y="2109669"/>
                      <a:pt x="137272" y="2112855"/>
                    </a:cubicBezTo>
                    <a:cubicBezTo>
                      <a:pt x="72982" y="2098550"/>
                      <a:pt x="-15344" y="2045465"/>
                      <a:pt x="0" y="1975583"/>
                    </a:cubicBezTo>
                    <a:cubicBezTo>
                      <a:pt x="-21062" y="1680226"/>
                      <a:pt x="12937" y="1619166"/>
                      <a:pt x="0" y="1362813"/>
                    </a:cubicBezTo>
                    <a:cubicBezTo>
                      <a:pt x="-12937" y="1106460"/>
                      <a:pt x="22604" y="1017597"/>
                      <a:pt x="0" y="713276"/>
                    </a:cubicBezTo>
                    <a:cubicBezTo>
                      <a:pt x="-22604" y="408955"/>
                      <a:pt x="-13611" y="315757"/>
                      <a:pt x="0" y="137272"/>
                    </a:cubicBezTo>
                    <a:close/>
                  </a:path>
                </a:pathLst>
              </a:custGeom>
              <a:noFill/>
              <a:ln w="22225" cap="flat" cmpd="sng">
                <a:solidFill>
                  <a:srgbClr val="3F3F3F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pic>
          <p:nvPicPr>
            <p:cNvPr id="11" name="Google Shape;85;p3"/>
            <p:cNvPicPr preferRelativeResize="0"/>
            <p:nvPr/>
          </p:nvPicPr>
          <p:blipFill rotWithShape="1">
            <a:blip r:embed="rId6">
              <a:alphaModFix/>
            </a:blip>
            <a:srcRect/>
            <a:stretch/>
          </p:blipFill>
          <p:spPr>
            <a:xfrm>
              <a:off x="4838870" y="573201"/>
              <a:ext cx="211935" cy="765970"/>
            </a:xfrm>
            <a:custGeom>
              <a:avLst/>
              <a:gdLst/>
              <a:ahLst/>
              <a:cxnLst/>
              <a:rect l="l" t="t" r="r" b="b"/>
              <a:pathLst>
                <a:path w="580643" h="2098547" extrusionOk="0">
                  <a:moveTo>
                    <a:pt x="-97" y="-349"/>
                  </a:moveTo>
                  <a:lnTo>
                    <a:pt x="580547" y="-349"/>
                  </a:lnTo>
                  <a:lnTo>
                    <a:pt x="580547" y="2098199"/>
                  </a:lnTo>
                  <a:lnTo>
                    <a:pt x="-97" y="2098199"/>
                  </a:lnTo>
                  <a:close/>
                </a:path>
              </a:pathLst>
            </a:custGeom>
            <a:noFill/>
            <a:ln>
              <a:noFill/>
            </a:ln>
          </p:spPr>
        </p:pic>
        <p:pic>
          <p:nvPicPr>
            <p:cNvPr id="12" name="Google Shape;86;p3"/>
            <p:cNvPicPr preferRelativeResize="0"/>
            <p:nvPr/>
          </p:nvPicPr>
          <p:blipFill rotWithShape="1">
            <a:blip r:embed="rId6">
              <a:alphaModFix/>
            </a:blip>
            <a:srcRect/>
            <a:stretch/>
          </p:blipFill>
          <p:spPr>
            <a:xfrm>
              <a:off x="6205395" y="539490"/>
              <a:ext cx="211935" cy="765970"/>
            </a:xfrm>
            <a:custGeom>
              <a:avLst/>
              <a:gdLst/>
              <a:ahLst/>
              <a:cxnLst/>
              <a:rect l="l" t="t" r="r" b="b"/>
              <a:pathLst>
                <a:path w="580643" h="2098547" extrusionOk="0">
                  <a:moveTo>
                    <a:pt x="-97" y="-349"/>
                  </a:moveTo>
                  <a:lnTo>
                    <a:pt x="580547" y="-349"/>
                  </a:lnTo>
                  <a:lnTo>
                    <a:pt x="580547" y="2098199"/>
                  </a:lnTo>
                  <a:lnTo>
                    <a:pt x="-97" y="2098199"/>
                  </a:lnTo>
                  <a:close/>
                </a:path>
              </a:pathLst>
            </a:custGeom>
            <a:noFill/>
            <a:ln>
              <a:noFill/>
            </a:ln>
          </p:spPr>
        </p:pic>
      </p:grpSp>
      <p:pic>
        <p:nvPicPr>
          <p:cNvPr id="26" name="图片 4">
            <a:extLst>
              <a:ext uri="{FF2B5EF4-FFF2-40B4-BE49-F238E27FC236}">
                <a16:creationId xmlns:a16="http://schemas.microsoft.com/office/drawing/2014/main" id="{A3539E92-7802-49AA-980F-AA7DEAC8DAD6}"/>
              </a:ext>
            </a:extLst>
          </p:cNvPr>
          <p:cNvPicPr>
            <a:picLocks noChangeAspect="1"/>
          </p:cNvPicPr>
          <p:nvPr/>
        </p:nvPicPr>
        <p:blipFill>
          <a:blip r:embed="rId7">
            <a:duotone>
              <a:prstClr val="black"/>
              <a:srgbClr val="D9C3A5">
                <a:tint val="50000"/>
                <a:satMod val="180000"/>
              </a:srgbClr>
            </a:duotone>
          </a:blip>
          <a:stretch>
            <a:fillRect/>
          </a:stretch>
        </p:blipFill>
        <p:spPr>
          <a:xfrm>
            <a:off x="2520474" y="1014083"/>
            <a:ext cx="4060154" cy="611517"/>
          </a:xfrm>
          <a:prstGeom prst="rect">
            <a:avLst/>
          </a:prstGeom>
        </p:spPr>
      </p:pic>
      <p:pic>
        <p:nvPicPr>
          <p:cNvPr id="28" name="Picture 27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90698" y="1986901"/>
            <a:ext cx="3303902" cy="646302"/>
          </a:xfrm>
          <a:prstGeom prst="rect">
            <a:avLst/>
          </a:prstGeom>
          <a:ln w="57150">
            <a:prstDash val="sysDot"/>
            <a:tailEnd type="triangle"/>
          </a:ln>
        </p:spPr>
      </p:pic>
      <p:pic>
        <p:nvPicPr>
          <p:cNvPr id="29" name="Picture 28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98600" y="2617828"/>
            <a:ext cx="3303902" cy="646302"/>
          </a:xfrm>
          <a:prstGeom prst="rect">
            <a:avLst/>
          </a:prstGeom>
          <a:ln w="57150">
            <a:prstDash val="sysDot"/>
            <a:tailEnd type="triangle"/>
          </a:ln>
        </p:spPr>
      </p:pic>
      <p:pic>
        <p:nvPicPr>
          <p:cNvPr id="30" name="Picture 29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60700" y="3308634"/>
            <a:ext cx="3303902" cy="646302"/>
          </a:xfrm>
          <a:prstGeom prst="rect">
            <a:avLst/>
          </a:prstGeom>
          <a:ln w="57150">
            <a:prstDash val="sysDot"/>
            <a:tailEnd type="triangle"/>
          </a:ln>
        </p:spPr>
      </p:pic>
      <p:sp>
        <p:nvSpPr>
          <p:cNvPr id="34" name="TextBox 33"/>
          <p:cNvSpPr txBox="1"/>
          <p:nvPr/>
        </p:nvSpPr>
        <p:spPr>
          <a:xfrm>
            <a:off x="3351073" y="1064352"/>
            <a:ext cx="210346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err="1">
                <a:latin typeface="Murray" pitchFamily="2" charset="0"/>
                <a:ea typeface="Murray" pitchFamily="2" charset="0"/>
                <a:cs typeface="Murray" pitchFamily="2" charset="0"/>
              </a:rPr>
              <a:t>Có</a:t>
            </a:r>
            <a:r>
              <a:rPr lang="en-US" sz="2800" b="1" dirty="0">
                <a:latin typeface="Murray" pitchFamily="2" charset="0"/>
                <a:ea typeface="Murray" pitchFamily="2" charset="0"/>
                <a:cs typeface="Murray" pitchFamily="2" charset="0"/>
              </a:rPr>
              <a:t> </a:t>
            </a:r>
            <a:r>
              <a:rPr lang="en-US" sz="2800" b="1" dirty="0" err="1">
                <a:latin typeface="Murray" pitchFamily="2" charset="0"/>
                <a:ea typeface="Murray" pitchFamily="2" charset="0"/>
                <a:cs typeface="Murray" pitchFamily="2" charset="0"/>
              </a:rPr>
              <a:t>mấy</a:t>
            </a:r>
            <a:r>
              <a:rPr lang="en-US" sz="2800" b="1" dirty="0">
                <a:latin typeface="Murray" pitchFamily="2" charset="0"/>
                <a:ea typeface="Murray" pitchFamily="2" charset="0"/>
                <a:cs typeface="Murray" pitchFamily="2" charset="0"/>
              </a:rPr>
              <a:t> </a:t>
            </a:r>
            <a:r>
              <a:rPr lang="en-US" sz="2800" b="1" dirty="0" err="1">
                <a:latin typeface="Murray" pitchFamily="2" charset="0"/>
                <a:ea typeface="Murray" pitchFamily="2" charset="0"/>
                <a:cs typeface="Murray" pitchFamily="2" charset="0"/>
              </a:rPr>
              <a:t>cách</a:t>
            </a:r>
            <a:r>
              <a:rPr lang="en-US" sz="2800" b="1" dirty="0">
                <a:latin typeface="Murray" pitchFamily="2" charset="0"/>
                <a:ea typeface="Murray" pitchFamily="2" charset="0"/>
                <a:cs typeface="Murray" pitchFamily="2" charset="0"/>
              </a:rPr>
              <a:t> </a:t>
            </a:r>
            <a:r>
              <a:rPr lang="en-US" sz="2800" b="1" dirty="0" err="1">
                <a:latin typeface="Murray" pitchFamily="2" charset="0"/>
                <a:ea typeface="Murray" pitchFamily="2" charset="0"/>
                <a:cs typeface="Murray" pitchFamily="2" charset="0"/>
              </a:rPr>
              <a:t>mở</a:t>
            </a:r>
            <a:r>
              <a:rPr lang="en-US" sz="2800" b="1" dirty="0">
                <a:latin typeface="Murray" pitchFamily="2" charset="0"/>
                <a:ea typeface="Murray" pitchFamily="2" charset="0"/>
                <a:cs typeface="Murray" pitchFamily="2" charset="0"/>
              </a:rPr>
              <a:t> </a:t>
            </a:r>
            <a:r>
              <a:rPr lang="en-US" sz="2800" b="1" dirty="0" err="1">
                <a:latin typeface="Murray" pitchFamily="2" charset="0"/>
                <a:ea typeface="Murray" pitchFamily="2" charset="0"/>
                <a:cs typeface="Murray" pitchFamily="2" charset="0"/>
              </a:rPr>
              <a:t>bài</a:t>
            </a:r>
            <a:endParaRPr lang="en-US" sz="2800" b="1" dirty="0">
              <a:latin typeface="Murray" pitchFamily="2" charset="0"/>
              <a:ea typeface="Murray" pitchFamily="2" charset="0"/>
              <a:cs typeface="Murray" pitchFamily="2" charset="0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3389173" y="2075577"/>
            <a:ext cx="107753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latin typeface="Murray" pitchFamily="2" charset="0"/>
                <a:ea typeface="Murray" pitchFamily="2" charset="0"/>
                <a:cs typeface="Murray" pitchFamily="2" charset="0"/>
              </a:rPr>
              <a:t>A. 2 </a:t>
            </a:r>
            <a:r>
              <a:rPr lang="en-US" sz="2400" b="1" dirty="0" err="1">
                <a:latin typeface="Murray" pitchFamily="2" charset="0"/>
                <a:ea typeface="Murray" pitchFamily="2" charset="0"/>
                <a:cs typeface="Murray" pitchFamily="2" charset="0"/>
              </a:rPr>
              <a:t>cách</a:t>
            </a:r>
            <a:endParaRPr lang="en-US" sz="2400" b="1" dirty="0">
              <a:latin typeface="Murray" pitchFamily="2" charset="0"/>
              <a:ea typeface="Murray" pitchFamily="2" charset="0"/>
              <a:cs typeface="Murray" pitchFamily="2" charset="0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3617773" y="2665568"/>
            <a:ext cx="105990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latin typeface="Murray" pitchFamily="2" charset="0"/>
                <a:ea typeface="Murray" pitchFamily="2" charset="0"/>
                <a:cs typeface="Murray" pitchFamily="2" charset="0"/>
              </a:rPr>
              <a:t>B. 3 </a:t>
            </a:r>
            <a:r>
              <a:rPr lang="en-US" sz="2400" b="1" dirty="0" err="1">
                <a:latin typeface="Murray" pitchFamily="2" charset="0"/>
                <a:ea typeface="Murray" pitchFamily="2" charset="0"/>
                <a:cs typeface="Murray" pitchFamily="2" charset="0"/>
              </a:rPr>
              <a:t>cách</a:t>
            </a:r>
            <a:endParaRPr lang="en-US" sz="2400" b="1" dirty="0">
              <a:latin typeface="Murray" pitchFamily="2" charset="0"/>
              <a:ea typeface="Murray" pitchFamily="2" charset="0"/>
              <a:cs typeface="Murray" pitchFamily="2" charset="0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3943905" y="3419874"/>
            <a:ext cx="98777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latin typeface="Murray" pitchFamily="2" charset="0"/>
                <a:ea typeface="Murray" pitchFamily="2" charset="0"/>
                <a:cs typeface="Murray" pitchFamily="2" charset="0"/>
              </a:rPr>
              <a:t>C. 4 </a:t>
            </a:r>
            <a:r>
              <a:rPr lang="en-US" sz="2400" b="1" dirty="0" err="1">
                <a:latin typeface="Murray" pitchFamily="2" charset="0"/>
                <a:ea typeface="Murray" pitchFamily="2" charset="0"/>
                <a:cs typeface="Murray" pitchFamily="2" charset="0"/>
              </a:rPr>
              <a:t>cách</a:t>
            </a:r>
            <a:endParaRPr lang="en-US" sz="2400" b="1" dirty="0">
              <a:latin typeface="Murray" pitchFamily="2" charset="0"/>
              <a:ea typeface="Murray" pitchFamily="2" charset="0"/>
              <a:cs typeface="Murray" pitchFamily="2" charset="0"/>
            </a:endParaRPr>
          </a:p>
        </p:txBody>
      </p:sp>
      <p:pic>
        <p:nvPicPr>
          <p:cNvPr id="38" name="Picture 2" descr="C:\Users\HP\Desktop\10-point-exam-score-icon-design-ten-points-vector-33974159.jpg"/>
          <p:cNvPicPr>
            <a:picLocks noChangeAspect="1" noChangeArrowheads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10000" b="90000" l="10000" r="90000">
                        <a14:foregroundMark x1="56000" y1="43333" x2="56000" y2="4333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16946">
            <a:off x="8014836" y="-365435"/>
            <a:ext cx="3110223" cy="33590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" name="Picture 2" descr="C:\Users\HP\Desktop\group-of-students-learning-geometric-shapes-vector-22803803.jpg"/>
          <p:cNvPicPr>
            <a:picLocks noChangeAspect="1" noChangeArrowheads="1"/>
          </p:cNvPicPr>
          <p:nvPr/>
        </p:nvPicPr>
        <p:blipFill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1803" b="92788" l="250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74795" y="3970597"/>
            <a:ext cx="4535708" cy="37737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014315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5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8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5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8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1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" grpId="0"/>
      <p:bldP spid="35" grpId="0"/>
      <p:bldP spid="36" grpId="0"/>
      <p:bldP spid="36" grpId="1"/>
      <p:bldP spid="37" grpId="0"/>
      <p:bldP spid="37" grpId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/>
          <p:cNvSpPr>
            <a:spLocks noGrp="1"/>
          </p:cNvSpPr>
          <p:nvPr>
            <p:ph type="body" idx="4294967295"/>
          </p:nvPr>
        </p:nvSpPr>
        <p:spPr>
          <a:xfrm>
            <a:off x="7884200" y="1729225"/>
            <a:ext cx="3071100" cy="25254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>
                        <a14:foregroundMark x1="59300" y1="40926" x2="59300" y2="40926"/>
                        <a14:foregroundMark x1="59800" y1="37500" x2="59800" y2="37500"/>
                        <a14:foregroundMark x1="56400" y1="36019" x2="56400" y2="36019"/>
                        <a14:foregroundMark x1="56200" y1="34537" x2="56200" y2="34537"/>
                        <a14:foregroundMark x1="56100" y1="33333" x2="56100" y2="33333"/>
                        <a14:foregroundMark x1="58000" y1="39722" x2="58000" y2="40093"/>
                        <a14:foregroundMark x1="58400" y1="37593" x2="58400" y2="37593"/>
                        <a14:foregroundMark x1="59600" y1="33426" x2="59600" y2="33426"/>
                        <a14:foregroundMark x1="58100" y1="44537" x2="58100" y2="44537"/>
                        <a14:foregroundMark x1="60300" y1="45463" x2="60300" y2="45463"/>
                        <a14:foregroundMark x1="57400" y1="45556" x2="57400" y2="45556"/>
                        <a14:foregroundMark x1="40000" y1="37315" x2="40000" y2="37315"/>
                        <a14:foregroundMark x1="39200" y1="38704" x2="39200" y2="38704"/>
                        <a14:foregroundMark x1="41000" y1="36019" x2="41000" y2="36019"/>
                        <a14:foregroundMark x1="41000" y1="37037" x2="41000" y2="37037"/>
                        <a14:foregroundMark x1="34200" y1="33241" x2="34200" y2="33241"/>
                        <a14:foregroundMark x1="31000" y1="30648" x2="31000" y2="30648"/>
                        <a14:foregroundMark x1="31900" y1="31111" x2="31900" y2="31111"/>
                        <a14:foregroundMark x1="28700" y1="29444" x2="28700" y2="29444"/>
                        <a14:foregroundMark x1="27700" y1="28148" x2="27700" y2="28148"/>
                        <a14:foregroundMark x1="26600" y1="27500" x2="26600" y2="27500"/>
                        <a14:foregroundMark x1="32900" y1="32037" x2="32900" y2="32037"/>
                        <a14:foregroundMark x1="35800" y1="33889" x2="35800" y2="33889"/>
                        <a14:foregroundMark x1="67900" y1="52407" x2="67900" y2="52407"/>
                        <a14:foregroundMark x1="68300" y1="51111" x2="68300" y2="51111"/>
                        <a14:foregroundMark x1="67800" y1="56019" x2="67800" y2="56019"/>
                        <a14:foregroundMark x1="68500" y1="50370" x2="68500" y2="50370"/>
                        <a14:foregroundMark x1="69500" y1="50833" x2="69500" y2="50833"/>
                      </a14:backgroundRemoval>
                    </a14:imgEffect>
                    <a14:imgEffect>
                      <a14:artisticTexturizer/>
                    </a14:imgEffect>
                    <a14:imgEffect>
                      <a14:colorTemperature colorTemp="5900"/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85664" y="1300175"/>
            <a:ext cx="6350000" cy="6858000"/>
          </a:xfrm>
          <a:prstGeom prst="rect">
            <a:avLst/>
          </a:prstGeom>
        </p:spPr>
      </p:pic>
      <p:pic>
        <p:nvPicPr>
          <p:cNvPr id="7" name="Picture 2" descr="C:\Users\HP\Desktop\office-desk-icon-flat-design-vector-27498884.jpg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10000" r="90000">
                        <a14:foregroundMark x1="40500" y1="69630" x2="40500" y2="69630"/>
                        <a14:foregroundMark x1="38500" y1="60000" x2="38500" y2="60000"/>
                        <a14:backgroundMark x1="42000" y1="31574" x2="42000" y2="31574"/>
                        <a14:backgroundMark x1="38000" y1="50833" x2="38000" y2="50833"/>
                        <a14:backgroundMark x1="46400" y1="48981" x2="46400" y2="4898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91866" y="2799791"/>
            <a:ext cx="5125156" cy="55351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8" name="Group 7"/>
          <p:cNvGrpSpPr/>
          <p:nvPr/>
        </p:nvGrpSpPr>
        <p:grpSpPr>
          <a:xfrm>
            <a:off x="-10645962" y="3554097"/>
            <a:ext cx="3932331" cy="5830551"/>
            <a:chOff x="3967069" y="539490"/>
            <a:chExt cx="3932331" cy="5830551"/>
          </a:xfrm>
        </p:grpSpPr>
        <p:sp>
          <p:nvSpPr>
            <p:cNvPr id="9" name="Google Shape;49;p3"/>
            <p:cNvSpPr/>
            <p:nvPr/>
          </p:nvSpPr>
          <p:spPr>
            <a:xfrm>
              <a:off x="3967069" y="1031931"/>
              <a:ext cx="3932331" cy="5338110"/>
            </a:xfrm>
            <a:prstGeom prst="roundRect">
              <a:avLst>
                <a:gd name="adj" fmla="val 1923"/>
              </a:avLst>
            </a:prstGeom>
            <a:solidFill>
              <a:schemeClr val="accent6"/>
            </a:solidFill>
            <a:ln>
              <a:noFill/>
            </a:ln>
            <a:effectLst>
              <a:outerShdw blurRad="25400" dist="88900" dir="2700000" algn="tl" rotWithShape="0">
                <a:srgbClr val="000000">
                  <a:alpha val="2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10" name="Google Shape;55;p3"/>
            <p:cNvGrpSpPr/>
            <p:nvPr/>
          </p:nvGrpSpPr>
          <p:grpSpPr>
            <a:xfrm>
              <a:off x="4170269" y="1129675"/>
              <a:ext cx="3558435" cy="4579013"/>
              <a:chOff x="9071332" y="1828801"/>
              <a:chExt cx="2531253" cy="3256997"/>
            </a:xfrm>
          </p:grpSpPr>
          <p:sp>
            <p:nvSpPr>
              <p:cNvPr id="13" name="Google Shape;56;p3"/>
              <p:cNvSpPr/>
              <p:nvPr/>
            </p:nvSpPr>
            <p:spPr>
              <a:xfrm>
                <a:off x="9071332" y="1997427"/>
                <a:ext cx="2531253" cy="3088371"/>
              </a:xfrm>
              <a:custGeom>
                <a:avLst/>
                <a:gdLst/>
                <a:ahLst/>
                <a:cxnLst/>
                <a:rect l="l" t="t" r="r" b="b"/>
                <a:pathLst>
                  <a:path w="2531253" h="3088371" extrusionOk="0">
                    <a:moveTo>
                      <a:pt x="2244619" y="73170"/>
                    </a:moveTo>
                    <a:lnTo>
                      <a:pt x="2244619" y="164004"/>
                    </a:lnTo>
                    <a:lnTo>
                      <a:pt x="2329398" y="164004"/>
                    </a:lnTo>
                    <a:lnTo>
                      <a:pt x="2329398" y="73170"/>
                    </a:lnTo>
                    <a:close/>
                    <a:moveTo>
                      <a:pt x="1901804" y="73170"/>
                    </a:moveTo>
                    <a:lnTo>
                      <a:pt x="1901804" y="164004"/>
                    </a:lnTo>
                    <a:lnTo>
                      <a:pt x="1986583" y="164004"/>
                    </a:lnTo>
                    <a:lnTo>
                      <a:pt x="1986583" y="73170"/>
                    </a:lnTo>
                    <a:close/>
                    <a:moveTo>
                      <a:pt x="1558988" y="73170"/>
                    </a:moveTo>
                    <a:lnTo>
                      <a:pt x="1558988" y="164004"/>
                    </a:lnTo>
                    <a:lnTo>
                      <a:pt x="1643767" y="164004"/>
                    </a:lnTo>
                    <a:lnTo>
                      <a:pt x="1643767" y="73170"/>
                    </a:lnTo>
                    <a:close/>
                    <a:moveTo>
                      <a:pt x="1216172" y="73170"/>
                    </a:moveTo>
                    <a:lnTo>
                      <a:pt x="1216172" y="164004"/>
                    </a:lnTo>
                    <a:lnTo>
                      <a:pt x="1300951" y="164004"/>
                    </a:lnTo>
                    <a:lnTo>
                      <a:pt x="1300951" y="73170"/>
                    </a:lnTo>
                    <a:close/>
                    <a:moveTo>
                      <a:pt x="873356" y="73170"/>
                    </a:moveTo>
                    <a:lnTo>
                      <a:pt x="873356" y="164004"/>
                    </a:lnTo>
                    <a:lnTo>
                      <a:pt x="958135" y="164004"/>
                    </a:lnTo>
                    <a:lnTo>
                      <a:pt x="958135" y="73170"/>
                    </a:lnTo>
                    <a:close/>
                    <a:moveTo>
                      <a:pt x="530540" y="73170"/>
                    </a:moveTo>
                    <a:lnTo>
                      <a:pt x="530540" y="164004"/>
                    </a:lnTo>
                    <a:lnTo>
                      <a:pt x="615319" y="164004"/>
                    </a:lnTo>
                    <a:lnTo>
                      <a:pt x="615319" y="73170"/>
                    </a:lnTo>
                    <a:close/>
                    <a:moveTo>
                      <a:pt x="187724" y="73170"/>
                    </a:moveTo>
                    <a:lnTo>
                      <a:pt x="187724" y="164004"/>
                    </a:lnTo>
                    <a:lnTo>
                      <a:pt x="272503" y="164004"/>
                    </a:lnTo>
                    <a:lnTo>
                      <a:pt x="272503" y="73170"/>
                    </a:lnTo>
                    <a:close/>
                    <a:moveTo>
                      <a:pt x="0" y="0"/>
                    </a:moveTo>
                    <a:lnTo>
                      <a:pt x="2531253" y="0"/>
                    </a:lnTo>
                    <a:lnTo>
                      <a:pt x="2531253" y="3088371"/>
                    </a:lnTo>
                    <a:lnTo>
                      <a:pt x="0" y="308837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  <a:effectLst>
                <a:outerShdw blurRad="25400" dist="50800" dir="2700000" algn="t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" name="Google Shape;57;p3"/>
              <p:cNvSpPr/>
              <p:nvPr/>
            </p:nvSpPr>
            <p:spPr>
              <a:xfrm>
                <a:off x="9265113" y="1828801"/>
                <a:ext cx="72000" cy="3600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gradFill>
                <a:gsLst>
                  <a:gs pos="0">
                    <a:srgbClr val="000000"/>
                  </a:gs>
                  <a:gs pos="100000">
                    <a:srgbClr val="3F3F3F"/>
                  </a:gs>
                </a:gsLst>
                <a:lin ang="5400012" scaled="0"/>
              </a:gra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" name="Google Shape;58;p3"/>
              <p:cNvSpPr/>
              <p:nvPr/>
            </p:nvSpPr>
            <p:spPr>
              <a:xfrm>
                <a:off x="9605238" y="1829810"/>
                <a:ext cx="72000" cy="3600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gradFill>
                <a:gsLst>
                  <a:gs pos="0">
                    <a:srgbClr val="000000"/>
                  </a:gs>
                  <a:gs pos="100000">
                    <a:srgbClr val="3F3F3F"/>
                  </a:gs>
                </a:gsLst>
                <a:lin ang="5400012" scaled="0"/>
              </a:gra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6" name="Google Shape;59;p3"/>
              <p:cNvSpPr/>
              <p:nvPr/>
            </p:nvSpPr>
            <p:spPr>
              <a:xfrm>
                <a:off x="9962520" y="1829811"/>
                <a:ext cx="72000" cy="3600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gradFill>
                <a:gsLst>
                  <a:gs pos="0">
                    <a:srgbClr val="000000"/>
                  </a:gs>
                  <a:gs pos="100000">
                    <a:srgbClr val="3F3F3F"/>
                  </a:gs>
                </a:gsLst>
                <a:lin ang="5400012" scaled="0"/>
              </a:gra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7" name="Google Shape;60;p3"/>
              <p:cNvSpPr/>
              <p:nvPr/>
            </p:nvSpPr>
            <p:spPr>
              <a:xfrm>
                <a:off x="10302645" y="1830820"/>
                <a:ext cx="72000" cy="3600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gradFill>
                <a:gsLst>
                  <a:gs pos="0">
                    <a:srgbClr val="000000"/>
                  </a:gs>
                  <a:gs pos="100000">
                    <a:srgbClr val="3F3F3F"/>
                  </a:gs>
                </a:gsLst>
                <a:lin ang="5400012" scaled="0"/>
              </a:gra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" name="Google Shape;61;p3"/>
              <p:cNvSpPr/>
              <p:nvPr/>
            </p:nvSpPr>
            <p:spPr>
              <a:xfrm>
                <a:off x="10628638" y="1829811"/>
                <a:ext cx="72000" cy="3600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gradFill>
                <a:gsLst>
                  <a:gs pos="0">
                    <a:srgbClr val="000000"/>
                  </a:gs>
                  <a:gs pos="100000">
                    <a:srgbClr val="3F3F3F"/>
                  </a:gs>
                </a:gsLst>
                <a:lin ang="5400012" scaled="0"/>
              </a:gra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9" name="Google Shape;62;p3"/>
              <p:cNvSpPr/>
              <p:nvPr/>
            </p:nvSpPr>
            <p:spPr>
              <a:xfrm>
                <a:off x="10974818" y="1830820"/>
                <a:ext cx="72000" cy="3600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gradFill>
                <a:gsLst>
                  <a:gs pos="0">
                    <a:srgbClr val="000000"/>
                  </a:gs>
                  <a:gs pos="100000">
                    <a:srgbClr val="3F3F3F"/>
                  </a:gs>
                </a:gsLst>
                <a:lin ang="5400012" scaled="0"/>
              </a:gra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0" name="Google Shape;63;p3"/>
              <p:cNvSpPr/>
              <p:nvPr/>
            </p:nvSpPr>
            <p:spPr>
              <a:xfrm>
                <a:off x="11326044" y="1830821"/>
                <a:ext cx="72000" cy="3600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gradFill>
                <a:gsLst>
                  <a:gs pos="0">
                    <a:srgbClr val="000000"/>
                  </a:gs>
                  <a:gs pos="100000">
                    <a:srgbClr val="3F3F3F"/>
                  </a:gs>
                </a:gsLst>
                <a:lin ang="5400012" scaled="0"/>
              </a:gra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" name="Google Shape;64;p3"/>
              <p:cNvSpPr/>
              <p:nvPr/>
            </p:nvSpPr>
            <p:spPr>
              <a:xfrm>
                <a:off x="9231740" y="2847462"/>
                <a:ext cx="2225920" cy="2112855"/>
              </a:xfrm>
              <a:custGeom>
                <a:avLst/>
                <a:gdLst/>
                <a:ahLst/>
                <a:cxnLst/>
                <a:rect l="l" t="t" r="r" b="b"/>
                <a:pathLst>
                  <a:path w="2225920" h="2112855" extrusionOk="0">
                    <a:moveTo>
                      <a:pt x="0" y="137272"/>
                    </a:moveTo>
                    <a:cubicBezTo>
                      <a:pt x="-11876" y="54134"/>
                      <a:pt x="49183" y="4607"/>
                      <a:pt x="137272" y="0"/>
                    </a:cubicBezTo>
                    <a:cubicBezTo>
                      <a:pt x="469447" y="28211"/>
                      <a:pt x="556371" y="14152"/>
                      <a:pt x="826758" y="0"/>
                    </a:cubicBezTo>
                    <a:cubicBezTo>
                      <a:pt x="1097145" y="-14152"/>
                      <a:pt x="1285144" y="30337"/>
                      <a:pt x="1457703" y="0"/>
                    </a:cubicBezTo>
                    <a:cubicBezTo>
                      <a:pt x="1630262" y="-30337"/>
                      <a:pt x="1863057" y="-26495"/>
                      <a:pt x="2088648" y="0"/>
                    </a:cubicBezTo>
                    <a:cubicBezTo>
                      <a:pt x="2159378" y="-16373"/>
                      <a:pt x="2227345" y="56184"/>
                      <a:pt x="2225920" y="137272"/>
                    </a:cubicBezTo>
                    <a:cubicBezTo>
                      <a:pt x="2207395" y="303549"/>
                      <a:pt x="2238154" y="550558"/>
                      <a:pt x="2225920" y="713276"/>
                    </a:cubicBezTo>
                    <a:cubicBezTo>
                      <a:pt x="2213686" y="875994"/>
                      <a:pt x="2228649" y="1127036"/>
                      <a:pt x="2225920" y="1289280"/>
                    </a:cubicBezTo>
                    <a:cubicBezTo>
                      <a:pt x="2223191" y="1451524"/>
                      <a:pt x="2235627" y="1794828"/>
                      <a:pt x="2225920" y="1975583"/>
                    </a:cubicBezTo>
                    <a:cubicBezTo>
                      <a:pt x="2241965" y="2055254"/>
                      <a:pt x="2156975" y="2111644"/>
                      <a:pt x="2088648" y="2112855"/>
                    </a:cubicBezTo>
                    <a:cubicBezTo>
                      <a:pt x="1923965" y="2130306"/>
                      <a:pt x="1643030" y="2142139"/>
                      <a:pt x="1438189" y="2112855"/>
                    </a:cubicBezTo>
                    <a:cubicBezTo>
                      <a:pt x="1233348" y="2083571"/>
                      <a:pt x="966607" y="2112052"/>
                      <a:pt x="807244" y="2112855"/>
                    </a:cubicBezTo>
                    <a:cubicBezTo>
                      <a:pt x="647882" y="2113658"/>
                      <a:pt x="303445" y="2109669"/>
                      <a:pt x="137272" y="2112855"/>
                    </a:cubicBezTo>
                    <a:cubicBezTo>
                      <a:pt x="72982" y="2098550"/>
                      <a:pt x="-15344" y="2045465"/>
                      <a:pt x="0" y="1975583"/>
                    </a:cubicBezTo>
                    <a:cubicBezTo>
                      <a:pt x="-21062" y="1680226"/>
                      <a:pt x="12937" y="1619166"/>
                      <a:pt x="0" y="1362813"/>
                    </a:cubicBezTo>
                    <a:cubicBezTo>
                      <a:pt x="-12937" y="1106460"/>
                      <a:pt x="22604" y="1017597"/>
                      <a:pt x="0" y="713276"/>
                    </a:cubicBezTo>
                    <a:cubicBezTo>
                      <a:pt x="-22604" y="408955"/>
                      <a:pt x="-13611" y="315757"/>
                      <a:pt x="0" y="137272"/>
                    </a:cubicBezTo>
                    <a:close/>
                  </a:path>
                </a:pathLst>
              </a:custGeom>
              <a:noFill/>
              <a:ln w="22225" cap="flat" cmpd="sng">
                <a:solidFill>
                  <a:srgbClr val="3F3F3F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pic>
          <p:nvPicPr>
            <p:cNvPr id="11" name="Google Shape;85;p3"/>
            <p:cNvPicPr preferRelativeResize="0"/>
            <p:nvPr/>
          </p:nvPicPr>
          <p:blipFill rotWithShape="1">
            <a:blip r:embed="rId6">
              <a:alphaModFix/>
            </a:blip>
            <a:srcRect/>
            <a:stretch/>
          </p:blipFill>
          <p:spPr>
            <a:xfrm>
              <a:off x="4838870" y="573201"/>
              <a:ext cx="211935" cy="765970"/>
            </a:xfrm>
            <a:custGeom>
              <a:avLst/>
              <a:gdLst/>
              <a:ahLst/>
              <a:cxnLst/>
              <a:rect l="l" t="t" r="r" b="b"/>
              <a:pathLst>
                <a:path w="580643" h="2098547" extrusionOk="0">
                  <a:moveTo>
                    <a:pt x="-97" y="-349"/>
                  </a:moveTo>
                  <a:lnTo>
                    <a:pt x="580547" y="-349"/>
                  </a:lnTo>
                  <a:lnTo>
                    <a:pt x="580547" y="2098199"/>
                  </a:lnTo>
                  <a:lnTo>
                    <a:pt x="-97" y="2098199"/>
                  </a:lnTo>
                  <a:close/>
                </a:path>
              </a:pathLst>
            </a:custGeom>
            <a:noFill/>
            <a:ln>
              <a:noFill/>
            </a:ln>
          </p:spPr>
        </p:pic>
        <p:pic>
          <p:nvPicPr>
            <p:cNvPr id="12" name="Google Shape;86;p3"/>
            <p:cNvPicPr preferRelativeResize="0"/>
            <p:nvPr/>
          </p:nvPicPr>
          <p:blipFill rotWithShape="1">
            <a:blip r:embed="rId6">
              <a:alphaModFix/>
            </a:blip>
            <a:srcRect/>
            <a:stretch/>
          </p:blipFill>
          <p:spPr>
            <a:xfrm>
              <a:off x="6205395" y="539490"/>
              <a:ext cx="211935" cy="765970"/>
            </a:xfrm>
            <a:custGeom>
              <a:avLst/>
              <a:gdLst/>
              <a:ahLst/>
              <a:cxnLst/>
              <a:rect l="l" t="t" r="r" b="b"/>
              <a:pathLst>
                <a:path w="580643" h="2098547" extrusionOk="0">
                  <a:moveTo>
                    <a:pt x="-97" y="-349"/>
                  </a:moveTo>
                  <a:lnTo>
                    <a:pt x="580547" y="-349"/>
                  </a:lnTo>
                  <a:lnTo>
                    <a:pt x="580547" y="2098199"/>
                  </a:lnTo>
                  <a:lnTo>
                    <a:pt x="-97" y="2098199"/>
                  </a:lnTo>
                  <a:close/>
                </a:path>
              </a:pathLst>
            </a:custGeom>
            <a:noFill/>
            <a:ln>
              <a:noFill/>
            </a:ln>
          </p:spPr>
        </p:pic>
      </p:grpSp>
      <p:pic>
        <p:nvPicPr>
          <p:cNvPr id="26" name="图片 4">
            <a:extLst>
              <a:ext uri="{FF2B5EF4-FFF2-40B4-BE49-F238E27FC236}">
                <a16:creationId xmlns:a16="http://schemas.microsoft.com/office/drawing/2014/main" id="{A3539E92-7802-49AA-980F-AA7DEAC8DAD6}"/>
              </a:ext>
            </a:extLst>
          </p:cNvPr>
          <p:cNvPicPr>
            <a:picLocks noChangeAspect="1"/>
          </p:cNvPicPr>
          <p:nvPr/>
        </p:nvPicPr>
        <p:blipFill>
          <a:blip r:embed="rId7">
            <a:duotone>
              <a:prstClr val="black"/>
              <a:srgbClr val="D9C3A5">
                <a:tint val="50000"/>
                <a:satMod val="180000"/>
              </a:srgbClr>
            </a:duotone>
          </a:blip>
          <a:stretch>
            <a:fillRect/>
          </a:stretch>
        </p:blipFill>
        <p:spPr>
          <a:xfrm>
            <a:off x="2520474" y="1014083"/>
            <a:ext cx="4060154" cy="611517"/>
          </a:xfrm>
          <a:prstGeom prst="rect">
            <a:avLst/>
          </a:prstGeom>
        </p:spPr>
      </p:pic>
      <p:pic>
        <p:nvPicPr>
          <p:cNvPr id="28" name="Picture 27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90698" y="1986901"/>
            <a:ext cx="3303902" cy="646302"/>
          </a:xfrm>
          <a:prstGeom prst="rect">
            <a:avLst/>
          </a:prstGeom>
          <a:ln w="57150">
            <a:prstDash val="sysDot"/>
            <a:tailEnd type="triangle"/>
          </a:ln>
        </p:spPr>
      </p:pic>
      <p:pic>
        <p:nvPicPr>
          <p:cNvPr id="29" name="Picture 28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98600" y="2617828"/>
            <a:ext cx="3303902" cy="646302"/>
          </a:xfrm>
          <a:prstGeom prst="rect">
            <a:avLst/>
          </a:prstGeom>
          <a:ln w="57150">
            <a:prstDash val="sysDot"/>
            <a:tailEnd type="triangle"/>
          </a:ln>
        </p:spPr>
      </p:pic>
      <p:pic>
        <p:nvPicPr>
          <p:cNvPr id="30" name="Picture 29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60700" y="3308634"/>
            <a:ext cx="3303902" cy="646302"/>
          </a:xfrm>
          <a:prstGeom prst="rect">
            <a:avLst/>
          </a:prstGeom>
          <a:ln w="57150">
            <a:prstDash val="sysDot"/>
            <a:tailEnd type="triangle"/>
          </a:ln>
        </p:spPr>
      </p:pic>
      <p:sp>
        <p:nvSpPr>
          <p:cNvPr id="34" name="TextBox 33"/>
          <p:cNvSpPr txBox="1"/>
          <p:nvPr/>
        </p:nvSpPr>
        <p:spPr>
          <a:xfrm>
            <a:off x="3421598" y="1011749"/>
            <a:ext cx="241604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err="1">
                <a:latin typeface="Murray" pitchFamily="2" charset="0"/>
                <a:ea typeface="Murray" pitchFamily="2" charset="0"/>
                <a:cs typeface="Murray" pitchFamily="2" charset="0"/>
              </a:rPr>
              <a:t>Có</a:t>
            </a:r>
            <a:r>
              <a:rPr lang="en-US" sz="3200" b="1" dirty="0">
                <a:latin typeface="Murray" pitchFamily="2" charset="0"/>
                <a:ea typeface="Murray" pitchFamily="2" charset="0"/>
                <a:cs typeface="Murray" pitchFamily="2" charset="0"/>
              </a:rPr>
              <a:t> </a:t>
            </a:r>
            <a:r>
              <a:rPr lang="en-US" sz="3200" b="1" dirty="0" err="1">
                <a:latin typeface="Murray" pitchFamily="2" charset="0"/>
                <a:ea typeface="Murray" pitchFamily="2" charset="0"/>
                <a:cs typeface="Murray" pitchFamily="2" charset="0"/>
              </a:rPr>
              <a:t>mấy</a:t>
            </a:r>
            <a:r>
              <a:rPr lang="en-US" sz="3200" b="1" dirty="0">
                <a:latin typeface="Murray" pitchFamily="2" charset="0"/>
                <a:ea typeface="Murray" pitchFamily="2" charset="0"/>
                <a:cs typeface="Murray" pitchFamily="2" charset="0"/>
              </a:rPr>
              <a:t> </a:t>
            </a:r>
            <a:r>
              <a:rPr lang="en-US" sz="3200" b="1" dirty="0" err="1">
                <a:latin typeface="Murray" pitchFamily="2" charset="0"/>
                <a:ea typeface="Murray" pitchFamily="2" charset="0"/>
                <a:cs typeface="Murray" pitchFamily="2" charset="0"/>
              </a:rPr>
              <a:t>cách</a:t>
            </a:r>
            <a:r>
              <a:rPr lang="en-US" sz="3200" b="1" dirty="0">
                <a:latin typeface="Murray" pitchFamily="2" charset="0"/>
                <a:ea typeface="Murray" pitchFamily="2" charset="0"/>
                <a:cs typeface="Murray" pitchFamily="2" charset="0"/>
              </a:rPr>
              <a:t> </a:t>
            </a:r>
            <a:r>
              <a:rPr lang="en-US" sz="3200" b="1" dirty="0" err="1">
                <a:latin typeface="Murray" pitchFamily="2" charset="0"/>
                <a:ea typeface="Murray" pitchFamily="2" charset="0"/>
                <a:cs typeface="Murray" pitchFamily="2" charset="0"/>
              </a:rPr>
              <a:t>kết</a:t>
            </a:r>
            <a:r>
              <a:rPr lang="en-US" sz="3200" b="1" dirty="0">
                <a:latin typeface="Murray" pitchFamily="2" charset="0"/>
                <a:ea typeface="Murray" pitchFamily="2" charset="0"/>
                <a:cs typeface="Murray" pitchFamily="2" charset="0"/>
              </a:rPr>
              <a:t> </a:t>
            </a:r>
            <a:r>
              <a:rPr lang="en-US" sz="3200" b="1" dirty="0" err="1">
                <a:latin typeface="Murray" pitchFamily="2" charset="0"/>
                <a:ea typeface="Murray" pitchFamily="2" charset="0"/>
                <a:cs typeface="Murray" pitchFamily="2" charset="0"/>
              </a:rPr>
              <a:t>bài</a:t>
            </a:r>
            <a:endParaRPr lang="en-US" sz="3200" b="1" dirty="0">
              <a:latin typeface="Murray" pitchFamily="2" charset="0"/>
              <a:ea typeface="Murray" pitchFamily="2" charset="0"/>
              <a:cs typeface="Murray" pitchFamily="2" charset="0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3459698" y="2099174"/>
            <a:ext cx="100700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latin typeface="Murray" pitchFamily="2" charset="0"/>
                <a:ea typeface="Murray" pitchFamily="2" charset="0"/>
                <a:cs typeface="Murray" pitchFamily="2" charset="0"/>
              </a:rPr>
              <a:t>A. 1 </a:t>
            </a:r>
            <a:r>
              <a:rPr lang="en-US" sz="2400" b="1" dirty="0" err="1">
                <a:latin typeface="Murray" pitchFamily="2" charset="0"/>
                <a:ea typeface="Murray" pitchFamily="2" charset="0"/>
                <a:cs typeface="Murray" pitchFamily="2" charset="0"/>
              </a:rPr>
              <a:t>cách</a:t>
            </a:r>
            <a:endParaRPr lang="en-US" sz="2400" b="1" dirty="0">
              <a:latin typeface="Murray" pitchFamily="2" charset="0"/>
              <a:ea typeface="Murray" pitchFamily="2" charset="0"/>
              <a:cs typeface="Murray" pitchFamily="2" charset="0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3637498" y="2727265"/>
            <a:ext cx="105830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latin typeface="Murray" pitchFamily="2" charset="0"/>
                <a:ea typeface="Murray" pitchFamily="2" charset="0"/>
                <a:cs typeface="Murray" pitchFamily="2" charset="0"/>
              </a:rPr>
              <a:t>B. 2 </a:t>
            </a:r>
            <a:r>
              <a:rPr lang="en-US" sz="2400" b="1" dirty="0" err="1">
                <a:latin typeface="Murray" pitchFamily="2" charset="0"/>
                <a:ea typeface="Murray" pitchFamily="2" charset="0"/>
                <a:cs typeface="Murray" pitchFamily="2" charset="0"/>
              </a:rPr>
              <a:t>cách</a:t>
            </a:r>
            <a:endParaRPr lang="en-US" sz="2400" b="1" dirty="0">
              <a:latin typeface="Murray" pitchFamily="2" charset="0"/>
              <a:ea typeface="Murray" pitchFamily="2" charset="0"/>
              <a:cs typeface="Murray" pitchFamily="2" charset="0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3925530" y="3405371"/>
            <a:ext cx="98777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latin typeface="Murray" pitchFamily="2" charset="0"/>
                <a:ea typeface="Murray" pitchFamily="2" charset="0"/>
                <a:cs typeface="Murray" pitchFamily="2" charset="0"/>
              </a:rPr>
              <a:t>C. 4 </a:t>
            </a:r>
            <a:r>
              <a:rPr lang="en-US" sz="2400" b="1" dirty="0" err="1">
                <a:latin typeface="Murray" pitchFamily="2" charset="0"/>
                <a:ea typeface="Murray" pitchFamily="2" charset="0"/>
                <a:cs typeface="Murray" pitchFamily="2" charset="0"/>
              </a:rPr>
              <a:t>cách</a:t>
            </a:r>
            <a:endParaRPr lang="en-US" sz="2400" b="1" dirty="0">
              <a:latin typeface="Murray" pitchFamily="2" charset="0"/>
              <a:ea typeface="Murray" pitchFamily="2" charset="0"/>
              <a:cs typeface="Murray" pitchFamily="2" charset="0"/>
            </a:endParaRPr>
          </a:p>
        </p:txBody>
      </p:sp>
      <p:pic>
        <p:nvPicPr>
          <p:cNvPr id="38" name="Picture 2" descr="C:\Users\HP\Desktop\10-point-exam-score-icon-design-ten-points-vector-33974159.jpg"/>
          <p:cNvPicPr>
            <a:picLocks noChangeAspect="1" noChangeArrowheads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10000" b="90000" l="10000" r="90000">
                        <a14:foregroundMark x1="56000" y1="43333" x2="56000" y2="4333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16946">
            <a:off x="8014836" y="-365435"/>
            <a:ext cx="3110223" cy="33590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" name="Picture 2" descr="C:\Users\HP\Desktop\group-of-students-learning-geometric-shapes-vector-22803803.jpg"/>
          <p:cNvPicPr>
            <a:picLocks noChangeAspect="1" noChangeArrowheads="1"/>
          </p:cNvPicPr>
          <p:nvPr/>
        </p:nvPicPr>
        <p:blipFill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1803" b="92788" l="250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74795" y="3970597"/>
            <a:ext cx="4535708" cy="37737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014315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5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8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5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8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1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" grpId="0"/>
      <p:bldP spid="35" grpId="0"/>
      <p:bldP spid="35" grpId="1"/>
      <p:bldP spid="36" grpId="0"/>
      <p:bldP spid="37" grpId="0"/>
      <p:bldP spid="37" grpId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/>
          <p:cNvSpPr>
            <a:spLocks noGrp="1"/>
          </p:cNvSpPr>
          <p:nvPr>
            <p:ph type="body" idx="4294967295"/>
          </p:nvPr>
        </p:nvSpPr>
        <p:spPr>
          <a:xfrm>
            <a:off x="7884200" y="1729225"/>
            <a:ext cx="3071100" cy="25254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>
                        <a14:foregroundMark x1="59300" y1="40926" x2="59300" y2="40926"/>
                        <a14:foregroundMark x1="59800" y1="37500" x2="59800" y2="37500"/>
                        <a14:foregroundMark x1="56400" y1="36019" x2="56400" y2="36019"/>
                        <a14:foregroundMark x1="56200" y1="34537" x2="56200" y2="34537"/>
                        <a14:foregroundMark x1="56100" y1="33333" x2="56100" y2="33333"/>
                        <a14:foregroundMark x1="58000" y1="39722" x2="58000" y2="40093"/>
                        <a14:foregroundMark x1="58400" y1="37593" x2="58400" y2="37593"/>
                        <a14:foregroundMark x1="59600" y1="33426" x2="59600" y2="33426"/>
                        <a14:foregroundMark x1="58100" y1="44537" x2="58100" y2="44537"/>
                        <a14:foregroundMark x1="60300" y1="45463" x2="60300" y2="45463"/>
                        <a14:foregroundMark x1="57400" y1="45556" x2="57400" y2="45556"/>
                        <a14:foregroundMark x1="40000" y1="37315" x2="40000" y2="37315"/>
                        <a14:foregroundMark x1="39200" y1="38704" x2="39200" y2="38704"/>
                        <a14:foregroundMark x1="41000" y1="36019" x2="41000" y2="36019"/>
                        <a14:foregroundMark x1="41000" y1="37037" x2="41000" y2="37037"/>
                        <a14:foregroundMark x1="34200" y1="33241" x2="34200" y2="33241"/>
                        <a14:foregroundMark x1="31000" y1="30648" x2="31000" y2="30648"/>
                        <a14:foregroundMark x1="31900" y1="31111" x2="31900" y2="31111"/>
                        <a14:foregroundMark x1="28700" y1="29444" x2="28700" y2="29444"/>
                        <a14:foregroundMark x1="27700" y1="28148" x2="27700" y2="28148"/>
                        <a14:foregroundMark x1="26600" y1="27500" x2="26600" y2="27500"/>
                        <a14:foregroundMark x1="32900" y1="32037" x2="32900" y2="32037"/>
                        <a14:foregroundMark x1="35800" y1="33889" x2="35800" y2="33889"/>
                        <a14:foregroundMark x1="67900" y1="52407" x2="67900" y2="52407"/>
                        <a14:foregroundMark x1="68300" y1="51111" x2="68300" y2="51111"/>
                        <a14:foregroundMark x1="67800" y1="56019" x2="67800" y2="56019"/>
                        <a14:foregroundMark x1="68500" y1="50370" x2="68500" y2="50370"/>
                        <a14:foregroundMark x1="69500" y1="50833" x2="69500" y2="50833"/>
                      </a14:backgroundRemoval>
                    </a14:imgEffect>
                    <a14:imgEffect>
                      <a14:artisticTexturizer/>
                    </a14:imgEffect>
                    <a14:imgEffect>
                      <a14:colorTemperature colorTemp="5900"/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85664" y="1300175"/>
            <a:ext cx="6350000" cy="6858000"/>
          </a:xfrm>
          <a:prstGeom prst="rect">
            <a:avLst/>
          </a:prstGeom>
        </p:spPr>
      </p:pic>
      <p:pic>
        <p:nvPicPr>
          <p:cNvPr id="7" name="Picture 2" descr="C:\Users\HP\Desktop\office-desk-icon-flat-design-vector-27498884.jpg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10000" r="90000">
                        <a14:foregroundMark x1="40500" y1="69630" x2="40500" y2="69630"/>
                        <a14:foregroundMark x1="38500" y1="60000" x2="38500" y2="60000"/>
                        <a14:backgroundMark x1="42000" y1="31574" x2="42000" y2="31574"/>
                        <a14:backgroundMark x1="38000" y1="50833" x2="38000" y2="50833"/>
                        <a14:backgroundMark x1="46400" y1="48981" x2="46400" y2="4898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91866" y="2799791"/>
            <a:ext cx="5125156" cy="55351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8" name="Group 7"/>
          <p:cNvGrpSpPr/>
          <p:nvPr/>
        </p:nvGrpSpPr>
        <p:grpSpPr>
          <a:xfrm>
            <a:off x="-10645962" y="3554097"/>
            <a:ext cx="3932331" cy="5830551"/>
            <a:chOff x="3967069" y="539490"/>
            <a:chExt cx="3932331" cy="5830551"/>
          </a:xfrm>
        </p:grpSpPr>
        <p:sp>
          <p:nvSpPr>
            <p:cNvPr id="9" name="Google Shape;49;p3"/>
            <p:cNvSpPr/>
            <p:nvPr/>
          </p:nvSpPr>
          <p:spPr>
            <a:xfrm>
              <a:off x="3967069" y="1031931"/>
              <a:ext cx="3932331" cy="5338110"/>
            </a:xfrm>
            <a:prstGeom prst="roundRect">
              <a:avLst>
                <a:gd name="adj" fmla="val 1923"/>
              </a:avLst>
            </a:prstGeom>
            <a:solidFill>
              <a:schemeClr val="accent6"/>
            </a:solidFill>
            <a:ln>
              <a:noFill/>
            </a:ln>
            <a:effectLst>
              <a:outerShdw blurRad="25400" dist="88900" dir="2700000" algn="tl" rotWithShape="0">
                <a:srgbClr val="000000">
                  <a:alpha val="2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10" name="Google Shape;55;p3"/>
            <p:cNvGrpSpPr/>
            <p:nvPr/>
          </p:nvGrpSpPr>
          <p:grpSpPr>
            <a:xfrm>
              <a:off x="4170269" y="1129675"/>
              <a:ext cx="3558435" cy="4579013"/>
              <a:chOff x="9071332" y="1828801"/>
              <a:chExt cx="2531253" cy="3256997"/>
            </a:xfrm>
          </p:grpSpPr>
          <p:sp>
            <p:nvSpPr>
              <p:cNvPr id="13" name="Google Shape;56;p3"/>
              <p:cNvSpPr/>
              <p:nvPr/>
            </p:nvSpPr>
            <p:spPr>
              <a:xfrm>
                <a:off x="9071332" y="1997427"/>
                <a:ext cx="2531253" cy="3088371"/>
              </a:xfrm>
              <a:custGeom>
                <a:avLst/>
                <a:gdLst/>
                <a:ahLst/>
                <a:cxnLst/>
                <a:rect l="l" t="t" r="r" b="b"/>
                <a:pathLst>
                  <a:path w="2531253" h="3088371" extrusionOk="0">
                    <a:moveTo>
                      <a:pt x="2244619" y="73170"/>
                    </a:moveTo>
                    <a:lnTo>
                      <a:pt x="2244619" y="164004"/>
                    </a:lnTo>
                    <a:lnTo>
                      <a:pt x="2329398" y="164004"/>
                    </a:lnTo>
                    <a:lnTo>
                      <a:pt x="2329398" y="73170"/>
                    </a:lnTo>
                    <a:close/>
                    <a:moveTo>
                      <a:pt x="1901804" y="73170"/>
                    </a:moveTo>
                    <a:lnTo>
                      <a:pt x="1901804" y="164004"/>
                    </a:lnTo>
                    <a:lnTo>
                      <a:pt x="1986583" y="164004"/>
                    </a:lnTo>
                    <a:lnTo>
                      <a:pt x="1986583" y="73170"/>
                    </a:lnTo>
                    <a:close/>
                    <a:moveTo>
                      <a:pt x="1558988" y="73170"/>
                    </a:moveTo>
                    <a:lnTo>
                      <a:pt x="1558988" y="164004"/>
                    </a:lnTo>
                    <a:lnTo>
                      <a:pt x="1643767" y="164004"/>
                    </a:lnTo>
                    <a:lnTo>
                      <a:pt x="1643767" y="73170"/>
                    </a:lnTo>
                    <a:close/>
                    <a:moveTo>
                      <a:pt x="1216172" y="73170"/>
                    </a:moveTo>
                    <a:lnTo>
                      <a:pt x="1216172" y="164004"/>
                    </a:lnTo>
                    <a:lnTo>
                      <a:pt x="1300951" y="164004"/>
                    </a:lnTo>
                    <a:lnTo>
                      <a:pt x="1300951" y="73170"/>
                    </a:lnTo>
                    <a:close/>
                    <a:moveTo>
                      <a:pt x="873356" y="73170"/>
                    </a:moveTo>
                    <a:lnTo>
                      <a:pt x="873356" y="164004"/>
                    </a:lnTo>
                    <a:lnTo>
                      <a:pt x="958135" y="164004"/>
                    </a:lnTo>
                    <a:lnTo>
                      <a:pt x="958135" y="73170"/>
                    </a:lnTo>
                    <a:close/>
                    <a:moveTo>
                      <a:pt x="530540" y="73170"/>
                    </a:moveTo>
                    <a:lnTo>
                      <a:pt x="530540" y="164004"/>
                    </a:lnTo>
                    <a:lnTo>
                      <a:pt x="615319" y="164004"/>
                    </a:lnTo>
                    <a:lnTo>
                      <a:pt x="615319" y="73170"/>
                    </a:lnTo>
                    <a:close/>
                    <a:moveTo>
                      <a:pt x="187724" y="73170"/>
                    </a:moveTo>
                    <a:lnTo>
                      <a:pt x="187724" y="164004"/>
                    </a:lnTo>
                    <a:lnTo>
                      <a:pt x="272503" y="164004"/>
                    </a:lnTo>
                    <a:lnTo>
                      <a:pt x="272503" y="73170"/>
                    </a:lnTo>
                    <a:close/>
                    <a:moveTo>
                      <a:pt x="0" y="0"/>
                    </a:moveTo>
                    <a:lnTo>
                      <a:pt x="2531253" y="0"/>
                    </a:lnTo>
                    <a:lnTo>
                      <a:pt x="2531253" y="3088371"/>
                    </a:lnTo>
                    <a:lnTo>
                      <a:pt x="0" y="308837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  <a:effectLst>
                <a:outerShdw blurRad="25400" dist="50800" dir="2700000" algn="t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" name="Google Shape;57;p3"/>
              <p:cNvSpPr/>
              <p:nvPr/>
            </p:nvSpPr>
            <p:spPr>
              <a:xfrm>
                <a:off x="9265113" y="1828801"/>
                <a:ext cx="72000" cy="3600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gradFill>
                <a:gsLst>
                  <a:gs pos="0">
                    <a:srgbClr val="000000"/>
                  </a:gs>
                  <a:gs pos="100000">
                    <a:srgbClr val="3F3F3F"/>
                  </a:gs>
                </a:gsLst>
                <a:lin ang="5400012" scaled="0"/>
              </a:gra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" name="Google Shape;58;p3"/>
              <p:cNvSpPr/>
              <p:nvPr/>
            </p:nvSpPr>
            <p:spPr>
              <a:xfrm>
                <a:off x="9605238" y="1829810"/>
                <a:ext cx="72000" cy="3600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gradFill>
                <a:gsLst>
                  <a:gs pos="0">
                    <a:srgbClr val="000000"/>
                  </a:gs>
                  <a:gs pos="100000">
                    <a:srgbClr val="3F3F3F"/>
                  </a:gs>
                </a:gsLst>
                <a:lin ang="5400012" scaled="0"/>
              </a:gra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6" name="Google Shape;59;p3"/>
              <p:cNvSpPr/>
              <p:nvPr/>
            </p:nvSpPr>
            <p:spPr>
              <a:xfrm>
                <a:off x="9962520" y="1829811"/>
                <a:ext cx="72000" cy="3600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gradFill>
                <a:gsLst>
                  <a:gs pos="0">
                    <a:srgbClr val="000000"/>
                  </a:gs>
                  <a:gs pos="100000">
                    <a:srgbClr val="3F3F3F"/>
                  </a:gs>
                </a:gsLst>
                <a:lin ang="5400012" scaled="0"/>
              </a:gra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7" name="Google Shape;60;p3"/>
              <p:cNvSpPr/>
              <p:nvPr/>
            </p:nvSpPr>
            <p:spPr>
              <a:xfrm>
                <a:off x="10302645" y="1830820"/>
                <a:ext cx="72000" cy="3600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gradFill>
                <a:gsLst>
                  <a:gs pos="0">
                    <a:srgbClr val="000000"/>
                  </a:gs>
                  <a:gs pos="100000">
                    <a:srgbClr val="3F3F3F"/>
                  </a:gs>
                </a:gsLst>
                <a:lin ang="5400012" scaled="0"/>
              </a:gra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" name="Google Shape;61;p3"/>
              <p:cNvSpPr/>
              <p:nvPr/>
            </p:nvSpPr>
            <p:spPr>
              <a:xfrm>
                <a:off x="10628638" y="1829811"/>
                <a:ext cx="72000" cy="3600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gradFill>
                <a:gsLst>
                  <a:gs pos="0">
                    <a:srgbClr val="000000"/>
                  </a:gs>
                  <a:gs pos="100000">
                    <a:srgbClr val="3F3F3F"/>
                  </a:gs>
                </a:gsLst>
                <a:lin ang="5400012" scaled="0"/>
              </a:gra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9" name="Google Shape;62;p3"/>
              <p:cNvSpPr/>
              <p:nvPr/>
            </p:nvSpPr>
            <p:spPr>
              <a:xfrm>
                <a:off x="10974818" y="1830820"/>
                <a:ext cx="72000" cy="3600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gradFill>
                <a:gsLst>
                  <a:gs pos="0">
                    <a:srgbClr val="000000"/>
                  </a:gs>
                  <a:gs pos="100000">
                    <a:srgbClr val="3F3F3F"/>
                  </a:gs>
                </a:gsLst>
                <a:lin ang="5400012" scaled="0"/>
              </a:gra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0" name="Google Shape;63;p3"/>
              <p:cNvSpPr/>
              <p:nvPr/>
            </p:nvSpPr>
            <p:spPr>
              <a:xfrm>
                <a:off x="11326044" y="1830821"/>
                <a:ext cx="72000" cy="3600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gradFill>
                <a:gsLst>
                  <a:gs pos="0">
                    <a:srgbClr val="000000"/>
                  </a:gs>
                  <a:gs pos="100000">
                    <a:srgbClr val="3F3F3F"/>
                  </a:gs>
                </a:gsLst>
                <a:lin ang="5400012" scaled="0"/>
              </a:gra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" name="Google Shape;64;p3"/>
              <p:cNvSpPr/>
              <p:nvPr/>
            </p:nvSpPr>
            <p:spPr>
              <a:xfrm>
                <a:off x="9231740" y="2847462"/>
                <a:ext cx="2225920" cy="2112855"/>
              </a:xfrm>
              <a:custGeom>
                <a:avLst/>
                <a:gdLst/>
                <a:ahLst/>
                <a:cxnLst/>
                <a:rect l="l" t="t" r="r" b="b"/>
                <a:pathLst>
                  <a:path w="2225920" h="2112855" extrusionOk="0">
                    <a:moveTo>
                      <a:pt x="0" y="137272"/>
                    </a:moveTo>
                    <a:cubicBezTo>
                      <a:pt x="-11876" y="54134"/>
                      <a:pt x="49183" y="4607"/>
                      <a:pt x="137272" y="0"/>
                    </a:cubicBezTo>
                    <a:cubicBezTo>
                      <a:pt x="469447" y="28211"/>
                      <a:pt x="556371" y="14152"/>
                      <a:pt x="826758" y="0"/>
                    </a:cubicBezTo>
                    <a:cubicBezTo>
                      <a:pt x="1097145" y="-14152"/>
                      <a:pt x="1285144" y="30337"/>
                      <a:pt x="1457703" y="0"/>
                    </a:cubicBezTo>
                    <a:cubicBezTo>
                      <a:pt x="1630262" y="-30337"/>
                      <a:pt x="1863057" y="-26495"/>
                      <a:pt x="2088648" y="0"/>
                    </a:cubicBezTo>
                    <a:cubicBezTo>
                      <a:pt x="2159378" y="-16373"/>
                      <a:pt x="2227345" y="56184"/>
                      <a:pt x="2225920" y="137272"/>
                    </a:cubicBezTo>
                    <a:cubicBezTo>
                      <a:pt x="2207395" y="303549"/>
                      <a:pt x="2238154" y="550558"/>
                      <a:pt x="2225920" y="713276"/>
                    </a:cubicBezTo>
                    <a:cubicBezTo>
                      <a:pt x="2213686" y="875994"/>
                      <a:pt x="2228649" y="1127036"/>
                      <a:pt x="2225920" y="1289280"/>
                    </a:cubicBezTo>
                    <a:cubicBezTo>
                      <a:pt x="2223191" y="1451524"/>
                      <a:pt x="2235627" y="1794828"/>
                      <a:pt x="2225920" y="1975583"/>
                    </a:cubicBezTo>
                    <a:cubicBezTo>
                      <a:pt x="2241965" y="2055254"/>
                      <a:pt x="2156975" y="2111644"/>
                      <a:pt x="2088648" y="2112855"/>
                    </a:cubicBezTo>
                    <a:cubicBezTo>
                      <a:pt x="1923965" y="2130306"/>
                      <a:pt x="1643030" y="2142139"/>
                      <a:pt x="1438189" y="2112855"/>
                    </a:cubicBezTo>
                    <a:cubicBezTo>
                      <a:pt x="1233348" y="2083571"/>
                      <a:pt x="966607" y="2112052"/>
                      <a:pt x="807244" y="2112855"/>
                    </a:cubicBezTo>
                    <a:cubicBezTo>
                      <a:pt x="647882" y="2113658"/>
                      <a:pt x="303445" y="2109669"/>
                      <a:pt x="137272" y="2112855"/>
                    </a:cubicBezTo>
                    <a:cubicBezTo>
                      <a:pt x="72982" y="2098550"/>
                      <a:pt x="-15344" y="2045465"/>
                      <a:pt x="0" y="1975583"/>
                    </a:cubicBezTo>
                    <a:cubicBezTo>
                      <a:pt x="-21062" y="1680226"/>
                      <a:pt x="12937" y="1619166"/>
                      <a:pt x="0" y="1362813"/>
                    </a:cubicBezTo>
                    <a:cubicBezTo>
                      <a:pt x="-12937" y="1106460"/>
                      <a:pt x="22604" y="1017597"/>
                      <a:pt x="0" y="713276"/>
                    </a:cubicBezTo>
                    <a:cubicBezTo>
                      <a:pt x="-22604" y="408955"/>
                      <a:pt x="-13611" y="315757"/>
                      <a:pt x="0" y="137272"/>
                    </a:cubicBezTo>
                    <a:close/>
                  </a:path>
                </a:pathLst>
              </a:custGeom>
              <a:noFill/>
              <a:ln w="22225" cap="flat" cmpd="sng">
                <a:solidFill>
                  <a:srgbClr val="3F3F3F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pic>
          <p:nvPicPr>
            <p:cNvPr id="11" name="Google Shape;85;p3"/>
            <p:cNvPicPr preferRelativeResize="0"/>
            <p:nvPr/>
          </p:nvPicPr>
          <p:blipFill rotWithShape="1">
            <a:blip r:embed="rId6">
              <a:alphaModFix/>
            </a:blip>
            <a:srcRect/>
            <a:stretch/>
          </p:blipFill>
          <p:spPr>
            <a:xfrm>
              <a:off x="4838870" y="573201"/>
              <a:ext cx="211935" cy="765970"/>
            </a:xfrm>
            <a:custGeom>
              <a:avLst/>
              <a:gdLst/>
              <a:ahLst/>
              <a:cxnLst/>
              <a:rect l="l" t="t" r="r" b="b"/>
              <a:pathLst>
                <a:path w="580643" h="2098547" extrusionOk="0">
                  <a:moveTo>
                    <a:pt x="-97" y="-349"/>
                  </a:moveTo>
                  <a:lnTo>
                    <a:pt x="580547" y="-349"/>
                  </a:lnTo>
                  <a:lnTo>
                    <a:pt x="580547" y="2098199"/>
                  </a:lnTo>
                  <a:lnTo>
                    <a:pt x="-97" y="2098199"/>
                  </a:lnTo>
                  <a:close/>
                </a:path>
              </a:pathLst>
            </a:custGeom>
            <a:noFill/>
            <a:ln>
              <a:noFill/>
            </a:ln>
          </p:spPr>
        </p:pic>
        <p:pic>
          <p:nvPicPr>
            <p:cNvPr id="12" name="Google Shape;86;p3"/>
            <p:cNvPicPr preferRelativeResize="0"/>
            <p:nvPr/>
          </p:nvPicPr>
          <p:blipFill rotWithShape="1">
            <a:blip r:embed="rId6">
              <a:alphaModFix/>
            </a:blip>
            <a:srcRect/>
            <a:stretch/>
          </p:blipFill>
          <p:spPr>
            <a:xfrm>
              <a:off x="6205395" y="539490"/>
              <a:ext cx="211935" cy="765970"/>
            </a:xfrm>
            <a:custGeom>
              <a:avLst/>
              <a:gdLst/>
              <a:ahLst/>
              <a:cxnLst/>
              <a:rect l="l" t="t" r="r" b="b"/>
              <a:pathLst>
                <a:path w="580643" h="2098547" extrusionOk="0">
                  <a:moveTo>
                    <a:pt x="-97" y="-349"/>
                  </a:moveTo>
                  <a:lnTo>
                    <a:pt x="580547" y="-349"/>
                  </a:lnTo>
                  <a:lnTo>
                    <a:pt x="580547" y="2098199"/>
                  </a:lnTo>
                  <a:lnTo>
                    <a:pt x="-97" y="2098199"/>
                  </a:lnTo>
                  <a:close/>
                </a:path>
              </a:pathLst>
            </a:custGeom>
            <a:noFill/>
            <a:ln>
              <a:noFill/>
            </a:ln>
          </p:spPr>
        </p:pic>
      </p:grpSp>
      <p:pic>
        <p:nvPicPr>
          <p:cNvPr id="26" name="图片 4">
            <a:extLst>
              <a:ext uri="{FF2B5EF4-FFF2-40B4-BE49-F238E27FC236}">
                <a16:creationId xmlns:a16="http://schemas.microsoft.com/office/drawing/2014/main" id="{A3539E92-7802-49AA-980F-AA7DEAC8DAD6}"/>
              </a:ext>
            </a:extLst>
          </p:cNvPr>
          <p:cNvPicPr>
            <a:picLocks noChangeAspect="1"/>
          </p:cNvPicPr>
          <p:nvPr/>
        </p:nvPicPr>
        <p:blipFill>
          <a:blip r:embed="rId7">
            <a:duotone>
              <a:prstClr val="black"/>
              <a:srgbClr val="D9C3A5">
                <a:tint val="50000"/>
                <a:satMod val="180000"/>
              </a:srgbClr>
            </a:duotone>
          </a:blip>
          <a:stretch>
            <a:fillRect/>
          </a:stretch>
        </p:blipFill>
        <p:spPr>
          <a:xfrm>
            <a:off x="2336800" y="1014083"/>
            <a:ext cx="4555066" cy="611517"/>
          </a:xfrm>
          <a:prstGeom prst="rect">
            <a:avLst/>
          </a:prstGeom>
        </p:spPr>
      </p:pic>
      <p:pic>
        <p:nvPicPr>
          <p:cNvPr id="28" name="Picture 27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4600" y="1803651"/>
            <a:ext cx="4025900" cy="646302"/>
          </a:xfrm>
          <a:prstGeom prst="rect">
            <a:avLst/>
          </a:prstGeom>
          <a:ln w="57150">
            <a:prstDash val="sysDot"/>
            <a:tailEnd type="triangle"/>
          </a:ln>
        </p:spPr>
      </p:pic>
      <p:pic>
        <p:nvPicPr>
          <p:cNvPr id="29" name="Picture 28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4600" y="2449953"/>
            <a:ext cx="4338785" cy="1214979"/>
          </a:xfrm>
          <a:prstGeom prst="rect">
            <a:avLst/>
          </a:prstGeom>
          <a:ln w="57150">
            <a:prstDash val="sysDot"/>
            <a:tailEnd type="triangle"/>
          </a:ln>
        </p:spPr>
      </p:pic>
      <p:pic>
        <p:nvPicPr>
          <p:cNvPr id="30" name="Picture 29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4600" y="3459499"/>
            <a:ext cx="4203699" cy="902535"/>
          </a:xfrm>
          <a:prstGeom prst="rect">
            <a:avLst/>
          </a:prstGeom>
          <a:ln w="57150">
            <a:prstDash val="sysDot"/>
            <a:tailEnd type="triangle"/>
          </a:ln>
        </p:spPr>
      </p:pic>
      <p:sp>
        <p:nvSpPr>
          <p:cNvPr id="34" name="TextBox 33"/>
          <p:cNvSpPr txBox="1"/>
          <p:nvPr/>
        </p:nvSpPr>
        <p:spPr>
          <a:xfrm>
            <a:off x="3075938" y="1025508"/>
            <a:ext cx="301236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err="1">
                <a:latin typeface="Murray" pitchFamily="2" charset="0"/>
                <a:ea typeface="Murray" pitchFamily="2" charset="0"/>
                <a:cs typeface="Murray" pitchFamily="2" charset="0"/>
              </a:rPr>
              <a:t>Có</a:t>
            </a:r>
            <a:r>
              <a:rPr lang="en-US" sz="3200" b="1" dirty="0">
                <a:latin typeface="Murray" pitchFamily="2" charset="0"/>
                <a:ea typeface="Murray" pitchFamily="2" charset="0"/>
                <a:cs typeface="Murray" pitchFamily="2" charset="0"/>
              </a:rPr>
              <a:t> </a:t>
            </a:r>
            <a:r>
              <a:rPr lang="en-US" sz="3200" b="1" dirty="0" err="1">
                <a:latin typeface="Murray" pitchFamily="2" charset="0"/>
                <a:ea typeface="Murray" pitchFamily="2" charset="0"/>
                <a:cs typeface="Murray" pitchFamily="2" charset="0"/>
              </a:rPr>
              <a:t>những</a:t>
            </a:r>
            <a:r>
              <a:rPr lang="en-US" sz="3200" b="1" dirty="0">
                <a:latin typeface="Murray" pitchFamily="2" charset="0"/>
                <a:ea typeface="Murray" pitchFamily="2" charset="0"/>
                <a:cs typeface="Murray" pitchFamily="2" charset="0"/>
              </a:rPr>
              <a:t> </a:t>
            </a:r>
            <a:r>
              <a:rPr lang="en-US" sz="3200" b="1" dirty="0" err="1">
                <a:latin typeface="Murray" pitchFamily="2" charset="0"/>
                <a:ea typeface="Murray" pitchFamily="2" charset="0"/>
                <a:cs typeface="Murray" pitchFamily="2" charset="0"/>
              </a:rPr>
              <a:t>cách</a:t>
            </a:r>
            <a:r>
              <a:rPr lang="en-US" sz="3200" b="1" dirty="0">
                <a:latin typeface="Murray" pitchFamily="2" charset="0"/>
                <a:ea typeface="Murray" pitchFamily="2" charset="0"/>
                <a:cs typeface="Murray" pitchFamily="2" charset="0"/>
              </a:rPr>
              <a:t> </a:t>
            </a:r>
            <a:r>
              <a:rPr lang="en-US" sz="3200" b="1" dirty="0" err="1">
                <a:latin typeface="Murray" pitchFamily="2" charset="0"/>
                <a:ea typeface="Murray" pitchFamily="2" charset="0"/>
                <a:cs typeface="Murray" pitchFamily="2" charset="0"/>
              </a:rPr>
              <a:t>kết</a:t>
            </a:r>
            <a:r>
              <a:rPr lang="en-US" sz="3200" b="1" dirty="0">
                <a:latin typeface="Murray" pitchFamily="2" charset="0"/>
                <a:ea typeface="Murray" pitchFamily="2" charset="0"/>
                <a:cs typeface="Murray" pitchFamily="2" charset="0"/>
              </a:rPr>
              <a:t> </a:t>
            </a:r>
            <a:r>
              <a:rPr lang="en-US" sz="3200" b="1" dirty="0" err="1">
                <a:latin typeface="Murray" pitchFamily="2" charset="0"/>
                <a:ea typeface="Murray" pitchFamily="2" charset="0"/>
                <a:cs typeface="Murray" pitchFamily="2" charset="0"/>
              </a:rPr>
              <a:t>bài</a:t>
            </a:r>
            <a:r>
              <a:rPr lang="en-US" sz="3200" b="1" dirty="0">
                <a:latin typeface="Murray" pitchFamily="2" charset="0"/>
                <a:ea typeface="Murray" pitchFamily="2" charset="0"/>
                <a:cs typeface="Murray" pitchFamily="2" charset="0"/>
              </a:rPr>
              <a:t> </a:t>
            </a:r>
            <a:r>
              <a:rPr lang="en-US" sz="3200" b="1" dirty="0" err="1">
                <a:latin typeface="Murray" pitchFamily="2" charset="0"/>
                <a:ea typeface="Murray" pitchFamily="2" charset="0"/>
                <a:cs typeface="Murray" pitchFamily="2" charset="0"/>
              </a:rPr>
              <a:t>nào</a:t>
            </a:r>
            <a:endParaRPr lang="en-US" sz="3200" b="1" dirty="0">
              <a:latin typeface="Murray" pitchFamily="2" charset="0"/>
              <a:ea typeface="Murray" pitchFamily="2" charset="0"/>
              <a:cs typeface="Murray" pitchFamily="2" charset="0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2809238" y="1878883"/>
            <a:ext cx="338265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latin typeface="Murray" pitchFamily="2" charset="0"/>
                <a:ea typeface="Murray" pitchFamily="2" charset="0"/>
                <a:cs typeface="Murray" pitchFamily="2" charset="0"/>
              </a:rPr>
              <a:t>A. </a:t>
            </a:r>
            <a:r>
              <a:rPr lang="en-US" sz="2400" b="1" dirty="0" err="1">
                <a:latin typeface="Murray" pitchFamily="2" charset="0"/>
                <a:ea typeface="Murray" pitchFamily="2" charset="0"/>
                <a:cs typeface="Murray" pitchFamily="2" charset="0"/>
              </a:rPr>
              <a:t>Kết</a:t>
            </a:r>
            <a:r>
              <a:rPr lang="en-US" sz="2400" b="1" dirty="0">
                <a:latin typeface="Murray" pitchFamily="2" charset="0"/>
                <a:ea typeface="Murray" pitchFamily="2" charset="0"/>
                <a:cs typeface="Murray" pitchFamily="2" charset="0"/>
              </a:rPr>
              <a:t> </a:t>
            </a:r>
            <a:r>
              <a:rPr lang="en-US" sz="2400" b="1" dirty="0" err="1">
                <a:latin typeface="Murray" pitchFamily="2" charset="0"/>
                <a:ea typeface="Murray" pitchFamily="2" charset="0"/>
                <a:cs typeface="Murray" pitchFamily="2" charset="0"/>
              </a:rPr>
              <a:t>bài</a:t>
            </a:r>
            <a:r>
              <a:rPr lang="en-US" sz="2400" b="1" dirty="0">
                <a:latin typeface="Murray" pitchFamily="2" charset="0"/>
                <a:ea typeface="Murray" pitchFamily="2" charset="0"/>
                <a:cs typeface="Murray" pitchFamily="2" charset="0"/>
              </a:rPr>
              <a:t> </a:t>
            </a:r>
            <a:r>
              <a:rPr lang="en-US" sz="2400" b="1" dirty="0" err="1">
                <a:latin typeface="Murray" pitchFamily="2" charset="0"/>
                <a:ea typeface="Murray" pitchFamily="2" charset="0"/>
                <a:cs typeface="Murray" pitchFamily="2" charset="0"/>
              </a:rPr>
              <a:t>mở</a:t>
            </a:r>
            <a:r>
              <a:rPr lang="en-US" sz="2400" b="1" dirty="0">
                <a:latin typeface="Murray" pitchFamily="2" charset="0"/>
                <a:ea typeface="Murray" pitchFamily="2" charset="0"/>
                <a:cs typeface="Murray" pitchFamily="2" charset="0"/>
              </a:rPr>
              <a:t> </a:t>
            </a:r>
            <a:r>
              <a:rPr lang="en-US" sz="2400" b="1" dirty="0" err="1">
                <a:latin typeface="Murray" pitchFamily="2" charset="0"/>
                <a:ea typeface="Murray" pitchFamily="2" charset="0"/>
                <a:cs typeface="Murray" pitchFamily="2" charset="0"/>
              </a:rPr>
              <a:t>rộng</a:t>
            </a:r>
            <a:r>
              <a:rPr lang="en-US" sz="2400" b="1" dirty="0">
                <a:latin typeface="Murray" pitchFamily="2" charset="0"/>
                <a:ea typeface="Murray" pitchFamily="2" charset="0"/>
                <a:cs typeface="Murray" pitchFamily="2" charset="0"/>
              </a:rPr>
              <a:t>, </a:t>
            </a:r>
            <a:r>
              <a:rPr lang="en-US" sz="2400" b="1" dirty="0" err="1">
                <a:latin typeface="Murray" pitchFamily="2" charset="0"/>
                <a:ea typeface="Murray" pitchFamily="2" charset="0"/>
                <a:cs typeface="Murray" pitchFamily="2" charset="0"/>
              </a:rPr>
              <a:t>kết</a:t>
            </a:r>
            <a:r>
              <a:rPr lang="en-US" sz="2400" b="1" dirty="0">
                <a:latin typeface="Murray" pitchFamily="2" charset="0"/>
                <a:ea typeface="Murray" pitchFamily="2" charset="0"/>
                <a:cs typeface="Murray" pitchFamily="2" charset="0"/>
              </a:rPr>
              <a:t> </a:t>
            </a:r>
            <a:r>
              <a:rPr lang="en-US" sz="2400" b="1" dirty="0" err="1">
                <a:latin typeface="Murray" pitchFamily="2" charset="0"/>
                <a:ea typeface="Murray" pitchFamily="2" charset="0"/>
                <a:cs typeface="Murray" pitchFamily="2" charset="0"/>
              </a:rPr>
              <a:t>bài</a:t>
            </a:r>
            <a:r>
              <a:rPr lang="en-US" sz="2400" b="1" dirty="0">
                <a:latin typeface="Murray" pitchFamily="2" charset="0"/>
                <a:ea typeface="Murray" pitchFamily="2" charset="0"/>
                <a:cs typeface="Murray" pitchFamily="2" charset="0"/>
              </a:rPr>
              <a:t> </a:t>
            </a:r>
            <a:r>
              <a:rPr lang="en-US" sz="2400" b="1" dirty="0" err="1">
                <a:latin typeface="Murray" pitchFamily="2" charset="0"/>
                <a:ea typeface="Murray" pitchFamily="2" charset="0"/>
                <a:cs typeface="Murray" pitchFamily="2" charset="0"/>
              </a:rPr>
              <a:t>gián</a:t>
            </a:r>
            <a:r>
              <a:rPr lang="en-US" sz="2400" b="1" dirty="0">
                <a:latin typeface="Murray" pitchFamily="2" charset="0"/>
                <a:ea typeface="Murray" pitchFamily="2" charset="0"/>
                <a:cs typeface="Murray" pitchFamily="2" charset="0"/>
              </a:rPr>
              <a:t> </a:t>
            </a:r>
            <a:r>
              <a:rPr lang="en-US" sz="2400" b="1" dirty="0" err="1">
                <a:latin typeface="Murray" pitchFamily="2" charset="0"/>
                <a:ea typeface="Murray" pitchFamily="2" charset="0"/>
                <a:cs typeface="Murray" pitchFamily="2" charset="0"/>
              </a:rPr>
              <a:t>tiếp</a:t>
            </a:r>
            <a:endParaRPr lang="en-US" sz="2400" b="1" dirty="0">
              <a:latin typeface="Murray" pitchFamily="2" charset="0"/>
              <a:ea typeface="Murray" pitchFamily="2" charset="0"/>
              <a:cs typeface="Murray" pitchFamily="2" charset="0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2898137" y="2577702"/>
            <a:ext cx="333280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latin typeface="Murray" pitchFamily="2" charset="0"/>
                <a:ea typeface="Murray" pitchFamily="2" charset="0"/>
                <a:cs typeface="Murray" pitchFamily="2" charset="0"/>
              </a:rPr>
              <a:t>B. </a:t>
            </a:r>
            <a:r>
              <a:rPr lang="en-US" sz="2400" b="1" dirty="0" err="1">
                <a:latin typeface="Murray" pitchFamily="2" charset="0"/>
                <a:ea typeface="Murray" pitchFamily="2" charset="0"/>
                <a:cs typeface="Murray" pitchFamily="2" charset="0"/>
              </a:rPr>
              <a:t>Kết</a:t>
            </a:r>
            <a:r>
              <a:rPr lang="en-US" sz="2400" b="1" dirty="0">
                <a:latin typeface="Murray" pitchFamily="2" charset="0"/>
                <a:ea typeface="Murray" pitchFamily="2" charset="0"/>
                <a:cs typeface="Murray" pitchFamily="2" charset="0"/>
              </a:rPr>
              <a:t> </a:t>
            </a:r>
            <a:r>
              <a:rPr lang="en-US" sz="2400" b="1" dirty="0" err="1">
                <a:latin typeface="Murray" pitchFamily="2" charset="0"/>
                <a:ea typeface="Murray" pitchFamily="2" charset="0"/>
                <a:cs typeface="Murray" pitchFamily="2" charset="0"/>
              </a:rPr>
              <a:t>bài</a:t>
            </a:r>
            <a:r>
              <a:rPr lang="en-US" sz="2400" b="1" dirty="0">
                <a:latin typeface="Murray" pitchFamily="2" charset="0"/>
                <a:ea typeface="Murray" pitchFamily="2" charset="0"/>
                <a:cs typeface="Murray" pitchFamily="2" charset="0"/>
              </a:rPr>
              <a:t> </a:t>
            </a:r>
            <a:r>
              <a:rPr lang="en-US" sz="2400" b="1" dirty="0" err="1">
                <a:latin typeface="Murray" pitchFamily="2" charset="0"/>
                <a:ea typeface="Murray" pitchFamily="2" charset="0"/>
                <a:cs typeface="Murray" pitchFamily="2" charset="0"/>
              </a:rPr>
              <a:t>mở</a:t>
            </a:r>
            <a:r>
              <a:rPr lang="en-US" sz="2400" b="1" dirty="0">
                <a:latin typeface="Murray" pitchFamily="2" charset="0"/>
                <a:ea typeface="Murray" pitchFamily="2" charset="0"/>
                <a:cs typeface="Murray" pitchFamily="2" charset="0"/>
              </a:rPr>
              <a:t> </a:t>
            </a:r>
            <a:r>
              <a:rPr lang="en-US" sz="2400" b="1" dirty="0" err="1">
                <a:latin typeface="Murray" pitchFamily="2" charset="0"/>
                <a:ea typeface="Murray" pitchFamily="2" charset="0"/>
                <a:cs typeface="Murray" pitchFamily="2" charset="0"/>
              </a:rPr>
              <a:t>rộng</a:t>
            </a:r>
            <a:r>
              <a:rPr lang="en-US" sz="2400" b="1" dirty="0">
                <a:latin typeface="Murray" pitchFamily="2" charset="0"/>
                <a:ea typeface="Murray" pitchFamily="2" charset="0"/>
                <a:cs typeface="Murray" pitchFamily="2" charset="0"/>
              </a:rPr>
              <a:t>, </a:t>
            </a:r>
            <a:r>
              <a:rPr lang="en-US" sz="2400" b="1" dirty="0" err="1">
                <a:latin typeface="Murray" pitchFamily="2" charset="0"/>
                <a:ea typeface="Murray" pitchFamily="2" charset="0"/>
                <a:cs typeface="Murray" pitchFamily="2" charset="0"/>
              </a:rPr>
              <a:t>Kết</a:t>
            </a:r>
            <a:r>
              <a:rPr lang="en-US" sz="2400" b="1" dirty="0">
                <a:latin typeface="Murray" pitchFamily="2" charset="0"/>
                <a:ea typeface="Murray" pitchFamily="2" charset="0"/>
                <a:cs typeface="Murray" pitchFamily="2" charset="0"/>
              </a:rPr>
              <a:t> </a:t>
            </a:r>
            <a:r>
              <a:rPr lang="en-US" sz="2400" b="1" dirty="0" err="1">
                <a:latin typeface="Murray" pitchFamily="2" charset="0"/>
                <a:ea typeface="Murray" pitchFamily="2" charset="0"/>
                <a:cs typeface="Murray" pitchFamily="2" charset="0"/>
              </a:rPr>
              <a:t>bài</a:t>
            </a:r>
            <a:r>
              <a:rPr lang="en-US" sz="2400" b="1" dirty="0">
                <a:latin typeface="Murray" pitchFamily="2" charset="0"/>
                <a:ea typeface="Murray" pitchFamily="2" charset="0"/>
                <a:cs typeface="Murray" pitchFamily="2" charset="0"/>
              </a:rPr>
              <a:t> </a:t>
            </a:r>
            <a:r>
              <a:rPr lang="en-US" sz="2400" b="1" dirty="0" err="1">
                <a:latin typeface="Murray" pitchFamily="2" charset="0"/>
                <a:ea typeface="Murray" pitchFamily="2" charset="0"/>
                <a:cs typeface="Murray" pitchFamily="2" charset="0"/>
              </a:rPr>
              <a:t>không</a:t>
            </a:r>
            <a:r>
              <a:rPr lang="en-US" sz="2400" b="1" dirty="0">
                <a:latin typeface="Murray" pitchFamily="2" charset="0"/>
                <a:ea typeface="Murray" pitchFamily="2" charset="0"/>
                <a:cs typeface="Murray" pitchFamily="2" charset="0"/>
              </a:rPr>
              <a:t> </a:t>
            </a:r>
          </a:p>
          <a:p>
            <a:r>
              <a:rPr lang="en-US" sz="2400" b="1" dirty="0">
                <a:latin typeface="Murray" pitchFamily="2" charset="0"/>
                <a:ea typeface="Murray" pitchFamily="2" charset="0"/>
                <a:cs typeface="Murray" pitchFamily="2" charset="0"/>
              </a:rPr>
              <a:t>        </a:t>
            </a:r>
            <a:r>
              <a:rPr lang="en-US" sz="2400" b="1" dirty="0" err="1">
                <a:latin typeface="Murray" pitchFamily="2" charset="0"/>
                <a:ea typeface="Murray" pitchFamily="2" charset="0"/>
                <a:cs typeface="Murray" pitchFamily="2" charset="0"/>
              </a:rPr>
              <a:t>mở</a:t>
            </a:r>
            <a:r>
              <a:rPr lang="en-US" sz="2400" b="1" dirty="0">
                <a:latin typeface="Murray" pitchFamily="2" charset="0"/>
                <a:ea typeface="Murray" pitchFamily="2" charset="0"/>
                <a:cs typeface="Murray" pitchFamily="2" charset="0"/>
              </a:rPr>
              <a:t> </a:t>
            </a:r>
            <a:r>
              <a:rPr lang="en-US" sz="2400" b="1" dirty="0" err="1">
                <a:latin typeface="Murray" pitchFamily="2" charset="0"/>
                <a:ea typeface="Murray" pitchFamily="2" charset="0"/>
                <a:cs typeface="Murray" pitchFamily="2" charset="0"/>
              </a:rPr>
              <a:t>rộng</a:t>
            </a:r>
            <a:endParaRPr lang="en-US" sz="2400" b="1" dirty="0">
              <a:latin typeface="Murray" pitchFamily="2" charset="0"/>
              <a:ea typeface="Murray" pitchFamily="2" charset="0"/>
              <a:cs typeface="Murray" pitchFamily="2" charset="0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3088739" y="3586252"/>
            <a:ext cx="314220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latin typeface="Murray" pitchFamily="2" charset="0"/>
                <a:ea typeface="Murray" pitchFamily="2" charset="0"/>
                <a:cs typeface="Murray" pitchFamily="2" charset="0"/>
              </a:rPr>
              <a:t>C. </a:t>
            </a:r>
            <a:r>
              <a:rPr lang="en-US" sz="2400" b="1" dirty="0" err="1">
                <a:latin typeface="Murray" pitchFamily="2" charset="0"/>
                <a:ea typeface="Murray" pitchFamily="2" charset="0"/>
                <a:cs typeface="Murray" pitchFamily="2" charset="0"/>
              </a:rPr>
              <a:t>kết</a:t>
            </a:r>
            <a:r>
              <a:rPr lang="en-US" sz="2400" b="1" dirty="0">
                <a:latin typeface="Murray" pitchFamily="2" charset="0"/>
                <a:ea typeface="Murray" pitchFamily="2" charset="0"/>
                <a:cs typeface="Murray" pitchFamily="2" charset="0"/>
              </a:rPr>
              <a:t> </a:t>
            </a:r>
            <a:r>
              <a:rPr lang="en-US" sz="2400" b="1" dirty="0" err="1">
                <a:latin typeface="Murray" pitchFamily="2" charset="0"/>
                <a:ea typeface="Murray" pitchFamily="2" charset="0"/>
                <a:cs typeface="Murray" pitchFamily="2" charset="0"/>
              </a:rPr>
              <a:t>bài</a:t>
            </a:r>
            <a:r>
              <a:rPr lang="en-US" sz="2400" b="1" dirty="0">
                <a:latin typeface="Murray" pitchFamily="2" charset="0"/>
                <a:ea typeface="Murray" pitchFamily="2" charset="0"/>
                <a:cs typeface="Murray" pitchFamily="2" charset="0"/>
              </a:rPr>
              <a:t> </a:t>
            </a:r>
            <a:r>
              <a:rPr lang="en-US" sz="2400" b="1" dirty="0" err="1">
                <a:latin typeface="Murray" pitchFamily="2" charset="0"/>
                <a:ea typeface="Murray" pitchFamily="2" charset="0"/>
                <a:cs typeface="Murray" pitchFamily="2" charset="0"/>
              </a:rPr>
              <a:t>trực</a:t>
            </a:r>
            <a:r>
              <a:rPr lang="en-US" sz="2400" b="1" dirty="0">
                <a:latin typeface="Murray" pitchFamily="2" charset="0"/>
                <a:ea typeface="Murray" pitchFamily="2" charset="0"/>
                <a:cs typeface="Murray" pitchFamily="2" charset="0"/>
              </a:rPr>
              <a:t> </a:t>
            </a:r>
            <a:r>
              <a:rPr lang="en-US" sz="2400" b="1" dirty="0" err="1">
                <a:latin typeface="Murray" pitchFamily="2" charset="0"/>
                <a:ea typeface="Murray" pitchFamily="2" charset="0"/>
                <a:cs typeface="Murray" pitchFamily="2" charset="0"/>
              </a:rPr>
              <a:t>tiếp</a:t>
            </a:r>
            <a:r>
              <a:rPr lang="en-US" sz="2400" b="1" dirty="0">
                <a:latin typeface="Murray" pitchFamily="2" charset="0"/>
                <a:ea typeface="Murray" pitchFamily="2" charset="0"/>
                <a:cs typeface="Murray" pitchFamily="2" charset="0"/>
              </a:rPr>
              <a:t>, </a:t>
            </a:r>
            <a:r>
              <a:rPr lang="en-US" sz="2400" b="1" dirty="0" err="1">
                <a:latin typeface="Murray" pitchFamily="2" charset="0"/>
                <a:ea typeface="Murray" pitchFamily="2" charset="0"/>
                <a:cs typeface="Murray" pitchFamily="2" charset="0"/>
              </a:rPr>
              <a:t>kết</a:t>
            </a:r>
            <a:r>
              <a:rPr lang="en-US" sz="2400" b="1" dirty="0">
                <a:latin typeface="Murray" pitchFamily="2" charset="0"/>
                <a:ea typeface="Murray" pitchFamily="2" charset="0"/>
                <a:cs typeface="Murray" pitchFamily="2" charset="0"/>
              </a:rPr>
              <a:t> </a:t>
            </a:r>
            <a:r>
              <a:rPr lang="en-US" sz="2400" b="1" dirty="0" err="1">
                <a:latin typeface="Murray" pitchFamily="2" charset="0"/>
                <a:ea typeface="Murray" pitchFamily="2" charset="0"/>
                <a:cs typeface="Murray" pitchFamily="2" charset="0"/>
              </a:rPr>
              <a:t>bài</a:t>
            </a:r>
            <a:r>
              <a:rPr lang="en-US" sz="2400" b="1" dirty="0">
                <a:latin typeface="Murray" pitchFamily="2" charset="0"/>
                <a:ea typeface="Murray" pitchFamily="2" charset="0"/>
                <a:cs typeface="Murray" pitchFamily="2" charset="0"/>
              </a:rPr>
              <a:t> </a:t>
            </a:r>
            <a:r>
              <a:rPr lang="en-US" sz="2400" b="1" dirty="0" err="1">
                <a:latin typeface="Murray" pitchFamily="2" charset="0"/>
                <a:ea typeface="Murray" pitchFamily="2" charset="0"/>
                <a:cs typeface="Murray" pitchFamily="2" charset="0"/>
              </a:rPr>
              <a:t>gián</a:t>
            </a:r>
            <a:r>
              <a:rPr lang="en-US" sz="2400" b="1" dirty="0">
                <a:latin typeface="Murray" pitchFamily="2" charset="0"/>
                <a:ea typeface="Murray" pitchFamily="2" charset="0"/>
                <a:cs typeface="Murray" pitchFamily="2" charset="0"/>
              </a:rPr>
              <a:t> </a:t>
            </a:r>
            <a:r>
              <a:rPr lang="en-US" sz="2400" b="1" dirty="0" err="1">
                <a:latin typeface="Murray" pitchFamily="2" charset="0"/>
                <a:ea typeface="Murray" pitchFamily="2" charset="0"/>
                <a:cs typeface="Murray" pitchFamily="2" charset="0"/>
              </a:rPr>
              <a:t>tiếp</a:t>
            </a:r>
            <a:endParaRPr lang="en-US" sz="2400" b="1" dirty="0">
              <a:latin typeface="Murray" pitchFamily="2" charset="0"/>
              <a:ea typeface="Murray" pitchFamily="2" charset="0"/>
              <a:cs typeface="Murray" pitchFamily="2" charset="0"/>
            </a:endParaRPr>
          </a:p>
        </p:txBody>
      </p:sp>
      <p:pic>
        <p:nvPicPr>
          <p:cNvPr id="38" name="Picture 2" descr="C:\Users\HP\Desktop\10-point-exam-score-icon-design-ten-points-vector-33974159.jpg"/>
          <p:cNvPicPr>
            <a:picLocks noChangeAspect="1" noChangeArrowheads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10000" b="90000" l="10000" r="90000">
                        <a14:foregroundMark x1="56000" y1="43333" x2="56000" y2="4333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16946">
            <a:off x="8014836" y="-365435"/>
            <a:ext cx="3110223" cy="33590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" name="Picture 2" descr="C:\Users\HP\Desktop\group-of-students-learning-geometric-shapes-vector-22803803.jpg"/>
          <p:cNvPicPr>
            <a:picLocks noChangeAspect="1" noChangeArrowheads="1"/>
          </p:cNvPicPr>
          <p:nvPr/>
        </p:nvPicPr>
        <p:blipFill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1803" b="92788" l="250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22779" y="4182916"/>
            <a:ext cx="4535708" cy="37737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014315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5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8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5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8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1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" grpId="0"/>
      <p:bldP spid="35" grpId="0"/>
      <p:bldP spid="35" grpId="1"/>
      <p:bldP spid="36" grpId="0"/>
      <p:bldP spid="37" grpId="0"/>
      <p:bldP spid="37" grpId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911600" y="2108200"/>
            <a:ext cx="3657600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500" b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reflection blurRad="6350" stA="60000" endA="900" endPos="58000" dir="5400000" sy="-100000" algn="bl" rotWithShape="0"/>
                </a:effectLst>
                <a:latin typeface="Murray" pitchFamily="2" charset="0"/>
                <a:ea typeface="Murray" pitchFamily="2" charset="0"/>
                <a:cs typeface="Murray" pitchFamily="2" charset="0"/>
              </a:rPr>
              <a:t>Bài</a:t>
            </a:r>
            <a:r>
              <a:rPr lang="en-US" sz="115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reflection blurRad="6350" stA="60000" endA="900" endPos="58000" dir="5400000" sy="-100000" algn="bl" rotWithShape="0"/>
                </a:effectLst>
                <a:latin typeface="Murray" pitchFamily="2" charset="0"/>
                <a:ea typeface="Murray" pitchFamily="2" charset="0"/>
                <a:cs typeface="Murray" pitchFamily="2" charset="0"/>
              </a:rPr>
              <a:t> </a:t>
            </a:r>
          </a:p>
          <a:p>
            <a:r>
              <a:rPr lang="en-US" sz="115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reflection blurRad="6350" stA="60000" endA="900" endPos="58000" dir="5400000" sy="-100000" algn="bl" rotWithShape="0"/>
                </a:effectLst>
                <a:latin typeface="Murray" pitchFamily="2" charset="0"/>
                <a:ea typeface="Murray" pitchFamily="2" charset="0"/>
                <a:cs typeface="Murray" pitchFamily="2" charset="0"/>
              </a:rPr>
              <a:t>     </a:t>
            </a:r>
            <a:r>
              <a:rPr lang="en-US" sz="11500" b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reflection blurRad="6350" stA="60000" endA="900" endPos="58000" dir="5400000" sy="-100000" algn="bl" rotWithShape="0"/>
                </a:effectLst>
                <a:latin typeface="Murray" pitchFamily="2" charset="0"/>
                <a:ea typeface="Murray" pitchFamily="2" charset="0"/>
                <a:cs typeface="Murray" pitchFamily="2" charset="0"/>
              </a:rPr>
              <a:t>mới</a:t>
            </a:r>
            <a:endParaRPr lang="en-US" sz="115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C00000"/>
              </a:solidFill>
              <a:effectLst>
                <a:reflection blurRad="6350" stA="60000" endA="900" endPos="58000" dir="5400000" sy="-100000" algn="bl" rotWithShape="0"/>
              </a:effectLst>
              <a:latin typeface="Murray" pitchFamily="2" charset="0"/>
              <a:ea typeface="Murray" pitchFamily="2" charset="0"/>
              <a:cs typeface="Murray" pitchFamily="2" charset="0"/>
            </a:endParaRPr>
          </a:p>
        </p:txBody>
      </p:sp>
      <p:pic>
        <p:nvPicPr>
          <p:cNvPr id="3074" name="Picture 2" descr="C:\Users\HP\Desktop\10-point-exam-score-icon-design-ten-points-vector-33974159.jpg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0000">
                        <a14:foregroundMark x1="56000" y1="43333" x2="56000" y2="4333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16946">
            <a:off x="113696" y="561919"/>
            <a:ext cx="3110223" cy="33590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C:\Users\HP\Desktop\teacher-vector-1597172.jpg"/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93704" l="8209" r="100000">
                        <a14:foregroundMark x1="29957" y1="27778" x2="29957" y2="27778"/>
                        <a14:foregroundMark x1="64499" y1="45185" x2="64499" y2="45185"/>
                        <a14:foregroundMark x1="43603" y1="45185" x2="43603" y2="4518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12000" y="1522318"/>
            <a:ext cx="4171950" cy="4803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Google Shape;60;p3"/>
          <p:cNvSpPr/>
          <p:nvPr/>
        </p:nvSpPr>
        <p:spPr>
          <a:xfrm>
            <a:off x="-8711782" y="4147121"/>
            <a:ext cx="101218" cy="506124"/>
          </a:xfrm>
          <a:prstGeom prst="round2SameRect">
            <a:avLst>
              <a:gd name="adj1" fmla="val 50000"/>
              <a:gd name="adj2" fmla="val 0"/>
            </a:avLst>
          </a:prstGeom>
          <a:gradFill>
            <a:gsLst>
              <a:gs pos="0">
                <a:srgbClr val="000000"/>
              </a:gs>
              <a:gs pos="100000">
                <a:srgbClr val="3F3F3F"/>
              </a:gs>
            </a:gsLst>
            <a:lin ang="5400012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" name="Google Shape;56;p3"/>
          <p:cNvSpPr/>
          <p:nvPr/>
        </p:nvSpPr>
        <p:spPr>
          <a:xfrm rot="15624007">
            <a:off x="11477440" y="-292711"/>
            <a:ext cx="2695762" cy="2170971"/>
          </a:xfrm>
          <a:custGeom>
            <a:avLst/>
            <a:gdLst/>
            <a:ahLst/>
            <a:cxnLst/>
            <a:rect l="l" t="t" r="r" b="b"/>
            <a:pathLst>
              <a:path w="2531253" h="3088371" extrusionOk="0">
                <a:moveTo>
                  <a:pt x="2244619" y="73170"/>
                </a:moveTo>
                <a:lnTo>
                  <a:pt x="2244619" y="164004"/>
                </a:lnTo>
                <a:lnTo>
                  <a:pt x="2329398" y="164004"/>
                </a:lnTo>
                <a:lnTo>
                  <a:pt x="2329398" y="73170"/>
                </a:lnTo>
                <a:close/>
                <a:moveTo>
                  <a:pt x="1901804" y="73170"/>
                </a:moveTo>
                <a:lnTo>
                  <a:pt x="1901804" y="164004"/>
                </a:lnTo>
                <a:lnTo>
                  <a:pt x="1986583" y="164004"/>
                </a:lnTo>
                <a:lnTo>
                  <a:pt x="1986583" y="73170"/>
                </a:lnTo>
                <a:close/>
                <a:moveTo>
                  <a:pt x="1558988" y="73170"/>
                </a:moveTo>
                <a:lnTo>
                  <a:pt x="1558988" y="164004"/>
                </a:lnTo>
                <a:lnTo>
                  <a:pt x="1643767" y="164004"/>
                </a:lnTo>
                <a:lnTo>
                  <a:pt x="1643767" y="73170"/>
                </a:lnTo>
                <a:close/>
                <a:moveTo>
                  <a:pt x="1216172" y="73170"/>
                </a:moveTo>
                <a:lnTo>
                  <a:pt x="1216172" y="164004"/>
                </a:lnTo>
                <a:lnTo>
                  <a:pt x="1300951" y="164004"/>
                </a:lnTo>
                <a:lnTo>
                  <a:pt x="1300951" y="73170"/>
                </a:lnTo>
                <a:close/>
                <a:moveTo>
                  <a:pt x="873356" y="73170"/>
                </a:moveTo>
                <a:lnTo>
                  <a:pt x="873356" y="164004"/>
                </a:lnTo>
                <a:lnTo>
                  <a:pt x="958135" y="164004"/>
                </a:lnTo>
                <a:lnTo>
                  <a:pt x="958135" y="73170"/>
                </a:lnTo>
                <a:close/>
                <a:moveTo>
                  <a:pt x="530540" y="73170"/>
                </a:moveTo>
                <a:lnTo>
                  <a:pt x="530540" y="164004"/>
                </a:lnTo>
                <a:lnTo>
                  <a:pt x="615319" y="164004"/>
                </a:lnTo>
                <a:lnTo>
                  <a:pt x="615319" y="73170"/>
                </a:lnTo>
                <a:close/>
                <a:moveTo>
                  <a:pt x="187724" y="73170"/>
                </a:moveTo>
                <a:lnTo>
                  <a:pt x="187724" y="164004"/>
                </a:lnTo>
                <a:lnTo>
                  <a:pt x="272503" y="164004"/>
                </a:lnTo>
                <a:lnTo>
                  <a:pt x="272503" y="73170"/>
                </a:lnTo>
                <a:close/>
                <a:moveTo>
                  <a:pt x="0" y="0"/>
                </a:moveTo>
                <a:lnTo>
                  <a:pt x="2531253" y="0"/>
                </a:lnTo>
                <a:lnTo>
                  <a:pt x="2531253" y="3088371"/>
                </a:lnTo>
                <a:lnTo>
                  <a:pt x="0" y="3088371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  <a:effectLst>
            <a:outerShdw blurRad="25400" dist="50800" dir="2700000" algn="tl" rotWithShape="0">
              <a:srgbClr val="000000">
                <a:alpha val="2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" name="Google Shape;49;p3"/>
          <p:cNvSpPr/>
          <p:nvPr/>
        </p:nvSpPr>
        <p:spPr>
          <a:xfrm rot="12833499">
            <a:off x="910746" y="-4746591"/>
            <a:ext cx="4134415" cy="5591172"/>
          </a:xfrm>
          <a:prstGeom prst="roundRect">
            <a:avLst>
              <a:gd name="adj" fmla="val 1923"/>
            </a:avLst>
          </a:prstGeom>
          <a:solidFill>
            <a:schemeClr val="accent6"/>
          </a:solidFill>
          <a:ln>
            <a:noFill/>
          </a:ln>
          <a:effectLst>
            <a:outerShdw blurRad="25400" dist="88900" dir="2700000" algn="tl" rotWithShape="0">
              <a:srgbClr val="000000">
                <a:alpha val="2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" name="Google Shape;56;p3"/>
          <p:cNvSpPr/>
          <p:nvPr/>
        </p:nvSpPr>
        <p:spPr>
          <a:xfrm rot="12833499">
            <a:off x="1113946" y="-4411777"/>
            <a:ext cx="3741304" cy="4547779"/>
          </a:xfrm>
          <a:custGeom>
            <a:avLst/>
            <a:gdLst/>
            <a:ahLst/>
            <a:cxnLst/>
            <a:rect l="l" t="t" r="r" b="b"/>
            <a:pathLst>
              <a:path w="2531253" h="3088371" extrusionOk="0">
                <a:moveTo>
                  <a:pt x="2244619" y="73170"/>
                </a:moveTo>
                <a:lnTo>
                  <a:pt x="2244619" y="164004"/>
                </a:lnTo>
                <a:lnTo>
                  <a:pt x="2329398" y="164004"/>
                </a:lnTo>
                <a:lnTo>
                  <a:pt x="2329398" y="73170"/>
                </a:lnTo>
                <a:close/>
                <a:moveTo>
                  <a:pt x="1901804" y="73170"/>
                </a:moveTo>
                <a:lnTo>
                  <a:pt x="1901804" y="164004"/>
                </a:lnTo>
                <a:lnTo>
                  <a:pt x="1986583" y="164004"/>
                </a:lnTo>
                <a:lnTo>
                  <a:pt x="1986583" y="73170"/>
                </a:lnTo>
                <a:close/>
                <a:moveTo>
                  <a:pt x="1558988" y="73170"/>
                </a:moveTo>
                <a:lnTo>
                  <a:pt x="1558988" y="164004"/>
                </a:lnTo>
                <a:lnTo>
                  <a:pt x="1643767" y="164004"/>
                </a:lnTo>
                <a:lnTo>
                  <a:pt x="1643767" y="73170"/>
                </a:lnTo>
                <a:close/>
                <a:moveTo>
                  <a:pt x="1216172" y="73170"/>
                </a:moveTo>
                <a:lnTo>
                  <a:pt x="1216172" y="164004"/>
                </a:lnTo>
                <a:lnTo>
                  <a:pt x="1300951" y="164004"/>
                </a:lnTo>
                <a:lnTo>
                  <a:pt x="1300951" y="73170"/>
                </a:lnTo>
                <a:close/>
                <a:moveTo>
                  <a:pt x="873356" y="73170"/>
                </a:moveTo>
                <a:lnTo>
                  <a:pt x="873356" y="164004"/>
                </a:lnTo>
                <a:lnTo>
                  <a:pt x="958135" y="164004"/>
                </a:lnTo>
                <a:lnTo>
                  <a:pt x="958135" y="73170"/>
                </a:lnTo>
                <a:close/>
                <a:moveTo>
                  <a:pt x="530540" y="73170"/>
                </a:moveTo>
                <a:lnTo>
                  <a:pt x="530540" y="164004"/>
                </a:lnTo>
                <a:lnTo>
                  <a:pt x="615319" y="164004"/>
                </a:lnTo>
                <a:lnTo>
                  <a:pt x="615319" y="73170"/>
                </a:lnTo>
                <a:close/>
                <a:moveTo>
                  <a:pt x="187724" y="73170"/>
                </a:moveTo>
                <a:lnTo>
                  <a:pt x="187724" y="164004"/>
                </a:lnTo>
                <a:lnTo>
                  <a:pt x="272503" y="164004"/>
                </a:lnTo>
                <a:lnTo>
                  <a:pt x="272503" y="73170"/>
                </a:lnTo>
                <a:close/>
                <a:moveTo>
                  <a:pt x="0" y="0"/>
                </a:moveTo>
                <a:lnTo>
                  <a:pt x="2531253" y="0"/>
                </a:lnTo>
                <a:lnTo>
                  <a:pt x="2531253" y="3088371"/>
                </a:lnTo>
                <a:lnTo>
                  <a:pt x="0" y="3088371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  <a:effectLst>
            <a:outerShdw blurRad="25400" dist="50800" dir="2700000" algn="tl" rotWithShape="0">
              <a:srgbClr val="000000">
                <a:alpha val="2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5" name="Picture 3" descr="C:\Users\HP\Desktop\group-student-learning_1639-6731.jpg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235" b="46914" l="27796" r="6901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0298" r="31896" b="53567"/>
          <a:stretch/>
        </p:blipFill>
        <p:spPr bwMode="auto">
          <a:xfrm>
            <a:off x="-191528" y="3245891"/>
            <a:ext cx="4578471" cy="3691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749597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5" name="Google Shape;1205;p22"/>
          <p:cNvSpPr txBox="1"/>
          <p:nvPr/>
        </p:nvSpPr>
        <p:spPr>
          <a:xfrm>
            <a:off x="483325" y="769402"/>
            <a:ext cx="1453800" cy="117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3000" b="1" dirty="0">
              <a:latin typeface="Courier New"/>
              <a:ea typeface="Courier New"/>
              <a:cs typeface="Courier New"/>
              <a:sym typeface="Courier New"/>
            </a:endParaRPr>
          </a:p>
        </p:txBody>
      </p:sp>
      <p:sp>
        <p:nvSpPr>
          <p:cNvPr id="1206" name="Google Shape;1206;p22">
            <a:hlinkClick r:id="rId3" action="ppaction://hlinksldjump"/>
          </p:cNvPr>
          <p:cNvSpPr/>
          <p:nvPr/>
        </p:nvSpPr>
        <p:spPr>
          <a:xfrm rot="10241445">
            <a:off x="11016365" y="5263751"/>
            <a:ext cx="1184906" cy="871356"/>
          </a:xfrm>
          <a:custGeom>
            <a:avLst/>
            <a:gdLst/>
            <a:ahLst/>
            <a:cxnLst/>
            <a:rect l="l" t="t" r="r" b="b"/>
            <a:pathLst>
              <a:path w="10653" h="7834" extrusionOk="0">
                <a:moveTo>
                  <a:pt x="3801" y="1"/>
                </a:moveTo>
                <a:lnTo>
                  <a:pt x="0" y="3195"/>
                </a:lnTo>
                <a:lnTo>
                  <a:pt x="3801" y="6371"/>
                </a:lnTo>
                <a:lnTo>
                  <a:pt x="3801" y="4640"/>
                </a:lnTo>
                <a:cubicBezTo>
                  <a:pt x="8475" y="4693"/>
                  <a:pt x="10652" y="7834"/>
                  <a:pt x="10652" y="7834"/>
                </a:cubicBezTo>
                <a:cubicBezTo>
                  <a:pt x="10652" y="7834"/>
                  <a:pt x="9653" y="1910"/>
                  <a:pt x="3801" y="1857"/>
                </a:cubicBezTo>
                <a:lnTo>
                  <a:pt x="3801" y="1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" name="Google Shape;49;p3"/>
          <p:cNvSpPr/>
          <p:nvPr/>
        </p:nvSpPr>
        <p:spPr>
          <a:xfrm>
            <a:off x="5123342" y="1168400"/>
            <a:ext cx="5298277" cy="3935657"/>
          </a:xfrm>
          <a:prstGeom prst="roundRect">
            <a:avLst>
              <a:gd name="adj" fmla="val 1923"/>
            </a:avLst>
          </a:prstGeom>
          <a:solidFill>
            <a:schemeClr val="accent6"/>
          </a:solidFill>
          <a:ln>
            <a:noFill/>
          </a:ln>
          <a:effectLst>
            <a:outerShdw blurRad="25400" dist="88900" dir="2700000" algn="tl" rotWithShape="0">
              <a:srgbClr val="000000">
                <a:alpha val="2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" name="Google Shape;56;p3"/>
          <p:cNvSpPr/>
          <p:nvPr/>
        </p:nvSpPr>
        <p:spPr>
          <a:xfrm>
            <a:off x="5251563" y="1732781"/>
            <a:ext cx="4974480" cy="2806894"/>
          </a:xfrm>
          <a:custGeom>
            <a:avLst/>
            <a:gdLst/>
            <a:ahLst/>
            <a:cxnLst/>
            <a:rect l="l" t="t" r="r" b="b"/>
            <a:pathLst>
              <a:path w="2531253" h="3088371" extrusionOk="0">
                <a:moveTo>
                  <a:pt x="2244619" y="73170"/>
                </a:moveTo>
                <a:lnTo>
                  <a:pt x="2244619" y="164004"/>
                </a:lnTo>
                <a:lnTo>
                  <a:pt x="2329398" y="164004"/>
                </a:lnTo>
                <a:lnTo>
                  <a:pt x="2329398" y="73170"/>
                </a:lnTo>
                <a:close/>
                <a:moveTo>
                  <a:pt x="1901804" y="73170"/>
                </a:moveTo>
                <a:lnTo>
                  <a:pt x="1901804" y="164004"/>
                </a:lnTo>
                <a:lnTo>
                  <a:pt x="1986583" y="164004"/>
                </a:lnTo>
                <a:lnTo>
                  <a:pt x="1986583" y="73170"/>
                </a:lnTo>
                <a:close/>
                <a:moveTo>
                  <a:pt x="1558988" y="73170"/>
                </a:moveTo>
                <a:lnTo>
                  <a:pt x="1558988" y="164004"/>
                </a:lnTo>
                <a:lnTo>
                  <a:pt x="1643767" y="164004"/>
                </a:lnTo>
                <a:lnTo>
                  <a:pt x="1643767" y="73170"/>
                </a:lnTo>
                <a:close/>
                <a:moveTo>
                  <a:pt x="1216172" y="73170"/>
                </a:moveTo>
                <a:lnTo>
                  <a:pt x="1216172" y="164004"/>
                </a:lnTo>
                <a:lnTo>
                  <a:pt x="1300951" y="164004"/>
                </a:lnTo>
                <a:lnTo>
                  <a:pt x="1300951" y="73170"/>
                </a:lnTo>
                <a:close/>
                <a:moveTo>
                  <a:pt x="873356" y="73170"/>
                </a:moveTo>
                <a:lnTo>
                  <a:pt x="873356" y="164004"/>
                </a:lnTo>
                <a:lnTo>
                  <a:pt x="958135" y="164004"/>
                </a:lnTo>
                <a:lnTo>
                  <a:pt x="958135" y="73170"/>
                </a:lnTo>
                <a:close/>
                <a:moveTo>
                  <a:pt x="530540" y="73170"/>
                </a:moveTo>
                <a:lnTo>
                  <a:pt x="530540" y="164004"/>
                </a:lnTo>
                <a:lnTo>
                  <a:pt x="615319" y="164004"/>
                </a:lnTo>
                <a:lnTo>
                  <a:pt x="615319" y="73170"/>
                </a:lnTo>
                <a:close/>
                <a:moveTo>
                  <a:pt x="187724" y="73170"/>
                </a:moveTo>
                <a:lnTo>
                  <a:pt x="187724" y="164004"/>
                </a:lnTo>
                <a:lnTo>
                  <a:pt x="272503" y="164004"/>
                </a:lnTo>
                <a:lnTo>
                  <a:pt x="272503" y="73170"/>
                </a:lnTo>
                <a:close/>
                <a:moveTo>
                  <a:pt x="0" y="0"/>
                </a:moveTo>
                <a:lnTo>
                  <a:pt x="2531253" y="0"/>
                </a:lnTo>
                <a:lnTo>
                  <a:pt x="2531253" y="3088371"/>
                </a:lnTo>
                <a:lnTo>
                  <a:pt x="0" y="3088371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  <a:effectLst>
            <a:outerShdw blurRad="25400" dist="50800" dir="2700000" algn="tl" rotWithShape="0">
              <a:srgbClr val="000000">
                <a:alpha val="2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eaLnBrk="1" hangingPunct="1">
              <a:spcBef>
                <a:spcPct val="50000"/>
              </a:spcBef>
            </a:pPr>
            <a:endParaRPr lang="en-US" sz="6000" b="1" dirty="0">
              <a:ln w="10541" cmpd="sng">
                <a:solidFill>
                  <a:sysClr val="windowText" lastClr="000000"/>
                </a:solidFill>
                <a:prstDash val="solid"/>
              </a:ln>
              <a:solidFill>
                <a:schemeClr val="tx1"/>
              </a:solidFill>
              <a:latin typeface="Slogan" pitchFamily="18" charset="0"/>
              <a:ea typeface="Slogan" pitchFamily="18" charset="0"/>
              <a:cs typeface="Slogan" pitchFamily="18" charset="0"/>
            </a:endParaRPr>
          </a:p>
        </p:txBody>
      </p:sp>
      <p:pic>
        <p:nvPicPr>
          <p:cNvPr id="4098" name="Picture 2" descr="C:\Users\HP\Desktop\hs 3.jpg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9935" b="100000" l="9904" r="8993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434525" y="-2686186"/>
            <a:ext cx="3047275" cy="22538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 descr="C:\Users\HP\Desktop\hs 5.jpg"/>
          <p:cNvPicPr>
            <a:picLocks noChangeAspect="1" noChangeArrowheads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2556" b="10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851140" y="-2659598"/>
            <a:ext cx="4572000" cy="3429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1" name="Picture 5" descr="C:\Users\HP\Desktop\hs 4.jpg"/>
          <p:cNvPicPr>
            <a:picLocks noChangeAspect="1" noChangeArrowheads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1128" b="91353" l="5751" r="92013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049260" y="5592432"/>
            <a:ext cx="4770120" cy="40538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14"/>
          <p:cNvPicPr>
            <a:picLocks noChangeAspect="1"/>
          </p:cNvPicPr>
          <p:nvPr/>
        </p:nvPicPr>
        <p:blipFill rotWithShape="1"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2685" b="90000" l="8500" r="90000">
                        <a14:foregroundMark x1="49800" y1="34352" x2="49800" y2="34352"/>
                        <a14:foregroundMark x1="49800" y1="38796" x2="49800" y2="38796"/>
                        <a14:foregroundMark x1="59400" y1="30463" x2="59400" y2="30463"/>
                        <a14:foregroundMark x1="60300" y1="22685" x2="60300" y2="22685"/>
                        <a14:foregroundMark x1="53600" y1="32130" x2="53600" y2="32130"/>
                        <a14:foregroundMark x1="74700" y1="33519" x2="74700" y2="33519"/>
                        <a14:foregroundMark x1="70900" y1="38148" x2="70900" y2="38148"/>
                        <a14:foregroundMark x1="44900" y1="54167" x2="44900" y2="54167"/>
                        <a14:foregroundMark x1="53800" y1="50463" x2="53800" y2="50463"/>
                        <a14:foregroundMark x1="42800" y1="62407" x2="42800" y2="62407"/>
                        <a14:foregroundMark x1="44300" y1="59907" x2="44300" y2="59907"/>
                        <a14:foregroundMark x1="45500" y1="66019" x2="45500" y2="66019"/>
                        <a14:foregroundMark x1="28600" y1="70648" x2="28600" y2="70648"/>
                        <a14:foregroundMark x1="52400" y1="80370" x2="52400" y2="80370"/>
                        <a14:foregroundMark x1="63200" y1="79074" x2="63200" y2="79074"/>
                        <a14:foregroundMark x1="64600" y1="73519" x2="64600" y2="73519"/>
                        <a14:foregroundMark x1="63000" y1="68148" x2="63000" y2="68148"/>
                        <a14:foregroundMark x1="64100" y1="77037" x2="64100" y2="77037"/>
                        <a14:foregroundMark x1="41900" y1="67037" x2="41900" y2="67037"/>
                        <a14:foregroundMark x1="42100" y1="75278" x2="42100" y2="75278"/>
                        <a14:foregroundMark x1="65400" y1="75926" x2="65400" y2="75926"/>
                        <a14:foregroundMark x1="72500" y1="73704" x2="72500" y2="73704"/>
                        <a14:foregroundMark x1="77300" y1="73704" x2="77300" y2="73704"/>
                        <a14:foregroundMark x1="64600" y1="55278" x2="64600" y2="55278"/>
                        <a14:backgroundMark x1="50000" y1="32407" x2="50000" y2="32407"/>
                        <a14:backgroundMark x1="74900" y1="36204" x2="74900" y2="36204"/>
                        <a14:backgroundMark x1="45400" y1="36389" x2="45400" y2="36389"/>
                        <a14:backgroundMark x1="47400" y1="57500" x2="47400" y2="57500"/>
                        <a14:backgroundMark x1="51000" y1="55278" x2="51000" y2="55278"/>
                      </a14:backgroundRemoval>
                    </a14:imgEffect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7944" t="52942" r="18456" b="10391"/>
          <a:stretch/>
        </p:blipFill>
        <p:spPr>
          <a:xfrm>
            <a:off x="8131820" y="2737914"/>
            <a:ext cx="4188446" cy="4732281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5252720" y="2270108"/>
            <a:ext cx="4805680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b="1" dirty="0">
                <a:ln w="10541" cmpd="sng">
                  <a:solidFill>
                    <a:sysClr val="windowText" lastClr="000000"/>
                  </a:solidFill>
                  <a:prstDash val="solid"/>
                </a:ln>
                <a:solidFill>
                  <a:schemeClr val="tx1"/>
                </a:solidFill>
                <a:latin typeface="Slogan" pitchFamily="18" charset="0"/>
                <a:ea typeface="Slogan" pitchFamily="18" charset="0"/>
                <a:cs typeface="Slogan" pitchFamily="18" charset="0"/>
              </a:rPr>
              <a:t> 1. </a:t>
            </a:r>
            <a:r>
              <a:rPr lang="en-US" sz="6000" b="1" dirty="0" err="1">
                <a:ln w="10541" cmpd="sng">
                  <a:solidFill>
                    <a:sysClr val="windowText" lastClr="000000"/>
                  </a:solidFill>
                  <a:prstDash val="solid"/>
                </a:ln>
                <a:solidFill>
                  <a:schemeClr val="tx1"/>
                </a:solidFill>
                <a:latin typeface="Slogan" pitchFamily="18" charset="0"/>
                <a:ea typeface="Slogan" pitchFamily="18" charset="0"/>
                <a:cs typeface="Slogan" pitchFamily="18" charset="0"/>
              </a:rPr>
              <a:t>Ôn</a:t>
            </a:r>
            <a:r>
              <a:rPr lang="en-US" sz="6000" b="1" dirty="0">
                <a:ln w="10541" cmpd="sng">
                  <a:solidFill>
                    <a:sysClr val="windowText" lastClr="000000"/>
                  </a:solidFill>
                  <a:prstDash val="solid"/>
                </a:ln>
                <a:solidFill>
                  <a:schemeClr val="tx1"/>
                </a:solidFill>
                <a:latin typeface="Slogan" pitchFamily="18" charset="0"/>
                <a:ea typeface="Slogan" pitchFamily="18" charset="0"/>
                <a:cs typeface="Slogan" pitchFamily="18" charset="0"/>
              </a:rPr>
              <a:t> </a:t>
            </a:r>
            <a:r>
              <a:rPr lang="en-US" sz="6000" b="1" dirty="0" err="1">
                <a:ln w="10541" cmpd="sng">
                  <a:solidFill>
                    <a:sysClr val="windowText" lastClr="000000"/>
                  </a:solidFill>
                  <a:prstDash val="solid"/>
                </a:ln>
                <a:solidFill>
                  <a:schemeClr val="tx1"/>
                </a:solidFill>
                <a:latin typeface="Slogan" pitchFamily="18" charset="0"/>
                <a:ea typeface="Slogan" pitchFamily="18" charset="0"/>
                <a:cs typeface="Slogan" pitchFamily="18" charset="0"/>
              </a:rPr>
              <a:t>tập</a:t>
            </a:r>
            <a:r>
              <a:rPr lang="en-US" sz="6000" b="1" dirty="0">
                <a:ln w="10541" cmpd="sng">
                  <a:solidFill>
                    <a:sysClr val="windowText" lastClr="000000"/>
                  </a:solidFill>
                  <a:prstDash val="solid"/>
                </a:ln>
                <a:solidFill>
                  <a:schemeClr val="tx1"/>
                </a:solidFill>
                <a:latin typeface="Slogan" pitchFamily="18" charset="0"/>
                <a:ea typeface="Slogan" pitchFamily="18" charset="0"/>
                <a:cs typeface="Slogan" pitchFamily="18" charset="0"/>
              </a:rPr>
              <a:t> </a:t>
            </a:r>
            <a:r>
              <a:rPr lang="en-US" sz="6000" b="1" dirty="0" err="1">
                <a:ln w="10541" cmpd="sng">
                  <a:solidFill>
                    <a:sysClr val="windowText" lastClr="000000"/>
                  </a:solidFill>
                  <a:prstDash val="solid"/>
                </a:ln>
                <a:solidFill>
                  <a:schemeClr val="tx1"/>
                </a:solidFill>
                <a:latin typeface="Slogan" pitchFamily="18" charset="0"/>
                <a:ea typeface="Slogan" pitchFamily="18" charset="0"/>
                <a:cs typeface="Slogan" pitchFamily="18" charset="0"/>
              </a:rPr>
              <a:t>văn</a:t>
            </a:r>
            <a:r>
              <a:rPr lang="en-US" sz="6000" b="1" dirty="0">
                <a:ln w="10541" cmpd="sng">
                  <a:solidFill>
                    <a:sysClr val="windowText" lastClr="000000"/>
                  </a:solidFill>
                  <a:prstDash val="solid"/>
                </a:ln>
                <a:solidFill>
                  <a:schemeClr val="tx1"/>
                </a:solidFill>
                <a:latin typeface="Slogan" pitchFamily="18" charset="0"/>
                <a:ea typeface="Slogan" pitchFamily="18" charset="0"/>
                <a:cs typeface="Slogan" pitchFamily="18" charset="0"/>
              </a:rPr>
              <a:t> </a:t>
            </a:r>
            <a:r>
              <a:rPr lang="en-US" sz="6000" b="1" dirty="0" err="1">
                <a:ln w="10541" cmpd="sng">
                  <a:solidFill>
                    <a:sysClr val="windowText" lastClr="000000"/>
                  </a:solidFill>
                  <a:prstDash val="solid"/>
                </a:ln>
                <a:solidFill>
                  <a:schemeClr val="tx1"/>
                </a:solidFill>
                <a:latin typeface="Slogan" pitchFamily="18" charset="0"/>
                <a:ea typeface="Slogan" pitchFamily="18" charset="0"/>
                <a:cs typeface="Slogan" pitchFamily="18" charset="0"/>
              </a:rPr>
              <a:t>kể</a:t>
            </a:r>
            <a:r>
              <a:rPr lang="en-US" sz="6000" b="1" dirty="0">
                <a:ln w="10541" cmpd="sng">
                  <a:solidFill>
                    <a:sysClr val="windowText" lastClr="000000"/>
                  </a:solidFill>
                  <a:prstDash val="solid"/>
                </a:ln>
                <a:solidFill>
                  <a:schemeClr val="tx1"/>
                </a:solidFill>
                <a:latin typeface="Slogan" pitchFamily="18" charset="0"/>
                <a:ea typeface="Slogan" pitchFamily="18" charset="0"/>
                <a:cs typeface="Slogan" pitchFamily="18" charset="0"/>
              </a:rPr>
              <a:t> </a:t>
            </a:r>
            <a:r>
              <a:rPr lang="en-US" sz="6000" b="1" dirty="0" err="1">
                <a:ln w="10541" cmpd="sng">
                  <a:solidFill>
                    <a:sysClr val="windowText" lastClr="000000"/>
                  </a:solidFill>
                  <a:prstDash val="solid"/>
                </a:ln>
                <a:solidFill>
                  <a:schemeClr val="tx1"/>
                </a:solidFill>
                <a:latin typeface="Slogan" pitchFamily="18" charset="0"/>
                <a:ea typeface="Slogan" pitchFamily="18" charset="0"/>
                <a:cs typeface="Slogan" pitchFamily="18" charset="0"/>
              </a:rPr>
              <a:t>chuyện</a:t>
            </a:r>
            <a:endParaRPr lang="en-US" sz="6000" b="1" dirty="0">
              <a:ln w="10541" cmpd="sng">
                <a:solidFill>
                  <a:sysClr val="windowText" lastClr="000000"/>
                </a:solidFill>
                <a:prstDash val="solid"/>
              </a:ln>
              <a:solidFill>
                <a:schemeClr val="tx1"/>
              </a:solidFill>
              <a:latin typeface="Slogan" pitchFamily="18" charset="0"/>
              <a:ea typeface="Slogan" pitchFamily="18" charset="0"/>
              <a:cs typeface="Slogan" pitchFamily="18" charset="0"/>
            </a:endParaRPr>
          </a:p>
          <a:p>
            <a:endParaRPr lang="en-US" sz="6000" dirty="0"/>
          </a:p>
        </p:txBody>
      </p:sp>
      <p:pic>
        <p:nvPicPr>
          <p:cNvPr id="2051" name="Picture 3" descr="C:\Users\HP\Desktop\14-146826_role-play-teaching-method-male-teacher-cartoon-png.png"/>
          <p:cNvPicPr>
            <a:picLocks noChangeAspect="1" noChangeArrowheads="1"/>
          </p:cNvPicPr>
          <p:nvPr/>
        </p:nvPicPr>
        <p:blipFill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2187" b="96064" l="1905" r="91667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0225" y="269093"/>
            <a:ext cx="6400800" cy="52273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2" descr="C:\Users\HP\Desktop\office-desk-chair-vector-25220724.jpg"/>
          <p:cNvPicPr>
            <a:picLocks noChangeAspect="1" noChangeArrowheads="1"/>
          </p:cNvPicPr>
          <p:nvPr/>
        </p:nvPicPr>
        <p:blipFill>
          <a:blip r:embed="rId14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10000" b="90000" l="300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64985" y="2532572"/>
            <a:ext cx="5666407" cy="61197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42715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0000">
                        <a14:foregroundMark x1="59300" y1="40926" x2="59300" y2="40926"/>
                        <a14:foregroundMark x1="59800" y1="37500" x2="59800" y2="37500"/>
                        <a14:foregroundMark x1="56400" y1="36019" x2="56400" y2="36019"/>
                        <a14:foregroundMark x1="56200" y1="34537" x2="56200" y2="34537"/>
                        <a14:foregroundMark x1="56100" y1="33333" x2="56100" y2="33333"/>
                        <a14:foregroundMark x1="58000" y1="39722" x2="58000" y2="40093"/>
                        <a14:foregroundMark x1="58400" y1="37593" x2="58400" y2="37593"/>
                        <a14:foregroundMark x1="59600" y1="33426" x2="59600" y2="33426"/>
                        <a14:foregroundMark x1="58100" y1="44537" x2="58100" y2="44537"/>
                        <a14:foregroundMark x1="60300" y1="45463" x2="60300" y2="45463"/>
                        <a14:foregroundMark x1="57400" y1="45556" x2="57400" y2="45556"/>
                        <a14:foregroundMark x1="40000" y1="37315" x2="40000" y2="37315"/>
                        <a14:foregroundMark x1="39200" y1="38704" x2="39200" y2="38704"/>
                        <a14:foregroundMark x1="41000" y1="36019" x2="41000" y2="36019"/>
                        <a14:foregroundMark x1="41000" y1="37037" x2="41000" y2="37037"/>
                        <a14:foregroundMark x1="34200" y1="33241" x2="34200" y2="33241"/>
                        <a14:foregroundMark x1="31000" y1="30648" x2="31000" y2="30648"/>
                        <a14:foregroundMark x1="31900" y1="31111" x2="31900" y2="31111"/>
                        <a14:foregroundMark x1="28700" y1="29444" x2="28700" y2="29444"/>
                        <a14:foregroundMark x1="27700" y1="28148" x2="27700" y2="28148"/>
                        <a14:foregroundMark x1="26600" y1="27500" x2="26600" y2="27500"/>
                        <a14:foregroundMark x1="32900" y1="32037" x2="32900" y2="32037"/>
                        <a14:foregroundMark x1="35800" y1="33889" x2="35800" y2="33889"/>
                        <a14:foregroundMark x1="67900" y1="52407" x2="67900" y2="52407"/>
                        <a14:foregroundMark x1="68300" y1="51111" x2="68300" y2="51111"/>
                        <a14:foregroundMark x1="67800" y1="56019" x2="67800" y2="56019"/>
                        <a14:foregroundMark x1="68500" y1="50370" x2="68500" y2="50370"/>
                        <a14:foregroundMark x1="69500" y1="50833" x2="69500" y2="50833"/>
                      </a14:backgroundRemoval>
                    </a14:imgEffect>
                    <a14:imgEffect>
                      <a14:artisticTexturizer/>
                    </a14:imgEffect>
                    <a14:imgEffect>
                      <a14:colorTemperature colorTemp="5900"/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47998" y="1503375"/>
            <a:ext cx="7308094" cy="6858000"/>
          </a:xfrm>
          <a:prstGeom prst="rect">
            <a:avLst/>
          </a:prstGeom>
        </p:spPr>
      </p:pic>
      <p:pic>
        <p:nvPicPr>
          <p:cNvPr id="8" name="Picture 2" descr="C:\Users\HP\Desktop\office-desk-icon-flat-design-vector-27498884.jpg"/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0000" b="90000" l="10000" r="90000">
                        <a14:foregroundMark x1="40500" y1="69630" x2="40500" y2="69630"/>
                        <a14:foregroundMark x1="38500" y1="60000" x2="38500" y2="60000"/>
                        <a14:backgroundMark x1="42000" y1="31574" x2="42000" y2="31574"/>
                        <a14:backgroundMark x1="38000" y1="50833" x2="38000" y2="50833"/>
                        <a14:backgroundMark x1="46400" y1="48981" x2="46400" y2="4898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-589844" y="2826206"/>
            <a:ext cx="5898444" cy="55351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 descr="C:\Users\HP\Desktop\hs 6.jpg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9913" b="89796" l="18762" r="97405">
                        <a14:foregroundMark x1="60878" y1="49271" x2="60878" y2="49271"/>
                        <a14:foregroundMark x1="59281" y1="56268" x2="59281" y2="56268"/>
                        <a14:foregroundMark x1="53493" y1="52187" x2="53493" y2="52187"/>
                        <a14:foregroundMark x1="57285" y1="59767" x2="57285" y2="59767"/>
                        <a14:foregroundMark x1="59481" y1="59475" x2="59481" y2="59475"/>
                        <a14:foregroundMark x1="54291" y1="58309" x2="54291" y2="58309"/>
                        <a14:foregroundMark x1="52295" y1="54227" x2="52295" y2="54227"/>
                        <a14:foregroundMark x1="52495" y1="54227" x2="52495" y2="54227"/>
                        <a14:foregroundMark x1="54291" y1="59475" x2="54291" y2="59475"/>
                        <a14:foregroundMark x1="51497" y1="51603" x2="51497" y2="51603"/>
                        <a14:foregroundMark x1="72655" y1="54810" x2="72655" y2="54810"/>
                        <a14:foregroundMark x1="73852" y1="44898" x2="73852" y2="44898"/>
                        <a14:foregroundMark x1="72255" y1="37901" x2="72255" y2="37901"/>
                        <a14:foregroundMark x1="67864" y1="58017" x2="67864" y2="58017"/>
                        <a14:foregroundMark x1="70459" y1="53644" x2="70459" y2="53644"/>
                        <a14:foregroundMark x1="73852" y1="64431" x2="73852" y2="64431"/>
                        <a14:foregroundMark x1="64870" y1="58601" x2="64870" y2="58601"/>
                        <a14:foregroundMark x1="73253" y1="62099" x2="73253" y2="62099"/>
                        <a14:foregroundMark x1="84830" y1="55394" x2="84830" y2="55394"/>
                        <a14:foregroundMark x1="89621" y1="77551" x2="89621" y2="77551"/>
                        <a14:foregroundMark x1="88423" y1="75510" x2="88423" y2="75510"/>
                        <a14:foregroundMark x1="91018" y1="76385" x2="91018" y2="76385"/>
                        <a14:foregroundMark x1="90619" y1="73469" x2="90619" y2="73469"/>
                        <a14:foregroundMark x1="86826" y1="76968" x2="86826" y2="76968"/>
                        <a14:foregroundMark x1="87226" y1="72303" x2="87226" y2="72303"/>
                        <a14:foregroundMark x1="89621" y1="68222" x2="89621" y2="68222"/>
                        <a14:foregroundMark x1="88423" y1="64723" x2="88423" y2="64723"/>
                        <a14:foregroundMark x1="91617" y1="81924" x2="91617" y2="81924"/>
                        <a14:foregroundMark x1="85629" y1="81633" x2="85629" y2="81633"/>
                        <a14:foregroundMark x1="77246" y1="73178" x2="77246" y2="73178"/>
                        <a14:foregroundMark x1="71257" y1="76676" x2="71257" y2="76676"/>
                        <a14:foregroundMark x1="66866" y1="76676" x2="66866" y2="76676"/>
                        <a14:foregroundMark x1="43713" y1="77551" x2="43713" y2="77551"/>
                        <a14:foregroundMark x1="25948" y1="79592" x2="25948" y2="79592"/>
                        <a14:foregroundMark x1="22754" y1="77259" x2="22754" y2="77259"/>
                        <a14:foregroundMark x1="84830" y1="66764" x2="84830" y2="66764"/>
                        <a14:foregroundMark x1="58084" y1="51312" x2="58084" y2="51312"/>
                        <a14:foregroundMark x1="75449" y1="65598" x2="75449" y2="65598"/>
                        <a14:foregroundMark x1="73653" y1="67638" x2="73653" y2="67638"/>
                        <a14:backgroundMark x1="62475" y1="58601" x2="62475" y2="58601"/>
                        <a14:backgroundMark x1="39920" y1="25364" x2="39920" y2="25364"/>
                        <a14:backgroundMark x1="44112" y1="25948" x2="44112" y2="25948"/>
                        <a14:backgroundMark x1="43912" y1="17201" x2="43912" y2="17201"/>
                        <a14:backgroundMark x1="34132" y1="23907" x2="34132" y2="23907"/>
                        <a14:backgroundMark x1="35329" y1="16327" x2="35329" y2="16327"/>
                        <a14:backgroundMark x1="44711" y1="26822" x2="44711" y2="26822"/>
                        <a14:backgroundMark x1="81836" y1="26531" x2="81836" y2="26531"/>
                        <a14:backgroundMark x1="77844" y1="13411" x2="77046" y2="37609"/>
                        <a14:backgroundMark x1="78842" y1="40233" x2="94611" y2="40525"/>
                        <a14:backgroundMark x1="31337" y1="10787" x2="31537" y2="35860"/>
                        <a14:backgroundMark x1="31936" y1="35569" x2="48703" y2="3586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9352"/>
          <a:stretch/>
        </p:blipFill>
        <p:spPr bwMode="auto">
          <a:xfrm>
            <a:off x="6032500" y="2826206"/>
            <a:ext cx="5702300" cy="48407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32500" y="-495299"/>
            <a:ext cx="6997700" cy="3590826"/>
          </a:xfrm>
          <a:prstGeom prst="rect">
            <a:avLst/>
          </a:prstGeom>
          <a:ln w="57150">
            <a:prstDash val="sysDot"/>
            <a:tailEnd type="triangle"/>
          </a:ln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44582" y="2578760"/>
            <a:ext cx="7773535" cy="2159000"/>
          </a:xfrm>
          <a:prstGeom prst="rect">
            <a:avLst/>
          </a:prstGeom>
          <a:ln w="57150">
            <a:prstDash val="sysDot"/>
            <a:tailEnd type="triangle"/>
          </a:ln>
        </p:spPr>
      </p:pic>
      <p:pic>
        <p:nvPicPr>
          <p:cNvPr id="14" name="Google Shape;86;p3"/>
          <p:cNvPicPr preferRelativeResize="0"/>
          <p:nvPr/>
        </p:nvPicPr>
        <p:blipFill rotWithShape="1">
          <a:blip r:embed="rId10">
            <a:alphaModFix/>
          </a:blip>
          <a:srcRect/>
          <a:stretch/>
        </p:blipFill>
        <p:spPr>
          <a:xfrm>
            <a:off x="-8407636" y="3554097"/>
            <a:ext cx="211935" cy="765970"/>
          </a:xfrm>
          <a:custGeom>
            <a:avLst/>
            <a:gdLst/>
            <a:ahLst/>
            <a:cxnLst/>
            <a:rect l="l" t="t" r="r" b="b"/>
            <a:pathLst>
              <a:path w="580643" h="2098547" extrusionOk="0">
                <a:moveTo>
                  <a:pt x="-97" y="-349"/>
                </a:moveTo>
                <a:lnTo>
                  <a:pt x="580547" y="-349"/>
                </a:lnTo>
                <a:lnTo>
                  <a:pt x="580547" y="2098199"/>
                </a:lnTo>
                <a:lnTo>
                  <a:pt x="-97" y="2098199"/>
                </a:lnTo>
                <a:close/>
              </a:path>
            </a:pathLst>
          </a:custGeom>
          <a:noFill/>
          <a:ln>
            <a:noFill/>
          </a:ln>
        </p:spPr>
      </p:pic>
      <p:sp>
        <p:nvSpPr>
          <p:cNvPr id="15" name="Google Shape;49;p3"/>
          <p:cNvSpPr/>
          <p:nvPr/>
        </p:nvSpPr>
        <p:spPr>
          <a:xfrm>
            <a:off x="3802045" y="685800"/>
            <a:ext cx="2749142" cy="2401967"/>
          </a:xfrm>
          <a:prstGeom prst="roundRect">
            <a:avLst>
              <a:gd name="adj" fmla="val 1923"/>
            </a:avLst>
          </a:prstGeom>
          <a:solidFill>
            <a:schemeClr val="accent6"/>
          </a:solidFill>
          <a:ln>
            <a:noFill/>
          </a:ln>
          <a:effectLst>
            <a:outerShdw blurRad="25400" dist="88900" dir="2700000" algn="tl" rotWithShape="0">
              <a:srgbClr val="000000">
                <a:alpha val="2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" name="Google Shape;56;p3"/>
          <p:cNvSpPr/>
          <p:nvPr/>
        </p:nvSpPr>
        <p:spPr>
          <a:xfrm>
            <a:off x="3931920" y="800933"/>
            <a:ext cx="2522179" cy="2169872"/>
          </a:xfrm>
          <a:custGeom>
            <a:avLst/>
            <a:gdLst/>
            <a:ahLst/>
            <a:cxnLst/>
            <a:rect l="l" t="t" r="r" b="b"/>
            <a:pathLst>
              <a:path w="2531253" h="3088371" extrusionOk="0">
                <a:moveTo>
                  <a:pt x="2244619" y="73170"/>
                </a:moveTo>
                <a:lnTo>
                  <a:pt x="2244619" y="164004"/>
                </a:lnTo>
                <a:lnTo>
                  <a:pt x="2329398" y="164004"/>
                </a:lnTo>
                <a:lnTo>
                  <a:pt x="2329398" y="73170"/>
                </a:lnTo>
                <a:close/>
                <a:moveTo>
                  <a:pt x="1901804" y="73170"/>
                </a:moveTo>
                <a:lnTo>
                  <a:pt x="1901804" y="164004"/>
                </a:lnTo>
                <a:lnTo>
                  <a:pt x="1986583" y="164004"/>
                </a:lnTo>
                <a:lnTo>
                  <a:pt x="1986583" y="73170"/>
                </a:lnTo>
                <a:close/>
                <a:moveTo>
                  <a:pt x="1558988" y="73170"/>
                </a:moveTo>
                <a:lnTo>
                  <a:pt x="1558988" y="164004"/>
                </a:lnTo>
                <a:lnTo>
                  <a:pt x="1643767" y="164004"/>
                </a:lnTo>
                <a:lnTo>
                  <a:pt x="1643767" y="73170"/>
                </a:lnTo>
                <a:close/>
                <a:moveTo>
                  <a:pt x="1216172" y="73170"/>
                </a:moveTo>
                <a:lnTo>
                  <a:pt x="1216172" y="164004"/>
                </a:lnTo>
                <a:lnTo>
                  <a:pt x="1300951" y="164004"/>
                </a:lnTo>
                <a:lnTo>
                  <a:pt x="1300951" y="73170"/>
                </a:lnTo>
                <a:close/>
                <a:moveTo>
                  <a:pt x="873356" y="73170"/>
                </a:moveTo>
                <a:lnTo>
                  <a:pt x="873356" y="164004"/>
                </a:lnTo>
                <a:lnTo>
                  <a:pt x="958135" y="164004"/>
                </a:lnTo>
                <a:lnTo>
                  <a:pt x="958135" y="73170"/>
                </a:lnTo>
                <a:close/>
                <a:moveTo>
                  <a:pt x="530540" y="73170"/>
                </a:moveTo>
                <a:lnTo>
                  <a:pt x="530540" y="164004"/>
                </a:lnTo>
                <a:lnTo>
                  <a:pt x="615319" y="164004"/>
                </a:lnTo>
                <a:lnTo>
                  <a:pt x="615319" y="73170"/>
                </a:lnTo>
                <a:close/>
                <a:moveTo>
                  <a:pt x="187724" y="73170"/>
                </a:moveTo>
                <a:lnTo>
                  <a:pt x="187724" y="164004"/>
                </a:lnTo>
                <a:lnTo>
                  <a:pt x="272503" y="164004"/>
                </a:lnTo>
                <a:lnTo>
                  <a:pt x="272503" y="73170"/>
                </a:lnTo>
                <a:close/>
                <a:moveTo>
                  <a:pt x="0" y="0"/>
                </a:moveTo>
                <a:lnTo>
                  <a:pt x="2531253" y="0"/>
                </a:lnTo>
                <a:lnTo>
                  <a:pt x="2531253" y="3088371"/>
                </a:lnTo>
                <a:lnTo>
                  <a:pt x="0" y="3088371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  <a:effectLst>
            <a:outerShdw blurRad="25400" dist="50800" dir="2700000" algn="tl" rotWithShape="0">
              <a:srgbClr val="000000">
                <a:alpha val="2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 dirty="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7" name="Google Shape;55;p3"/>
          <p:cNvGrpSpPr/>
          <p:nvPr/>
        </p:nvGrpSpPr>
        <p:grpSpPr>
          <a:xfrm>
            <a:off x="3931920" y="797892"/>
            <a:ext cx="2503129" cy="2125081"/>
            <a:chOff x="9231740" y="1828801"/>
            <a:chExt cx="2225920" cy="3131516"/>
          </a:xfrm>
        </p:grpSpPr>
        <p:sp>
          <p:nvSpPr>
            <p:cNvPr id="18" name="Google Shape;57;p3"/>
            <p:cNvSpPr/>
            <p:nvPr/>
          </p:nvSpPr>
          <p:spPr>
            <a:xfrm>
              <a:off x="9265113" y="1828801"/>
              <a:ext cx="72000" cy="360000"/>
            </a:xfrm>
            <a:prstGeom prst="round2SameRect">
              <a:avLst>
                <a:gd name="adj1" fmla="val 50000"/>
                <a:gd name="adj2" fmla="val 0"/>
              </a:avLst>
            </a:prstGeom>
            <a:gradFill>
              <a:gsLst>
                <a:gs pos="0">
                  <a:srgbClr val="000000"/>
                </a:gs>
                <a:gs pos="100000">
                  <a:srgbClr val="3F3F3F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" name="Google Shape;58;p3"/>
            <p:cNvSpPr/>
            <p:nvPr/>
          </p:nvSpPr>
          <p:spPr>
            <a:xfrm>
              <a:off x="9605238" y="1829810"/>
              <a:ext cx="72000" cy="360000"/>
            </a:xfrm>
            <a:prstGeom prst="round2SameRect">
              <a:avLst>
                <a:gd name="adj1" fmla="val 50000"/>
                <a:gd name="adj2" fmla="val 0"/>
              </a:avLst>
            </a:prstGeom>
            <a:gradFill>
              <a:gsLst>
                <a:gs pos="0">
                  <a:srgbClr val="000000"/>
                </a:gs>
                <a:gs pos="100000">
                  <a:srgbClr val="3F3F3F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" name="Google Shape;59;p3"/>
            <p:cNvSpPr/>
            <p:nvPr/>
          </p:nvSpPr>
          <p:spPr>
            <a:xfrm>
              <a:off x="9962520" y="1829811"/>
              <a:ext cx="72000" cy="360000"/>
            </a:xfrm>
            <a:prstGeom prst="round2SameRect">
              <a:avLst>
                <a:gd name="adj1" fmla="val 50000"/>
                <a:gd name="adj2" fmla="val 0"/>
              </a:avLst>
            </a:prstGeom>
            <a:gradFill>
              <a:gsLst>
                <a:gs pos="0">
                  <a:srgbClr val="000000"/>
                </a:gs>
                <a:gs pos="100000">
                  <a:srgbClr val="3F3F3F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" name="Google Shape;60;p3"/>
            <p:cNvSpPr/>
            <p:nvPr/>
          </p:nvSpPr>
          <p:spPr>
            <a:xfrm>
              <a:off x="10302645" y="1830820"/>
              <a:ext cx="72000" cy="360000"/>
            </a:xfrm>
            <a:prstGeom prst="round2SameRect">
              <a:avLst>
                <a:gd name="adj1" fmla="val 50000"/>
                <a:gd name="adj2" fmla="val 0"/>
              </a:avLst>
            </a:prstGeom>
            <a:gradFill>
              <a:gsLst>
                <a:gs pos="0">
                  <a:srgbClr val="000000"/>
                </a:gs>
                <a:gs pos="100000">
                  <a:srgbClr val="3F3F3F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" name="Google Shape;61;p3"/>
            <p:cNvSpPr/>
            <p:nvPr/>
          </p:nvSpPr>
          <p:spPr>
            <a:xfrm>
              <a:off x="10628638" y="1829811"/>
              <a:ext cx="72000" cy="360000"/>
            </a:xfrm>
            <a:prstGeom prst="round2SameRect">
              <a:avLst>
                <a:gd name="adj1" fmla="val 50000"/>
                <a:gd name="adj2" fmla="val 0"/>
              </a:avLst>
            </a:prstGeom>
            <a:gradFill>
              <a:gsLst>
                <a:gs pos="0">
                  <a:srgbClr val="000000"/>
                </a:gs>
                <a:gs pos="100000">
                  <a:srgbClr val="3F3F3F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" name="Google Shape;62;p3"/>
            <p:cNvSpPr/>
            <p:nvPr/>
          </p:nvSpPr>
          <p:spPr>
            <a:xfrm>
              <a:off x="10974818" y="1830820"/>
              <a:ext cx="72000" cy="360000"/>
            </a:xfrm>
            <a:prstGeom prst="round2SameRect">
              <a:avLst>
                <a:gd name="adj1" fmla="val 50000"/>
                <a:gd name="adj2" fmla="val 0"/>
              </a:avLst>
            </a:prstGeom>
            <a:gradFill>
              <a:gsLst>
                <a:gs pos="0">
                  <a:srgbClr val="000000"/>
                </a:gs>
                <a:gs pos="100000">
                  <a:srgbClr val="3F3F3F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" name="Google Shape;63;p3"/>
            <p:cNvSpPr/>
            <p:nvPr/>
          </p:nvSpPr>
          <p:spPr>
            <a:xfrm>
              <a:off x="11326044" y="1830821"/>
              <a:ext cx="72000" cy="360000"/>
            </a:xfrm>
            <a:prstGeom prst="round2SameRect">
              <a:avLst>
                <a:gd name="adj1" fmla="val 50000"/>
                <a:gd name="adj2" fmla="val 0"/>
              </a:avLst>
            </a:prstGeom>
            <a:gradFill>
              <a:gsLst>
                <a:gs pos="0">
                  <a:srgbClr val="000000"/>
                </a:gs>
                <a:gs pos="100000">
                  <a:srgbClr val="3F3F3F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" name="Google Shape;64;p3"/>
            <p:cNvSpPr/>
            <p:nvPr/>
          </p:nvSpPr>
          <p:spPr>
            <a:xfrm>
              <a:off x="9231740" y="2847462"/>
              <a:ext cx="2225920" cy="2112855"/>
            </a:xfrm>
            <a:custGeom>
              <a:avLst/>
              <a:gdLst/>
              <a:ahLst/>
              <a:cxnLst/>
              <a:rect l="l" t="t" r="r" b="b"/>
              <a:pathLst>
                <a:path w="2225920" h="2112855" extrusionOk="0">
                  <a:moveTo>
                    <a:pt x="0" y="137272"/>
                  </a:moveTo>
                  <a:cubicBezTo>
                    <a:pt x="-11876" y="54134"/>
                    <a:pt x="49183" y="4607"/>
                    <a:pt x="137272" y="0"/>
                  </a:cubicBezTo>
                  <a:cubicBezTo>
                    <a:pt x="469447" y="28211"/>
                    <a:pt x="556371" y="14152"/>
                    <a:pt x="826758" y="0"/>
                  </a:cubicBezTo>
                  <a:cubicBezTo>
                    <a:pt x="1097145" y="-14152"/>
                    <a:pt x="1285144" y="30337"/>
                    <a:pt x="1457703" y="0"/>
                  </a:cubicBezTo>
                  <a:cubicBezTo>
                    <a:pt x="1630262" y="-30337"/>
                    <a:pt x="1863057" y="-26495"/>
                    <a:pt x="2088648" y="0"/>
                  </a:cubicBezTo>
                  <a:cubicBezTo>
                    <a:pt x="2159378" y="-16373"/>
                    <a:pt x="2227345" y="56184"/>
                    <a:pt x="2225920" y="137272"/>
                  </a:cubicBezTo>
                  <a:cubicBezTo>
                    <a:pt x="2207395" y="303549"/>
                    <a:pt x="2238154" y="550558"/>
                    <a:pt x="2225920" y="713276"/>
                  </a:cubicBezTo>
                  <a:cubicBezTo>
                    <a:pt x="2213686" y="875994"/>
                    <a:pt x="2228649" y="1127036"/>
                    <a:pt x="2225920" y="1289280"/>
                  </a:cubicBezTo>
                  <a:cubicBezTo>
                    <a:pt x="2223191" y="1451524"/>
                    <a:pt x="2235627" y="1794828"/>
                    <a:pt x="2225920" y="1975583"/>
                  </a:cubicBezTo>
                  <a:cubicBezTo>
                    <a:pt x="2241965" y="2055254"/>
                    <a:pt x="2156975" y="2111644"/>
                    <a:pt x="2088648" y="2112855"/>
                  </a:cubicBezTo>
                  <a:cubicBezTo>
                    <a:pt x="1923965" y="2130306"/>
                    <a:pt x="1643030" y="2142139"/>
                    <a:pt x="1438189" y="2112855"/>
                  </a:cubicBezTo>
                  <a:cubicBezTo>
                    <a:pt x="1233348" y="2083571"/>
                    <a:pt x="966607" y="2112052"/>
                    <a:pt x="807244" y="2112855"/>
                  </a:cubicBezTo>
                  <a:cubicBezTo>
                    <a:pt x="647882" y="2113658"/>
                    <a:pt x="303445" y="2109669"/>
                    <a:pt x="137272" y="2112855"/>
                  </a:cubicBezTo>
                  <a:cubicBezTo>
                    <a:pt x="72982" y="2098550"/>
                    <a:pt x="-15344" y="2045465"/>
                    <a:pt x="0" y="1975583"/>
                  </a:cubicBezTo>
                  <a:cubicBezTo>
                    <a:pt x="-21062" y="1680226"/>
                    <a:pt x="12937" y="1619166"/>
                    <a:pt x="0" y="1362813"/>
                  </a:cubicBezTo>
                  <a:cubicBezTo>
                    <a:pt x="-12937" y="1106460"/>
                    <a:pt x="22604" y="1017597"/>
                    <a:pt x="0" y="713276"/>
                  </a:cubicBezTo>
                  <a:cubicBezTo>
                    <a:pt x="-22604" y="408955"/>
                    <a:pt x="-13611" y="315757"/>
                    <a:pt x="0" y="137272"/>
                  </a:cubicBezTo>
                  <a:close/>
                </a:path>
              </a:pathLst>
            </a:custGeom>
            <a:noFill/>
            <a:ln w="22225" cap="flat" cmpd="sng">
              <a:solidFill>
                <a:srgbClr val="3F3F3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" name="TextBox 3"/>
          <p:cNvSpPr txBox="1"/>
          <p:nvPr/>
        </p:nvSpPr>
        <p:spPr>
          <a:xfrm>
            <a:off x="4003426" y="1377241"/>
            <a:ext cx="2431623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 err="1">
                <a:ln w="1905"/>
                <a:solidFill>
                  <a:schemeClr val="tx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Slogan" pitchFamily="18" charset="0"/>
                <a:ea typeface="Slogan" pitchFamily="18" charset="0"/>
                <a:cs typeface="Slogan" pitchFamily="18" charset="0"/>
              </a:rPr>
              <a:t>Thế</a:t>
            </a:r>
            <a:r>
              <a:rPr lang="en-US" sz="4400" b="1" dirty="0">
                <a:ln w="1905"/>
                <a:solidFill>
                  <a:schemeClr val="tx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Slogan" pitchFamily="18" charset="0"/>
                <a:ea typeface="Slogan" pitchFamily="18" charset="0"/>
                <a:cs typeface="Slogan" pitchFamily="18" charset="0"/>
              </a:rPr>
              <a:t> </a:t>
            </a:r>
            <a:r>
              <a:rPr lang="en-US" sz="4400" b="1" dirty="0" err="1">
                <a:ln w="1905"/>
                <a:solidFill>
                  <a:schemeClr val="tx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Slogan" pitchFamily="18" charset="0"/>
                <a:ea typeface="Slogan" pitchFamily="18" charset="0"/>
                <a:cs typeface="Slogan" pitchFamily="18" charset="0"/>
              </a:rPr>
              <a:t>nào</a:t>
            </a:r>
            <a:r>
              <a:rPr lang="en-US" sz="4400" b="1" dirty="0">
                <a:ln w="1905"/>
                <a:solidFill>
                  <a:schemeClr val="tx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Slogan" pitchFamily="18" charset="0"/>
                <a:ea typeface="Slogan" pitchFamily="18" charset="0"/>
                <a:cs typeface="Slogan" pitchFamily="18" charset="0"/>
              </a:rPr>
              <a:t> </a:t>
            </a:r>
            <a:r>
              <a:rPr lang="en-US" sz="4400" b="1" dirty="0" err="1">
                <a:ln w="1905"/>
                <a:solidFill>
                  <a:schemeClr val="tx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Slogan" pitchFamily="18" charset="0"/>
                <a:ea typeface="Slogan" pitchFamily="18" charset="0"/>
                <a:cs typeface="Slogan" pitchFamily="18" charset="0"/>
              </a:rPr>
              <a:t>là</a:t>
            </a:r>
            <a:r>
              <a:rPr lang="en-US" sz="4400" b="1" dirty="0">
                <a:ln w="1905"/>
                <a:solidFill>
                  <a:schemeClr val="tx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Slogan" pitchFamily="18" charset="0"/>
                <a:ea typeface="Slogan" pitchFamily="18" charset="0"/>
                <a:cs typeface="Slogan" pitchFamily="18" charset="0"/>
              </a:rPr>
              <a:t> </a:t>
            </a:r>
            <a:r>
              <a:rPr lang="en-US" sz="4400" b="1" dirty="0" err="1">
                <a:ln w="1905"/>
                <a:solidFill>
                  <a:schemeClr val="tx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Slogan" pitchFamily="18" charset="0"/>
                <a:ea typeface="Slogan" pitchFamily="18" charset="0"/>
                <a:cs typeface="Slogan" pitchFamily="18" charset="0"/>
              </a:rPr>
              <a:t>kể</a:t>
            </a:r>
            <a:r>
              <a:rPr lang="en-US" sz="4400" b="1" dirty="0">
                <a:ln w="1905"/>
                <a:solidFill>
                  <a:schemeClr val="tx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Slogan" pitchFamily="18" charset="0"/>
                <a:ea typeface="Slogan" pitchFamily="18" charset="0"/>
                <a:cs typeface="Slogan" pitchFamily="18" charset="0"/>
              </a:rPr>
              <a:t> </a:t>
            </a:r>
            <a:r>
              <a:rPr lang="en-US" sz="4400" b="1" dirty="0" err="1">
                <a:ln w="1905"/>
                <a:solidFill>
                  <a:schemeClr val="tx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Slogan" pitchFamily="18" charset="0"/>
                <a:ea typeface="Slogan" pitchFamily="18" charset="0"/>
                <a:cs typeface="Slogan" pitchFamily="18" charset="0"/>
              </a:rPr>
              <a:t>chuyện</a:t>
            </a:r>
            <a:endParaRPr lang="en-US" sz="4400" b="1" dirty="0">
              <a:ln w="1905"/>
              <a:solidFill>
                <a:schemeClr val="tx1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Slogan" pitchFamily="18" charset="0"/>
              <a:ea typeface="Slogan" pitchFamily="18" charset="0"/>
              <a:cs typeface="Slogan" pitchFamily="18" charset="0"/>
            </a:endParaRPr>
          </a:p>
        </p:txBody>
      </p:sp>
      <p:pic>
        <p:nvPicPr>
          <p:cNvPr id="28" name="Picture 2" descr="C:\Users\HP\Desktop\10-point-exam-score-icon-design-ten-points-vector-33974159.jpg"/>
          <p:cNvPicPr>
            <a:picLocks noChangeAspect="1" noChangeArrowheads="1"/>
          </p:cNvPicPr>
          <p:nvPr/>
        </p:nvPicPr>
        <p:blipFill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10000" b="90000" l="10000" r="90000">
                        <a14:foregroundMark x1="56000" y1="43333" x2="56000" y2="4333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16946">
            <a:off x="804266" y="-560630"/>
            <a:ext cx="3110223" cy="33590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6895011" y="161192"/>
            <a:ext cx="5594801" cy="23083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err="1">
                <a:latin typeface="Slogan" pitchFamily="18" charset="0"/>
                <a:ea typeface="Slogan" pitchFamily="18" charset="0"/>
                <a:cs typeface="Slogan" pitchFamily="18" charset="0"/>
              </a:rPr>
              <a:t>Kể</a:t>
            </a:r>
            <a:r>
              <a:rPr lang="en-US" sz="3600" dirty="0">
                <a:latin typeface="Slogan" pitchFamily="18" charset="0"/>
                <a:ea typeface="Slogan" pitchFamily="18" charset="0"/>
                <a:cs typeface="Slogan" pitchFamily="18" charset="0"/>
              </a:rPr>
              <a:t> </a:t>
            </a:r>
            <a:r>
              <a:rPr lang="en-US" sz="3600" dirty="0" err="1">
                <a:latin typeface="Slogan" pitchFamily="18" charset="0"/>
                <a:ea typeface="Slogan" pitchFamily="18" charset="0"/>
                <a:cs typeface="Slogan" pitchFamily="18" charset="0"/>
              </a:rPr>
              <a:t>chuyện</a:t>
            </a:r>
            <a:r>
              <a:rPr lang="en-US" sz="3600" dirty="0">
                <a:latin typeface="Slogan" pitchFamily="18" charset="0"/>
                <a:ea typeface="Slogan" pitchFamily="18" charset="0"/>
                <a:cs typeface="Slogan" pitchFamily="18" charset="0"/>
              </a:rPr>
              <a:t> </a:t>
            </a:r>
            <a:r>
              <a:rPr lang="en-US" sz="3600" dirty="0" err="1">
                <a:latin typeface="Slogan" pitchFamily="18" charset="0"/>
                <a:ea typeface="Slogan" pitchFamily="18" charset="0"/>
                <a:cs typeface="Slogan" pitchFamily="18" charset="0"/>
              </a:rPr>
              <a:t>là</a:t>
            </a:r>
            <a:r>
              <a:rPr lang="en-US" sz="3600" dirty="0">
                <a:latin typeface="Slogan" pitchFamily="18" charset="0"/>
                <a:ea typeface="Slogan" pitchFamily="18" charset="0"/>
                <a:cs typeface="Slogan" pitchFamily="18" charset="0"/>
              </a:rPr>
              <a:t> </a:t>
            </a:r>
            <a:r>
              <a:rPr lang="en-US" sz="3600" dirty="0" err="1">
                <a:latin typeface="Slogan" pitchFamily="18" charset="0"/>
                <a:ea typeface="Slogan" pitchFamily="18" charset="0"/>
                <a:cs typeface="Slogan" pitchFamily="18" charset="0"/>
              </a:rPr>
              <a:t>kể</a:t>
            </a:r>
            <a:r>
              <a:rPr lang="en-US" sz="3600" dirty="0">
                <a:latin typeface="Slogan" pitchFamily="18" charset="0"/>
                <a:ea typeface="Slogan" pitchFamily="18" charset="0"/>
                <a:cs typeface="Slogan" pitchFamily="18" charset="0"/>
              </a:rPr>
              <a:t> </a:t>
            </a:r>
            <a:r>
              <a:rPr lang="en-US" sz="3600" dirty="0" err="1">
                <a:latin typeface="Slogan" pitchFamily="18" charset="0"/>
                <a:ea typeface="Slogan" pitchFamily="18" charset="0"/>
                <a:cs typeface="Slogan" pitchFamily="18" charset="0"/>
              </a:rPr>
              <a:t>lại</a:t>
            </a:r>
            <a:r>
              <a:rPr lang="en-US" sz="3600" dirty="0">
                <a:latin typeface="Slogan" pitchFamily="18" charset="0"/>
                <a:ea typeface="Slogan" pitchFamily="18" charset="0"/>
                <a:cs typeface="Slogan" pitchFamily="18" charset="0"/>
              </a:rPr>
              <a:t> </a:t>
            </a:r>
            <a:r>
              <a:rPr lang="en-US" sz="3600" dirty="0" err="1">
                <a:latin typeface="Slogan" pitchFamily="18" charset="0"/>
                <a:ea typeface="Slogan" pitchFamily="18" charset="0"/>
                <a:cs typeface="Slogan" pitchFamily="18" charset="0"/>
              </a:rPr>
              <a:t>một</a:t>
            </a:r>
            <a:r>
              <a:rPr lang="en-US" sz="3600" dirty="0">
                <a:latin typeface="Slogan" pitchFamily="18" charset="0"/>
                <a:ea typeface="Slogan" pitchFamily="18" charset="0"/>
                <a:cs typeface="Slogan" pitchFamily="18" charset="0"/>
              </a:rPr>
              <a:t> </a:t>
            </a:r>
            <a:r>
              <a:rPr lang="en-US" sz="3600" dirty="0" err="1">
                <a:latin typeface="Slogan" pitchFamily="18" charset="0"/>
                <a:ea typeface="Slogan" pitchFamily="18" charset="0"/>
                <a:cs typeface="Slogan" pitchFamily="18" charset="0"/>
              </a:rPr>
              <a:t>chuỗi</a:t>
            </a:r>
            <a:endParaRPr lang="en-US" sz="3600" dirty="0">
              <a:latin typeface="Slogan" pitchFamily="18" charset="0"/>
              <a:ea typeface="Slogan" pitchFamily="18" charset="0"/>
              <a:cs typeface="Slogan" pitchFamily="18" charset="0"/>
            </a:endParaRPr>
          </a:p>
          <a:p>
            <a:r>
              <a:rPr lang="en-US" sz="3600" dirty="0" err="1">
                <a:latin typeface="Slogan" pitchFamily="18" charset="0"/>
                <a:ea typeface="Slogan" pitchFamily="18" charset="0"/>
                <a:cs typeface="Slogan" pitchFamily="18" charset="0"/>
              </a:rPr>
              <a:t>Các</a:t>
            </a:r>
            <a:r>
              <a:rPr lang="en-US" sz="3600" dirty="0">
                <a:latin typeface="Slogan" pitchFamily="18" charset="0"/>
                <a:ea typeface="Slogan" pitchFamily="18" charset="0"/>
                <a:cs typeface="Slogan" pitchFamily="18" charset="0"/>
              </a:rPr>
              <a:t> </a:t>
            </a:r>
            <a:r>
              <a:rPr lang="en-US" sz="3600" dirty="0" err="1">
                <a:latin typeface="Slogan" pitchFamily="18" charset="0"/>
                <a:ea typeface="Slogan" pitchFamily="18" charset="0"/>
                <a:cs typeface="Slogan" pitchFamily="18" charset="0"/>
              </a:rPr>
              <a:t>sự</a:t>
            </a:r>
            <a:r>
              <a:rPr lang="en-US" sz="3600" dirty="0">
                <a:latin typeface="Slogan" pitchFamily="18" charset="0"/>
                <a:ea typeface="Slogan" pitchFamily="18" charset="0"/>
                <a:cs typeface="Slogan" pitchFamily="18" charset="0"/>
              </a:rPr>
              <a:t> </a:t>
            </a:r>
            <a:r>
              <a:rPr lang="en-US" sz="3600" dirty="0" err="1">
                <a:latin typeface="Slogan" pitchFamily="18" charset="0"/>
                <a:ea typeface="Slogan" pitchFamily="18" charset="0"/>
                <a:cs typeface="Slogan" pitchFamily="18" charset="0"/>
              </a:rPr>
              <a:t>việc</a:t>
            </a:r>
            <a:r>
              <a:rPr lang="en-US" sz="3600" dirty="0">
                <a:latin typeface="Slogan" pitchFamily="18" charset="0"/>
                <a:ea typeface="Slogan" pitchFamily="18" charset="0"/>
                <a:cs typeface="Slogan" pitchFamily="18" charset="0"/>
              </a:rPr>
              <a:t> </a:t>
            </a:r>
            <a:r>
              <a:rPr lang="en-US" sz="3600" dirty="0" err="1">
                <a:latin typeface="Slogan" pitchFamily="18" charset="0"/>
                <a:ea typeface="Slogan" pitchFamily="18" charset="0"/>
                <a:cs typeface="Slogan" pitchFamily="18" charset="0"/>
              </a:rPr>
              <a:t>có</a:t>
            </a:r>
            <a:r>
              <a:rPr lang="en-US" sz="3600" dirty="0">
                <a:latin typeface="Slogan" pitchFamily="18" charset="0"/>
                <a:ea typeface="Slogan" pitchFamily="18" charset="0"/>
                <a:cs typeface="Slogan" pitchFamily="18" charset="0"/>
              </a:rPr>
              <a:t> </a:t>
            </a:r>
            <a:r>
              <a:rPr lang="en-US" sz="3600" dirty="0" err="1">
                <a:latin typeface="Slogan" pitchFamily="18" charset="0"/>
                <a:ea typeface="Slogan" pitchFamily="18" charset="0"/>
                <a:cs typeface="Slogan" pitchFamily="18" charset="0"/>
              </a:rPr>
              <a:t>đầu</a:t>
            </a:r>
            <a:r>
              <a:rPr lang="en-US" sz="3600" dirty="0">
                <a:latin typeface="Slogan" pitchFamily="18" charset="0"/>
                <a:ea typeface="Slogan" pitchFamily="18" charset="0"/>
                <a:cs typeface="Slogan" pitchFamily="18" charset="0"/>
              </a:rPr>
              <a:t> </a:t>
            </a:r>
            <a:r>
              <a:rPr lang="en-US" sz="3600" dirty="0" err="1">
                <a:latin typeface="Slogan" pitchFamily="18" charset="0"/>
                <a:ea typeface="Slogan" pitchFamily="18" charset="0"/>
                <a:cs typeface="Slogan" pitchFamily="18" charset="0"/>
              </a:rPr>
              <a:t>có</a:t>
            </a:r>
            <a:r>
              <a:rPr lang="en-US" sz="3600" dirty="0">
                <a:latin typeface="Slogan" pitchFamily="18" charset="0"/>
                <a:ea typeface="Slogan" pitchFamily="18" charset="0"/>
                <a:cs typeface="Slogan" pitchFamily="18" charset="0"/>
              </a:rPr>
              <a:t> </a:t>
            </a:r>
            <a:r>
              <a:rPr lang="en-US" sz="3600" dirty="0" err="1">
                <a:latin typeface="Slogan" pitchFamily="18" charset="0"/>
                <a:ea typeface="Slogan" pitchFamily="18" charset="0"/>
                <a:cs typeface="Slogan" pitchFamily="18" charset="0"/>
              </a:rPr>
              <a:t>cuối</a:t>
            </a:r>
            <a:r>
              <a:rPr lang="en-US" sz="3600" dirty="0">
                <a:latin typeface="Slogan" pitchFamily="18" charset="0"/>
                <a:ea typeface="Slogan" pitchFamily="18" charset="0"/>
                <a:cs typeface="Slogan" pitchFamily="18" charset="0"/>
              </a:rPr>
              <a:t>, </a:t>
            </a:r>
            <a:r>
              <a:rPr lang="en-US" sz="3600" dirty="0" err="1">
                <a:latin typeface="Slogan" pitchFamily="18" charset="0"/>
                <a:ea typeface="Slogan" pitchFamily="18" charset="0"/>
                <a:cs typeface="Slogan" pitchFamily="18" charset="0"/>
              </a:rPr>
              <a:t>liên</a:t>
            </a:r>
            <a:r>
              <a:rPr lang="en-US" sz="3600" dirty="0">
                <a:latin typeface="Slogan" pitchFamily="18" charset="0"/>
                <a:ea typeface="Slogan" pitchFamily="18" charset="0"/>
                <a:cs typeface="Slogan" pitchFamily="18" charset="0"/>
              </a:rPr>
              <a:t> </a:t>
            </a:r>
          </a:p>
          <a:p>
            <a:r>
              <a:rPr lang="en-US" sz="3600" dirty="0" err="1">
                <a:latin typeface="Slogan" pitchFamily="18" charset="0"/>
                <a:ea typeface="Slogan" pitchFamily="18" charset="0"/>
                <a:cs typeface="Slogan" pitchFamily="18" charset="0"/>
              </a:rPr>
              <a:t>Quan</a:t>
            </a:r>
            <a:r>
              <a:rPr lang="en-US" sz="3600" dirty="0">
                <a:latin typeface="Slogan" pitchFamily="18" charset="0"/>
                <a:ea typeface="Slogan" pitchFamily="18" charset="0"/>
                <a:cs typeface="Slogan" pitchFamily="18" charset="0"/>
              </a:rPr>
              <a:t> </a:t>
            </a:r>
            <a:r>
              <a:rPr lang="en-US" sz="3600" dirty="0" err="1">
                <a:latin typeface="Slogan" pitchFamily="18" charset="0"/>
                <a:ea typeface="Slogan" pitchFamily="18" charset="0"/>
                <a:cs typeface="Slogan" pitchFamily="18" charset="0"/>
              </a:rPr>
              <a:t>đến</a:t>
            </a:r>
            <a:r>
              <a:rPr lang="en-US" sz="3600" dirty="0">
                <a:latin typeface="Slogan" pitchFamily="18" charset="0"/>
                <a:ea typeface="Slogan" pitchFamily="18" charset="0"/>
                <a:cs typeface="Slogan" pitchFamily="18" charset="0"/>
              </a:rPr>
              <a:t> </a:t>
            </a:r>
            <a:r>
              <a:rPr lang="en-US" sz="3600" dirty="0" err="1">
                <a:latin typeface="Slogan" pitchFamily="18" charset="0"/>
                <a:ea typeface="Slogan" pitchFamily="18" charset="0"/>
                <a:cs typeface="Slogan" pitchFamily="18" charset="0"/>
              </a:rPr>
              <a:t>một</a:t>
            </a:r>
            <a:r>
              <a:rPr lang="en-US" sz="3600" dirty="0">
                <a:latin typeface="Slogan" pitchFamily="18" charset="0"/>
                <a:ea typeface="Slogan" pitchFamily="18" charset="0"/>
                <a:cs typeface="Slogan" pitchFamily="18" charset="0"/>
              </a:rPr>
              <a:t> hay </a:t>
            </a:r>
            <a:r>
              <a:rPr lang="en-US" sz="3600" dirty="0" err="1">
                <a:latin typeface="Slogan" pitchFamily="18" charset="0"/>
                <a:ea typeface="Slogan" pitchFamily="18" charset="0"/>
                <a:cs typeface="Slogan" pitchFamily="18" charset="0"/>
              </a:rPr>
              <a:t>một</a:t>
            </a:r>
            <a:r>
              <a:rPr lang="en-US" sz="3600" dirty="0">
                <a:latin typeface="Slogan" pitchFamily="18" charset="0"/>
                <a:ea typeface="Slogan" pitchFamily="18" charset="0"/>
                <a:cs typeface="Slogan" pitchFamily="18" charset="0"/>
              </a:rPr>
              <a:t> </a:t>
            </a:r>
            <a:r>
              <a:rPr lang="en-US" sz="3600" dirty="0" err="1">
                <a:latin typeface="Slogan" pitchFamily="18" charset="0"/>
                <a:ea typeface="Slogan" pitchFamily="18" charset="0"/>
                <a:cs typeface="Slogan" pitchFamily="18" charset="0"/>
              </a:rPr>
              <a:t>số</a:t>
            </a:r>
            <a:r>
              <a:rPr lang="en-US" sz="3600" dirty="0">
                <a:latin typeface="Slogan" pitchFamily="18" charset="0"/>
                <a:ea typeface="Slogan" pitchFamily="18" charset="0"/>
                <a:cs typeface="Slogan" pitchFamily="18" charset="0"/>
              </a:rPr>
              <a:t> </a:t>
            </a:r>
            <a:r>
              <a:rPr lang="en-US" sz="3600" dirty="0" err="1">
                <a:latin typeface="Slogan" pitchFamily="18" charset="0"/>
                <a:ea typeface="Slogan" pitchFamily="18" charset="0"/>
                <a:cs typeface="Slogan" pitchFamily="18" charset="0"/>
              </a:rPr>
              <a:t>nhân</a:t>
            </a:r>
            <a:r>
              <a:rPr lang="en-US" sz="3600" dirty="0">
                <a:latin typeface="Slogan" pitchFamily="18" charset="0"/>
                <a:ea typeface="Slogan" pitchFamily="18" charset="0"/>
                <a:cs typeface="Slogan" pitchFamily="18" charset="0"/>
              </a:rPr>
              <a:t> </a:t>
            </a:r>
          </a:p>
          <a:p>
            <a:r>
              <a:rPr lang="en-US" sz="3600" dirty="0" err="1">
                <a:latin typeface="Slogan" pitchFamily="18" charset="0"/>
                <a:ea typeface="Slogan" pitchFamily="18" charset="0"/>
                <a:cs typeface="Slogan" pitchFamily="18" charset="0"/>
              </a:rPr>
              <a:t>Vật</a:t>
            </a:r>
            <a:endParaRPr lang="en-US" sz="3600" dirty="0">
              <a:latin typeface="Slogan" pitchFamily="18" charset="0"/>
              <a:ea typeface="Slogan" pitchFamily="18" charset="0"/>
              <a:cs typeface="Slog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759428" y="3065046"/>
            <a:ext cx="5461752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err="1">
                <a:latin typeface="Slogan" pitchFamily="18" charset="0"/>
                <a:ea typeface="Slogan" pitchFamily="18" charset="0"/>
                <a:cs typeface="Slogan" pitchFamily="18" charset="0"/>
              </a:rPr>
              <a:t>Mỗi</a:t>
            </a:r>
            <a:r>
              <a:rPr lang="en-US" sz="3600" dirty="0">
                <a:latin typeface="Slogan" pitchFamily="18" charset="0"/>
                <a:ea typeface="Slogan" pitchFamily="18" charset="0"/>
                <a:cs typeface="Slogan" pitchFamily="18" charset="0"/>
              </a:rPr>
              <a:t> </a:t>
            </a:r>
            <a:r>
              <a:rPr lang="en-US" sz="3600" dirty="0" err="1">
                <a:latin typeface="Slogan" pitchFamily="18" charset="0"/>
                <a:ea typeface="Slogan" pitchFamily="18" charset="0"/>
                <a:cs typeface="Slogan" pitchFamily="18" charset="0"/>
              </a:rPr>
              <a:t>câu</a:t>
            </a:r>
            <a:r>
              <a:rPr lang="en-US" sz="3600" dirty="0">
                <a:latin typeface="Slogan" pitchFamily="18" charset="0"/>
                <a:ea typeface="Slogan" pitchFamily="18" charset="0"/>
                <a:cs typeface="Slogan" pitchFamily="18" charset="0"/>
              </a:rPr>
              <a:t> </a:t>
            </a:r>
            <a:r>
              <a:rPr lang="en-US" sz="3600" dirty="0" err="1">
                <a:latin typeface="Slogan" pitchFamily="18" charset="0"/>
                <a:ea typeface="Slogan" pitchFamily="18" charset="0"/>
                <a:cs typeface="Slogan" pitchFamily="18" charset="0"/>
              </a:rPr>
              <a:t>chuyện</a:t>
            </a:r>
            <a:r>
              <a:rPr lang="en-US" sz="3600" dirty="0">
                <a:latin typeface="Slogan" pitchFamily="18" charset="0"/>
                <a:ea typeface="Slogan" pitchFamily="18" charset="0"/>
                <a:cs typeface="Slogan" pitchFamily="18" charset="0"/>
              </a:rPr>
              <a:t> </a:t>
            </a:r>
            <a:r>
              <a:rPr lang="en-US" sz="3600" dirty="0" err="1">
                <a:latin typeface="Slogan" pitchFamily="18" charset="0"/>
                <a:ea typeface="Slogan" pitchFamily="18" charset="0"/>
                <a:cs typeface="Slogan" pitchFamily="18" charset="0"/>
              </a:rPr>
              <a:t>thường</a:t>
            </a:r>
            <a:r>
              <a:rPr lang="en-US" sz="3600" dirty="0">
                <a:latin typeface="Slogan" pitchFamily="18" charset="0"/>
                <a:ea typeface="Slogan" pitchFamily="18" charset="0"/>
                <a:cs typeface="Slogan" pitchFamily="18" charset="0"/>
              </a:rPr>
              <a:t> </a:t>
            </a:r>
            <a:r>
              <a:rPr lang="en-US" sz="3600" dirty="0" err="1">
                <a:latin typeface="Slogan" pitchFamily="18" charset="0"/>
                <a:ea typeface="Slogan" pitchFamily="18" charset="0"/>
                <a:cs typeface="Slogan" pitchFamily="18" charset="0"/>
              </a:rPr>
              <a:t>nói</a:t>
            </a:r>
            <a:r>
              <a:rPr lang="en-US" sz="3600" dirty="0">
                <a:latin typeface="Slogan" pitchFamily="18" charset="0"/>
                <a:ea typeface="Slogan" pitchFamily="18" charset="0"/>
                <a:cs typeface="Slogan" pitchFamily="18" charset="0"/>
              </a:rPr>
              <a:t> </a:t>
            </a:r>
            <a:r>
              <a:rPr lang="en-US" sz="3600" dirty="0" err="1">
                <a:latin typeface="Slogan" pitchFamily="18" charset="0"/>
                <a:ea typeface="Slogan" pitchFamily="18" charset="0"/>
                <a:cs typeface="Slogan" pitchFamily="18" charset="0"/>
              </a:rPr>
              <a:t>lên</a:t>
            </a:r>
            <a:r>
              <a:rPr lang="en-US" sz="3600" dirty="0">
                <a:latin typeface="Slogan" pitchFamily="18" charset="0"/>
                <a:ea typeface="Slogan" pitchFamily="18" charset="0"/>
                <a:cs typeface="Slogan" pitchFamily="18" charset="0"/>
              </a:rPr>
              <a:t> </a:t>
            </a:r>
          </a:p>
          <a:p>
            <a:r>
              <a:rPr lang="en-US" sz="3600" dirty="0" err="1">
                <a:latin typeface="Slogan" pitchFamily="18" charset="0"/>
                <a:ea typeface="Slogan" pitchFamily="18" charset="0"/>
                <a:cs typeface="Slogan" pitchFamily="18" charset="0"/>
              </a:rPr>
              <a:t>Một</a:t>
            </a:r>
            <a:r>
              <a:rPr lang="en-US" sz="3600" dirty="0">
                <a:latin typeface="Slogan" pitchFamily="18" charset="0"/>
                <a:ea typeface="Slogan" pitchFamily="18" charset="0"/>
                <a:cs typeface="Slogan" pitchFamily="18" charset="0"/>
              </a:rPr>
              <a:t> ý </a:t>
            </a:r>
            <a:r>
              <a:rPr lang="en-US" sz="3600" dirty="0" err="1">
                <a:latin typeface="Slogan" pitchFamily="18" charset="0"/>
                <a:ea typeface="Slogan" pitchFamily="18" charset="0"/>
                <a:cs typeface="Slogan" pitchFamily="18" charset="0"/>
              </a:rPr>
              <a:t>nghĩa</a:t>
            </a:r>
            <a:endParaRPr lang="en-US" sz="3600" dirty="0">
              <a:latin typeface="Slogan" pitchFamily="18" charset="0"/>
              <a:ea typeface="Slogan" pitchFamily="18" charset="0"/>
              <a:cs typeface="Slog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462396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2" grpId="0"/>
      <p:bldP spid="5" grpId="0"/>
    </p:bldLst>
  </p:timing>
</p:sld>
</file>

<file path=ppt/theme/theme1.xml><?xml version="1.0" encoding="utf-8"?>
<a:theme xmlns:a="http://schemas.openxmlformats.org/drawingml/2006/main" name="SlidesMania">
  <a:themeElements>
    <a:clrScheme name="Simple Light">
      <a:dk1>
        <a:srgbClr val="000000"/>
      </a:dk1>
      <a:lt1>
        <a:srgbClr val="F7E4DD"/>
      </a:lt1>
      <a:dk2>
        <a:srgbClr val="595959"/>
      </a:dk2>
      <a:lt2>
        <a:srgbClr val="D8D8D8"/>
      </a:lt2>
      <a:accent1>
        <a:srgbClr val="E8A9A0"/>
      </a:accent1>
      <a:accent2>
        <a:srgbClr val="BCC1C4"/>
      </a:accent2>
      <a:accent3>
        <a:srgbClr val="F3D9D8"/>
      </a:accent3>
      <a:accent4>
        <a:srgbClr val="F5FBFB"/>
      </a:accent4>
      <a:accent5>
        <a:srgbClr val="F9F3E7"/>
      </a:accent5>
      <a:accent6>
        <a:srgbClr val="CAA384"/>
      </a:accent6>
      <a:hlink>
        <a:srgbClr val="000000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425</TotalTime>
  <Words>840</Words>
  <Application>Microsoft Office PowerPoint</Application>
  <PresentationFormat>Widescreen</PresentationFormat>
  <Paragraphs>140</Paragraphs>
  <Slides>27</Slides>
  <Notes>22</Notes>
  <HiddenSlides>0</HiddenSlides>
  <MMClips>1</MMClips>
  <ScaleCrop>false</ScaleCrop>
  <HeadingPairs>
    <vt:vector size="6" baseType="variant">
      <vt:variant>
        <vt:lpstr>Fonts Used</vt:lpstr>
      </vt:variant>
      <vt:variant>
        <vt:i4>11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27</vt:i4>
      </vt:variant>
    </vt:vector>
  </HeadingPairs>
  <TitlesOfParts>
    <vt:vector size="40" baseType="lpstr">
      <vt:lpstr>Murray</vt:lpstr>
      <vt:lpstr>Slogan</vt:lpstr>
      <vt:lpstr>Handlee</vt:lpstr>
      <vt:lpstr>Arial</vt:lpstr>
      <vt:lpstr>Norican</vt:lpstr>
      <vt:lpstr>Just Another Hand</vt:lpstr>
      <vt:lpstr>Courier New</vt:lpstr>
      <vt:lpstr>HP001 4 hàng</vt:lpstr>
      <vt:lpstr>Times New Roman</vt:lpstr>
      <vt:lpstr>Calibri</vt:lpstr>
      <vt:lpstr>UTM Aristote</vt:lpstr>
      <vt:lpstr>SlidesMania</vt:lpstr>
      <vt:lpstr>Custom Design</vt:lpstr>
      <vt:lpstr>On tập văn kể chuyện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Trả bài văn kể chuyện</dc:title>
  <dc:creator>HOHAO</dc:creator>
  <cp:keywords>MANGNON</cp:keywords>
  <cp:lastModifiedBy>Lan Anh Dương</cp:lastModifiedBy>
  <cp:revision>44</cp:revision>
  <dcterms:modified xsi:type="dcterms:W3CDTF">2023-07-21T07:48:28Z</dcterms:modified>
</cp:coreProperties>
</file>