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14" r:id="rId6"/>
    <p:sldMasterId id="2147483726" r:id="rId7"/>
    <p:sldMasterId id="2147483741" r:id="rId8"/>
  </p:sldMasterIdLst>
  <p:notesMasterIdLst>
    <p:notesMasterId r:id="rId40"/>
  </p:notesMasterIdLst>
  <p:sldIdLst>
    <p:sldId id="256" r:id="rId9"/>
    <p:sldId id="308" r:id="rId10"/>
    <p:sldId id="309" r:id="rId11"/>
    <p:sldId id="310" r:id="rId12"/>
    <p:sldId id="311" r:id="rId13"/>
    <p:sldId id="312" r:id="rId14"/>
    <p:sldId id="264" r:id="rId15"/>
    <p:sldId id="257" r:id="rId16"/>
    <p:sldId id="333" r:id="rId17"/>
    <p:sldId id="263" r:id="rId18"/>
    <p:sldId id="314" r:id="rId19"/>
    <p:sldId id="316" r:id="rId20"/>
    <p:sldId id="315" r:id="rId21"/>
    <p:sldId id="317" r:id="rId22"/>
    <p:sldId id="318" r:id="rId23"/>
    <p:sldId id="261" r:id="rId24"/>
    <p:sldId id="305" r:id="rId25"/>
    <p:sldId id="268" r:id="rId26"/>
    <p:sldId id="319" r:id="rId27"/>
    <p:sldId id="320" r:id="rId28"/>
    <p:sldId id="343" r:id="rId29"/>
    <p:sldId id="340" r:id="rId30"/>
    <p:sldId id="322" r:id="rId31"/>
    <p:sldId id="339" r:id="rId32"/>
    <p:sldId id="337" r:id="rId33"/>
    <p:sldId id="336" r:id="rId34"/>
    <p:sldId id="335" r:id="rId35"/>
    <p:sldId id="344" r:id="rId36"/>
    <p:sldId id="345" r:id="rId37"/>
    <p:sldId id="281" r:id="rId38"/>
    <p:sldId id="282" r:id="rId39"/>
  </p:sldIdLst>
  <p:sldSz cx="12192000" cy="6858000"/>
  <p:notesSz cx="6858000" cy="9144000"/>
  <p:embeddedFontLst>
    <p:embeddedFont>
      <p:font typeface="Kristen ITC" panose="03050502040202030202" pitchFamily="66" charset="0"/>
      <p:regular r:id="rId41"/>
    </p:embeddedFont>
    <p:embeddedFont>
      <p:font typeface="宋体" panose="02010600030101010101" pitchFamily="2" charset="-122"/>
      <p:regular r:id="rId42"/>
    </p:embeddedFont>
    <p:embeddedFont>
      <p:font typeface="UTM Alpine KT" panose="02040603050506020204" pitchFamily="18" charset="0"/>
      <p:regular r:id="rId43"/>
    </p:embeddedFont>
    <p:embeddedFont>
      <p:font typeface="#9Slide03 Arima Madurai Black" panose="00000A00000000000000" pitchFamily="2" charset="0"/>
      <p:bold r:id="rId44"/>
    </p:embeddedFont>
    <p:embeddedFont>
      <p:font typeface="#9Slide03 AmpleSoft Bold" panose="02000000000000000000" pitchFamily="2" charset="0"/>
      <p:regular r:id="rId45"/>
    </p:embeddedFont>
    <p:embeddedFont>
      <p:font typeface="宋体" panose="02010600030101010101" pitchFamily="2" charset="-122"/>
      <p:regular r:id="rId42"/>
    </p:embeddedFont>
    <p:embeddedFont>
      <p:font typeface="UTM Alberta Heavy" panose="02040603050506020204" pitchFamily="18" charset="0"/>
      <p:regular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微软雅黑" panose="020B0503020204020204" pitchFamily="34" charset="-122"/>
      <p:regular r:id="rId51"/>
      <p:bold r:id="rId52"/>
    </p:embeddedFont>
    <p:embeddedFont>
      <p:font typeface="UTM Avo" panose="02040603050506020204" pitchFamily="18" charset="0"/>
      <p:regular r:id="rId53"/>
      <p:bold r:id="rId54"/>
      <p:italic r:id="rId55"/>
      <p:boldItalic r:id="rId56"/>
    </p:embeddedFont>
    <p:embeddedFont>
      <p:font typeface="#9Slide03 Kaleko 105 Round Bold" pitchFamily="2" charset="0"/>
      <p:bold r:id="rId57"/>
    </p:embeddedFont>
    <p:embeddedFont>
      <p:font typeface="#9Slide03 Cabin Bold" panose="00000800000000000000" pitchFamily="2" charset="0"/>
      <p:bold r:id="rId58"/>
    </p:embeddedFont>
    <p:embeddedFont>
      <p:font typeface="Calibri Light" panose="020F0302020204030204" pitchFamily="34" charset="0"/>
      <p:regular r:id="rId59"/>
      <p:italic r:id="rId60"/>
    </p:embeddedFont>
    <p:embeddedFont>
      <p:font typeface="Harrington" panose="04040505050A02020702" pitchFamily="82" charset="0"/>
      <p:regular r:id="rId61"/>
    </p:embeddedFont>
    <p:embeddedFont>
      <p:font typeface="Wingdings 2" panose="05020102010507070707" pitchFamily="18" charset="2"/>
      <p:regular r:id="rId62"/>
    </p:embeddedFont>
  </p:embeddedFontLst>
  <p:custDataLst>
    <p:tags r:id="rId6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6B617"/>
    <a:srgbClr val="B8B400"/>
    <a:srgbClr val="059D13"/>
    <a:srgbClr val="3DF94F"/>
    <a:srgbClr val="A6FC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1" autoAdjust="0"/>
    <p:restoredTop sz="91059" autoAdjust="0"/>
  </p:normalViewPr>
  <p:slideViewPr>
    <p:cSldViewPr>
      <p:cViewPr varScale="1">
        <p:scale>
          <a:sx n="63" d="100"/>
          <a:sy n="63" d="100"/>
        </p:scale>
        <p:origin x="728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212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63" Type="http://schemas.openxmlformats.org/officeDocument/2006/relationships/tags" Target="tags/tag1.xml"/><Relationship Id="rId68" Type="http://schemas.microsoft.com/office/2015/10/relationships/revisionInfo" Target="revisionInfo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21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1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67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0CE058-9BF2-4454-9E0D-86D8BF8151C7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047A99-384C-4EA6-853C-22A0303F02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6068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47A99-384C-4EA6-853C-22A0303F026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08174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47A99-384C-4EA6-853C-22A0303F0266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09293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47A99-384C-4EA6-853C-22A0303F0266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04938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47A99-384C-4EA6-853C-22A0303F0266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0492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47A99-384C-4EA6-853C-22A0303F0266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1586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 smtClean="0"/>
              <a:t>Bấm</a:t>
            </a:r>
            <a:r>
              <a:rPr lang="vi-VN" baseline="0" dirty="0" smtClean="0"/>
              <a:t> vào số để đến câu hỏi</a:t>
            </a:r>
          </a:p>
          <a:p>
            <a:r>
              <a:rPr lang="vi-VN" baseline="0" dirty="0" smtClean="0"/>
              <a:t>Bấm tia chớp để đến bài học mới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47A99-384C-4EA6-853C-22A0303F026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2276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47A99-384C-4EA6-853C-22A0303F026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3134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47A99-384C-4EA6-853C-22A0303F026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7709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47A99-384C-4EA6-853C-22A0303F026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6478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D2DD08-BFD2-4617-92AF-E1951D5E311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2538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D2DD08-BFD2-4617-92AF-E1951D5E311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47016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D2DD08-BFD2-4617-92AF-E1951D5E311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4893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47A99-384C-4EA6-853C-22A0303F0266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9252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01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32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19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92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07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69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51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01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82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62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17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44741" y="6444476"/>
            <a:ext cx="12102518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DEEBF7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不得将觅知网的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DEEBF7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PPT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DEEBF7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模板、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DEEBF7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PPT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DEEBF7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素材，本身用于再出售，或者出租、出借、转让、分销、发布或者作为礼物供他人使用，不得转授权、出卖、转让本协议或者本协议中的权利。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DEEBF7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431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200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9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999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491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5159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256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77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188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4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152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44741" y="6444476"/>
            <a:ext cx="12102518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DEEBF7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不得将觅知网的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DEEBF7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PPT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DEEBF7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模板、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DEEBF7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PPT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DEEBF7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素材，本身用于再出售，或者出租、出借、转让、分销、发布或者作为礼物供他人使用，不得转授权、出卖、转让本协议或者本协议中的权利。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DEEBF7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530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23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06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997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911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864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885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72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835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198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40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44741" y="6444476"/>
            <a:ext cx="12102518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DEEBF7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不得将觅知网的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DEEBF7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PPT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DEEBF7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模板、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DEEBF7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PPT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DEEBF7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素材，本身用于再出售，或者出租、出借、转让、分销、发布或者作为礼物供他人使用，不得转授权、出卖、转让本协议或者本协议中的权利。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DEEBF7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735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419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871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19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553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947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14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191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43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591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737E46-9430-4D9F-85FB-304C4992FAE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12/3/2021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CAB7A6-F9C2-4961-8CAD-E612ED23DE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3031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737E46-9430-4D9F-85FB-304C4992FAE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12/3/2021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CAB7A6-F9C2-4961-8CAD-E612ED23DE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65853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737E46-9430-4D9F-85FB-304C4992FAE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12/3/2021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CAB7A6-F9C2-4961-8CAD-E612ED23DE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24451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737E46-9430-4D9F-85FB-304C4992FAE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12/3/2021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CAB7A6-F9C2-4961-8CAD-E612ED23DE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1458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737E46-9430-4D9F-85FB-304C4992FAE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12/3/2021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CAB7A6-F9C2-4961-8CAD-E612ED23DE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86714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737E46-9430-4D9F-85FB-304C4992FAE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12/3/2021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CAB7A6-F9C2-4961-8CAD-E612ED23DE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552568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737E46-9430-4D9F-85FB-304C4992FAE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12/3/2021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CAB7A6-F9C2-4961-8CAD-E612ED23DE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3222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737E46-9430-4D9F-85FB-304C4992FAE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12/3/2021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CAB7A6-F9C2-4961-8CAD-E612ED23DE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5312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737E46-9430-4D9F-85FB-304C4992FAE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12/3/2021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CAB7A6-F9C2-4961-8CAD-E612ED23DE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572137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737E46-9430-4D9F-85FB-304C4992FAE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12/3/2021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CAB7A6-F9C2-4961-8CAD-E612ED23DE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421813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737E46-9430-4D9F-85FB-304C4992FAE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12/3/2021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CAB7A6-F9C2-4961-8CAD-E612ED23DE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8199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52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67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55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8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19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21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132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97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87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70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14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204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1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79CF15E-DE61-487E-9DC6-1B7953D5A6B3}" type="datetimeFigureOut">
              <a:rPr lang="en-US" sz="1100" b="1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 panose="020B0604020202020204" pitchFamily="34" charset="0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12/3/2021</a:t>
            </a:fld>
            <a:endParaRPr lang="en-US" sz="1100" b="1">
              <a:solidFill>
                <a:srgbClr val="000000">
                  <a:lumMod val="50000"/>
                  <a:lumOff val="50000"/>
                </a:srgbClr>
              </a:solidFill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100" b="1">
              <a:solidFill>
                <a:srgbClr val="000000">
                  <a:lumMod val="50000"/>
                  <a:lumOff val="50000"/>
                </a:srgbClr>
              </a:solidFill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F19FBE5-DB00-4470-9AEA-8EF8C869F978}" type="slidenum">
              <a:rPr lang="en-US" altLang="en-US" sz="1200" b="1" smtClean="0">
                <a:solidFill>
                  <a:srgbClr val="7F7F7F"/>
                </a:solidFill>
                <a:latin typeface="Arial" panose="020B0604020202020204" pitchFamily="34" charset="0"/>
              </a:rPr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200" b="1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88863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72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90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5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53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41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15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98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823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85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81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87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94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633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1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79CF15E-DE61-487E-9DC6-1B7953D5A6B3}" type="datetimeFigureOut">
              <a:rPr lang="en-US" sz="1100" b="1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 panose="020B0604020202020204" pitchFamily="34" charset="0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12/3/2021</a:t>
            </a:fld>
            <a:endParaRPr lang="en-US" sz="1100" b="1">
              <a:solidFill>
                <a:srgbClr val="000000">
                  <a:lumMod val="50000"/>
                  <a:lumOff val="50000"/>
                </a:srgbClr>
              </a:solidFill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100" b="1">
              <a:solidFill>
                <a:srgbClr val="000000">
                  <a:lumMod val="50000"/>
                  <a:lumOff val="50000"/>
                </a:srgbClr>
              </a:solidFill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F19FBE5-DB00-4470-9AEA-8EF8C869F978}" type="slidenum">
              <a:rPr lang="en-US" altLang="en-US" sz="1200" b="1" smtClean="0">
                <a:solidFill>
                  <a:srgbClr val="7F7F7F"/>
                </a:solidFill>
                <a:latin typeface="Arial" panose="020B0604020202020204" pitchFamily="34" charset="0"/>
              </a:rPr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200" b="1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965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82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8816" y="-387424"/>
            <a:ext cx="936324" cy="1592236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5776" y="3936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solidFill>
                  <a:schemeClr val="bg1">
                    <a:lumMod val="6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vi-VN" baseline="0" dirty="0" smtClean="0">
                <a:solidFill>
                  <a:schemeClr val="bg1">
                    <a:lumMod val="6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 teams</a:t>
            </a:r>
            <a:endParaRPr lang="en-US" dirty="0">
              <a:solidFill>
                <a:schemeClr val="bg1">
                  <a:lumMod val="65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12/3/2021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5776" y="3936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solidFill>
                  <a:schemeClr val="bg1">
                    <a:lumMod val="6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vi-VN" baseline="0" dirty="0" smtClean="0">
                <a:solidFill>
                  <a:schemeClr val="bg1">
                    <a:lumMod val="6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 teams</a:t>
            </a:r>
            <a:endParaRPr lang="en-US" dirty="0">
              <a:solidFill>
                <a:schemeClr val="bg1">
                  <a:lumMod val="65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69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1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5776" y="3936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solidFill>
                  <a:schemeClr val="bg1">
                    <a:lumMod val="6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vi-VN" baseline="0" dirty="0" smtClean="0">
                <a:solidFill>
                  <a:schemeClr val="bg1">
                    <a:lumMod val="6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 teams</a:t>
            </a:r>
            <a:endParaRPr lang="en-US" dirty="0">
              <a:solidFill>
                <a:schemeClr val="bg1">
                  <a:lumMod val="65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81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1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5776" y="3936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solidFill>
                  <a:schemeClr val="bg1">
                    <a:lumMod val="6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vi-VN" baseline="0" dirty="0" smtClean="0">
                <a:solidFill>
                  <a:schemeClr val="bg1">
                    <a:lumMod val="6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 teams</a:t>
            </a:r>
            <a:endParaRPr lang="en-US" dirty="0">
              <a:solidFill>
                <a:schemeClr val="bg1">
                  <a:lumMod val="65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40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1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0EAF97-EB87-41B8-A976-8BC6DE5F982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091FFB-C317-4972-9209-87991A55E0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5776" y="3936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solidFill>
                  <a:schemeClr val="bg1">
                    <a:lumMod val="6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vi-VN" baseline="0" dirty="0" smtClean="0">
                <a:solidFill>
                  <a:schemeClr val="bg1">
                    <a:lumMod val="6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 teams</a:t>
            </a:r>
            <a:endParaRPr lang="en-US" dirty="0">
              <a:solidFill>
                <a:schemeClr val="bg1">
                  <a:lumMod val="65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885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737E46-9430-4D9F-85FB-304C4992FAE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12/3/2021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CAB7A6-F9C2-4961-8CAD-E612ED23DE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5776" y="3936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solidFill>
                  <a:schemeClr val="bg1">
                    <a:lumMod val="6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vi-VN" baseline="0" dirty="0" smtClean="0">
                <a:solidFill>
                  <a:schemeClr val="bg1">
                    <a:lumMod val="6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 teams</a:t>
            </a:r>
            <a:endParaRPr lang="en-US" dirty="0">
              <a:solidFill>
                <a:schemeClr val="bg1">
                  <a:lumMod val="65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804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7"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5776" y="3936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solidFill>
                  <a:schemeClr val="bg1">
                    <a:lumMod val="6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vi-VN" baseline="0" dirty="0" smtClean="0">
                <a:solidFill>
                  <a:schemeClr val="bg1">
                    <a:lumMod val="6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 teams</a:t>
            </a:r>
            <a:endParaRPr lang="en-US" dirty="0">
              <a:solidFill>
                <a:schemeClr val="bg1">
                  <a:lumMod val="65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572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7"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12/3/2021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5776" y="3936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solidFill>
                  <a:schemeClr val="bg1">
                    <a:lumMod val="6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vi-VN" baseline="0" dirty="0" smtClean="0">
                <a:solidFill>
                  <a:schemeClr val="bg1">
                    <a:lumMod val="6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 teams</a:t>
            </a:r>
            <a:endParaRPr lang="en-US" dirty="0">
              <a:solidFill>
                <a:schemeClr val="bg1">
                  <a:lumMod val="65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126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4.jpeg"/><Relationship Id="rId10" Type="http://schemas.microsoft.com/office/2007/relationships/hdphoto" Target="../media/hdphoto2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7.jpeg"/><Relationship Id="rId5" Type="http://schemas.openxmlformats.org/officeDocument/2006/relationships/image" Target="../media/image9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0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0.gif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6.svg"/><Relationship Id="rId18" Type="http://schemas.openxmlformats.org/officeDocument/2006/relationships/slide" Target="slide8.xml"/><Relationship Id="rId3" Type="http://schemas.openxmlformats.org/officeDocument/2006/relationships/slideLayout" Target="../slideLayouts/slideLayout18.xml"/><Relationship Id="rId21" Type="http://schemas.openxmlformats.org/officeDocument/2006/relationships/image" Target="../media/image6.png"/><Relationship Id="rId7" Type="http://schemas.openxmlformats.org/officeDocument/2006/relationships/image" Target="../media/image20.svg"/><Relationship Id="rId12" Type="http://schemas.openxmlformats.org/officeDocument/2006/relationships/image" Target="../media/image14.png"/><Relationship Id="rId17" Type="http://schemas.openxmlformats.org/officeDocument/2006/relationships/image" Target="../media/image30.svg"/><Relationship Id="rId2" Type="http://schemas.microsoft.com/office/2007/relationships/media" Target="../media/media2.mp3"/><Relationship Id="rId16" Type="http://schemas.openxmlformats.org/officeDocument/2006/relationships/image" Target="../media/image16.png"/><Relationship Id="rId20" Type="http://schemas.openxmlformats.org/officeDocument/2006/relationships/image" Target="../media/image18.gif"/><Relationship Id="rId1" Type="http://schemas.openxmlformats.org/officeDocument/2006/relationships/audio" Target="NULL" TargetMode="External"/><Relationship Id="rId6" Type="http://schemas.openxmlformats.org/officeDocument/2006/relationships/image" Target="../media/image11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5" Type="http://schemas.openxmlformats.org/officeDocument/2006/relationships/image" Target="../media/image28.svg"/><Relationship Id="rId10" Type="http://schemas.openxmlformats.org/officeDocument/2006/relationships/image" Target="../media/image13.png"/><Relationship Id="rId19" Type="http://schemas.openxmlformats.org/officeDocument/2006/relationships/image" Target="../media/image17.gif"/><Relationship Id="rId4" Type="http://schemas.openxmlformats.org/officeDocument/2006/relationships/image" Target="../media/image10.png"/><Relationship Id="rId9" Type="http://schemas.openxmlformats.org/officeDocument/2006/relationships/image" Target="../media/image22.sv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0.xml"/><Relationship Id="rId5" Type="http://schemas.openxmlformats.org/officeDocument/2006/relationships/image" Target="../media/image54.jp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5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6.xml"/><Relationship Id="rId4" Type="http://schemas.microsoft.com/office/2007/relationships/hdphoto" Target="../media/hdphoto6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55" Type="http://schemas.openxmlformats.org/officeDocument/2006/relationships/image" Target="../media/image60.svg"/><Relationship Id="rId63" Type="http://schemas.openxmlformats.org/officeDocument/2006/relationships/image" Target="../media/image24.svg"/><Relationship Id="rId68" Type="http://schemas.openxmlformats.org/officeDocument/2006/relationships/image" Target="../media/image27.gif"/><Relationship Id="rId25" Type="http://schemas.openxmlformats.org/officeDocument/2006/relationships/image" Target="../media/image15.png"/><Relationship Id="rId59" Type="http://schemas.openxmlformats.org/officeDocument/2006/relationships/image" Target="../media/image64.svg"/><Relationship Id="rId67" Type="http://schemas.openxmlformats.org/officeDocument/2006/relationships/slide" Target="slide7.xml"/><Relationship Id="rId17" Type="http://schemas.openxmlformats.org/officeDocument/2006/relationships/image" Target="../media/image46.svg"/><Relationship Id="rId71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54" Type="http://schemas.openxmlformats.org/officeDocument/2006/relationships/image" Target="../media/image21.png"/><Relationship Id="rId62" Type="http://schemas.openxmlformats.org/officeDocument/2006/relationships/image" Target="../media/image13.png"/><Relationship Id="rId70" Type="http://schemas.openxmlformats.org/officeDocument/2006/relationships/image" Target="../media/image2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24" Type="http://schemas.openxmlformats.org/officeDocument/2006/relationships/slide" Target="slide6.xml"/><Relationship Id="rId53" Type="http://schemas.openxmlformats.org/officeDocument/2006/relationships/image" Target="../media/image58.svg"/><Relationship Id="rId58" Type="http://schemas.openxmlformats.org/officeDocument/2006/relationships/image" Target="../media/image23.png"/><Relationship Id="rId66" Type="http://schemas.openxmlformats.org/officeDocument/2006/relationships/image" Target="../media/image26.gif"/><Relationship Id="rId5" Type="http://schemas.openxmlformats.org/officeDocument/2006/relationships/slide" Target="slide4.xml"/><Relationship Id="rId23" Type="http://schemas.openxmlformats.org/officeDocument/2006/relationships/slide" Target="slide5.xml"/><Relationship Id="rId57" Type="http://schemas.openxmlformats.org/officeDocument/2006/relationships/image" Target="../media/image62.svg"/><Relationship Id="rId61" Type="http://schemas.openxmlformats.org/officeDocument/2006/relationships/image" Target="../media/image66.svg"/><Relationship Id="rId52" Type="http://schemas.openxmlformats.org/officeDocument/2006/relationships/image" Target="../media/image20.png"/><Relationship Id="rId60" Type="http://schemas.openxmlformats.org/officeDocument/2006/relationships/image" Target="../media/image24.png"/><Relationship Id="rId65" Type="http://schemas.openxmlformats.org/officeDocument/2006/relationships/image" Target="../media/image68.svg"/><Relationship Id="rId19" Type="http://schemas.openxmlformats.org/officeDocument/2006/relationships/image" Target="../media/image8.svg"/><Relationship Id="rId4" Type="http://schemas.openxmlformats.org/officeDocument/2006/relationships/image" Target="../media/image22.svg"/><Relationship Id="rId22" Type="http://schemas.openxmlformats.org/officeDocument/2006/relationships/image" Target="../media/image48.svg"/><Relationship Id="rId56" Type="http://schemas.openxmlformats.org/officeDocument/2006/relationships/image" Target="../media/image22.png"/><Relationship Id="rId64" Type="http://schemas.openxmlformats.org/officeDocument/2006/relationships/image" Target="../media/image25.png"/><Relationship Id="rId69" Type="http://schemas.openxmlformats.org/officeDocument/2006/relationships/image" Target="../media/image28.png"/><Relationship Id="rId9" Type="http://schemas.openxmlformats.org/officeDocument/2006/relationships/image" Target="../media/image40.svg"/><Relationship Id="rId51" Type="http://schemas.openxmlformats.org/officeDocument/2006/relationships/image" Target="../media/image28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32.png"/><Relationship Id="rId18" Type="http://schemas.openxmlformats.org/officeDocument/2006/relationships/image" Target="../media/image73.svg"/><Relationship Id="rId26" Type="http://schemas.openxmlformats.org/officeDocument/2006/relationships/image" Target="../media/image38.png"/><Relationship Id="rId3" Type="http://schemas.openxmlformats.org/officeDocument/2006/relationships/slideLayout" Target="../slideLayouts/slideLayout18.xml"/><Relationship Id="rId21" Type="http://schemas.openxmlformats.org/officeDocument/2006/relationships/image" Target="../media/image36.png"/><Relationship Id="rId7" Type="http://schemas.openxmlformats.org/officeDocument/2006/relationships/audio" Target="../media/audio4.wav"/><Relationship Id="rId12" Type="http://schemas.openxmlformats.org/officeDocument/2006/relationships/image" Target="../media/image71.svg"/><Relationship Id="rId17" Type="http://schemas.openxmlformats.org/officeDocument/2006/relationships/image" Target="../media/image34.png"/><Relationship Id="rId25" Type="http://schemas.openxmlformats.org/officeDocument/2006/relationships/image" Target="../media/image79.svg"/><Relationship Id="rId2" Type="http://schemas.openxmlformats.org/officeDocument/2006/relationships/audio" Target="../media/media3.mp3"/><Relationship Id="rId16" Type="http://schemas.openxmlformats.org/officeDocument/2006/relationships/image" Target="../media/image40.svg"/><Relationship Id="rId20" Type="http://schemas.openxmlformats.org/officeDocument/2006/relationships/image" Target="../media/image75.svg"/><Relationship Id="rId29" Type="http://schemas.openxmlformats.org/officeDocument/2006/relationships/image" Target="../media/image17.gif"/><Relationship Id="rId1" Type="http://schemas.microsoft.com/office/2007/relationships/media" Target="../media/media3.mp3"/><Relationship Id="rId6" Type="http://schemas.openxmlformats.org/officeDocument/2006/relationships/audio" Target="../media/audio3.wav"/><Relationship Id="rId11" Type="http://schemas.openxmlformats.org/officeDocument/2006/relationships/image" Target="../media/image31.png"/><Relationship Id="rId24" Type="http://schemas.openxmlformats.org/officeDocument/2006/relationships/image" Target="../media/image37.png"/><Relationship Id="rId32" Type="http://schemas.openxmlformats.org/officeDocument/2006/relationships/image" Target="../media/image40.gif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23" Type="http://schemas.openxmlformats.org/officeDocument/2006/relationships/slide" Target="slide3.xml"/><Relationship Id="rId28" Type="http://schemas.openxmlformats.org/officeDocument/2006/relationships/slide" Target="slide4.xml"/><Relationship Id="rId10" Type="http://schemas.openxmlformats.org/officeDocument/2006/relationships/image" Target="../media/image26.svg"/><Relationship Id="rId19" Type="http://schemas.openxmlformats.org/officeDocument/2006/relationships/image" Target="../media/image35.png"/><Relationship Id="rId31" Type="http://schemas.openxmlformats.org/officeDocument/2006/relationships/image" Target="../media/image6.png"/><Relationship Id="rId4" Type="http://schemas.openxmlformats.org/officeDocument/2006/relationships/audio" Target="../media/audio1.wav"/><Relationship Id="rId14" Type="http://schemas.openxmlformats.org/officeDocument/2006/relationships/image" Target="../media/image38.svg"/><Relationship Id="rId22" Type="http://schemas.openxmlformats.org/officeDocument/2006/relationships/image" Target="../media/image77.svg"/><Relationship Id="rId27" Type="http://schemas.openxmlformats.org/officeDocument/2006/relationships/image" Target="../media/image81.svg"/><Relationship Id="rId30" Type="http://schemas.openxmlformats.org/officeDocument/2006/relationships/image" Target="../media/image39.gif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2.png"/><Relationship Id="rId18" Type="http://schemas.openxmlformats.org/officeDocument/2006/relationships/image" Target="../media/image730.svg"/><Relationship Id="rId26" Type="http://schemas.openxmlformats.org/officeDocument/2006/relationships/image" Target="../media/image38.png"/><Relationship Id="rId3" Type="http://schemas.openxmlformats.org/officeDocument/2006/relationships/slideLayout" Target="../slideLayouts/slideLayout18.xml"/><Relationship Id="rId21" Type="http://schemas.openxmlformats.org/officeDocument/2006/relationships/image" Target="../media/image36.png"/><Relationship Id="rId7" Type="http://schemas.openxmlformats.org/officeDocument/2006/relationships/image" Target="../media/image14.png"/><Relationship Id="rId12" Type="http://schemas.openxmlformats.org/officeDocument/2006/relationships/image" Target="../media/image710.svg"/><Relationship Id="rId17" Type="http://schemas.openxmlformats.org/officeDocument/2006/relationships/image" Target="../media/image34.png"/><Relationship Id="rId25" Type="http://schemas.openxmlformats.org/officeDocument/2006/relationships/image" Target="../media/image790.svg"/><Relationship Id="rId2" Type="http://schemas.openxmlformats.org/officeDocument/2006/relationships/audio" Target="../media/media3.mp3"/><Relationship Id="rId16" Type="http://schemas.openxmlformats.org/officeDocument/2006/relationships/image" Target="../media/image400.svg"/><Relationship Id="rId20" Type="http://schemas.openxmlformats.org/officeDocument/2006/relationships/image" Target="../media/image750.svg"/><Relationship Id="rId29" Type="http://schemas.openxmlformats.org/officeDocument/2006/relationships/image" Target="../media/image17.gif"/><Relationship Id="rId1" Type="http://schemas.microsoft.com/office/2007/relationships/media" Target="../media/media3.mp3"/><Relationship Id="rId6" Type="http://schemas.openxmlformats.org/officeDocument/2006/relationships/audio" Target="../media/audio4.wav"/><Relationship Id="rId11" Type="http://schemas.openxmlformats.org/officeDocument/2006/relationships/image" Target="../media/image31.png"/><Relationship Id="rId24" Type="http://schemas.openxmlformats.org/officeDocument/2006/relationships/image" Target="../media/image37.pn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23" Type="http://schemas.openxmlformats.org/officeDocument/2006/relationships/slide" Target="slide3.xml"/><Relationship Id="rId28" Type="http://schemas.openxmlformats.org/officeDocument/2006/relationships/slide" Target="slide4.xml"/><Relationship Id="rId10" Type="http://schemas.openxmlformats.org/officeDocument/2006/relationships/image" Target="../media/image260.svg"/><Relationship Id="rId19" Type="http://schemas.openxmlformats.org/officeDocument/2006/relationships/image" Target="../media/image35.png"/><Relationship Id="rId31" Type="http://schemas.openxmlformats.org/officeDocument/2006/relationships/image" Target="../media/image6.png"/><Relationship Id="rId4" Type="http://schemas.openxmlformats.org/officeDocument/2006/relationships/audio" Target="../media/audio1.wav"/><Relationship Id="rId14" Type="http://schemas.openxmlformats.org/officeDocument/2006/relationships/image" Target="../media/image380.svg"/><Relationship Id="rId22" Type="http://schemas.openxmlformats.org/officeDocument/2006/relationships/image" Target="../media/image770.svg"/><Relationship Id="rId27" Type="http://schemas.openxmlformats.org/officeDocument/2006/relationships/image" Target="../media/image810.svg"/><Relationship Id="rId30" Type="http://schemas.openxmlformats.org/officeDocument/2006/relationships/image" Target="../media/image39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32.png"/><Relationship Id="rId18" Type="http://schemas.openxmlformats.org/officeDocument/2006/relationships/image" Target="../media/image730.svg"/><Relationship Id="rId26" Type="http://schemas.openxmlformats.org/officeDocument/2006/relationships/image" Target="../media/image38.png"/><Relationship Id="rId3" Type="http://schemas.openxmlformats.org/officeDocument/2006/relationships/slideLayout" Target="../slideLayouts/slideLayout18.xml"/><Relationship Id="rId21" Type="http://schemas.openxmlformats.org/officeDocument/2006/relationships/image" Target="../media/image36.png"/><Relationship Id="rId7" Type="http://schemas.openxmlformats.org/officeDocument/2006/relationships/audio" Target="../media/audio4.wav"/><Relationship Id="rId12" Type="http://schemas.openxmlformats.org/officeDocument/2006/relationships/image" Target="../media/image710.svg"/><Relationship Id="rId17" Type="http://schemas.openxmlformats.org/officeDocument/2006/relationships/image" Target="../media/image34.png"/><Relationship Id="rId25" Type="http://schemas.openxmlformats.org/officeDocument/2006/relationships/image" Target="../media/image790.svg"/><Relationship Id="rId2" Type="http://schemas.openxmlformats.org/officeDocument/2006/relationships/audio" Target="../media/media3.mp3"/><Relationship Id="rId16" Type="http://schemas.openxmlformats.org/officeDocument/2006/relationships/image" Target="../media/image400.svg"/><Relationship Id="rId20" Type="http://schemas.openxmlformats.org/officeDocument/2006/relationships/image" Target="../media/image750.svg"/><Relationship Id="rId29" Type="http://schemas.openxmlformats.org/officeDocument/2006/relationships/image" Target="../media/image17.gif"/><Relationship Id="rId1" Type="http://schemas.microsoft.com/office/2007/relationships/media" Target="../media/media3.mp3"/><Relationship Id="rId6" Type="http://schemas.openxmlformats.org/officeDocument/2006/relationships/audio" Target="../media/audio3.wav"/><Relationship Id="rId11" Type="http://schemas.openxmlformats.org/officeDocument/2006/relationships/image" Target="../media/image31.png"/><Relationship Id="rId24" Type="http://schemas.openxmlformats.org/officeDocument/2006/relationships/image" Target="../media/image37.png"/><Relationship Id="rId32" Type="http://schemas.openxmlformats.org/officeDocument/2006/relationships/image" Target="../media/image40.gif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23" Type="http://schemas.openxmlformats.org/officeDocument/2006/relationships/slide" Target="slide3.xml"/><Relationship Id="rId28" Type="http://schemas.openxmlformats.org/officeDocument/2006/relationships/slide" Target="slide4.xml"/><Relationship Id="rId10" Type="http://schemas.openxmlformats.org/officeDocument/2006/relationships/image" Target="../media/image260.svg"/><Relationship Id="rId19" Type="http://schemas.openxmlformats.org/officeDocument/2006/relationships/image" Target="../media/image35.png"/><Relationship Id="rId31" Type="http://schemas.openxmlformats.org/officeDocument/2006/relationships/image" Target="../media/image6.png"/><Relationship Id="rId4" Type="http://schemas.openxmlformats.org/officeDocument/2006/relationships/audio" Target="../media/audio1.wav"/><Relationship Id="rId14" Type="http://schemas.openxmlformats.org/officeDocument/2006/relationships/image" Target="../media/image380.svg"/><Relationship Id="rId22" Type="http://schemas.openxmlformats.org/officeDocument/2006/relationships/image" Target="../media/image770.svg"/><Relationship Id="rId27" Type="http://schemas.openxmlformats.org/officeDocument/2006/relationships/image" Target="../media/image810.svg"/><Relationship Id="rId30" Type="http://schemas.openxmlformats.org/officeDocument/2006/relationships/image" Target="../media/image3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microsoft.com/office/2007/relationships/hdphoto" Target="../media/hdphoto4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8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6" cstate="print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1319"/>
          <a:stretch/>
        </p:blipFill>
        <p:spPr>
          <a:xfrm flipH="1">
            <a:off x="1524000" y="3632354"/>
            <a:ext cx="3596101" cy="3272466"/>
          </a:xfrm>
          <a:prstGeom prst="rect">
            <a:avLst/>
          </a:prstGeom>
        </p:spPr>
      </p:pic>
      <p:sp>
        <p:nvSpPr>
          <p:cNvPr id="3" name="标题 3">
            <a:extLst>
              <a:ext uri="{FF2B5EF4-FFF2-40B4-BE49-F238E27FC236}">
                <a16:creationId xmlns:a16="http://schemas.microsoft.com/office/drawing/2014/main" id="{D0636E7B-99F2-4382-9BCA-410A9AFFD9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3792" y="1898372"/>
            <a:ext cx="7702016" cy="971714"/>
          </a:xfrm>
        </p:spPr>
        <p:txBody>
          <a:bodyPr>
            <a:noAutofit/>
          </a:bodyPr>
          <a:lstStyle/>
          <a:p>
            <a:r>
              <a:rPr lang="vi-VN" altLang="zh-CN" sz="6600" dirty="0" smtClean="0">
                <a:solidFill>
                  <a:srgbClr val="FF0000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Cấu</a:t>
            </a:r>
            <a:r>
              <a:rPr lang="vi-VN" altLang="zh-CN" sz="6600" dirty="0">
                <a:solidFill>
                  <a:srgbClr val="00B050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 </a:t>
            </a:r>
            <a:r>
              <a:rPr lang="vi-VN" altLang="zh-CN" sz="6600" dirty="0" smtClean="0">
                <a:solidFill>
                  <a:srgbClr val="00B050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tạo </a:t>
            </a:r>
            <a:r>
              <a:rPr lang="vi-VN" altLang="zh-CN" sz="6600" dirty="0" smtClean="0">
                <a:solidFill>
                  <a:srgbClr val="0070C0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bài </a:t>
            </a:r>
            <a:r>
              <a:rPr lang="vi-VN" altLang="zh-CN" sz="6600" dirty="0" smtClean="0">
                <a:solidFill>
                  <a:srgbClr val="00B0F0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văn </a:t>
            </a:r>
            <a:r>
              <a:rPr lang="vi-VN" altLang="zh-CN" sz="6600" dirty="0" smtClean="0">
                <a:solidFill>
                  <a:srgbClr val="002060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Miêu </a:t>
            </a:r>
            <a:r>
              <a:rPr lang="vi-VN" altLang="zh-CN" sz="6600" dirty="0" smtClean="0">
                <a:solidFill>
                  <a:srgbClr val="7030A0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tả </a:t>
            </a:r>
            <a:r>
              <a:rPr lang="vi-VN" altLang="zh-CN" sz="6600" dirty="0" smtClean="0">
                <a:solidFill>
                  <a:schemeClr val="accent6">
                    <a:lumMod val="75000"/>
                  </a:schemeClr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đồ</a:t>
            </a:r>
            <a:r>
              <a:rPr lang="vi-VN" altLang="zh-CN" sz="6600" dirty="0" smtClean="0">
                <a:solidFill>
                  <a:srgbClr val="7030A0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 </a:t>
            </a:r>
            <a:r>
              <a:rPr lang="vi-VN" altLang="zh-CN" sz="6600" dirty="0" smtClean="0">
                <a:solidFill>
                  <a:schemeClr val="accent2">
                    <a:lumMod val="75000"/>
                  </a:schemeClr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vật</a:t>
            </a:r>
            <a:endParaRPr lang="zh-CN" altLang="en-US" sz="6600" dirty="0">
              <a:solidFill>
                <a:schemeClr val="accent2">
                  <a:lumMod val="75000"/>
                </a:schemeClr>
              </a:solidFill>
              <a:latin typeface="方正经黑简体" panose="02000000000000000000" pitchFamily="2" charset="-122"/>
              <a:ea typeface="方正经黑简体" panose="02000000000000000000" pitchFamily="2" charset="-122"/>
            </a:endParaRPr>
          </a:p>
        </p:txBody>
      </p:sp>
      <p:sp>
        <p:nvSpPr>
          <p:cNvPr id="5" name="标题 3">
            <a:extLst>
              <a:ext uri="{FF2B5EF4-FFF2-40B4-BE49-F238E27FC236}">
                <a16:creationId xmlns:a16="http://schemas.microsoft.com/office/drawing/2014/main" id="{D0636E7B-99F2-4382-9BCA-410A9AFFD9E7}"/>
              </a:ext>
            </a:extLst>
          </p:cNvPr>
          <p:cNvSpPr txBox="1">
            <a:spLocks/>
          </p:cNvSpPr>
          <p:nvPr/>
        </p:nvSpPr>
        <p:spPr>
          <a:xfrm>
            <a:off x="5591944" y="490422"/>
            <a:ext cx="4084780" cy="683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vi-VN" altLang="zh-CN" sz="3600" dirty="0" smtClean="0">
                <a:solidFill>
                  <a:srgbClr val="FF0000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- Tập làm văn -</a:t>
            </a:r>
            <a:endParaRPr lang="zh-CN" altLang="en-US" sz="3600" dirty="0">
              <a:solidFill>
                <a:srgbClr val="002060"/>
              </a:solidFill>
              <a:latin typeface="方正经黑简体" panose="02000000000000000000" pitchFamily="2" charset="-122"/>
              <a:ea typeface="方正经黑简体" panose="02000000000000000000" pitchFamily="2" charset="-122"/>
            </a:endParaRPr>
          </a:p>
        </p:txBody>
      </p:sp>
      <p:pic>
        <p:nvPicPr>
          <p:cNvPr id="7" name="简单的礼物 simple gift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828600" y="404664"/>
            <a:ext cx="609600" cy="6096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14995">
            <a:off x="2194389" y="2792324"/>
            <a:ext cx="2885440" cy="307942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3294" flipH="1">
            <a:off x="3812116" y="4766330"/>
            <a:ext cx="1521257" cy="2299468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110" y="1888857"/>
            <a:ext cx="862843" cy="840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858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1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/>
      <p:bldP spid="3" grpId="1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1427414"/>
            <a:ext cx="452360" cy="440610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grpSp>
        <p:nvGrpSpPr>
          <p:cNvPr id="2" name="组合 1"/>
          <p:cNvGrpSpPr/>
          <p:nvPr/>
        </p:nvGrpSpPr>
        <p:grpSpPr>
          <a:xfrm>
            <a:off x="2780204" y="1441431"/>
            <a:ext cx="5741469" cy="714375"/>
            <a:chOff x="1639230" y="1604161"/>
            <a:chExt cx="6415088" cy="714375"/>
          </a:xfrm>
          <a:noFill/>
          <a:effectLst/>
        </p:grpSpPr>
        <p:sp>
          <p:nvSpPr>
            <p:cNvPr id="23" name="平行四边形 22"/>
            <p:cNvSpPr/>
            <p:nvPr/>
          </p:nvSpPr>
          <p:spPr>
            <a:xfrm>
              <a:off x="1639230" y="1604161"/>
              <a:ext cx="6415088" cy="714375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/>
              <a:endParaRPr lang="zh-CN" altLang="en-US" sz="3200" noProof="1">
                <a:solidFill>
                  <a:schemeClr val="tx1"/>
                </a:solidFill>
                <a:latin typeface="#9Slide03 Arima Madurai Black" panose="00000A00000000000000" pitchFamily="2" charset="0"/>
                <a:ea typeface="方正经黑简体" panose="02000000000000000000" pitchFamily="2" charset="-122"/>
                <a:cs typeface="#9Slide03 Arima Madurai Black" panose="00000A00000000000000" pitchFamily="2" charset="0"/>
              </a:endParaRPr>
            </a:p>
          </p:txBody>
        </p:sp>
        <p:sp>
          <p:nvSpPr>
            <p:cNvPr id="24" name="文本框 49"/>
            <p:cNvSpPr txBox="1">
              <a:spLocks noChangeArrowheads="1"/>
            </p:cNvSpPr>
            <p:nvPr/>
          </p:nvSpPr>
          <p:spPr bwMode="auto">
            <a:xfrm>
              <a:off x="1926568" y="1668061"/>
              <a:ext cx="5957800" cy="584775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457200" indent="-457200" eaLnBrk="0" hangingPunct="0">
                <a:buFontTx/>
                <a:buAutoNum type="alphaLcParenR"/>
              </a:pP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Bài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văn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tả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cái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gì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?</a:t>
              </a:r>
            </a:p>
          </p:txBody>
        </p:sp>
      </p:grpSp>
      <p:pic>
        <p:nvPicPr>
          <p:cNvPr id="31" name="图片 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2354514"/>
            <a:ext cx="452360" cy="440610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32" name="图片 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3403851"/>
            <a:ext cx="452360" cy="440610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33" name="图片 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4453189"/>
            <a:ext cx="452360" cy="440610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grpSp>
        <p:nvGrpSpPr>
          <p:cNvPr id="3" name="组合 2"/>
          <p:cNvGrpSpPr/>
          <p:nvPr/>
        </p:nvGrpSpPr>
        <p:grpSpPr>
          <a:xfrm>
            <a:off x="2659928" y="2168486"/>
            <a:ext cx="9268720" cy="1633560"/>
            <a:chOff x="1639230" y="2575895"/>
            <a:chExt cx="6415088" cy="1633560"/>
          </a:xfrm>
          <a:noFill/>
          <a:effectLst/>
        </p:grpSpPr>
        <p:sp>
          <p:nvSpPr>
            <p:cNvPr id="35" name="平行四边形 34"/>
            <p:cNvSpPr/>
            <p:nvPr/>
          </p:nvSpPr>
          <p:spPr>
            <a:xfrm>
              <a:off x="1639230" y="2575895"/>
              <a:ext cx="6415088" cy="714375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/>
              <a:endParaRPr lang="zh-CN" altLang="en-US" sz="3200" noProof="1">
                <a:solidFill>
                  <a:schemeClr val="tx1"/>
                </a:solidFill>
                <a:latin typeface="#9Slide03 Arima Madurai Black" panose="00000A00000000000000" pitchFamily="2" charset="0"/>
                <a:ea typeface="方正经黑简体" panose="02000000000000000000" pitchFamily="2" charset="-122"/>
                <a:cs typeface="#9Slide03 Arima Madurai Black" panose="00000A00000000000000" pitchFamily="2" charset="0"/>
              </a:endParaRPr>
            </a:p>
          </p:txBody>
        </p:sp>
        <p:sp>
          <p:nvSpPr>
            <p:cNvPr id="36" name="文本框 49"/>
            <p:cNvSpPr txBox="1">
              <a:spLocks noChangeArrowheads="1"/>
            </p:cNvSpPr>
            <p:nvPr/>
          </p:nvSpPr>
          <p:spPr bwMode="auto">
            <a:xfrm>
              <a:off x="1926568" y="2639795"/>
              <a:ext cx="5957800" cy="156966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vi-VN" sz="3200" b="1" dirty="0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b) </a:t>
              </a:r>
              <a:r>
                <a:rPr lang="en-US" sz="3200" b="1" dirty="0" err="1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Tìm</a:t>
              </a:r>
              <a:r>
                <a:rPr lang="en-US" sz="3200" b="1" dirty="0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các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phần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mơ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̉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bài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,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kết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bài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.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Mỗi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phần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ấy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nói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lên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điều</a:t>
              </a:r>
              <a:r>
                <a:rPr lang="vi-VN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gì?</a:t>
              </a:r>
              <a:endParaRPr lang="en-US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  <a:p>
              <a:endParaRPr lang="zh-CN" altLang="en-US" sz="3200" dirty="0">
                <a:latin typeface="#9Slide03 Arima Madurai Black" panose="00000A00000000000000" pitchFamily="2" charset="0"/>
                <a:ea typeface="方正经黑简体" panose="02000000000000000000" pitchFamily="2" charset="-122"/>
                <a:cs typeface="#9Slide03 Arima Madurai Black" panose="00000A00000000000000" pitchFamily="2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2659928" y="3197672"/>
            <a:ext cx="8908680" cy="1141118"/>
            <a:chOff x="1639230" y="3605081"/>
            <a:chExt cx="6415088" cy="1141118"/>
          </a:xfrm>
          <a:noFill/>
          <a:effectLst/>
        </p:grpSpPr>
        <p:sp>
          <p:nvSpPr>
            <p:cNvPr id="37" name="平行四边形 36"/>
            <p:cNvSpPr/>
            <p:nvPr/>
          </p:nvSpPr>
          <p:spPr>
            <a:xfrm>
              <a:off x="1639230" y="3605081"/>
              <a:ext cx="6415088" cy="714375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/>
              <a:endParaRPr lang="zh-CN" altLang="en-US" sz="3200" noProof="1">
                <a:solidFill>
                  <a:schemeClr val="tx1"/>
                </a:solidFill>
                <a:latin typeface="#9Slide03 Arima Madurai Black" panose="00000A00000000000000" pitchFamily="2" charset="0"/>
                <a:ea typeface="方正经黑简体" panose="02000000000000000000" pitchFamily="2" charset="-122"/>
                <a:cs typeface="#9Slide03 Arima Madurai Black" panose="00000A00000000000000" pitchFamily="2" charset="0"/>
              </a:endParaRPr>
            </a:p>
          </p:txBody>
        </p:sp>
        <p:sp>
          <p:nvSpPr>
            <p:cNvPr id="38" name="文本框 49"/>
            <p:cNvSpPr txBox="1">
              <a:spLocks noChangeArrowheads="1"/>
            </p:cNvSpPr>
            <p:nvPr/>
          </p:nvSpPr>
          <p:spPr bwMode="auto">
            <a:xfrm>
              <a:off x="1926568" y="3668981"/>
              <a:ext cx="5957800" cy="1077218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457200" indent="-457200" eaLnBrk="0" hangingPunct="0"/>
              <a:r>
                <a:rPr lang="vi-VN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)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Các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phần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mở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bài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,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kết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bài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đó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giống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với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những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cách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mở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bài,kết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bài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nào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đã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học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?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639616" y="4304106"/>
            <a:ext cx="8908680" cy="1141118"/>
            <a:chOff x="1639230" y="4674570"/>
            <a:chExt cx="6415088" cy="1141118"/>
          </a:xfrm>
          <a:noFill/>
          <a:effectLst/>
        </p:grpSpPr>
        <p:sp>
          <p:nvSpPr>
            <p:cNvPr id="39" name="平行四边形 38"/>
            <p:cNvSpPr/>
            <p:nvPr/>
          </p:nvSpPr>
          <p:spPr>
            <a:xfrm>
              <a:off x="1639230" y="4674570"/>
              <a:ext cx="6415088" cy="714375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/>
              <a:endParaRPr lang="zh-CN" altLang="en-US" sz="3200" noProof="1">
                <a:solidFill>
                  <a:schemeClr val="tx1"/>
                </a:solidFill>
                <a:latin typeface="#9Slide03 Arima Madurai Black" panose="00000A00000000000000" pitchFamily="2" charset="0"/>
                <a:ea typeface="方正经黑简体" panose="02000000000000000000" pitchFamily="2" charset="-122"/>
                <a:cs typeface="#9Slide03 Arima Madurai Black" panose="00000A00000000000000" pitchFamily="2" charset="0"/>
              </a:endParaRPr>
            </a:p>
          </p:txBody>
        </p:sp>
        <p:sp>
          <p:nvSpPr>
            <p:cNvPr id="40" name="文本框 49"/>
            <p:cNvSpPr txBox="1">
              <a:spLocks noChangeArrowheads="1"/>
            </p:cNvSpPr>
            <p:nvPr/>
          </p:nvSpPr>
          <p:spPr bwMode="auto">
            <a:xfrm>
              <a:off x="1926568" y="4738470"/>
              <a:ext cx="5957800" cy="1077218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d)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Phần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thân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bài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vi-VN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ả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cái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cối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theo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sz="3200" b="1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trình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vi-VN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ự</a:t>
              </a:r>
              <a:r>
                <a:rPr lang="vi-VN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như th</a:t>
              </a:r>
              <a:r>
                <a:rPr lang="en-US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ế</a:t>
              </a:r>
              <a:r>
                <a:rPr lang="vi-VN" sz="3200" b="1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nào</a:t>
              </a:r>
              <a:r>
                <a:rPr lang="vi-VN" sz="3200" b="1" dirty="0" smtClean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?</a:t>
              </a:r>
              <a:endParaRPr lang="vi-VN" sz="32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8492577" y="5469863"/>
            <a:ext cx="899593" cy="999584"/>
            <a:chOff x="3056312" y="429021"/>
            <a:chExt cx="6092959" cy="6456363"/>
          </a:xfrm>
        </p:grpSpPr>
        <p:pic>
          <p:nvPicPr>
            <p:cNvPr id="41" name="图片 4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1319"/>
            <a:stretch/>
          </p:blipFill>
          <p:spPr>
            <a:xfrm>
              <a:off x="3056312" y="1340768"/>
              <a:ext cx="6092959" cy="5544616"/>
            </a:xfrm>
            <a:prstGeom prst="rect">
              <a:avLst/>
            </a:prstGeom>
          </p:spPr>
        </p:pic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/>
                      </a14:imgEffect>
                      <a14:imgEffect>
                        <a14:sharpenSoften amount="-50000"/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185005" flipH="1">
              <a:off x="3553629" y="494741"/>
              <a:ext cx="4361815" cy="42303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6614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50"/>
          <a:stretch>
            <a:fillRect/>
          </a:stretch>
        </p:blipFill>
        <p:spPr>
          <a:xfrm>
            <a:off x="0" y="4396615"/>
            <a:ext cx="12192000" cy="29813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0" r="51893" b="32813"/>
          <a:stretch>
            <a:fillRect/>
          </a:stretch>
        </p:blipFill>
        <p:spPr>
          <a:xfrm>
            <a:off x="2030765" y="-189761"/>
            <a:ext cx="2654802" cy="163830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0" r="51893" b="32813"/>
          <a:stretch>
            <a:fillRect/>
          </a:stretch>
        </p:blipFill>
        <p:spPr>
          <a:xfrm>
            <a:off x="9210464" y="-170871"/>
            <a:ext cx="3297236" cy="2034758"/>
          </a:xfrm>
          <a:prstGeom prst="rect">
            <a:avLst/>
          </a:prstGeom>
        </p:spPr>
      </p:pic>
      <p:cxnSp>
        <p:nvCxnSpPr>
          <p:cNvPr id="8" name="直接连接符 6"/>
          <p:cNvCxnSpPr/>
          <p:nvPr/>
        </p:nvCxnSpPr>
        <p:spPr>
          <a:xfrm flipH="1">
            <a:off x="10186903" y="496695"/>
            <a:ext cx="1084508" cy="25046"/>
          </a:xfrm>
          <a:prstGeom prst="line">
            <a:avLst/>
          </a:prstGeom>
          <a:ln w="28575">
            <a:noFill/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2">
            <a:extLst>
              <a:ext uri="{FF2B5EF4-FFF2-40B4-BE49-F238E27FC236}">
                <a16:creationId xmlns:a16="http://schemas.microsoft.com/office/drawing/2014/main" id="{98B3B3DF-9A92-4314-9311-86D111175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134" y="1036957"/>
            <a:ext cx="506486" cy="493331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2441636" y="904736"/>
            <a:ext cx="8449733" cy="64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marL="514350" indent="-514350"/>
            <a:r>
              <a:rPr lang="en-US" sz="36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a. </a:t>
            </a:r>
            <a:r>
              <a:rPr lang="en-US" sz="36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US" sz="36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văn</a:t>
            </a:r>
            <a:r>
              <a:rPr lang="en-US" sz="36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tả</a:t>
            </a:r>
            <a:r>
              <a:rPr lang="en-US" sz="36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sz="36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cối</a:t>
            </a:r>
            <a:r>
              <a:rPr lang="vi-VN" sz="36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xay gạo bằng tre</a:t>
            </a:r>
            <a:r>
              <a:rPr lang="en-US" sz="36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 </a:t>
            </a:r>
          </a:p>
        </p:txBody>
      </p:sp>
      <p:pic>
        <p:nvPicPr>
          <p:cNvPr id="13" name="Picture 16" descr="Kết quả hình ảnh cho coi xay lua bang t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60" y="1559024"/>
            <a:ext cx="5928784" cy="3886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 descr="untitle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1530288"/>
            <a:ext cx="6059224" cy="3967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Line 28"/>
          <p:cNvSpPr>
            <a:spLocks noChangeShapeType="1"/>
          </p:cNvSpPr>
          <p:nvPr/>
        </p:nvSpPr>
        <p:spPr bwMode="auto">
          <a:xfrm flipH="1">
            <a:off x="4482367" y="3343792"/>
            <a:ext cx="406400" cy="838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0000"/>
            </a:extrusionClr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flatTx/>
          </a:bodyPr>
          <a:lstStyle/>
          <a:p>
            <a:endParaRPr lang="en-US"/>
          </a:p>
        </p:txBody>
      </p:sp>
      <p:sp>
        <p:nvSpPr>
          <p:cNvPr id="16" name="Line 28"/>
          <p:cNvSpPr>
            <a:spLocks noChangeShapeType="1"/>
          </p:cNvSpPr>
          <p:nvPr/>
        </p:nvSpPr>
        <p:spPr bwMode="auto">
          <a:xfrm>
            <a:off x="7804160" y="2526432"/>
            <a:ext cx="711200" cy="762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0000"/>
            </a:extrusionClr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flatTx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4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72" b="89934" l="2146" r="942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4800" y="-1395536"/>
            <a:ext cx="14401600" cy="918066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50"/>
          <a:stretch>
            <a:fillRect/>
          </a:stretch>
        </p:blipFill>
        <p:spPr>
          <a:xfrm>
            <a:off x="0" y="4396615"/>
            <a:ext cx="12192000" cy="29813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0" r="51893" b="32813"/>
          <a:stretch>
            <a:fillRect/>
          </a:stretch>
        </p:blipFill>
        <p:spPr>
          <a:xfrm>
            <a:off x="2030765" y="-189761"/>
            <a:ext cx="2654802" cy="163830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0" r="51893" b="32813"/>
          <a:stretch>
            <a:fillRect/>
          </a:stretch>
        </p:blipFill>
        <p:spPr>
          <a:xfrm>
            <a:off x="9210464" y="-170871"/>
            <a:ext cx="3297236" cy="203475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BA6921B-DF3E-4948-A62E-0F35E9813E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760" y="2675136"/>
            <a:ext cx="4182864" cy="4182864"/>
          </a:xfrm>
          <a:prstGeom prst="rect">
            <a:avLst/>
          </a:prstGeom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279576" y="3818464"/>
            <a:ext cx="79205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rgbClr val="FF0000"/>
                </a:solidFill>
                <a:latin typeface="#9Slide03 Cabin Bold" panose="00000800000000000000" pitchFamily="2" charset="0"/>
                <a:cs typeface="Times New Roman" pitchFamily="18" charset="0"/>
                <a:sym typeface="Euclid Symbol" pitchFamily="18" charset="2"/>
              </a:rPr>
              <a:t></a:t>
            </a:r>
            <a:r>
              <a:rPr lang="en-US" sz="3200" b="1" dirty="0">
                <a:solidFill>
                  <a:srgbClr val="002060"/>
                </a:solidFill>
                <a:latin typeface="#9Slide03 Cabin Bold" panose="00000800000000000000" pitchFamily="2" charset="0"/>
                <a:cs typeface="Times New Roman" pitchFamily="18" charset="0"/>
                <a:sym typeface="Euclid Symbol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3 Cabin Bold" panose="00000800000000000000" pitchFamily="2" charset="0"/>
                <a:cs typeface="Times New Roman" pitchFamily="18" charset="0"/>
              </a:rPr>
              <a:t>Giới</a:t>
            </a:r>
            <a:r>
              <a:rPr lang="en-US" sz="3200" b="1" dirty="0">
                <a:solidFill>
                  <a:srgbClr val="FF0000"/>
                </a:solidFill>
                <a:latin typeface="#9Slide03 Cabin Bold" panose="00000800000000000000" pitchFamily="2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3 Cabin Bold" panose="00000800000000000000" pitchFamily="2" charset="0"/>
                <a:cs typeface="Times New Roman" pitchFamily="18" charset="0"/>
              </a:rPr>
              <a:t>thiệu</a:t>
            </a:r>
            <a:r>
              <a:rPr lang="en-US" sz="3200" b="1" dirty="0">
                <a:solidFill>
                  <a:srgbClr val="FF0000"/>
                </a:solidFill>
                <a:latin typeface="#9Slide03 Cabin Bold" panose="00000800000000000000" pitchFamily="2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3 Cabin Bold" panose="00000800000000000000" pitchFamily="2" charset="0"/>
                <a:cs typeface="Times New Roman" pitchFamily="18" charset="0"/>
              </a:rPr>
              <a:t>về</a:t>
            </a:r>
            <a:r>
              <a:rPr lang="en-US" sz="3200" b="1" dirty="0">
                <a:solidFill>
                  <a:srgbClr val="FF0000"/>
                </a:solidFill>
                <a:latin typeface="#9Slide03 Cabin Bold" panose="00000800000000000000" pitchFamily="2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3 Cabin Bold" panose="00000800000000000000" pitchFamily="2" charset="0"/>
                <a:cs typeface="Times New Roman" pitchFamily="18" charset="0"/>
              </a:rPr>
              <a:t>cái</a:t>
            </a:r>
            <a:r>
              <a:rPr lang="en-US" sz="3200" b="1" dirty="0">
                <a:solidFill>
                  <a:srgbClr val="FF0000"/>
                </a:solidFill>
                <a:latin typeface="#9Slide03 Cabin Bold" panose="00000800000000000000" pitchFamily="2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3 Cabin Bold" panose="00000800000000000000" pitchFamily="2" charset="0"/>
                <a:cs typeface="Times New Roman" pitchFamily="18" charset="0"/>
              </a:rPr>
              <a:t>cối</a:t>
            </a:r>
            <a:r>
              <a:rPr lang="en-US" sz="3200" b="1" dirty="0">
                <a:solidFill>
                  <a:srgbClr val="FF0000"/>
                </a:solidFill>
                <a:latin typeface="#9Slide03 Cabin Bold" panose="00000800000000000000" pitchFamily="2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3 Cabin Bold" panose="00000800000000000000" pitchFamily="2" charset="0"/>
                <a:cs typeface="Times New Roman" pitchFamily="18" charset="0"/>
              </a:rPr>
              <a:t>xay</a:t>
            </a:r>
            <a:r>
              <a:rPr lang="en-US" sz="3200" b="1" dirty="0">
                <a:solidFill>
                  <a:srgbClr val="FF0000"/>
                </a:solidFill>
                <a:latin typeface="#9Slide03 Cabin Bold" panose="00000800000000000000" pitchFamily="2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2147800" y="2279774"/>
            <a:ext cx="884474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   </a:t>
            </a:r>
            <a:r>
              <a:rPr lang="en-US" sz="3200" b="1" u="sng" dirty="0" err="1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Mở</a:t>
            </a:r>
            <a:r>
              <a:rPr lang="en-US" sz="3200" b="1" u="sng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:</a:t>
            </a:r>
            <a:r>
              <a:rPr lang="en-US" sz="3200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Cái</a:t>
            </a:r>
            <a:r>
              <a:rPr lang="en-US" sz="3200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cối</a:t>
            </a:r>
            <a:r>
              <a:rPr lang="en-US" sz="3200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xinh</a:t>
            </a:r>
            <a:r>
              <a:rPr lang="en-US" sz="3200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xinh</a:t>
            </a:r>
            <a:r>
              <a:rPr lang="en-US" sz="3200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xuất</a:t>
            </a:r>
            <a:r>
              <a:rPr lang="en-US" sz="3200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hiện</a:t>
            </a:r>
            <a:r>
              <a:rPr lang="en-US" sz="3200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như</a:t>
            </a:r>
            <a:r>
              <a:rPr lang="en-US" sz="3200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giấc</a:t>
            </a:r>
            <a:r>
              <a:rPr lang="en-US" sz="3200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mộng</a:t>
            </a:r>
            <a:r>
              <a:rPr lang="en-US" sz="3200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,</a:t>
            </a:r>
            <a:r>
              <a:rPr lang="vi-VN" sz="3200" dirty="0">
                <a:solidFill>
                  <a:srgbClr val="05050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ngồi</a:t>
            </a:r>
            <a:r>
              <a:rPr lang="en-US" sz="3200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chễm</a:t>
            </a:r>
            <a:r>
              <a:rPr lang="en-US" sz="3200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chệ</a:t>
            </a:r>
            <a:r>
              <a:rPr lang="en-US" sz="3200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giữa</a:t>
            </a:r>
            <a:r>
              <a:rPr lang="en-US" sz="3200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gian</a:t>
            </a:r>
            <a:r>
              <a:rPr lang="en-US" sz="3200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nhà</a:t>
            </a:r>
            <a:r>
              <a:rPr lang="en-US" sz="3200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trống</a:t>
            </a:r>
            <a:r>
              <a:rPr lang="en-US" sz="3200" dirty="0">
                <a:solidFill>
                  <a:srgbClr val="05050F"/>
                </a:solidFill>
                <a:latin typeface="UTM Alberta Heavy" panose="02040603050506020204" pitchFamily="18" charset="0"/>
                <a:cs typeface="Times New Roman" pitchFamily="18" charset="0"/>
              </a:rPr>
              <a:t>.   </a:t>
            </a: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1932455" y="1758596"/>
            <a:ext cx="958788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b.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Tìm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phần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mở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kết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Mỗi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phần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ấy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nói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lên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700" b="1" dirty="0" err="1" smtClean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điều</a:t>
            </a:r>
            <a:r>
              <a:rPr lang="en-US" sz="2700" b="1" dirty="0" smtClean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gì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86323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30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4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3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30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4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3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10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50"/>
          <a:stretch>
            <a:fillRect/>
          </a:stretch>
        </p:blipFill>
        <p:spPr>
          <a:xfrm>
            <a:off x="0" y="4396615"/>
            <a:ext cx="12192000" cy="29813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0" r="51893" b="32813"/>
          <a:stretch>
            <a:fillRect/>
          </a:stretch>
        </p:blipFill>
        <p:spPr>
          <a:xfrm>
            <a:off x="2030765" y="-189761"/>
            <a:ext cx="2654802" cy="163830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0" r="51893" b="32813"/>
          <a:stretch>
            <a:fillRect/>
          </a:stretch>
        </p:blipFill>
        <p:spPr>
          <a:xfrm>
            <a:off x="9210464" y="-170871"/>
            <a:ext cx="3297236" cy="203475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BA6921B-DF3E-4948-A62E-0F35E9813E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3999692"/>
            <a:ext cx="2886720" cy="2886720"/>
          </a:xfrm>
          <a:prstGeom prst="rect">
            <a:avLst/>
          </a:prstGeom>
        </p:spPr>
      </p:pic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251776" y="4783047"/>
            <a:ext cx="11135784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 </a:t>
            </a:r>
            <a:r>
              <a:rPr lang="en-US" sz="2800" b="1" dirty="0" err="1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Tình</a:t>
            </a:r>
            <a:r>
              <a:rPr lang="en-US" sz="28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cảm</a:t>
            </a:r>
            <a:r>
              <a:rPr lang="en-US" sz="28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bạn</a:t>
            </a:r>
            <a:r>
              <a:rPr lang="en-US" sz="28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nhỏ</a:t>
            </a:r>
            <a:r>
              <a:rPr lang="en-US" sz="28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với</a:t>
            </a:r>
            <a:r>
              <a:rPr lang="en-US" sz="28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đồ</a:t>
            </a:r>
            <a:r>
              <a:rPr lang="en-US" sz="28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dùng</a:t>
            </a:r>
            <a:r>
              <a:rPr lang="en-US" sz="28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nhà</a:t>
            </a:r>
            <a:r>
              <a:rPr lang="en-US" sz="2800" b="1" dirty="0">
                <a:solidFill>
                  <a:srgbClr val="FF0000"/>
                </a:solidFill>
                <a:latin typeface="UTM Alberta Heavy" panose="02040603050506020204" pitchFamily="18" charset="0"/>
                <a:cs typeface="Times New Roman" pitchFamily="18" charset="0"/>
                <a:sym typeface="Euclid Symbol" pitchFamily="18" charset="2"/>
              </a:rPr>
              <a:t>.</a:t>
            </a: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528227" y="1984639"/>
            <a:ext cx="115824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  </a:t>
            </a:r>
            <a:r>
              <a:rPr lang="en-US" sz="2800" b="1" i="1" u="sng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Kết</a:t>
            </a:r>
            <a:r>
              <a:rPr lang="en-US" sz="2800" b="1" i="1" u="sng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b="1" i="1" u="sng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bài</a:t>
            </a:r>
            <a:r>
              <a:rPr lang="en-US" sz="2800" b="1" i="1" u="sng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: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Cái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cối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xay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cũng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như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những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đồ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dùng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đã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sống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cùng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tôi</a:t>
            </a:r>
            <a:r>
              <a:rPr lang="vi-VN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cái võng đay, cái chiếu manh, cái mâm gỗ, cái giỏ cua, cái chạn chén, cái giường nứa,...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vi-VN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tất cả, t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ất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cả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chúng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nó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đều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cất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tiếng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nói</a:t>
            </a:r>
            <a:r>
              <a:rPr lang="vi-VN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: “Chúng tôi được sống cùng với tuổi thơ anh. Chúng tôi hoàn toàn không muốn nhờ vả anh cái gì. Chúng tôi chỉ muốn theo dõi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từng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bước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anh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đi</a:t>
            </a:r>
            <a:r>
              <a:rPr lang="en-US" sz="2800" i="1" dirty="0">
                <a:solidFill>
                  <a:srgbClr val="05050F"/>
                </a:solidFill>
                <a:latin typeface="#9Slide03 Kaleko 105 Round Bold" pitchFamily="2" charset="0"/>
                <a:cs typeface="Times New Roman" pitchFamily="18" charset="0"/>
              </a:rPr>
              <a:t>...”</a:t>
            </a: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765797" y="1232489"/>
            <a:ext cx="113415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b.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Tìm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phần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mở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kết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Mỗi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phần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ấy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nói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lên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điều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gì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44866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335360" y="1670337"/>
            <a:ext cx="626469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  </a:t>
            </a:r>
            <a:r>
              <a:rPr lang="en-US" sz="3200" b="1" u="sng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Mở</a:t>
            </a:r>
            <a:r>
              <a:rPr lang="en-US" sz="3200" b="1" u="sng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u="sng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US" sz="3200" b="1" u="sng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cối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xinh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xinh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xuất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hiện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như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giấc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mộng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</a:t>
            </a:r>
            <a:r>
              <a:rPr lang="vi-VN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ngồi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chễm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chệ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giữa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gian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nhà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trống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   </a:t>
            </a:r>
          </a:p>
        </p:txBody>
      </p:sp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9168" y="3485824"/>
            <a:ext cx="121920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n-US" sz="3200" dirty="0">
                <a:solidFill>
                  <a:srgbClr val="05050F"/>
                </a:solidFill>
                <a:latin typeface="#9Slide03 Cabin Bold" panose="00000800000000000000" pitchFamily="2" charset="0"/>
                <a:cs typeface="Times New Roman" pitchFamily="18" charset="0"/>
              </a:rPr>
              <a:t>  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Kết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cối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xay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cũng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như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những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đồ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dùng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đã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sống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cùng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tôi</a:t>
            </a:r>
            <a:r>
              <a:rPr lang="vi-VN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- cái võng đay, cái chiếu manh, cái mâm gỗ, cái giỏ cua, cái chạn chén, cái giường nứa,...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tất cả, t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ất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cả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chúng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nó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đều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cất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tiếng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nói</a:t>
            </a:r>
            <a:r>
              <a:rPr lang="vi-VN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“Chúng tôi được sống cùng với tuổi thơ anh. Chúng tôi hoàn toàn không muốn nhờ vả anh cái gì. Chúng tôi chỉ muốn theo dõi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từng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bước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anh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đi</a:t>
            </a:r>
            <a:r>
              <a:rPr lang="en-US" sz="3200" dirty="0">
                <a:solidFill>
                  <a:srgbClr val="05050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...”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248128" y="2132001"/>
            <a:ext cx="4464496" cy="646331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vi-VN" sz="3600" b="1" dirty="0">
                <a:solidFill>
                  <a:srgbClr val="FF0000"/>
                </a:solidFill>
                <a:latin typeface="#9Slide03 Kaleko 105 Round Bold" pitchFamily="2" charset="0"/>
                <a:sym typeface="Euclid Symbol" pitchFamily="18" charset="2"/>
              </a:rPr>
              <a:t>M</a:t>
            </a:r>
            <a:r>
              <a:rPr lang="en-US" sz="3600" b="1" dirty="0" smtClean="0">
                <a:solidFill>
                  <a:srgbClr val="FF0000"/>
                </a:solidFill>
                <a:latin typeface="#9Slide03 Kaleko 105 Round Bold" pitchFamily="2" charset="0"/>
                <a:sym typeface="Euclid Symbol" pitchFamily="18" charset="2"/>
              </a:rPr>
              <a:t>ở </a:t>
            </a:r>
            <a:r>
              <a:rPr lang="en-US" sz="3600" b="1" dirty="0" err="1">
                <a:solidFill>
                  <a:srgbClr val="FF0000"/>
                </a:solidFill>
                <a:latin typeface="#9Slide03 Kaleko 105 Round Bold" pitchFamily="2" charset="0"/>
                <a:sym typeface="Euclid Symbol" pitchFamily="18" charset="2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#9Slide03 Kaleko 105 Round Bold" pitchFamily="2" charset="0"/>
                <a:sym typeface="Euclid Symbol" pitchFamily="18" charset="2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#9Slide03 Kaleko 105 Round Bold" pitchFamily="2" charset="0"/>
                <a:sym typeface="Euclid Symbol" pitchFamily="18" charset="2"/>
              </a:rPr>
              <a:t>trực</a:t>
            </a:r>
            <a:r>
              <a:rPr lang="en-US" sz="3600" b="1" dirty="0">
                <a:solidFill>
                  <a:srgbClr val="FF0000"/>
                </a:solidFill>
                <a:latin typeface="#9Slide03 Kaleko 105 Round Bold" pitchFamily="2" charset="0"/>
                <a:sym typeface="Euclid Symbol" pitchFamily="18" charset="2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#9Slide03 Kaleko 105 Round Bold" pitchFamily="2" charset="0"/>
                <a:sym typeface="Euclid Symbol" pitchFamily="18" charset="2"/>
              </a:rPr>
              <a:t>tiếp</a:t>
            </a:r>
            <a:r>
              <a:rPr lang="en-US" sz="3600" b="1" dirty="0">
                <a:solidFill>
                  <a:srgbClr val="FF0000"/>
                </a:solidFill>
                <a:latin typeface="#9Slide03 Kaleko 105 Round Bold" pitchFamily="2" charset="0"/>
                <a:sym typeface="Euclid Symbol" pitchFamily="18" charset="2"/>
              </a:rPr>
              <a:t>.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575720" y="6070753"/>
            <a:ext cx="4464495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vi-VN" sz="4000" b="1" dirty="0" smtClean="0">
                <a:solidFill>
                  <a:srgbClr val="FF0000"/>
                </a:solidFill>
                <a:latin typeface="#9Slide03 Cabin Bold" panose="00000800000000000000" pitchFamily="2" charset="0"/>
                <a:sym typeface="Euclid Symbol" pitchFamily="18" charset="2"/>
              </a:rPr>
              <a:t>Kết </a:t>
            </a:r>
            <a:r>
              <a:rPr lang="en-US" sz="4000" b="1" dirty="0" err="1" smtClean="0">
                <a:solidFill>
                  <a:srgbClr val="FF0000"/>
                </a:solidFill>
                <a:latin typeface="#9Slide03 Cabin Bold" panose="00000800000000000000" pitchFamily="2" charset="0"/>
                <a:sym typeface="Euclid Symbol" pitchFamily="18" charset="2"/>
              </a:rPr>
              <a:t>bài</a:t>
            </a:r>
            <a:r>
              <a:rPr lang="en-US" sz="4000" b="1" dirty="0" smtClean="0">
                <a:solidFill>
                  <a:srgbClr val="FF0000"/>
                </a:solidFill>
                <a:latin typeface="#9Slide03 Cabin Bold" panose="00000800000000000000" pitchFamily="2" charset="0"/>
                <a:sym typeface="Euclid Symbol" pitchFamily="18" charset="2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#9Slide03 Cabin Bold" panose="00000800000000000000" pitchFamily="2" charset="0"/>
                <a:sym typeface="Euclid Symbol" pitchFamily="18" charset="2"/>
              </a:rPr>
              <a:t>mở</a:t>
            </a:r>
            <a:r>
              <a:rPr lang="en-US" sz="4000" b="1" dirty="0">
                <a:solidFill>
                  <a:srgbClr val="FF0000"/>
                </a:solidFill>
                <a:latin typeface="#9Slide03 Cabin Bold" panose="00000800000000000000" pitchFamily="2" charset="0"/>
                <a:sym typeface="Euclid Symbol" pitchFamily="18" charset="2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#9Slide03 Cabin Bold" panose="00000800000000000000" pitchFamily="2" charset="0"/>
                <a:sym typeface="Euclid Symbol" pitchFamily="18" charset="2"/>
              </a:rPr>
              <a:t>rộng</a:t>
            </a:r>
            <a:r>
              <a:rPr lang="en-US" sz="4000" b="1" dirty="0">
                <a:solidFill>
                  <a:srgbClr val="FF0000"/>
                </a:solidFill>
                <a:latin typeface="#9Slide03 Cabin Bold" panose="00000800000000000000" pitchFamily="2" charset="0"/>
                <a:sym typeface="Euclid Symbol" pitchFamily="18" charset="2"/>
              </a:rPr>
              <a:t>.  </a:t>
            </a:r>
          </a:p>
        </p:txBody>
      </p:sp>
      <p:sp>
        <p:nvSpPr>
          <p:cNvPr id="8" name="Rectangle 16"/>
          <p:cNvSpPr>
            <a:spLocks noChangeArrowheads="1"/>
          </p:cNvSpPr>
          <p:nvPr/>
        </p:nvSpPr>
        <p:spPr bwMode="auto">
          <a:xfrm>
            <a:off x="369184" y="511233"/>
            <a:ext cx="12192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c.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phần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mở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kết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đó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giống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cách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mở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kết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đã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UTM Alberta Heavy" panose="02040603050506020204" pitchFamily="18" charset="0"/>
                <a:cs typeface="Times New Roman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70519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AutoShape 5"/>
          <p:cNvSpPr>
            <a:spLocks noChangeArrowheads="1"/>
          </p:cNvSpPr>
          <p:nvPr/>
        </p:nvSpPr>
        <p:spPr bwMode="auto">
          <a:xfrm>
            <a:off x="1511300" y="377825"/>
            <a:ext cx="8399462" cy="830263"/>
          </a:xfrm>
          <a:prstGeom prst="flowChartAlternate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vi-VN" altLang="zh-CN" sz="2800" dirty="0" smtClean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d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) </a:t>
            </a: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Phần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thân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bài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tả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cái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cối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theo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trình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tự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như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thế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nào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?</a:t>
            </a:r>
          </a:p>
        </p:txBody>
      </p:sp>
      <p:sp>
        <p:nvSpPr>
          <p:cNvPr id="36" name="Rectangle 6"/>
          <p:cNvSpPr>
            <a:spLocks noChangeArrowheads="1"/>
          </p:cNvSpPr>
          <p:nvPr/>
        </p:nvSpPr>
        <p:spPr bwMode="auto">
          <a:xfrm>
            <a:off x="6948488" y="3033713"/>
            <a:ext cx="1979612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eaLnBrk="0" hangingPunct="0">
              <a:lnSpc>
                <a:spcPct val="90000"/>
              </a:lnSpc>
            </a:pPr>
            <a:r>
              <a:rPr lang="en-US" altLang="en-US" sz="280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dây thừng</a:t>
            </a:r>
          </a:p>
        </p:txBody>
      </p:sp>
      <p:sp>
        <p:nvSpPr>
          <p:cNvPr id="37" name="Line 8"/>
          <p:cNvSpPr>
            <a:spLocks noChangeShapeType="1"/>
          </p:cNvSpPr>
          <p:nvPr/>
        </p:nvSpPr>
        <p:spPr bwMode="auto">
          <a:xfrm>
            <a:off x="2735263" y="2133600"/>
            <a:ext cx="1042987" cy="0"/>
          </a:xfrm>
          <a:prstGeom prst="line">
            <a:avLst/>
          </a:prstGeom>
          <a:noFill/>
          <a:ln w="38100" cmpd="dbl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8" name="Line 12"/>
          <p:cNvSpPr>
            <a:spLocks noChangeShapeType="1"/>
          </p:cNvSpPr>
          <p:nvPr/>
        </p:nvSpPr>
        <p:spPr bwMode="auto">
          <a:xfrm flipV="1">
            <a:off x="2843213" y="2565400"/>
            <a:ext cx="1081087" cy="0"/>
          </a:xfrm>
          <a:prstGeom prst="line">
            <a:avLst/>
          </a:prstGeom>
          <a:noFill/>
          <a:ln w="38100" cmpd="dbl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9" name="Line 13"/>
          <p:cNvSpPr>
            <a:spLocks noChangeShapeType="1"/>
          </p:cNvSpPr>
          <p:nvPr/>
        </p:nvSpPr>
        <p:spPr bwMode="auto">
          <a:xfrm>
            <a:off x="3240088" y="3033713"/>
            <a:ext cx="863600" cy="0"/>
          </a:xfrm>
          <a:prstGeom prst="line">
            <a:avLst/>
          </a:prstGeom>
          <a:noFill/>
          <a:ln w="38100" cmpd="dbl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0" name="Line 14"/>
          <p:cNvSpPr>
            <a:spLocks noChangeShapeType="1"/>
          </p:cNvSpPr>
          <p:nvPr/>
        </p:nvSpPr>
        <p:spPr bwMode="auto">
          <a:xfrm>
            <a:off x="4211638" y="3536950"/>
            <a:ext cx="682625" cy="0"/>
          </a:xfrm>
          <a:prstGeom prst="line">
            <a:avLst/>
          </a:prstGeom>
          <a:noFill/>
          <a:ln w="38100" cmpd="dbl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1" name="Line 15"/>
          <p:cNvSpPr>
            <a:spLocks noChangeShapeType="1"/>
          </p:cNvSpPr>
          <p:nvPr/>
        </p:nvSpPr>
        <p:spPr bwMode="auto">
          <a:xfrm>
            <a:off x="2087563" y="3500438"/>
            <a:ext cx="684212" cy="0"/>
          </a:xfrm>
          <a:prstGeom prst="line">
            <a:avLst/>
          </a:prstGeom>
          <a:noFill/>
          <a:ln w="38100" cmpd="dbl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2" name="Line 16"/>
          <p:cNvSpPr>
            <a:spLocks noChangeShapeType="1"/>
          </p:cNvSpPr>
          <p:nvPr/>
        </p:nvSpPr>
        <p:spPr bwMode="auto">
          <a:xfrm>
            <a:off x="6227763" y="3536950"/>
            <a:ext cx="684212" cy="0"/>
          </a:xfrm>
          <a:prstGeom prst="line">
            <a:avLst/>
          </a:prstGeom>
          <a:noFill/>
          <a:ln w="38100" cmpd="dbl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3" name="Rectangle 17"/>
          <p:cNvSpPr>
            <a:spLocks noChangeArrowheads="1"/>
          </p:cNvSpPr>
          <p:nvPr/>
        </p:nvSpPr>
        <p:spPr bwMode="auto">
          <a:xfrm>
            <a:off x="900113" y="1952625"/>
            <a:ext cx="20510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 eaLnBrk="0" hangingPunct="0">
              <a:lnSpc>
                <a:spcPct val="90000"/>
              </a:lnSpc>
            </a:pPr>
            <a:r>
              <a:rPr lang="en-US" altLang="en-US" sz="280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 vành</a:t>
            </a:r>
          </a:p>
        </p:txBody>
      </p:sp>
      <p:sp>
        <p:nvSpPr>
          <p:cNvPr id="44" name="Rectangle 18"/>
          <p:cNvSpPr>
            <a:spLocks noChangeArrowheads="1"/>
          </p:cNvSpPr>
          <p:nvPr/>
        </p:nvSpPr>
        <p:spPr bwMode="auto">
          <a:xfrm>
            <a:off x="3600450" y="1952625"/>
            <a:ext cx="139382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 eaLnBrk="0" hangingPunct="0">
              <a:lnSpc>
                <a:spcPct val="90000"/>
              </a:lnSpc>
            </a:pPr>
            <a:r>
              <a:rPr lang="en-US" altLang="en-US" sz="280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 áo</a:t>
            </a:r>
          </a:p>
        </p:txBody>
      </p:sp>
      <p:sp>
        <p:nvSpPr>
          <p:cNvPr id="45" name="Rectangle 19"/>
          <p:cNvSpPr>
            <a:spLocks noChangeArrowheads="1"/>
          </p:cNvSpPr>
          <p:nvPr/>
        </p:nvSpPr>
        <p:spPr bwMode="auto">
          <a:xfrm>
            <a:off x="1150938" y="2384425"/>
            <a:ext cx="180022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 eaLnBrk="0" hangingPunct="0">
              <a:lnSpc>
                <a:spcPct val="90000"/>
              </a:lnSpc>
            </a:pPr>
            <a:r>
              <a:rPr lang="en-US" altLang="en-US" sz="280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hai cái tai</a:t>
            </a:r>
          </a:p>
        </p:txBody>
      </p:sp>
      <p:sp>
        <p:nvSpPr>
          <p:cNvPr id="46" name="Rectangle 20"/>
          <p:cNvSpPr>
            <a:spLocks noChangeArrowheads="1"/>
          </p:cNvSpPr>
          <p:nvPr/>
        </p:nvSpPr>
        <p:spPr bwMode="auto">
          <a:xfrm>
            <a:off x="3816350" y="2420938"/>
            <a:ext cx="139382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 eaLnBrk="0" hangingPunct="0">
              <a:lnSpc>
                <a:spcPct val="90000"/>
              </a:lnSpc>
            </a:pPr>
            <a:r>
              <a:rPr lang="en-US" altLang="en-US" sz="280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lỗ tai</a:t>
            </a:r>
          </a:p>
        </p:txBody>
      </p:sp>
      <p:sp>
        <p:nvSpPr>
          <p:cNvPr id="47" name="Rectangle 21"/>
          <p:cNvSpPr>
            <a:spLocks noChangeArrowheads="1"/>
          </p:cNvSpPr>
          <p:nvPr/>
        </p:nvSpPr>
        <p:spPr bwMode="auto">
          <a:xfrm>
            <a:off x="863600" y="2708275"/>
            <a:ext cx="23764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 eaLnBrk="0" hangingPunct="0">
              <a:lnSpc>
                <a:spcPct val="90000"/>
              </a:lnSpc>
            </a:pPr>
            <a:r>
              <a:rPr lang="en-US" altLang="en-US" sz="280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hàm răng cối</a:t>
            </a:r>
          </a:p>
        </p:txBody>
      </p:sp>
      <p:sp>
        <p:nvSpPr>
          <p:cNvPr id="48" name="Rectangle 22"/>
          <p:cNvSpPr>
            <a:spLocks noChangeArrowheads="1"/>
          </p:cNvSpPr>
          <p:nvPr/>
        </p:nvSpPr>
        <p:spPr bwMode="auto">
          <a:xfrm>
            <a:off x="4067175" y="2708275"/>
            <a:ext cx="183673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 eaLnBrk="0" hangingPunct="0">
              <a:lnSpc>
                <a:spcPct val="90000"/>
              </a:lnSpc>
            </a:pPr>
            <a:r>
              <a:rPr lang="en-US" altLang="en-US" sz="280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dăm cối</a:t>
            </a:r>
          </a:p>
        </p:txBody>
      </p:sp>
      <p:sp>
        <p:nvSpPr>
          <p:cNvPr id="49" name="Rectangle 23"/>
          <p:cNvSpPr>
            <a:spLocks noChangeArrowheads="1"/>
          </p:cNvSpPr>
          <p:nvPr/>
        </p:nvSpPr>
        <p:spPr bwMode="auto">
          <a:xfrm>
            <a:off x="468313" y="3284538"/>
            <a:ext cx="16906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 eaLnBrk="0" hangingPunct="0">
              <a:lnSpc>
                <a:spcPct val="90000"/>
              </a:lnSpc>
            </a:pPr>
            <a:r>
              <a:rPr lang="en-US" altLang="en-US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cần</a:t>
            </a:r>
            <a:r>
              <a:rPr lang="en-US" altLang="en-US" sz="28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cối</a:t>
            </a:r>
            <a:endParaRPr lang="en-US" altLang="en-US" sz="2800" dirty="0">
              <a:solidFill>
                <a:srgbClr val="00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50" name="Rectangle 25"/>
          <p:cNvSpPr>
            <a:spLocks noChangeArrowheads="1"/>
          </p:cNvSpPr>
          <p:nvPr/>
        </p:nvSpPr>
        <p:spPr bwMode="auto">
          <a:xfrm>
            <a:off x="2700338" y="3213100"/>
            <a:ext cx="16795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altLang="en-US" sz="280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đầu cần</a:t>
            </a:r>
          </a:p>
        </p:txBody>
      </p:sp>
      <p:sp>
        <p:nvSpPr>
          <p:cNvPr id="51" name="Rectangle 26"/>
          <p:cNvSpPr>
            <a:spLocks noChangeArrowheads="1"/>
          </p:cNvSpPr>
          <p:nvPr/>
        </p:nvSpPr>
        <p:spPr bwMode="auto">
          <a:xfrm>
            <a:off x="4843369" y="3213100"/>
            <a:ext cx="14638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80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 chốt</a:t>
            </a:r>
          </a:p>
        </p:txBody>
      </p:sp>
      <p:sp>
        <p:nvSpPr>
          <p:cNvPr id="53" name="Rectangle 45"/>
          <p:cNvSpPr>
            <a:spLocks noChangeArrowheads="1"/>
          </p:cNvSpPr>
          <p:nvPr/>
        </p:nvSpPr>
        <p:spPr bwMode="auto">
          <a:xfrm>
            <a:off x="179388" y="1376363"/>
            <a:ext cx="139382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 eaLnBrk="0" hangingPunct="0">
              <a:lnSpc>
                <a:spcPct val="90000"/>
              </a:lnSpc>
            </a:pPr>
            <a:r>
              <a:rPr lang="en-US" altLang="en-US" sz="2400" u="sng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Đoạn 1</a:t>
            </a:r>
            <a:r>
              <a:rPr lang="en-US" altLang="en-US" sz="240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</a:t>
            </a:r>
            <a:endParaRPr lang="en-US" altLang="en-US" sz="440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63" name="Line 59"/>
          <p:cNvSpPr>
            <a:spLocks noChangeShapeType="1"/>
          </p:cNvSpPr>
          <p:nvPr/>
        </p:nvSpPr>
        <p:spPr bwMode="auto">
          <a:xfrm>
            <a:off x="5271517" y="4922838"/>
            <a:ext cx="752475" cy="17462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64" name="Line 60"/>
          <p:cNvSpPr>
            <a:spLocks noChangeShapeType="1"/>
          </p:cNvSpPr>
          <p:nvPr/>
        </p:nvSpPr>
        <p:spPr bwMode="auto">
          <a:xfrm flipV="1">
            <a:off x="5250880" y="4410075"/>
            <a:ext cx="739775" cy="519113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65" name="Line 61"/>
          <p:cNvSpPr>
            <a:spLocks noChangeShapeType="1"/>
          </p:cNvSpPr>
          <p:nvPr/>
        </p:nvSpPr>
        <p:spPr bwMode="auto">
          <a:xfrm>
            <a:off x="5235005" y="4929188"/>
            <a:ext cx="788987" cy="760412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66" name="Rectangle 4">
            <a:extLst>
              <a:ext uri="{FF2B5EF4-FFF2-40B4-BE49-F238E27FC236}">
                <a16:creationId xmlns:a16="http://schemas.microsoft.com/office/drawing/2014/main" id="{00894661-5360-4824-9EA9-FE4943F1BBC3}"/>
              </a:ext>
            </a:extLst>
          </p:cNvPr>
          <p:cNvSpPr/>
          <p:nvPr/>
        </p:nvSpPr>
        <p:spPr>
          <a:xfrm>
            <a:off x="5990655" y="4052124"/>
            <a:ext cx="5073897" cy="621617"/>
          </a:xfrm>
          <a:custGeom>
            <a:avLst/>
            <a:gdLst>
              <a:gd name="connsiteX0" fmla="*/ 0 w 4496841"/>
              <a:gd name="connsiteY0" fmla="*/ 0 h 1172867"/>
              <a:gd name="connsiteX1" fmla="*/ 427200 w 4496841"/>
              <a:gd name="connsiteY1" fmla="*/ 0 h 1172867"/>
              <a:gd name="connsiteX2" fmla="*/ 1079242 w 4496841"/>
              <a:gd name="connsiteY2" fmla="*/ 0 h 1172867"/>
              <a:gd name="connsiteX3" fmla="*/ 1641347 w 4496841"/>
              <a:gd name="connsiteY3" fmla="*/ 0 h 1172867"/>
              <a:gd name="connsiteX4" fmla="*/ 2068547 w 4496841"/>
              <a:gd name="connsiteY4" fmla="*/ 0 h 1172867"/>
              <a:gd name="connsiteX5" fmla="*/ 2675620 w 4496841"/>
              <a:gd name="connsiteY5" fmla="*/ 0 h 1172867"/>
              <a:gd name="connsiteX6" fmla="*/ 3237726 w 4496841"/>
              <a:gd name="connsiteY6" fmla="*/ 0 h 1172867"/>
              <a:gd name="connsiteX7" fmla="*/ 3889767 w 4496841"/>
              <a:gd name="connsiteY7" fmla="*/ 0 h 1172867"/>
              <a:gd name="connsiteX8" fmla="*/ 4496841 w 4496841"/>
              <a:gd name="connsiteY8" fmla="*/ 0 h 1172867"/>
              <a:gd name="connsiteX9" fmla="*/ 4496841 w 4496841"/>
              <a:gd name="connsiteY9" fmla="*/ 609891 h 1172867"/>
              <a:gd name="connsiteX10" fmla="*/ 4496841 w 4496841"/>
              <a:gd name="connsiteY10" fmla="*/ 1172867 h 1172867"/>
              <a:gd name="connsiteX11" fmla="*/ 3889767 w 4496841"/>
              <a:gd name="connsiteY11" fmla="*/ 1172867 h 1172867"/>
              <a:gd name="connsiteX12" fmla="*/ 3282694 w 4496841"/>
              <a:gd name="connsiteY12" fmla="*/ 1172867 h 1172867"/>
              <a:gd name="connsiteX13" fmla="*/ 2765557 w 4496841"/>
              <a:gd name="connsiteY13" fmla="*/ 1172867 h 1172867"/>
              <a:gd name="connsiteX14" fmla="*/ 2248421 w 4496841"/>
              <a:gd name="connsiteY14" fmla="*/ 1172867 h 1172867"/>
              <a:gd name="connsiteX15" fmla="*/ 1776252 w 4496841"/>
              <a:gd name="connsiteY15" fmla="*/ 1172867 h 1172867"/>
              <a:gd name="connsiteX16" fmla="*/ 1259115 w 4496841"/>
              <a:gd name="connsiteY16" fmla="*/ 1172867 h 1172867"/>
              <a:gd name="connsiteX17" fmla="*/ 786947 w 4496841"/>
              <a:gd name="connsiteY17" fmla="*/ 1172867 h 1172867"/>
              <a:gd name="connsiteX18" fmla="*/ 0 w 4496841"/>
              <a:gd name="connsiteY18" fmla="*/ 1172867 h 1172867"/>
              <a:gd name="connsiteX19" fmla="*/ 0 w 4496841"/>
              <a:gd name="connsiteY19" fmla="*/ 598162 h 1172867"/>
              <a:gd name="connsiteX20" fmla="*/ 0 w 4496841"/>
              <a:gd name="connsiteY20" fmla="*/ 0 h 117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96841" h="1172867" fill="none" extrusionOk="0">
                <a:moveTo>
                  <a:pt x="0" y="0"/>
                </a:moveTo>
                <a:cubicBezTo>
                  <a:pt x="106395" y="-33770"/>
                  <a:pt x="340481" y="15587"/>
                  <a:pt x="427200" y="0"/>
                </a:cubicBezTo>
                <a:cubicBezTo>
                  <a:pt x="513919" y="-15587"/>
                  <a:pt x="795695" y="66858"/>
                  <a:pt x="1079242" y="0"/>
                </a:cubicBezTo>
                <a:cubicBezTo>
                  <a:pt x="1362789" y="-66858"/>
                  <a:pt x="1385333" y="5697"/>
                  <a:pt x="1641347" y="0"/>
                </a:cubicBezTo>
                <a:cubicBezTo>
                  <a:pt x="1897361" y="-5697"/>
                  <a:pt x="1909630" y="40615"/>
                  <a:pt x="2068547" y="0"/>
                </a:cubicBezTo>
                <a:cubicBezTo>
                  <a:pt x="2227464" y="-40615"/>
                  <a:pt x="2393283" y="54744"/>
                  <a:pt x="2675620" y="0"/>
                </a:cubicBezTo>
                <a:cubicBezTo>
                  <a:pt x="2957957" y="-54744"/>
                  <a:pt x="3016676" y="47199"/>
                  <a:pt x="3237726" y="0"/>
                </a:cubicBezTo>
                <a:cubicBezTo>
                  <a:pt x="3458776" y="-47199"/>
                  <a:pt x="3636674" y="60964"/>
                  <a:pt x="3889767" y="0"/>
                </a:cubicBezTo>
                <a:cubicBezTo>
                  <a:pt x="4142860" y="-60964"/>
                  <a:pt x="4286100" y="46829"/>
                  <a:pt x="4496841" y="0"/>
                </a:cubicBezTo>
                <a:cubicBezTo>
                  <a:pt x="4525032" y="128417"/>
                  <a:pt x="4487063" y="372299"/>
                  <a:pt x="4496841" y="609891"/>
                </a:cubicBezTo>
                <a:cubicBezTo>
                  <a:pt x="4506619" y="847483"/>
                  <a:pt x="4440242" y="940322"/>
                  <a:pt x="4496841" y="1172867"/>
                </a:cubicBezTo>
                <a:cubicBezTo>
                  <a:pt x="4317101" y="1221628"/>
                  <a:pt x="4167673" y="1101224"/>
                  <a:pt x="3889767" y="1172867"/>
                </a:cubicBezTo>
                <a:cubicBezTo>
                  <a:pt x="3611861" y="1244510"/>
                  <a:pt x="3481219" y="1112855"/>
                  <a:pt x="3282694" y="1172867"/>
                </a:cubicBezTo>
                <a:cubicBezTo>
                  <a:pt x="3084169" y="1232879"/>
                  <a:pt x="2876040" y="1116121"/>
                  <a:pt x="2765557" y="1172867"/>
                </a:cubicBezTo>
                <a:cubicBezTo>
                  <a:pt x="2655074" y="1229613"/>
                  <a:pt x="2463572" y="1155870"/>
                  <a:pt x="2248421" y="1172867"/>
                </a:cubicBezTo>
                <a:cubicBezTo>
                  <a:pt x="2033270" y="1189864"/>
                  <a:pt x="1951856" y="1151629"/>
                  <a:pt x="1776252" y="1172867"/>
                </a:cubicBezTo>
                <a:cubicBezTo>
                  <a:pt x="1600648" y="1194105"/>
                  <a:pt x="1421480" y="1117285"/>
                  <a:pt x="1259115" y="1172867"/>
                </a:cubicBezTo>
                <a:cubicBezTo>
                  <a:pt x="1096750" y="1228449"/>
                  <a:pt x="970449" y="1170428"/>
                  <a:pt x="786947" y="1172867"/>
                </a:cubicBezTo>
                <a:cubicBezTo>
                  <a:pt x="603445" y="1175306"/>
                  <a:pt x="302652" y="1135173"/>
                  <a:pt x="0" y="1172867"/>
                </a:cubicBezTo>
                <a:cubicBezTo>
                  <a:pt x="-15994" y="991469"/>
                  <a:pt x="5255" y="829868"/>
                  <a:pt x="0" y="598162"/>
                </a:cubicBezTo>
                <a:cubicBezTo>
                  <a:pt x="-5255" y="366457"/>
                  <a:pt x="65035" y="262254"/>
                  <a:pt x="0" y="0"/>
                </a:cubicBezTo>
                <a:close/>
              </a:path>
              <a:path w="4496841" h="1172867" stroke="0" extrusionOk="0">
                <a:moveTo>
                  <a:pt x="0" y="0"/>
                </a:moveTo>
                <a:cubicBezTo>
                  <a:pt x="156255" y="-49413"/>
                  <a:pt x="494872" y="59978"/>
                  <a:pt x="652042" y="0"/>
                </a:cubicBezTo>
                <a:cubicBezTo>
                  <a:pt x="809212" y="-59978"/>
                  <a:pt x="1081656" y="76170"/>
                  <a:pt x="1304084" y="0"/>
                </a:cubicBezTo>
                <a:cubicBezTo>
                  <a:pt x="1526512" y="-76170"/>
                  <a:pt x="1756838" y="50360"/>
                  <a:pt x="1911157" y="0"/>
                </a:cubicBezTo>
                <a:cubicBezTo>
                  <a:pt x="2065476" y="-50360"/>
                  <a:pt x="2228958" y="41143"/>
                  <a:pt x="2473263" y="0"/>
                </a:cubicBezTo>
                <a:cubicBezTo>
                  <a:pt x="2717568" y="-41143"/>
                  <a:pt x="2865871" y="49157"/>
                  <a:pt x="2990399" y="0"/>
                </a:cubicBezTo>
                <a:cubicBezTo>
                  <a:pt x="3114927" y="-49157"/>
                  <a:pt x="3331188" y="45937"/>
                  <a:pt x="3507536" y="0"/>
                </a:cubicBezTo>
                <a:cubicBezTo>
                  <a:pt x="3683884" y="-45937"/>
                  <a:pt x="4205959" y="95380"/>
                  <a:pt x="4496841" y="0"/>
                </a:cubicBezTo>
                <a:cubicBezTo>
                  <a:pt x="4506552" y="163087"/>
                  <a:pt x="4468425" y="334170"/>
                  <a:pt x="4496841" y="562976"/>
                </a:cubicBezTo>
                <a:cubicBezTo>
                  <a:pt x="4525257" y="791782"/>
                  <a:pt x="4436941" y="1017421"/>
                  <a:pt x="4496841" y="1172867"/>
                </a:cubicBezTo>
                <a:cubicBezTo>
                  <a:pt x="4372966" y="1186218"/>
                  <a:pt x="4234860" y="1149120"/>
                  <a:pt x="4069641" y="1172867"/>
                </a:cubicBezTo>
                <a:cubicBezTo>
                  <a:pt x="3904422" y="1196614"/>
                  <a:pt x="3792637" y="1156562"/>
                  <a:pt x="3642441" y="1172867"/>
                </a:cubicBezTo>
                <a:cubicBezTo>
                  <a:pt x="3492245" y="1189172"/>
                  <a:pt x="3322038" y="1106698"/>
                  <a:pt x="3080336" y="1172867"/>
                </a:cubicBezTo>
                <a:cubicBezTo>
                  <a:pt x="2838635" y="1239036"/>
                  <a:pt x="2702553" y="1153329"/>
                  <a:pt x="2563199" y="1172867"/>
                </a:cubicBezTo>
                <a:cubicBezTo>
                  <a:pt x="2423845" y="1192405"/>
                  <a:pt x="2225827" y="1136224"/>
                  <a:pt x="2135999" y="1172867"/>
                </a:cubicBezTo>
                <a:cubicBezTo>
                  <a:pt x="2046171" y="1209510"/>
                  <a:pt x="1783697" y="1160767"/>
                  <a:pt x="1663831" y="1172867"/>
                </a:cubicBezTo>
                <a:cubicBezTo>
                  <a:pt x="1543965" y="1184967"/>
                  <a:pt x="1385485" y="1142606"/>
                  <a:pt x="1191663" y="1172867"/>
                </a:cubicBezTo>
                <a:cubicBezTo>
                  <a:pt x="997841" y="1203128"/>
                  <a:pt x="849216" y="1127588"/>
                  <a:pt x="719495" y="1172867"/>
                </a:cubicBezTo>
                <a:cubicBezTo>
                  <a:pt x="589774" y="1218146"/>
                  <a:pt x="286606" y="1169966"/>
                  <a:pt x="0" y="1172867"/>
                </a:cubicBezTo>
                <a:cubicBezTo>
                  <a:pt x="-70732" y="966552"/>
                  <a:pt x="243" y="754439"/>
                  <a:pt x="0" y="574705"/>
                </a:cubicBezTo>
                <a:cubicBezTo>
                  <a:pt x="-243" y="394971"/>
                  <a:pt x="21052" y="258423"/>
                  <a:pt x="0" y="0"/>
                </a:cubicBezTo>
                <a:close/>
              </a:path>
            </a:pathLst>
          </a:custGeom>
          <a:solidFill>
            <a:srgbClr val="00B49C"/>
          </a:solidFill>
          <a:ln>
            <a:solidFill>
              <a:srgbClr val="00B49C"/>
            </a:solidFill>
            <a:extLst>
              <a:ext uri="{C807C97D-BFC1-408E-A445-0C87EB9F89A2}">
                <ask:lineSketchStyleProps xmlns="" xmlns:ask="http://schemas.microsoft.com/office/drawing/2018/sketchyshapes" sd="182485699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>
              <a:spcBef>
                <a:spcPct val="50000"/>
              </a:spcBef>
              <a:defRPr/>
            </a:pPr>
            <a:r>
              <a:rPr lang="en-US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Euclid Symbol" pitchFamily="18" charset="2"/>
              </a:rPr>
              <a:t>bộ</a:t>
            </a:r>
            <a:r>
              <a:rPr lang="en-US" sz="28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Euclid Symbol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Euclid Symbol" pitchFamily="18" charset="2"/>
              </a:rPr>
              <a:t>phận</a:t>
            </a:r>
            <a:r>
              <a:rPr lang="en-US" sz="28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Euclid Symbol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Euclid Symbol" pitchFamily="18" charset="2"/>
              </a:rPr>
              <a:t>lớn</a:t>
            </a:r>
            <a:r>
              <a:rPr lang="en-US" sz="28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Euclid Symbol" pitchFamily="18" charset="2"/>
              </a:rPr>
              <a:t>     </a:t>
            </a:r>
            <a:r>
              <a:rPr lang="en-US" sz="2800" dirty="0" smtClean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</a:t>
            </a:r>
            <a:r>
              <a:rPr lang="en-US" sz="2800" dirty="0" smtClean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Euclid Symbol" pitchFamily="18" charset="2"/>
              </a:rPr>
              <a:t>   </a:t>
            </a:r>
            <a:r>
              <a:rPr lang="en-US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Euclid Symbol" pitchFamily="18" charset="2"/>
              </a:rPr>
              <a:t>bộ</a:t>
            </a:r>
            <a:r>
              <a:rPr lang="en-US" sz="28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Euclid Symbol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Euclid Symbol" pitchFamily="18" charset="2"/>
              </a:rPr>
              <a:t>phận</a:t>
            </a:r>
            <a:r>
              <a:rPr lang="en-US" sz="28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Euclid Symbol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Euclid Symbol" pitchFamily="18" charset="2"/>
              </a:rPr>
              <a:t>nhỏ</a:t>
            </a:r>
            <a:endParaRPr lang="en-US" sz="2800" dirty="0">
              <a:solidFill>
                <a:srgbClr val="00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  <a:sym typeface="Euclid Symbol" pitchFamily="18" charset="2"/>
            </a:endParaRPr>
          </a:p>
        </p:txBody>
      </p:sp>
      <p:sp>
        <p:nvSpPr>
          <p:cNvPr id="67" name="Rectangle 4">
            <a:extLst>
              <a:ext uri="{FF2B5EF4-FFF2-40B4-BE49-F238E27FC236}">
                <a16:creationId xmlns:a16="http://schemas.microsoft.com/office/drawing/2014/main" id="{00894661-5360-4824-9EA9-FE4943F1BBC3}"/>
              </a:ext>
            </a:extLst>
          </p:cNvPr>
          <p:cNvSpPr/>
          <p:nvPr/>
        </p:nvSpPr>
        <p:spPr>
          <a:xfrm>
            <a:off x="6060504" y="4775612"/>
            <a:ext cx="5073897" cy="621617"/>
          </a:xfrm>
          <a:custGeom>
            <a:avLst/>
            <a:gdLst>
              <a:gd name="connsiteX0" fmla="*/ 0 w 4496841"/>
              <a:gd name="connsiteY0" fmla="*/ 0 h 1172867"/>
              <a:gd name="connsiteX1" fmla="*/ 427200 w 4496841"/>
              <a:gd name="connsiteY1" fmla="*/ 0 h 1172867"/>
              <a:gd name="connsiteX2" fmla="*/ 1079242 w 4496841"/>
              <a:gd name="connsiteY2" fmla="*/ 0 h 1172867"/>
              <a:gd name="connsiteX3" fmla="*/ 1641347 w 4496841"/>
              <a:gd name="connsiteY3" fmla="*/ 0 h 1172867"/>
              <a:gd name="connsiteX4" fmla="*/ 2068547 w 4496841"/>
              <a:gd name="connsiteY4" fmla="*/ 0 h 1172867"/>
              <a:gd name="connsiteX5" fmla="*/ 2675620 w 4496841"/>
              <a:gd name="connsiteY5" fmla="*/ 0 h 1172867"/>
              <a:gd name="connsiteX6" fmla="*/ 3237726 w 4496841"/>
              <a:gd name="connsiteY6" fmla="*/ 0 h 1172867"/>
              <a:gd name="connsiteX7" fmla="*/ 3889767 w 4496841"/>
              <a:gd name="connsiteY7" fmla="*/ 0 h 1172867"/>
              <a:gd name="connsiteX8" fmla="*/ 4496841 w 4496841"/>
              <a:gd name="connsiteY8" fmla="*/ 0 h 1172867"/>
              <a:gd name="connsiteX9" fmla="*/ 4496841 w 4496841"/>
              <a:gd name="connsiteY9" fmla="*/ 609891 h 1172867"/>
              <a:gd name="connsiteX10" fmla="*/ 4496841 w 4496841"/>
              <a:gd name="connsiteY10" fmla="*/ 1172867 h 1172867"/>
              <a:gd name="connsiteX11" fmla="*/ 3889767 w 4496841"/>
              <a:gd name="connsiteY11" fmla="*/ 1172867 h 1172867"/>
              <a:gd name="connsiteX12" fmla="*/ 3282694 w 4496841"/>
              <a:gd name="connsiteY12" fmla="*/ 1172867 h 1172867"/>
              <a:gd name="connsiteX13" fmla="*/ 2765557 w 4496841"/>
              <a:gd name="connsiteY13" fmla="*/ 1172867 h 1172867"/>
              <a:gd name="connsiteX14" fmla="*/ 2248421 w 4496841"/>
              <a:gd name="connsiteY14" fmla="*/ 1172867 h 1172867"/>
              <a:gd name="connsiteX15" fmla="*/ 1776252 w 4496841"/>
              <a:gd name="connsiteY15" fmla="*/ 1172867 h 1172867"/>
              <a:gd name="connsiteX16" fmla="*/ 1259115 w 4496841"/>
              <a:gd name="connsiteY16" fmla="*/ 1172867 h 1172867"/>
              <a:gd name="connsiteX17" fmla="*/ 786947 w 4496841"/>
              <a:gd name="connsiteY17" fmla="*/ 1172867 h 1172867"/>
              <a:gd name="connsiteX18" fmla="*/ 0 w 4496841"/>
              <a:gd name="connsiteY18" fmla="*/ 1172867 h 1172867"/>
              <a:gd name="connsiteX19" fmla="*/ 0 w 4496841"/>
              <a:gd name="connsiteY19" fmla="*/ 598162 h 1172867"/>
              <a:gd name="connsiteX20" fmla="*/ 0 w 4496841"/>
              <a:gd name="connsiteY20" fmla="*/ 0 h 117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96841" h="1172867" fill="none" extrusionOk="0">
                <a:moveTo>
                  <a:pt x="0" y="0"/>
                </a:moveTo>
                <a:cubicBezTo>
                  <a:pt x="106395" y="-33770"/>
                  <a:pt x="340481" y="15587"/>
                  <a:pt x="427200" y="0"/>
                </a:cubicBezTo>
                <a:cubicBezTo>
                  <a:pt x="513919" y="-15587"/>
                  <a:pt x="795695" y="66858"/>
                  <a:pt x="1079242" y="0"/>
                </a:cubicBezTo>
                <a:cubicBezTo>
                  <a:pt x="1362789" y="-66858"/>
                  <a:pt x="1385333" y="5697"/>
                  <a:pt x="1641347" y="0"/>
                </a:cubicBezTo>
                <a:cubicBezTo>
                  <a:pt x="1897361" y="-5697"/>
                  <a:pt x="1909630" y="40615"/>
                  <a:pt x="2068547" y="0"/>
                </a:cubicBezTo>
                <a:cubicBezTo>
                  <a:pt x="2227464" y="-40615"/>
                  <a:pt x="2393283" y="54744"/>
                  <a:pt x="2675620" y="0"/>
                </a:cubicBezTo>
                <a:cubicBezTo>
                  <a:pt x="2957957" y="-54744"/>
                  <a:pt x="3016676" y="47199"/>
                  <a:pt x="3237726" y="0"/>
                </a:cubicBezTo>
                <a:cubicBezTo>
                  <a:pt x="3458776" y="-47199"/>
                  <a:pt x="3636674" y="60964"/>
                  <a:pt x="3889767" y="0"/>
                </a:cubicBezTo>
                <a:cubicBezTo>
                  <a:pt x="4142860" y="-60964"/>
                  <a:pt x="4286100" y="46829"/>
                  <a:pt x="4496841" y="0"/>
                </a:cubicBezTo>
                <a:cubicBezTo>
                  <a:pt x="4525032" y="128417"/>
                  <a:pt x="4487063" y="372299"/>
                  <a:pt x="4496841" y="609891"/>
                </a:cubicBezTo>
                <a:cubicBezTo>
                  <a:pt x="4506619" y="847483"/>
                  <a:pt x="4440242" y="940322"/>
                  <a:pt x="4496841" y="1172867"/>
                </a:cubicBezTo>
                <a:cubicBezTo>
                  <a:pt x="4317101" y="1221628"/>
                  <a:pt x="4167673" y="1101224"/>
                  <a:pt x="3889767" y="1172867"/>
                </a:cubicBezTo>
                <a:cubicBezTo>
                  <a:pt x="3611861" y="1244510"/>
                  <a:pt x="3481219" y="1112855"/>
                  <a:pt x="3282694" y="1172867"/>
                </a:cubicBezTo>
                <a:cubicBezTo>
                  <a:pt x="3084169" y="1232879"/>
                  <a:pt x="2876040" y="1116121"/>
                  <a:pt x="2765557" y="1172867"/>
                </a:cubicBezTo>
                <a:cubicBezTo>
                  <a:pt x="2655074" y="1229613"/>
                  <a:pt x="2463572" y="1155870"/>
                  <a:pt x="2248421" y="1172867"/>
                </a:cubicBezTo>
                <a:cubicBezTo>
                  <a:pt x="2033270" y="1189864"/>
                  <a:pt x="1951856" y="1151629"/>
                  <a:pt x="1776252" y="1172867"/>
                </a:cubicBezTo>
                <a:cubicBezTo>
                  <a:pt x="1600648" y="1194105"/>
                  <a:pt x="1421480" y="1117285"/>
                  <a:pt x="1259115" y="1172867"/>
                </a:cubicBezTo>
                <a:cubicBezTo>
                  <a:pt x="1096750" y="1228449"/>
                  <a:pt x="970449" y="1170428"/>
                  <a:pt x="786947" y="1172867"/>
                </a:cubicBezTo>
                <a:cubicBezTo>
                  <a:pt x="603445" y="1175306"/>
                  <a:pt x="302652" y="1135173"/>
                  <a:pt x="0" y="1172867"/>
                </a:cubicBezTo>
                <a:cubicBezTo>
                  <a:pt x="-15994" y="991469"/>
                  <a:pt x="5255" y="829868"/>
                  <a:pt x="0" y="598162"/>
                </a:cubicBezTo>
                <a:cubicBezTo>
                  <a:pt x="-5255" y="366457"/>
                  <a:pt x="65035" y="262254"/>
                  <a:pt x="0" y="0"/>
                </a:cubicBezTo>
                <a:close/>
              </a:path>
              <a:path w="4496841" h="1172867" stroke="0" extrusionOk="0">
                <a:moveTo>
                  <a:pt x="0" y="0"/>
                </a:moveTo>
                <a:cubicBezTo>
                  <a:pt x="156255" y="-49413"/>
                  <a:pt x="494872" y="59978"/>
                  <a:pt x="652042" y="0"/>
                </a:cubicBezTo>
                <a:cubicBezTo>
                  <a:pt x="809212" y="-59978"/>
                  <a:pt x="1081656" y="76170"/>
                  <a:pt x="1304084" y="0"/>
                </a:cubicBezTo>
                <a:cubicBezTo>
                  <a:pt x="1526512" y="-76170"/>
                  <a:pt x="1756838" y="50360"/>
                  <a:pt x="1911157" y="0"/>
                </a:cubicBezTo>
                <a:cubicBezTo>
                  <a:pt x="2065476" y="-50360"/>
                  <a:pt x="2228958" y="41143"/>
                  <a:pt x="2473263" y="0"/>
                </a:cubicBezTo>
                <a:cubicBezTo>
                  <a:pt x="2717568" y="-41143"/>
                  <a:pt x="2865871" y="49157"/>
                  <a:pt x="2990399" y="0"/>
                </a:cubicBezTo>
                <a:cubicBezTo>
                  <a:pt x="3114927" y="-49157"/>
                  <a:pt x="3331188" y="45937"/>
                  <a:pt x="3507536" y="0"/>
                </a:cubicBezTo>
                <a:cubicBezTo>
                  <a:pt x="3683884" y="-45937"/>
                  <a:pt x="4205959" y="95380"/>
                  <a:pt x="4496841" y="0"/>
                </a:cubicBezTo>
                <a:cubicBezTo>
                  <a:pt x="4506552" y="163087"/>
                  <a:pt x="4468425" y="334170"/>
                  <a:pt x="4496841" y="562976"/>
                </a:cubicBezTo>
                <a:cubicBezTo>
                  <a:pt x="4525257" y="791782"/>
                  <a:pt x="4436941" y="1017421"/>
                  <a:pt x="4496841" y="1172867"/>
                </a:cubicBezTo>
                <a:cubicBezTo>
                  <a:pt x="4372966" y="1186218"/>
                  <a:pt x="4234860" y="1149120"/>
                  <a:pt x="4069641" y="1172867"/>
                </a:cubicBezTo>
                <a:cubicBezTo>
                  <a:pt x="3904422" y="1196614"/>
                  <a:pt x="3792637" y="1156562"/>
                  <a:pt x="3642441" y="1172867"/>
                </a:cubicBezTo>
                <a:cubicBezTo>
                  <a:pt x="3492245" y="1189172"/>
                  <a:pt x="3322038" y="1106698"/>
                  <a:pt x="3080336" y="1172867"/>
                </a:cubicBezTo>
                <a:cubicBezTo>
                  <a:pt x="2838635" y="1239036"/>
                  <a:pt x="2702553" y="1153329"/>
                  <a:pt x="2563199" y="1172867"/>
                </a:cubicBezTo>
                <a:cubicBezTo>
                  <a:pt x="2423845" y="1192405"/>
                  <a:pt x="2225827" y="1136224"/>
                  <a:pt x="2135999" y="1172867"/>
                </a:cubicBezTo>
                <a:cubicBezTo>
                  <a:pt x="2046171" y="1209510"/>
                  <a:pt x="1783697" y="1160767"/>
                  <a:pt x="1663831" y="1172867"/>
                </a:cubicBezTo>
                <a:cubicBezTo>
                  <a:pt x="1543965" y="1184967"/>
                  <a:pt x="1385485" y="1142606"/>
                  <a:pt x="1191663" y="1172867"/>
                </a:cubicBezTo>
                <a:cubicBezTo>
                  <a:pt x="997841" y="1203128"/>
                  <a:pt x="849216" y="1127588"/>
                  <a:pt x="719495" y="1172867"/>
                </a:cubicBezTo>
                <a:cubicBezTo>
                  <a:pt x="589774" y="1218146"/>
                  <a:pt x="286606" y="1169966"/>
                  <a:pt x="0" y="1172867"/>
                </a:cubicBezTo>
                <a:cubicBezTo>
                  <a:pt x="-70732" y="966552"/>
                  <a:pt x="243" y="754439"/>
                  <a:pt x="0" y="574705"/>
                </a:cubicBezTo>
                <a:cubicBezTo>
                  <a:pt x="-243" y="394971"/>
                  <a:pt x="21052" y="258423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00B49C"/>
            </a:solidFill>
            <a:extLst>
              <a:ext uri="{C807C97D-BFC1-408E-A445-0C87EB9F89A2}">
                <ask:lineSketchStyleProps xmlns="" xmlns:ask="http://schemas.microsoft.com/office/drawing/2018/sketchyshapes" sd="182485699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>
              <a:spcBef>
                <a:spcPct val="50000"/>
              </a:spcBef>
            </a:pP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  <a:sym typeface="Euclid Symbol" pitchFamily="18" charset="2"/>
              </a:rPr>
              <a:t>từ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  <a:sym typeface="Euclid Symbol" pitchFamily="18" charset="2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  <a:sym typeface="Euclid Symbol" pitchFamily="18" charset="2"/>
              </a:rPr>
              <a:t>ngoài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  <a:sym typeface="Euclid Symbol" pitchFamily="18" charset="2"/>
              </a:rPr>
              <a:t> </a:t>
            </a:r>
            <a:r>
              <a:rPr lang="vi-VN" altLang="zh-CN" sz="2800" dirty="0" smtClean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  <a:sym typeface="Euclid Symbol" pitchFamily="18" charset="2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</a:t>
            </a:r>
            <a:r>
              <a:rPr lang="en-US" altLang="zh-CN" sz="2800" dirty="0" smtClean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  <a:sym typeface="Euclid Symbol" pitchFamily="18" charset="2"/>
              </a:rPr>
              <a:t>      </a:t>
            </a: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  <a:sym typeface="Euclid Symbol" pitchFamily="18" charset="2"/>
              </a:rPr>
              <a:t>vào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  <a:sym typeface="Euclid Symbol" pitchFamily="18" charset="2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  <a:sym typeface="Euclid Symbol" pitchFamily="18" charset="2"/>
              </a:rPr>
              <a:t>trong</a:t>
            </a:r>
            <a:endParaRPr lang="en-US" altLang="zh-CN" sz="2800" dirty="0">
              <a:solidFill>
                <a:srgbClr val="000000"/>
              </a:solidFill>
              <a:latin typeface="#9Slide03 Arima Madurai Black" panose="00000A00000000000000" pitchFamily="2" charset="0"/>
              <a:ea typeface="SimSun" panose="02010600030101010101" pitchFamily="2" charset="-122"/>
              <a:cs typeface="#9Slide03 Arima Madurai Black" panose="00000A00000000000000" pitchFamily="2" charset="0"/>
              <a:sym typeface="Euclid Symbol" pitchFamily="18" charset="2"/>
            </a:endParaRPr>
          </a:p>
        </p:txBody>
      </p:sp>
      <p:sp>
        <p:nvSpPr>
          <p:cNvPr id="68" name="Rectangle 4">
            <a:extLst>
              <a:ext uri="{FF2B5EF4-FFF2-40B4-BE49-F238E27FC236}">
                <a16:creationId xmlns:a16="http://schemas.microsoft.com/office/drawing/2014/main" id="{00894661-5360-4824-9EA9-FE4943F1BBC3}"/>
              </a:ext>
            </a:extLst>
          </p:cNvPr>
          <p:cNvSpPr/>
          <p:nvPr/>
        </p:nvSpPr>
        <p:spPr>
          <a:xfrm>
            <a:off x="6098407" y="5555004"/>
            <a:ext cx="5073897" cy="621617"/>
          </a:xfrm>
          <a:custGeom>
            <a:avLst/>
            <a:gdLst>
              <a:gd name="connsiteX0" fmla="*/ 0 w 4496841"/>
              <a:gd name="connsiteY0" fmla="*/ 0 h 1172867"/>
              <a:gd name="connsiteX1" fmla="*/ 427200 w 4496841"/>
              <a:gd name="connsiteY1" fmla="*/ 0 h 1172867"/>
              <a:gd name="connsiteX2" fmla="*/ 1079242 w 4496841"/>
              <a:gd name="connsiteY2" fmla="*/ 0 h 1172867"/>
              <a:gd name="connsiteX3" fmla="*/ 1641347 w 4496841"/>
              <a:gd name="connsiteY3" fmla="*/ 0 h 1172867"/>
              <a:gd name="connsiteX4" fmla="*/ 2068547 w 4496841"/>
              <a:gd name="connsiteY4" fmla="*/ 0 h 1172867"/>
              <a:gd name="connsiteX5" fmla="*/ 2675620 w 4496841"/>
              <a:gd name="connsiteY5" fmla="*/ 0 h 1172867"/>
              <a:gd name="connsiteX6" fmla="*/ 3237726 w 4496841"/>
              <a:gd name="connsiteY6" fmla="*/ 0 h 1172867"/>
              <a:gd name="connsiteX7" fmla="*/ 3889767 w 4496841"/>
              <a:gd name="connsiteY7" fmla="*/ 0 h 1172867"/>
              <a:gd name="connsiteX8" fmla="*/ 4496841 w 4496841"/>
              <a:gd name="connsiteY8" fmla="*/ 0 h 1172867"/>
              <a:gd name="connsiteX9" fmla="*/ 4496841 w 4496841"/>
              <a:gd name="connsiteY9" fmla="*/ 609891 h 1172867"/>
              <a:gd name="connsiteX10" fmla="*/ 4496841 w 4496841"/>
              <a:gd name="connsiteY10" fmla="*/ 1172867 h 1172867"/>
              <a:gd name="connsiteX11" fmla="*/ 3889767 w 4496841"/>
              <a:gd name="connsiteY11" fmla="*/ 1172867 h 1172867"/>
              <a:gd name="connsiteX12" fmla="*/ 3282694 w 4496841"/>
              <a:gd name="connsiteY12" fmla="*/ 1172867 h 1172867"/>
              <a:gd name="connsiteX13" fmla="*/ 2765557 w 4496841"/>
              <a:gd name="connsiteY13" fmla="*/ 1172867 h 1172867"/>
              <a:gd name="connsiteX14" fmla="*/ 2248421 w 4496841"/>
              <a:gd name="connsiteY14" fmla="*/ 1172867 h 1172867"/>
              <a:gd name="connsiteX15" fmla="*/ 1776252 w 4496841"/>
              <a:gd name="connsiteY15" fmla="*/ 1172867 h 1172867"/>
              <a:gd name="connsiteX16" fmla="*/ 1259115 w 4496841"/>
              <a:gd name="connsiteY16" fmla="*/ 1172867 h 1172867"/>
              <a:gd name="connsiteX17" fmla="*/ 786947 w 4496841"/>
              <a:gd name="connsiteY17" fmla="*/ 1172867 h 1172867"/>
              <a:gd name="connsiteX18" fmla="*/ 0 w 4496841"/>
              <a:gd name="connsiteY18" fmla="*/ 1172867 h 1172867"/>
              <a:gd name="connsiteX19" fmla="*/ 0 w 4496841"/>
              <a:gd name="connsiteY19" fmla="*/ 598162 h 1172867"/>
              <a:gd name="connsiteX20" fmla="*/ 0 w 4496841"/>
              <a:gd name="connsiteY20" fmla="*/ 0 h 117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96841" h="1172867" fill="none" extrusionOk="0">
                <a:moveTo>
                  <a:pt x="0" y="0"/>
                </a:moveTo>
                <a:cubicBezTo>
                  <a:pt x="106395" y="-33770"/>
                  <a:pt x="340481" y="15587"/>
                  <a:pt x="427200" y="0"/>
                </a:cubicBezTo>
                <a:cubicBezTo>
                  <a:pt x="513919" y="-15587"/>
                  <a:pt x="795695" y="66858"/>
                  <a:pt x="1079242" y="0"/>
                </a:cubicBezTo>
                <a:cubicBezTo>
                  <a:pt x="1362789" y="-66858"/>
                  <a:pt x="1385333" y="5697"/>
                  <a:pt x="1641347" y="0"/>
                </a:cubicBezTo>
                <a:cubicBezTo>
                  <a:pt x="1897361" y="-5697"/>
                  <a:pt x="1909630" y="40615"/>
                  <a:pt x="2068547" y="0"/>
                </a:cubicBezTo>
                <a:cubicBezTo>
                  <a:pt x="2227464" y="-40615"/>
                  <a:pt x="2393283" y="54744"/>
                  <a:pt x="2675620" y="0"/>
                </a:cubicBezTo>
                <a:cubicBezTo>
                  <a:pt x="2957957" y="-54744"/>
                  <a:pt x="3016676" y="47199"/>
                  <a:pt x="3237726" y="0"/>
                </a:cubicBezTo>
                <a:cubicBezTo>
                  <a:pt x="3458776" y="-47199"/>
                  <a:pt x="3636674" y="60964"/>
                  <a:pt x="3889767" y="0"/>
                </a:cubicBezTo>
                <a:cubicBezTo>
                  <a:pt x="4142860" y="-60964"/>
                  <a:pt x="4286100" y="46829"/>
                  <a:pt x="4496841" y="0"/>
                </a:cubicBezTo>
                <a:cubicBezTo>
                  <a:pt x="4525032" y="128417"/>
                  <a:pt x="4487063" y="372299"/>
                  <a:pt x="4496841" y="609891"/>
                </a:cubicBezTo>
                <a:cubicBezTo>
                  <a:pt x="4506619" y="847483"/>
                  <a:pt x="4440242" y="940322"/>
                  <a:pt x="4496841" y="1172867"/>
                </a:cubicBezTo>
                <a:cubicBezTo>
                  <a:pt x="4317101" y="1221628"/>
                  <a:pt x="4167673" y="1101224"/>
                  <a:pt x="3889767" y="1172867"/>
                </a:cubicBezTo>
                <a:cubicBezTo>
                  <a:pt x="3611861" y="1244510"/>
                  <a:pt x="3481219" y="1112855"/>
                  <a:pt x="3282694" y="1172867"/>
                </a:cubicBezTo>
                <a:cubicBezTo>
                  <a:pt x="3084169" y="1232879"/>
                  <a:pt x="2876040" y="1116121"/>
                  <a:pt x="2765557" y="1172867"/>
                </a:cubicBezTo>
                <a:cubicBezTo>
                  <a:pt x="2655074" y="1229613"/>
                  <a:pt x="2463572" y="1155870"/>
                  <a:pt x="2248421" y="1172867"/>
                </a:cubicBezTo>
                <a:cubicBezTo>
                  <a:pt x="2033270" y="1189864"/>
                  <a:pt x="1951856" y="1151629"/>
                  <a:pt x="1776252" y="1172867"/>
                </a:cubicBezTo>
                <a:cubicBezTo>
                  <a:pt x="1600648" y="1194105"/>
                  <a:pt x="1421480" y="1117285"/>
                  <a:pt x="1259115" y="1172867"/>
                </a:cubicBezTo>
                <a:cubicBezTo>
                  <a:pt x="1096750" y="1228449"/>
                  <a:pt x="970449" y="1170428"/>
                  <a:pt x="786947" y="1172867"/>
                </a:cubicBezTo>
                <a:cubicBezTo>
                  <a:pt x="603445" y="1175306"/>
                  <a:pt x="302652" y="1135173"/>
                  <a:pt x="0" y="1172867"/>
                </a:cubicBezTo>
                <a:cubicBezTo>
                  <a:pt x="-15994" y="991469"/>
                  <a:pt x="5255" y="829868"/>
                  <a:pt x="0" y="598162"/>
                </a:cubicBezTo>
                <a:cubicBezTo>
                  <a:pt x="-5255" y="366457"/>
                  <a:pt x="65035" y="262254"/>
                  <a:pt x="0" y="0"/>
                </a:cubicBezTo>
                <a:close/>
              </a:path>
              <a:path w="4496841" h="1172867" stroke="0" extrusionOk="0">
                <a:moveTo>
                  <a:pt x="0" y="0"/>
                </a:moveTo>
                <a:cubicBezTo>
                  <a:pt x="156255" y="-49413"/>
                  <a:pt x="494872" y="59978"/>
                  <a:pt x="652042" y="0"/>
                </a:cubicBezTo>
                <a:cubicBezTo>
                  <a:pt x="809212" y="-59978"/>
                  <a:pt x="1081656" y="76170"/>
                  <a:pt x="1304084" y="0"/>
                </a:cubicBezTo>
                <a:cubicBezTo>
                  <a:pt x="1526512" y="-76170"/>
                  <a:pt x="1756838" y="50360"/>
                  <a:pt x="1911157" y="0"/>
                </a:cubicBezTo>
                <a:cubicBezTo>
                  <a:pt x="2065476" y="-50360"/>
                  <a:pt x="2228958" y="41143"/>
                  <a:pt x="2473263" y="0"/>
                </a:cubicBezTo>
                <a:cubicBezTo>
                  <a:pt x="2717568" y="-41143"/>
                  <a:pt x="2865871" y="49157"/>
                  <a:pt x="2990399" y="0"/>
                </a:cubicBezTo>
                <a:cubicBezTo>
                  <a:pt x="3114927" y="-49157"/>
                  <a:pt x="3331188" y="45937"/>
                  <a:pt x="3507536" y="0"/>
                </a:cubicBezTo>
                <a:cubicBezTo>
                  <a:pt x="3683884" y="-45937"/>
                  <a:pt x="4205959" y="95380"/>
                  <a:pt x="4496841" y="0"/>
                </a:cubicBezTo>
                <a:cubicBezTo>
                  <a:pt x="4506552" y="163087"/>
                  <a:pt x="4468425" y="334170"/>
                  <a:pt x="4496841" y="562976"/>
                </a:cubicBezTo>
                <a:cubicBezTo>
                  <a:pt x="4525257" y="791782"/>
                  <a:pt x="4436941" y="1017421"/>
                  <a:pt x="4496841" y="1172867"/>
                </a:cubicBezTo>
                <a:cubicBezTo>
                  <a:pt x="4372966" y="1186218"/>
                  <a:pt x="4234860" y="1149120"/>
                  <a:pt x="4069641" y="1172867"/>
                </a:cubicBezTo>
                <a:cubicBezTo>
                  <a:pt x="3904422" y="1196614"/>
                  <a:pt x="3792637" y="1156562"/>
                  <a:pt x="3642441" y="1172867"/>
                </a:cubicBezTo>
                <a:cubicBezTo>
                  <a:pt x="3492245" y="1189172"/>
                  <a:pt x="3322038" y="1106698"/>
                  <a:pt x="3080336" y="1172867"/>
                </a:cubicBezTo>
                <a:cubicBezTo>
                  <a:pt x="2838635" y="1239036"/>
                  <a:pt x="2702553" y="1153329"/>
                  <a:pt x="2563199" y="1172867"/>
                </a:cubicBezTo>
                <a:cubicBezTo>
                  <a:pt x="2423845" y="1192405"/>
                  <a:pt x="2225827" y="1136224"/>
                  <a:pt x="2135999" y="1172867"/>
                </a:cubicBezTo>
                <a:cubicBezTo>
                  <a:pt x="2046171" y="1209510"/>
                  <a:pt x="1783697" y="1160767"/>
                  <a:pt x="1663831" y="1172867"/>
                </a:cubicBezTo>
                <a:cubicBezTo>
                  <a:pt x="1543965" y="1184967"/>
                  <a:pt x="1385485" y="1142606"/>
                  <a:pt x="1191663" y="1172867"/>
                </a:cubicBezTo>
                <a:cubicBezTo>
                  <a:pt x="997841" y="1203128"/>
                  <a:pt x="849216" y="1127588"/>
                  <a:pt x="719495" y="1172867"/>
                </a:cubicBezTo>
                <a:cubicBezTo>
                  <a:pt x="589774" y="1218146"/>
                  <a:pt x="286606" y="1169966"/>
                  <a:pt x="0" y="1172867"/>
                </a:cubicBezTo>
                <a:cubicBezTo>
                  <a:pt x="-70732" y="966552"/>
                  <a:pt x="243" y="754439"/>
                  <a:pt x="0" y="574705"/>
                </a:cubicBezTo>
                <a:cubicBezTo>
                  <a:pt x="-243" y="394971"/>
                  <a:pt x="21052" y="258423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="" xmlns:ask="http://schemas.microsoft.com/office/drawing/2018/sketchyshapes" sd="182485699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>
              <a:spcBef>
                <a:spcPct val="50000"/>
              </a:spcBef>
            </a:pPr>
            <a:r>
              <a:rPr lang="en-US" altLang="en-US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Euclid Symbol" pitchFamily="18" charset="2"/>
              </a:rPr>
              <a:t>phần</a:t>
            </a:r>
            <a:r>
              <a:rPr lang="en-US" altLang="en-US" sz="28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Euclid Symbol" pitchFamily="18" charset="2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Euclid Symbol" pitchFamily="18" charset="2"/>
              </a:rPr>
              <a:t>chính</a:t>
            </a:r>
            <a:r>
              <a:rPr lang="en-US" altLang="en-US" sz="28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Euclid Symbol" pitchFamily="18" charset="2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Wingdings" panose="05000000000000000000" pitchFamily="2" charset="2"/>
              </a:rPr>
              <a:t></a:t>
            </a:r>
            <a:r>
              <a:rPr lang="en-US" altLang="en-US" sz="2800" dirty="0" smtClean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Euclid Symbol" pitchFamily="18" charset="2"/>
              </a:rPr>
              <a:t>    </a:t>
            </a:r>
            <a:r>
              <a:rPr lang="en-US" altLang="en-US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Euclid Symbol" pitchFamily="18" charset="2"/>
              </a:rPr>
              <a:t>phần</a:t>
            </a:r>
            <a:r>
              <a:rPr lang="en-US" altLang="en-US" sz="28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Euclid Symbol" pitchFamily="18" charset="2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Euclid Symbol" pitchFamily="18" charset="2"/>
              </a:rPr>
              <a:t>phụ</a:t>
            </a:r>
            <a:endParaRPr lang="en-US" altLang="en-US" sz="2800" dirty="0">
              <a:solidFill>
                <a:srgbClr val="00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  <a:sym typeface="Euclid Symbol" pitchFamily="18" charset="2"/>
            </a:endParaRPr>
          </a:p>
        </p:txBody>
      </p:sp>
      <p:sp>
        <p:nvSpPr>
          <p:cNvPr id="69" name="Rectangle 4">
            <a:extLst>
              <a:ext uri="{FF2B5EF4-FFF2-40B4-BE49-F238E27FC236}">
                <a16:creationId xmlns:a16="http://schemas.microsoft.com/office/drawing/2014/main" id="{00894661-5360-4824-9EA9-FE4943F1BBC3}"/>
              </a:ext>
            </a:extLst>
          </p:cNvPr>
          <p:cNvSpPr/>
          <p:nvPr/>
        </p:nvSpPr>
        <p:spPr>
          <a:xfrm>
            <a:off x="138974" y="4669631"/>
            <a:ext cx="5073897" cy="621617"/>
          </a:xfrm>
          <a:custGeom>
            <a:avLst/>
            <a:gdLst>
              <a:gd name="connsiteX0" fmla="*/ 0 w 4496841"/>
              <a:gd name="connsiteY0" fmla="*/ 0 h 1172867"/>
              <a:gd name="connsiteX1" fmla="*/ 427200 w 4496841"/>
              <a:gd name="connsiteY1" fmla="*/ 0 h 1172867"/>
              <a:gd name="connsiteX2" fmla="*/ 1079242 w 4496841"/>
              <a:gd name="connsiteY2" fmla="*/ 0 h 1172867"/>
              <a:gd name="connsiteX3" fmla="*/ 1641347 w 4496841"/>
              <a:gd name="connsiteY3" fmla="*/ 0 h 1172867"/>
              <a:gd name="connsiteX4" fmla="*/ 2068547 w 4496841"/>
              <a:gd name="connsiteY4" fmla="*/ 0 h 1172867"/>
              <a:gd name="connsiteX5" fmla="*/ 2675620 w 4496841"/>
              <a:gd name="connsiteY5" fmla="*/ 0 h 1172867"/>
              <a:gd name="connsiteX6" fmla="*/ 3237726 w 4496841"/>
              <a:gd name="connsiteY6" fmla="*/ 0 h 1172867"/>
              <a:gd name="connsiteX7" fmla="*/ 3889767 w 4496841"/>
              <a:gd name="connsiteY7" fmla="*/ 0 h 1172867"/>
              <a:gd name="connsiteX8" fmla="*/ 4496841 w 4496841"/>
              <a:gd name="connsiteY8" fmla="*/ 0 h 1172867"/>
              <a:gd name="connsiteX9" fmla="*/ 4496841 w 4496841"/>
              <a:gd name="connsiteY9" fmla="*/ 609891 h 1172867"/>
              <a:gd name="connsiteX10" fmla="*/ 4496841 w 4496841"/>
              <a:gd name="connsiteY10" fmla="*/ 1172867 h 1172867"/>
              <a:gd name="connsiteX11" fmla="*/ 3889767 w 4496841"/>
              <a:gd name="connsiteY11" fmla="*/ 1172867 h 1172867"/>
              <a:gd name="connsiteX12" fmla="*/ 3282694 w 4496841"/>
              <a:gd name="connsiteY12" fmla="*/ 1172867 h 1172867"/>
              <a:gd name="connsiteX13" fmla="*/ 2765557 w 4496841"/>
              <a:gd name="connsiteY13" fmla="*/ 1172867 h 1172867"/>
              <a:gd name="connsiteX14" fmla="*/ 2248421 w 4496841"/>
              <a:gd name="connsiteY14" fmla="*/ 1172867 h 1172867"/>
              <a:gd name="connsiteX15" fmla="*/ 1776252 w 4496841"/>
              <a:gd name="connsiteY15" fmla="*/ 1172867 h 1172867"/>
              <a:gd name="connsiteX16" fmla="*/ 1259115 w 4496841"/>
              <a:gd name="connsiteY16" fmla="*/ 1172867 h 1172867"/>
              <a:gd name="connsiteX17" fmla="*/ 786947 w 4496841"/>
              <a:gd name="connsiteY17" fmla="*/ 1172867 h 1172867"/>
              <a:gd name="connsiteX18" fmla="*/ 0 w 4496841"/>
              <a:gd name="connsiteY18" fmla="*/ 1172867 h 1172867"/>
              <a:gd name="connsiteX19" fmla="*/ 0 w 4496841"/>
              <a:gd name="connsiteY19" fmla="*/ 598162 h 1172867"/>
              <a:gd name="connsiteX20" fmla="*/ 0 w 4496841"/>
              <a:gd name="connsiteY20" fmla="*/ 0 h 117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96841" h="1172867" fill="none" extrusionOk="0">
                <a:moveTo>
                  <a:pt x="0" y="0"/>
                </a:moveTo>
                <a:cubicBezTo>
                  <a:pt x="106395" y="-33770"/>
                  <a:pt x="340481" y="15587"/>
                  <a:pt x="427200" y="0"/>
                </a:cubicBezTo>
                <a:cubicBezTo>
                  <a:pt x="513919" y="-15587"/>
                  <a:pt x="795695" y="66858"/>
                  <a:pt x="1079242" y="0"/>
                </a:cubicBezTo>
                <a:cubicBezTo>
                  <a:pt x="1362789" y="-66858"/>
                  <a:pt x="1385333" y="5697"/>
                  <a:pt x="1641347" y="0"/>
                </a:cubicBezTo>
                <a:cubicBezTo>
                  <a:pt x="1897361" y="-5697"/>
                  <a:pt x="1909630" y="40615"/>
                  <a:pt x="2068547" y="0"/>
                </a:cubicBezTo>
                <a:cubicBezTo>
                  <a:pt x="2227464" y="-40615"/>
                  <a:pt x="2393283" y="54744"/>
                  <a:pt x="2675620" y="0"/>
                </a:cubicBezTo>
                <a:cubicBezTo>
                  <a:pt x="2957957" y="-54744"/>
                  <a:pt x="3016676" y="47199"/>
                  <a:pt x="3237726" y="0"/>
                </a:cubicBezTo>
                <a:cubicBezTo>
                  <a:pt x="3458776" y="-47199"/>
                  <a:pt x="3636674" y="60964"/>
                  <a:pt x="3889767" y="0"/>
                </a:cubicBezTo>
                <a:cubicBezTo>
                  <a:pt x="4142860" y="-60964"/>
                  <a:pt x="4286100" y="46829"/>
                  <a:pt x="4496841" y="0"/>
                </a:cubicBezTo>
                <a:cubicBezTo>
                  <a:pt x="4525032" y="128417"/>
                  <a:pt x="4487063" y="372299"/>
                  <a:pt x="4496841" y="609891"/>
                </a:cubicBezTo>
                <a:cubicBezTo>
                  <a:pt x="4506619" y="847483"/>
                  <a:pt x="4440242" y="940322"/>
                  <a:pt x="4496841" y="1172867"/>
                </a:cubicBezTo>
                <a:cubicBezTo>
                  <a:pt x="4317101" y="1221628"/>
                  <a:pt x="4167673" y="1101224"/>
                  <a:pt x="3889767" y="1172867"/>
                </a:cubicBezTo>
                <a:cubicBezTo>
                  <a:pt x="3611861" y="1244510"/>
                  <a:pt x="3481219" y="1112855"/>
                  <a:pt x="3282694" y="1172867"/>
                </a:cubicBezTo>
                <a:cubicBezTo>
                  <a:pt x="3084169" y="1232879"/>
                  <a:pt x="2876040" y="1116121"/>
                  <a:pt x="2765557" y="1172867"/>
                </a:cubicBezTo>
                <a:cubicBezTo>
                  <a:pt x="2655074" y="1229613"/>
                  <a:pt x="2463572" y="1155870"/>
                  <a:pt x="2248421" y="1172867"/>
                </a:cubicBezTo>
                <a:cubicBezTo>
                  <a:pt x="2033270" y="1189864"/>
                  <a:pt x="1951856" y="1151629"/>
                  <a:pt x="1776252" y="1172867"/>
                </a:cubicBezTo>
                <a:cubicBezTo>
                  <a:pt x="1600648" y="1194105"/>
                  <a:pt x="1421480" y="1117285"/>
                  <a:pt x="1259115" y="1172867"/>
                </a:cubicBezTo>
                <a:cubicBezTo>
                  <a:pt x="1096750" y="1228449"/>
                  <a:pt x="970449" y="1170428"/>
                  <a:pt x="786947" y="1172867"/>
                </a:cubicBezTo>
                <a:cubicBezTo>
                  <a:pt x="603445" y="1175306"/>
                  <a:pt x="302652" y="1135173"/>
                  <a:pt x="0" y="1172867"/>
                </a:cubicBezTo>
                <a:cubicBezTo>
                  <a:pt x="-15994" y="991469"/>
                  <a:pt x="5255" y="829868"/>
                  <a:pt x="0" y="598162"/>
                </a:cubicBezTo>
                <a:cubicBezTo>
                  <a:pt x="-5255" y="366457"/>
                  <a:pt x="65035" y="262254"/>
                  <a:pt x="0" y="0"/>
                </a:cubicBezTo>
                <a:close/>
              </a:path>
              <a:path w="4496841" h="1172867" stroke="0" extrusionOk="0">
                <a:moveTo>
                  <a:pt x="0" y="0"/>
                </a:moveTo>
                <a:cubicBezTo>
                  <a:pt x="156255" y="-49413"/>
                  <a:pt x="494872" y="59978"/>
                  <a:pt x="652042" y="0"/>
                </a:cubicBezTo>
                <a:cubicBezTo>
                  <a:pt x="809212" y="-59978"/>
                  <a:pt x="1081656" y="76170"/>
                  <a:pt x="1304084" y="0"/>
                </a:cubicBezTo>
                <a:cubicBezTo>
                  <a:pt x="1526512" y="-76170"/>
                  <a:pt x="1756838" y="50360"/>
                  <a:pt x="1911157" y="0"/>
                </a:cubicBezTo>
                <a:cubicBezTo>
                  <a:pt x="2065476" y="-50360"/>
                  <a:pt x="2228958" y="41143"/>
                  <a:pt x="2473263" y="0"/>
                </a:cubicBezTo>
                <a:cubicBezTo>
                  <a:pt x="2717568" y="-41143"/>
                  <a:pt x="2865871" y="49157"/>
                  <a:pt x="2990399" y="0"/>
                </a:cubicBezTo>
                <a:cubicBezTo>
                  <a:pt x="3114927" y="-49157"/>
                  <a:pt x="3331188" y="45937"/>
                  <a:pt x="3507536" y="0"/>
                </a:cubicBezTo>
                <a:cubicBezTo>
                  <a:pt x="3683884" y="-45937"/>
                  <a:pt x="4205959" y="95380"/>
                  <a:pt x="4496841" y="0"/>
                </a:cubicBezTo>
                <a:cubicBezTo>
                  <a:pt x="4506552" y="163087"/>
                  <a:pt x="4468425" y="334170"/>
                  <a:pt x="4496841" y="562976"/>
                </a:cubicBezTo>
                <a:cubicBezTo>
                  <a:pt x="4525257" y="791782"/>
                  <a:pt x="4436941" y="1017421"/>
                  <a:pt x="4496841" y="1172867"/>
                </a:cubicBezTo>
                <a:cubicBezTo>
                  <a:pt x="4372966" y="1186218"/>
                  <a:pt x="4234860" y="1149120"/>
                  <a:pt x="4069641" y="1172867"/>
                </a:cubicBezTo>
                <a:cubicBezTo>
                  <a:pt x="3904422" y="1196614"/>
                  <a:pt x="3792637" y="1156562"/>
                  <a:pt x="3642441" y="1172867"/>
                </a:cubicBezTo>
                <a:cubicBezTo>
                  <a:pt x="3492245" y="1189172"/>
                  <a:pt x="3322038" y="1106698"/>
                  <a:pt x="3080336" y="1172867"/>
                </a:cubicBezTo>
                <a:cubicBezTo>
                  <a:pt x="2838635" y="1239036"/>
                  <a:pt x="2702553" y="1153329"/>
                  <a:pt x="2563199" y="1172867"/>
                </a:cubicBezTo>
                <a:cubicBezTo>
                  <a:pt x="2423845" y="1192405"/>
                  <a:pt x="2225827" y="1136224"/>
                  <a:pt x="2135999" y="1172867"/>
                </a:cubicBezTo>
                <a:cubicBezTo>
                  <a:pt x="2046171" y="1209510"/>
                  <a:pt x="1783697" y="1160767"/>
                  <a:pt x="1663831" y="1172867"/>
                </a:cubicBezTo>
                <a:cubicBezTo>
                  <a:pt x="1543965" y="1184967"/>
                  <a:pt x="1385485" y="1142606"/>
                  <a:pt x="1191663" y="1172867"/>
                </a:cubicBezTo>
                <a:cubicBezTo>
                  <a:pt x="997841" y="1203128"/>
                  <a:pt x="849216" y="1127588"/>
                  <a:pt x="719495" y="1172867"/>
                </a:cubicBezTo>
                <a:cubicBezTo>
                  <a:pt x="589774" y="1218146"/>
                  <a:pt x="286606" y="1169966"/>
                  <a:pt x="0" y="1172867"/>
                </a:cubicBezTo>
                <a:cubicBezTo>
                  <a:pt x="-70732" y="966552"/>
                  <a:pt x="243" y="754439"/>
                  <a:pt x="0" y="574705"/>
                </a:cubicBezTo>
                <a:cubicBezTo>
                  <a:pt x="-243" y="394971"/>
                  <a:pt x="21052" y="258423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="" xmlns:ask="http://schemas.microsoft.com/office/drawing/2018/sketchyshapes" sd="182485699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>
              <a:spcBef>
                <a:spcPct val="50000"/>
              </a:spcBef>
              <a:buFont typeface="Euclid Symbol" pitchFamily="18" charset="2"/>
              <a:buChar char="®"/>
            </a:pP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  <a:sym typeface="Euclid Symbol" pitchFamily="18" charset="2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  <a:sym typeface="Euclid Symbol" pitchFamily="18" charset="2"/>
              </a:rPr>
              <a:t>Tả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  <a:sym typeface="Euclid Symbol" pitchFamily="18" charset="2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  <a:sym typeface="Euclid Symbol" pitchFamily="18" charset="2"/>
              </a:rPr>
              <a:t>hình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  <a:sym typeface="Euclid Symbol" pitchFamily="18" charset="2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  <a:sym typeface="Euclid Symbol" pitchFamily="18" charset="2"/>
              </a:rPr>
              <a:t>dáng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  <a:sym typeface="Euclid Symbol" pitchFamily="18" charset="2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  <a:sym typeface="Euclid Symbol" pitchFamily="18" charset="2"/>
              </a:rPr>
              <a:t>cái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  <a:sym typeface="Euclid Symbol" pitchFamily="18" charset="2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  <a:sym typeface="Euclid Symbol" pitchFamily="18" charset="2"/>
              </a:rPr>
              <a:t>cối</a:t>
            </a:r>
            <a:r>
              <a:rPr lang="en-US" altLang="zh-CN" sz="28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  <a:sym typeface="Euclid Symbol" pitchFamily="18" charset="2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1121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66" grpId="0" animBg="1"/>
      <p:bldP spid="67" grpId="0" animBg="1"/>
      <p:bldP spid="68" grpId="0" animBg="1"/>
      <p:bldP spid="6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5"/>
          <p:cNvSpPr>
            <a:spLocks noChangeArrowheads="1"/>
          </p:cNvSpPr>
          <p:nvPr/>
        </p:nvSpPr>
        <p:spPr bwMode="auto">
          <a:xfrm>
            <a:off x="839416" y="1469192"/>
            <a:ext cx="111513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d.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Phần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thân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bài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tả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cái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cối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theo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trình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tự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như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thế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nào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</a:rPr>
              <a:t> ?</a:t>
            </a:r>
          </a:p>
        </p:txBody>
      </p: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891217" y="2271940"/>
            <a:ext cx="203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dirty="0" err="1">
                <a:latin typeface="#9Slide03 AmpleSoft Bold" panose="02000000000000000000" pitchFamily="2" charset="0"/>
              </a:rPr>
              <a:t>Đoạn</a:t>
            </a:r>
            <a:r>
              <a:rPr lang="en-US" sz="4000" b="1" dirty="0">
                <a:latin typeface="#9Slide03 AmpleSoft Bold" panose="02000000000000000000" pitchFamily="2" charset="0"/>
              </a:rPr>
              <a:t> 2.</a:t>
            </a:r>
          </a:p>
        </p:txBody>
      </p:sp>
      <p:sp>
        <p:nvSpPr>
          <p:cNvPr id="37" name="Rectangle 43"/>
          <p:cNvSpPr>
            <a:spLocks noChangeArrowheads="1"/>
          </p:cNvSpPr>
          <p:nvPr/>
        </p:nvSpPr>
        <p:spPr bwMode="auto">
          <a:xfrm>
            <a:off x="3143672" y="2904065"/>
            <a:ext cx="6917200" cy="7694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44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  <a:sym typeface="Euclid Symbol" pitchFamily="18" charset="2"/>
              </a:rPr>
              <a:t>Tả</a:t>
            </a:r>
            <a:r>
              <a:rPr lang="en-US" sz="4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  <a:sym typeface="Euclid Symbol" pitchFamily="18" charset="2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  <a:sym typeface="Euclid Symbol" pitchFamily="18" charset="2"/>
              </a:rPr>
              <a:t>công</a:t>
            </a:r>
            <a:r>
              <a:rPr 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  <a:sym typeface="Euclid Symbol" pitchFamily="18" charset="2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  <a:sym typeface="Euclid Symbol" pitchFamily="18" charset="2"/>
              </a:rPr>
              <a:t>dụng</a:t>
            </a:r>
            <a:r>
              <a:rPr 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  <a:sym typeface="Euclid Symbol" pitchFamily="18" charset="2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  <a:sym typeface="Euclid Symbol" pitchFamily="18" charset="2"/>
              </a:rPr>
              <a:t>của</a:t>
            </a:r>
            <a:r>
              <a:rPr 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  <a:sym typeface="Euclid Symbol" pitchFamily="18" charset="2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  <a:sym typeface="Euclid Symbol" pitchFamily="18" charset="2"/>
              </a:rPr>
              <a:t>cái</a:t>
            </a:r>
            <a:r>
              <a:rPr 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  <a:sym typeface="Euclid Symbol" pitchFamily="18" charset="2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  <a:sym typeface="Euclid Symbol" pitchFamily="18" charset="2"/>
              </a:rPr>
              <a:t>cối</a:t>
            </a:r>
            <a:r>
              <a:rPr 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mpleSoft Bold" panose="02000000000000000000" pitchFamily="2" charset="0"/>
                <a:sym typeface="Euclid Symbol" pitchFamily="18" charset="2"/>
              </a:rPr>
              <a:t>.</a:t>
            </a:r>
          </a:p>
        </p:txBody>
      </p:sp>
      <p:sp>
        <p:nvSpPr>
          <p:cNvPr id="39" name="Rectangle 28"/>
          <p:cNvSpPr>
            <a:spLocks noChangeArrowheads="1"/>
          </p:cNvSpPr>
          <p:nvPr/>
        </p:nvSpPr>
        <p:spPr bwMode="auto">
          <a:xfrm>
            <a:off x="2724696" y="4581372"/>
            <a:ext cx="2635184" cy="773832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5787" tIns="47894" rIns="95787" bIns="47894" anchor="ctr">
            <a:spAutoFit/>
          </a:bodyPr>
          <a:lstStyle/>
          <a:p>
            <a:pPr algn="ctr">
              <a:defRPr/>
            </a:pP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  <a:cs typeface="Times New Roman" pitchFamily="18" charset="0"/>
              </a:rPr>
              <a:t>Xay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  <a:cs typeface="Times New Roman" pitchFamily="18" charset="0"/>
              </a:rPr>
              <a:t>lúa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mpleSoft Bold" panose="02000000000000000000" pitchFamily="2" charset="0"/>
              <a:cs typeface="Times New Roman" pitchFamily="18" charset="0"/>
            </a:endParaRPr>
          </a:p>
        </p:txBody>
      </p:sp>
      <p:sp>
        <p:nvSpPr>
          <p:cNvPr id="40" name="Rectangle 25"/>
          <p:cNvSpPr>
            <a:spLocks noChangeArrowheads="1"/>
          </p:cNvSpPr>
          <p:nvPr/>
        </p:nvSpPr>
        <p:spPr bwMode="auto">
          <a:xfrm>
            <a:off x="5951984" y="4604085"/>
            <a:ext cx="6192665" cy="773832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5787" tIns="47894" rIns="95787" bIns="47894" anchor="ctr">
            <a:spAutoFit/>
          </a:bodyPr>
          <a:lstStyle/>
          <a:p>
            <a:pPr algn="ctr">
              <a:defRPr/>
            </a:pP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  <a:cs typeface="Times New Roman" pitchFamily="18" charset="0"/>
              </a:rPr>
              <a:t>Tiếng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  <a:cs typeface="Times New Roman" pitchFamily="18" charset="0"/>
              </a:rPr>
              <a:t>cối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  <a:cs typeface="Times New Roman" pitchFamily="18" charset="0"/>
              </a:rPr>
              <a:t>làm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  <a:cs typeface="Times New Roman" pitchFamily="18" charset="0"/>
              </a:rPr>
              <a:t>vui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  <a:cs typeface="Times New Roman" pitchFamily="18" charset="0"/>
              </a:rPr>
              <a:t>cả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  <a:cs typeface="Times New Roman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Soft Bold" panose="02000000000000000000" pitchFamily="2" charset="0"/>
                <a:cs typeface="Times New Roman" pitchFamily="18" charset="0"/>
              </a:rPr>
              <a:t>xóm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mpleSoft Bold" panose="02000000000000000000" pitchFamily="2" charset="0"/>
              <a:cs typeface="Times New Roman" pitchFamily="18" charset="0"/>
            </a:endParaRPr>
          </a:p>
        </p:txBody>
      </p:sp>
      <p:sp>
        <p:nvSpPr>
          <p:cNvPr id="41" name="Line 60"/>
          <p:cNvSpPr>
            <a:spLocks noChangeShapeType="1"/>
          </p:cNvSpPr>
          <p:nvPr/>
        </p:nvSpPr>
        <p:spPr bwMode="auto">
          <a:xfrm flipH="1">
            <a:off x="4983777" y="3699823"/>
            <a:ext cx="1724362" cy="858837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#9Slide03 AmpleSoft Bold" panose="02000000000000000000" pitchFamily="2" charset="0"/>
            </a:endParaRPr>
          </a:p>
        </p:txBody>
      </p:sp>
      <p:sp>
        <p:nvSpPr>
          <p:cNvPr id="42" name="Line 60"/>
          <p:cNvSpPr>
            <a:spLocks noChangeShapeType="1"/>
          </p:cNvSpPr>
          <p:nvPr/>
        </p:nvSpPr>
        <p:spPr bwMode="auto">
          <a:xfrm>
            <a:off x="6708139" y="3722536"/>
            <a:ext cx="2759634" cy="858836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92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7"/>
          <p:cNvSpPr>
            <a:spLocks noChangeArrowheads="1"/>
          </p:cNvSpPr>
          <p:nvPr/>
        </p:nvSpPr>
        <p:spPr bwMode="auto">
          <a:xfrm>
            <a:off x="839416" y="2722057"/>
            <a:ext cx="4622304" cy="539750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marL="342900" indent="-342900" algn="just" eaLnBrk="0" hangingPunct="0">
              <a:defRPr/>
            </a:pP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Những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hình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ảnh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so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sánh</a:t>
            </a:r>
            <a:endParaRPr lang="en-US" sz="32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983432" y="3773359"/>
            <a:ext cx="4062006" cy="156966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just" eaLnBrk="0" hangingPunct="0">
              <a:defRPr/>
            </a:pP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-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Chật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như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nêm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cối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  <a:p>
            <a:pPr algn="just" eaLnBrk="0" hangingPunct="0">
              <a:defRPr/>
            </a:pP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-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chốt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bằng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tre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mà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rắn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như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đanh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</p:txBody>
      </p:sp>
      <p:sp>
        <p:nvSpPr>
          <p:cNvPr id="20" name="AutoShape 9"/>
          <p:cNvSpPr>
            <a:spLocks noChangeArrowheads="1"/>
          </p:cNvSpPr>
          <p:nvPr/>
        </p:nvSpPr>
        <p:spPr bwMode="auto">
          <a:xfrm>
            <a:off x="6168008" y="2722057"/>
            <a:ext cx="4852119" cy="539750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marL="342900" indent="-342900" algn="just" eaLnBrk="0" hangingPunct="0">
              <a:defRPr/>
            </a:pP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Những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hình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ảnh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nhân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hóa</a:t>
            </a:r>
            <a:endParaRPr lang="en-US" sz="32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6600056" y="3527137"/>
            <a:ext cx="4657245" cy="206210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just" eaLnBrk="0" hangingPunct="0">
              <a:defRPr/>
            </a:pP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- Tai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cũng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tỉnh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táo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để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nghe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ngóng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  <a:p>
            <a:pPr algn="just" eaLnBrk="0" hangingPunct="0">
              <a:buFontTx/>
              <a:buChar char="-"/>
              <a:defRPr/>
            </a:pP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Tất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cả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chúng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nó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đều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cất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tiếng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nói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</p:txBody>
      </p:sp>
      <p:sp>
        <p:nvSpPr>
          <p:cNvPr id="22" name="Rectangle 16"/>
          <p:cNvSpPr>
            <a:spLocks noChangeArrowheads="1"/>
          </p:cNvSpPr>
          <p:nvPr/>
        </p:nvSpPr>
        <p:spPr bwMode="auto">
          <a:xfrm>
            <a:off x="839416" y="1512174"/>
            <a:ext cx="1094521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i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Để</a:t>
            </a:r>
            <a:r>
              <a:rPr lang="en-US" sz="32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miêu</a:t>
            </a:r>
            <a:r>
              <a:rPr lang="en-US" sz="32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tả</a:t>
            </a:r>
            <a:r>
              <a:rPr lang="en-US" sz="32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sz="32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cối</a:t>
            </a:r>
            <a:r>
              <a:rPr lang="en-US" sz="32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tác</a:t>
            </a:r>
            <a:r>
              <a:rPr lang="en-US" sz="32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giả</a:t>
            </a:r>
            <a:r>
              <a:rPr lang="en-US" sz="32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đã</a:t>
            </a:r>
            <a:r>
              <a:rPr lang="en-US" sz="32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sử</a:t>
            </a:r>
            <a:r>
              <a:rPr lang="en-US" sz="32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dụng</a:t>
            </a:r>
            <a:r>
              <a:rPr lang="en-US" sz="32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những</a:t>
            </a:r>
            <a:r>
              <a:rPr lang="en-US" sz="32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biện</a:t>
            </a:r>
            <a:r>
              <a:rPr lang="en-US" sz="32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pháp</a:t>
            </a:r>
            <a:r>
              <a:rPr lang="en-US" sz="32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nghệ</a:t>
            </a:r>
            <a:r>
              <a:rPr lang="en-US" sz="32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thuật</a:t>
            </a:r>
            <a:r>
              <a:rPr lang="en-US" sz="32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i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nào</a:t>
            </a:r>
            <a:r>
              <a:rPr lang="en-US" sz="32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96874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0" grpId="0" animBg="1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1"/>
          <p:cNvSpPr>
            <a:spLocks noChangeArrowheads="1"/>
          </p:cNvSpPr>
          <p:nvPr/>
        </p:nvSpPr>
        <p:spPr bwMode="auto">
          <a:xfrm>
            <a:off x="1715345" y="-747464"/>
            <a:ext cx="3533564" cy="741362"/>
          </a:xfrm>
          <a:prstGeom prst="rect">
            <a:avLst/>
          </a:prstGeom>
          <a:noFill/>
          <a:ln w="28575" algn="ctr">
            <a:noFill/>
            <a:miter lim="800000"/>
          </a:ln>
          <a:effectLst/>
        </p:spPr>
        <p:txBody>
          <a:bodyPr anchor="ctr"/>
          <a:lstStyle/>
          <a:p>
            <a:pPr algn="ctr"/>
            <a:endParaRPr lang="zh-CN" altLang="en-US" sz="4400">
              <a:latin typeface="#9Slide03 Arima Madurai Black" panose="00000A00000000000000" pitchFamily="2" charset="0"/>
              <a:ea typeface="方正经黑简体" panose="02000000000000000000" pitchFamily="2" charset="-122"/>
              <a:cs typeface="#9Slide03 Arima Madurai Black" panose="00000A00000000000000" pitchFamily="2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3143674" y="610882"/>
            <a:ext cx="6408711" cy="1577330"/>
          </a:xfrm>
          <a:prstGeom prst="roundRect">
            <a:avLst>
              <a:gd name="adj" fmla="val 408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/>
            <a:r>
              <a:rPr lang="zh-CN" altLang="en-US" sz="4400" noProof="1">
                <a:solidFill>
                  <a:schemeClr val="tx1"/>
                </a:solidFill>
                <a:latin typeface="#9Slide03 Arima Madurai Black" panose="00000A00000000000000" pitchFamily="2" charset="0"/>
                <a:ea typeface="方正经黑简体" panose="02000000000000000000" pitchFamily="2" charset="-122"/>
                <a:cs typeface="#9Slide03 Arima Madurai Black" panose="00000A00000000000000" pitchFamily="2" charset="0"/>
              </a:rPr>
              <a:t>        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3071198" y="-591385"/>
            <a:ext cx="1584175" cy="1577330"/>
          </a:xfrm>
          <a:prstGeom prst="roundRect">
            <a:avLst>
              <a:gd name="adj" fmla="val 408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/>
            <a:r>
              <a:rPr lang="zh-CN" altLang="en-US" sz="4400" noProof="1">
                <a:solidFill>
                  <a:schemeClr val="tx1"/>
                </a:solidFill>
                <a:latin typeface="#9Slide03 Arima Madurai Black" panose="00000A00000000000000" pitchFamily="2" charset="0"/>
                <a:ea typeface="方正经黑简体" panose="02000000000000000000" pitchFamily="2" charset="-122"/>
                <a:cs typeface="#9Slide03 Arima Madurai Black" panose="00000A00000000000000" pitchFamily="2" charset="0"/>
              </a:rPr>
              <a:t>         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10855073" y="4607489"/>
            <a:ext cx="899593" cy="999584"/>
            <a:chOff x="3056312" y="429021"/>
            <a:chExt cx="6092959" cy="6456363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1319"/>
            <a:stretch/>
          </p:blipFill>
          <p:spPr>
            <a:xfrm>
              <a:off x="3056312" y="1340768"/>
              <a:ext cx="6092959" cy="5544616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  <a14:imgEffect>
                        <a14:sharpenSoften amount="-50000"/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185005" flipH="1">
              <a:off x="3553629" y="494741"/>
              <a:ext cx="4361815" cy="4230376"/>
            </a:xfrm>
            <a:prstGeom prst="rect">
              <a:avLst/>
            </a:prstGeom>
          </p:spPr>
        </p:pic>
      </p:grpSp>
      <p:sp>
        <p:nvSpPr>
          <p:cNvPr id="22" name="AutoShape 6"/>
          <p:cNvSpPr>
            <a:spLocks noChangeArrowheads="1"/>
          </p:cNvSpPr>
          <p:nvPr/>
        </p:nvSpPr>
        <p:spPr bwMode="auto">
          <a:xfrm>
            <a:off x="551384" y="1624120"/>
            <a:ext cx="11203282" cy="564092"/>
          </a:xfrm>
          <a:prstGeom prst="flowChartAlternateProcess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just" eaLnBrk="0" hangingPunct="0">
              <a:defRPr/>
            </a:pP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2. </a:t>
            </a:r>
            <a:r>
              <a:rPr lang="en-US" sz="3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Theo </a:t>
            </a:r>
            <a:r>
              <a:rPr lang="en-US" sz="36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em</a:t>
            </a:r>
            <a:r>
              <a:rPr lang="en-US" sz="3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sz="36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khi</a:t>
            </a:r>
            <a:r>
              <a:rPr lang="en-US" sz="3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tả</a:t>
            </a:r>
            <a:r>
              <a:rPr lang="en-US" sz="3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sz="3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đồ</a:t>
            </a:r>
            <a:r>
              <a:rPr lang="en-US" sz="3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vật</a:t>
            </a:r>
            <a:r>
              <a:rPr lang="en-US" sz="3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ta </a:t>
            </a:r>
            <a:r>
              <a:rPr lang="en-US" sz="36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cần</a:t>
            </a:r>
            <a:r>
              <a:rPr lang="en-US" sz="3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tả</a:t>
            </a:r>
            <a:r>
              <a:rPr lang="en-US" sz="3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những</a:t>
            </a:r>
            <a:r>
              <a:rPr lang="en-US" sz="3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gì</a:t>
            </a:r>
            <a:r>
              <a:rPr lang="en-US" sz="3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?</a:t>
            </a:r>
          </a:p>
        </p:txBody>
      </p:sp>
      <p:sp>
        <p:nvSpPr>
          <p:cNvPr id="23" name="Line 24"/>
          <p:cNvSpPr>
            <a:spLocks noChangeShapeType="1"/>
          </p:cNvSpPr>
          <p:nvPr/>
        </p:nvSpPr>
        <p:spPr bwMode="auto">
          <a:xfrm flipV="1">
            <a:off x="2596945" y="2900959"/>
            <a:ext cx="1267883" cy="604837"/>
          </a:xfrm>
          <a:prstGeom prst="line">
            <a:avLst/>
          </a:prstGeom>
          <a:noFill/>
          <a:ln w="5715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4" name="Line 25"/>
          <p:cNvSpPr>
            <a:spLocks noChangeShapeType="1"/>
          </p:cNvSpPr>
          <p:nvPr/>
        </p:nvSpPr>
        <p:spPr bwMode="auto">
          <a:xfrm>
            <a:off x="2596945" y="3505796"/>
            <a:ext cx="1200149" cy="1312863"/>
          </a:xfrm>
          <a:prstGeom prst="line">
            <a:avLst/>
          </a:prstGeom>
          <a:noFill/>
          <a:ln w="5715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5" name="Line 26"/>
          <p:cNvSpPr>
            <a:spLocks noChangeShapeType="1"/>
          </p:cNvSpPr>
          <p:nvPr/>
        </p:nvSpPr>
        <p:spPr bwMode="auto">
          <a:xfrm>
            <a:off x="2596945" y="3505796"/>
            <a:ext cx="1267883" cy="246063"/>
          </a:xfrm>
          <a:prstGeom prst="line">
            <a:avLst/>
          </a:prstGeom>
          <a:noFill/>
          <a:ln w="5715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6" name="Oval 27"/>
          <p:cNvSpPr>
            <a:spLocks noChangeArrowheads="1"/>
          </p:cNvSpPr>
          <p:nvPr/>
        </p:nvSpPr>
        <p:spPr bwMode="auto">
          <a:xfrm>
            <a:off x="479376" y="3010495"/>
            <a:ext cx="2087935" cy="97155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Khi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miêu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tả</a:t>
            </a:r>
            <a:endParaRPr lang="en-US" sz="32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7" name="AutoShape 28"/>
          <p:cNvSpPr>
            <a:spLocks noChangeArrowheads="1"/>
          </p:cNvSpPr>
          <p:nvPr/>
        </p:nvSpPr>
        <p:spPr bwMode="auto">
          <a:xfrm>
            <a:off x="3902928" y="2550121"/>
            <a:ext cx="7017608" cy="684213"/>
          </a:xfrm>
          <a:prstGeom prst="flowChartAlternateProcess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Tả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bao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quát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toàn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bộ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đồ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vật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</p:txBody>
      </p:sp>
      <p:sp>
        <p:nvSpPr>
          <p:cNvPr id="28" name="AutoShape 29"/>
          <p:cNvSpPr>
            <a:spLocks noChangeArrowheads="1"/>
          </p:cNvSpPr>
          <p:nvPr/>
        </p:nvSpPr>
        <p:spPr bwMode="auto">
          <a:xfrm>
            <a:off x="3862711" y="3442296"/>
            <a:ext cx="7057825" cy="684213"/>
          </a:xfrm>
          <a:prstGeom prst="flowChartAlternateProcess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Tả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những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bộ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phận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đặc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điểm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nổi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bật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</p:txBody>
      </p:sp>
      <p:sp>
        <p:nvSpPr>
          <p:cNvPr id="29" name="AutoShape 30"/>
          <p:cNvSpPr>
            <a:spLocks noChangeArrowheads="1"/>
          </p:cNvSpPr>
          <p:nvPr/>
        </p:nvSpPr>
        <p:spPr bwMode="auto">
          <a:xfrm>
            <a:off x="3835195" y="4343996"/>
            <a:ext cx="7085341" cy="684213"/>
          </a:xfrm>
          <a:prstGeom prst="flowChartAlternateProcess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Thể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hiện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tình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cảm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với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đồ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vật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408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5" presetClass="emph" presetSubtype="0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6" grpId="0"/>
      <p:bldP spid="16" grpId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/>
          <p:cNvSpPr>
            <a:spLocks noChangeArrowheads="1"/>
          </p:cNvSpPr>
          <p:nvPr/>
        </p:nvSpPr>
        <p:spPr bwMode="auto">
          <a:xfrm>
            <a:off x="1199456" y="2140744"/>
            <a:ext cx="1391344" cy="316706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defRPr/>
            </a:pP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endParaRPr 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algn="ctr" eaLnBrk="0" hangingPunct="0">
              <a:defRPr/>
            </a:pP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văn</a:t>
            </a:r>
            <a:endParaRPr 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algn="ctr" eaLnBrk="0" hangingPunct="0">
              <a:defRPr/>
            </a:pP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miêu</a:t>
            </a:r>
            <a:endParaRPr 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algn="ctr" eaLnBrk="0" hangingPunct="0">
              <a:defRPr/>
            </a:pP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tả</a:t>
            </a:r>
            <a:endParaRPr 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algn="ctr" eaLnBrk="0" hangingPunct="0">
              <a:defRPr/>
            </a:pP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đồ</a:t>
            </a: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vật</a:t>
            </a:r>
            <a:endParaRPr 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" name="Oval 6"/>
          <p:cNvSpPr>
            <a:spLocks noChangeArrowheads="1"/>
          </p:cNvSpPr>
          <p:nvPr/>
        </p:nvSpPr>
        <p:spPr bwMode="auto">
          <a:xfrm>
            <a:off x="4182535" y="1381413"/>
            <a:ext cx="2453217" cy="1081087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defRPr/>
            </a:pPr>
            <a:r>
              <a:rPr lang="en-US" sz="3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Mở bài</a:t>
            </a:r>
          </a:p>
        </p:txBody>
      </p:sp>
      <p:sp>
        <p:nvSpPr>
          <p:cNvPr id="4" name="Oval 7"/>
          <p:cNvSpPr>
            <a:spLocks noChangeArrowheads="1"/>
          </p:cNvSpPr>
          <p:nvPr/>
        </p:nvSpPr>
        <p:spPr bwMode="auto">
          <a:xfrm>
            <a:off x="3970868" y="2915444"/>
            <a:ext cx="2453217" cy="108267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defRPr/>
            </a:pPr>
            <a:r>
              <a:rPr lang="en-US" sz="3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Thân bài</a:t>
            </a:r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3970868" y="4475956"/>
            <a:ext cx="2453217" cy="1084262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defRPr/>
            </a:pPr>
            <a:r>
              <a:rPr lang="en-US" sz="3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Kết bài</a:t>
            </a:r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 flipV="1">
            <a:off x="2582334" y="1935956"/>
            <a:ext cx="1545167" cy="755650"/>
          </a:xfrm>
          <a:prstGeom prst="line">
            <a:avLst/>
          </a:prstGeom>
          <a:noFill/>
          <a:ln w="57150" cmpd="thickThin">
            <a:solidFill>
              <a:srgbClr val="000000"/>
            </a:solidFill>
            <a:round/>
            <a:headEnd/>
            <a:tailEnd type="triangle" w="med" len="med"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3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 flipV="1">
            <a:off x="2620434" y="3448843"/>
            <a:ext cx="1350433" cy="0"/>
          </a:xfrm>
          <a:prstGeom prst="line">
            <a:avLst/>
          </a:prstGeom>
          <a:noFill/>
          <a:ln w="57150" cmpd="thickThin">
            <a:solidFill>
              <a:srgbClr val="000000"/>
            </a:solidFill>
            <a:round/>
            <a:headEnd/>
            <a:tailEnd type="triangle" w="med" len="med"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3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8" name="Line 11"/>
          <p:cNvSpPr>
            <a:spLocks noChangeShapeType="1"/>
          </p:cNvSpPr>
          <p:nvPr/>
        </p:nvSpPr>
        <p:spPr bwMode="auto">
          <a:xfrm>
            <a:off x="2582334" y="4312443"/>
            <a:ext cx="1388533" cy="704850"/>
          </a:xfrm>
          <a:prstGeom prst="line">
            <a:avLst/>
          </a:prstGeom>
          <a:noFill/>
          <a:ln w="57150" cmpd="thickThin">
            <a:solidFill>
              <a:srgbClr val="000000"/>
            </a:solidFill>
            <a:round/>
            <a:headEnd/>
            <a:tailEnd type="triangle" w="med" len="med"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3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7533218" y="1124744"/>
            <a:ext cx="4032249" cy="117316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Trực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tiếp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hay</a:t>
            </a:r>
          </a:p>
          <a:p>
            <a:pPr algn="ctr">
              <a:defRPr/>
            </a:pPr>
            <a:r>
              <a:rPr lang="vi-VN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ián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tiếp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0" name="AutoShape 13"/>
          <p:cNvSpPr>
            <a:spLocks noChangeArrowheads="1"/>
          </p:cNvSpPr>
          <p:nvPr/>
        </p:nvSpPr>
        <p:spPr bwMode="auto">
          <a:xfrm>
            <a:off x="7478185" y="2455068"/>
            <a:ext cx="3981449" cy="77628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3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Tả bao quát</a:t>
            </a:r>
          </a:p>
        </p:txBody>
      </p:sp>
      <p:sp>
        <p:nvSpPr>
          <p:cNvPr id="11" name="AutoShape 14"/>
          <p:cNvSpPr>
            <a:spLocks noChangeArrowheads="1"/>
          </p:cNvSpPr>
          <p:nvPr/>
        </p:nvSpPr>
        <p:spPr bwMode="auto">
          <a:xfrm>
            <a:off x="7509933" y="3448843"/>
            <a:ext cx="3972984" cy="1117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Tả</a:t>
            </a: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bộ</a:t>
            </a: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phận</a:t>
            </a:r>
            <a:endParaRPr 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algn="ctr">
              <a:defRPr/>
            </a:pP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nổi</a:t>
            </a: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bật</a:t>
            </a:r>
            <a:endParaRPr 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2" name="AutoShape 15"/>
          <p:cNvSpPr>
            <a:spLocks noChangeArrowheads="1"/>
          </p:cNvSpPr>
          <p:nvPr/>
        </p:nvSpPr>
        <p:spPr bwMode="auto">
          <a:xfrm>
            <a:off x="7465485" y="4734719"/>
            <a:ext cx="3972983" cy="129381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Mở</a:t>
            </a: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rộng</a:t>
            </a: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hoặc</a:t>
            </a:r>
            <a:endParaRPr 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algn="ctr">
              <a:defRPr/>
            </a:pPr>
            <a:r>
              <a:rPr lang="vi-V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</a:t>
            </a:r>
            <a:r>
              <a:rPr lang="en-US" sz="36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hông</a:t>
            </a:r>
            <a:r>
              <a:rPr lang="en-US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mở</a:t>
            </a: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rộng</a:t>
            </a:r>
            <a:endParaRPr lang="en-US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 flipV="1">
            <a:off x="6574367" y="1710532"/>
            <a:ext cx="903817" cy="98425"/>
          </a:xfrm>
          <a:prstGeom prst="line">
            <a:avLst/>
          </a:prstGeom>
          <a:noFill/>
          <a:ln w="57150" cmpd="thickThin">
            <a:solidFill>
              <a:srgbClr val="000000"/>
            </a:solidFill>
            <a:round/>
            <a:headEnd/>
            <a:tailEnd type="triangle" w="med" len="med"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3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>
            <a:off x="6447367" y="5017293"/>
            <a:ext cx="1018117" cy="363538"/>
          </a:xfrm>
          <a:prstGeom prst="line">
            <a:avLst/>
          </a:prstGeom>
          <a:noFill/>
          <a:ln w="57150" cmpd="thickThin">
            <a:solidFill>
              <a:srgbClr val="000000"/>
            </a:solidFill>
            <a:round/>
            <a:headEnd/>
            <a:tailEnd type="triangle" w="med" len="med"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3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 flipV="1">
            <a:off x="6470651" y="2842419"/>
            <a:ext cx="1056216" cy="606425"/>
          </a:xfrm>
          <a:prstGeom prst="line">
            <a:avLst/>
          </a:prstGeom>
          <a:noFill/>
          <a:ln w="57150" cmpd="thickThin">
            <a:solidFill>
              <a:srgbClr val="000000"/>
            </a:solidFill>
            <a:round/>
            <a:headEnd/>
            <a:tailEnd type="triangle" w="med" len="med"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3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>
            <a:off x="6470650" y="3456782"/>
            <a:ext cx="1039283" cy="593725"/>
          </a:xfrm>
          <a:prstGeom prst="line">
            <a:avLst/>
          </a:prstGeom>
          <a:noFill/>
          <a:ln w="57150" cmpd="thickThin">
            <a:solidFill>
              <a:srgbClr val="000000"/>
            </a:solidFill>
            <a:round/>
            <a:headEnd/>
            <a:tailEnd type="triangle" w="med" len="med"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3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59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C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1999797">
            <a:off x="4058257" y="-844460"/>
            <a:ext cx="3849387" cy="37723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4366926">
            <a:off x="6676562" y="4677573"/>
            <a:ext cx="1531337" cy="33555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723065" y="349621"/>
            <a:ext cx="10745871" cy="61460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734474">
            <a:off x="11534265" y="414362"/>
            <a:ext cx="684640" cy="6896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1434936">
            <a:off x="361517" y="5103401"/>
            <a:ext cx="1433697" cy="139981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2769548">
            <a:off x="199875" y="714556"/>
            <a:ext cx="2302487" cy="75354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268932">
            <a:off x="2107386" y="69216"/>
            <a:ext cx="8252297" cy="6706867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3017503" y="3985841"/>
            <a:ext cx="6350894" cy="1718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6666"/>
              </a:lnSpc>
            </a:pPr>
            <a:r>
              <a:rPr lang="vi-VN" sz="6666" b="1" dirty="0" smtClean="0">
                <a:solidFill>
                  <a:srgbClr val="C0504D"/>
                </a:solidFill>
                <a:latin typeface="Harrington" panose="04040505050A02020702" pitchFamily="82" charset="0"/>
              </a:rPr>
              <a:t>Rung chuông vàng</a:t>
            </a:r>
            <a:endParaRPr lang="en-US" sz="6666" b="1" dirty="0">
              <a:solidFill>
                <a:srgbClr val="C0504D"/>
              </a:solidFill>
              <a:latin typeface="Harrington" panose="04040505050A02020702" pitchFamily="82" charset="0"/>
            </a:endParaRPr>
          </a:p>
        </p:txBody>
      </p:sp>
      <p:sp>
        <p:nvSpPr>
          <p:cNvPr id="11" name="TextBox 11">
            <a:hlinkClick r:id="rId18" action="ppaction://hlinksldjump"/>
          </p:cNvPr>
          <p:cNvSpPr txBox="1"/>
          <p:nvPr/>
        </p:nvSpPr>
        <p:spPr>
          <a:xfrm rot="-445389">
            <a:off x="2588046" y="5508753"/>
            <a:ext cx="1104702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004"/>
              </a:lnSpc>
            </a:pPr>
            <a:r>
              <a:rPr lang="en-US" sz="3004" dirty="0">
                <a:solidFill>
                  <a:srgbClr val="000000"/>
                </a:solidFill>
                <a:latin typeface="Kristen ITC" panose="03050502040202030202" pitchFamily="66" charset="0"/>
              </a:rPr>
              <a:t>Play</a:t>
            </a:r>
          </a:p>
        </p:txBody>
      </p:sp>
      <p:pic>
        <p:nvPicPr>
          <p:cNvPr id="3074" name="Picture 2" descr="Animated cartoon bell GIF | PNG Images PSD Free Download - Pikbest">
            <a:extLst>
              <a:ext uri="{FF2B5EF4-FFF2-40B4-BE49-F238E27FC236}">
                <a16:creationId xmlns:a16="http://schemas.microsoft.com/office/drawing/2014/main" id="{6B308E85-95FE-4B06-97A1-EF0D45980D5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88" y="-441997"/>
            <a:ext cx="4937595" cy="4937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eogiri Global Academy - CBSE School in aurangabad">
            <a:extLst>
              <a:ext uri="{FF2B5EF4-FFF2-40B4-BE49-F238E27FC236}">
                <a16:creationId xmlns:a16="http://schemas.microsoft.com/office/drawing/2014/main" id="{76481C7A-1963-4451-803F-A9E1A4AD688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4400" y="1263501"/>
            <a:ext cx="6119240" cy="425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pening">
            <a:hlinkClick r:id="" action="ppaction://media"/>
            <a:extLst>
              <a:ext uri="{FF2B5EF4-FFF2-40B4-BE49-F238E27FC236}">
                <a16:creationId xmlns:a16="http://schemas.microsoft.com/office/drawing/2014/main" id="{D951206F-AA40-43D1-9398-6858FADF7C3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59"/>
                </p14:media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512257" y="-115173"/>
            <a:ext cx="874361" cy="87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8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9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4.07407E-6 L 3.33333E-6 -0.07199 " pathEditMode="relative" rAng="0" ptsTypes="AA">
                                      <p:cBhvr>
                                        <p:cTn id="8" dur="7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37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375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375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5591944" y="1412776"/>
            <a:ext cx="497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II. </a:t>
            </a:r>
            <a:r>
              <a:rPr lang="en-US" sz="2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Ghi</a:t>
            </a:r>
            <a:r>
              <a:rPr lang="en-US" sz="2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nhớ</a:t>
            </a:r>
            <a:r>
              <a:rPr lang="en-US" sz="2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</a:t>
            </a:r>
          </a:p>
        </p:txBody>
      </p:sp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839416" y="1988840"/>
            <a:ext cx="10265544" cy="276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/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1. </a:t>
            </a:r>
            <a:r>
              <a:rPr lang="vi-VN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 văn miêu tả đồ vật có ba phần là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mở bài, thân bài và kết bài.</a:t>
            </a:r>
            <a:endParaRPr lang="en-US" sz="2900" b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algn="just" eaLnBrk="1" hangingPunct="1"/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2.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thể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mở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theo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kiểu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trực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tiếp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hay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gián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tiếp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kết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theo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kiểu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mở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rộng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hoặc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không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mở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rộng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  <a:p>
            <a:pPr algn="just" eaLnBrk="1" hangingPunct="1"/>
            <a:r>
              <a:rPr lang="vi-VN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3.Trong phần thân bài, trước hết,</a:t>
            </a:r>
            <a:r>
              <a:rPr lang="en-US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9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nên tả bao quát toàn bộ đồ vật rồi tả những bộ phận có đặc điểm nổi bật.</a:t>
            </a:r>
          </a:p>
        </p:txBody>
      </p:sp>
    </p:spTree>
    <p:extLst>
      <p:ext uri="{BB962C8B-B14F-4D97-AF65-F5344CB8AC3E}">
        <p14:creationId xmlns:p14="http://schemas.microsoft.com/office/powerpoint/2010/main" val="157603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2">
            <a:extLst>
              <a:ext uri="{FF2B5EF4-FFF2-40B4-BE49-F238E27FC236}">
                <a16:creationId xmlns:a16="http://schemas.microsoft.com/office/drawing/2014/main" id="{C2BBFA0E-8463-4E45-984A-0073AB8B90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6987" y="1270148"/>
            <a:ext cx="760741" cy="983645"/>
          </a:xfrm>
          <a:prstGeom prst="rect">
            <a:avLst/>
          </a:prstGeom>
        </p:spPr>
      </p:pic>
      <p:pic>
        <p:nvPicPr>
          <p:cNvPr id="8" name="图片 23">
            <a:extLst>
              <a:ext uri="{FF2B5EF4-FFF2-40B4-BE49-F238E27FC236}">
                <a16:creationId xmlns:a16="http://schemas.microsoft.com/office/drawing/2014/main" id="{8D7D3878-005E-4983-9F1F-9AE9C5204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374" y="258486"/>
            <a:ext cx="1318262" cy="1640420"/>
          </a:xfrm>
          <a:prstGeom prst="rect">
            <a:avLst/>
          </a:prstGeom>
        </p:spPr>
      </p:pic>
      <p:pic>
        <p:nvPicPr>
          <p:cNvPr id="9" name="图片 17">
            <a:extLst>
              <a:ext uri="{FF2B5EF4-FFF2-40B4-BE49-F238E27FC236}">
                <a16:creationId xmlns:a16="http://schemas.microsoft.com/office/drawing/2014/main" id="{8B2354D7-D243-425C-A855-E29D93877D0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9663" y="173905"/>
            <a:ext cx="2230655" cy="1005423"/>
          </a:xfrm>
          <a:prstGeom prst="rect">
            <a:avLst/>
          </a:prstGeom>
        </p:spPr>
      </p:pic>
      <p:pic>
        <p:nvPicPr>
          <p:cNvPr id="10" name="图片 17">
            <a:extLst>
              <a:ext uri="{FF2B5EF4-FFF2-40B4-BE49-F238E27FC236}">
                <a16:creationId xmlns:a16="http://schemas.microsoft.com/office/drawing/2014/main" id="{75962F62-3A30-4A2C-8CE8-3507BE39066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1037" y="474929"/>
            <a:ext cx="3009188" cy="1356332"/>
          </a:xfrm>
          <a:prstGeom prst="rect">
            <a:avLst/>
          </a:prstGeom>
        </p:spPr>
      </p:pic>
      <p:sp>
        <p:nvSpPr>
          <p:cNvPr id="11" name="Rectangle: Rounded Corners 2">
            <a:extLst>
              <a:ext uri="{FF2B5EF4-FFF2-40B4-BE49-F238E27FC236}">
                <a16:creationId xmlns:a16="http://schemas.microsoft.com/office/drawing/2014/main" id="{A8B04C9A-1503-473D-989A-65C22E8B7343}"/>
              </a:ext>
            </a:extLst>
          </p:cNvPr>
          <p:cNvSpPr/>
          <p:nvPr/>
        </p:nvSpPr>
        <p:spPr>
          <a:xfrm>
            <a:off x="2822489" y="865853"/>
            <a:ext cx="6545434" cy="2378792"/>
          </a:xfrm>
          <a:custGeom>
            <a:avLst/>
            <a:gdLst>
              <a:gd name="connsiteX0" fmla="*/ 0 w 6545434"/>
              <a:gd name="connsiteY0" fmla="*/ 396473 h 2378792"/>
              <a:gd name="connsiteX1" fmla="*/ 396473 w 6545434"/>
              <a:gd name="connsiteY1" fmla="*/ 0 h 2378792"/>
              <a:gd name="connsiteX2" fmla="*/ 856672 w 6545434"/>
              <a:gd name="connsiteY2" fmla="*/ 0 h 2378792"/>
              <a:gd name="connsiteX3" fmla="*/ 1259346 w 6545434"/>
              <a:gd name="connsiteY3" fmla="*/ 0 h 2378792"/>
              <a:gd name="connsiteX4" fmla="*/ 1662020 w 6545434"/>
              <a:gd name="connsiteY4" fmla="*/ 0 h 2378792"/>
              <a:gd name="connsiteX5" fmla="*/ 2179744 w 6545434"/>
              <a:gd name="connsiteY5" fmla="*/ 0 h 2378792"/>
              <a:gd name="connsiteX6" fmla="*/ 2754993 w 6545434"/>
              <a:gd name="connsiteY6" fmla="*/ 0 h 2378792"/>
              <a:gd name="connsiteX7" fmla="*/ 3387767 w 6545434"/>
              <a:gd name="connsiteY7" fmla="*/ 0 h 2378792"/>
              <a:gd name="connsiteX8" fmla="*/ 3847966 w 6545434"/>
              <a:gd name="connsiteY8" fmla="*/ 0 h 2378792"/>
              <a:gd name="connsiteX9" fmla="*/ 4423215 w 6545434"/>
              <a:gd name="connsiteY9" fmla="*/ 0 h 2378792"/>
              <a:gd name="connsiteX10" fmla="*/ 5113513 w 6545434"/>
              <a:gd name="connsiteY10" fmla="*/ 0 h 2378792"/>
              <a:gd name="connsiteX11" fmla="*/ 6148961 w 6545434"/>
              <a:gd name="connsiteY11" fmla="*/ 0 h 2378792"/>
              <a:gd name="connsiteX12" fmla="*/ 6545434 w 6545434"/>
              <a:gd name="connsiteY12" fmla="*/ 396473 h 2378792"/>
              <a:gd name="connsiteX13" fmla="*/ 6545434 w 6545434"/>
              <a:gd name="connsiteY13" fmla="*/ 925088 h 2378792"/>
              <a:gd name="connsiteX14" fmla="*/ 6545434 w 6545434"/>
              <a:gd name="connsiteY14" fmla="*/ 1469562 h 2378792"/>
              <a:gd name="connsiteX15" fmla="*/ 6545434 w 6545434"/>
              <a:gd name="connsiteY15" fmla="*/ 1982319 h 2378792"/>
              <a:gd name="connsiteX16" fmla="*/ 6148961 w 6545434"/>
              <a:gd name="connsiteY16" fmla="*/ 2378792 h 2378792"/>
              <a:gd name="connsiteX17" fmla="*/ 5516187 w 6545434"/>
              <a:gd name="connsiteY17" fmla="*/ 2378792 h 2378792"/>
              <a:gd name="connsiteX18" fmla="*/ 4825889 w 6545434"/>
              <a:gd name="connsiteY18" fmla="*/ 2378792 h 2378792"/>
              <a:gd name="connsiteX19" fmla="*/ 4193115 w 6545434"/>
              <a:gd name="connsiteY19" fmla="*/ 2378792 h 2378792"/>
              <a:gd name="connsiteX20" fmla="*/ 3560341 w 6545434"/>
              <a:gd name="connsiteY20" fmla="*/ 2378792 h 2378792"/>
              <a:gd name="connsiteX21" fmla="*/ 3042617 w 6545434"/>
              <a:gd name="connsiteY21" fmla="*/ 2378792 h 2378792"/>
              <a:gd name="connsiteX22" fmla="*/ 2524894 w 6545434"/>
              <a:gd name="connsiteY22" fmla="*/ 2378792 h 2378792"/>
              <a:gd name="connsiteX23" fmla="*/ 2122219 w 6545434"/>
              <a:gd name="connsiteY23" fmla="*/ 2378792 h 2378792"/>
              <a:gd name="connsiteX24" fmla="*/ 1489446 w 6545434"/>
              <a:gd name="connsiteY24" fmla="*/ 2378792 h 2378792"/>
              <a:gd name="connsiteX25" fmla="*/ 396473 w 6545434"/>
              <a:gd name="connsiteY25" fmla="*/ 2378792 h 2378792"/>
              <a:gd name="connsiteX26" fmla="*/ 0 w 6545434"/>
              <a:gd name="connsiteY26" fmla="*/ 1982319 h 2378792"/>
              <a:gd name="connsiteX27" fmla="*/ 0 w 6545434"/>
              <a:gd name="connsiteY27" fmla="*/ 1421987 h 2378792"/>
              <a:gd name="connsiteX28" fmla="*/ 0 w 6545434"/>
              <a:gd name="connsiteY28" fmla="*/ 925088 h 2378792"/>
              <a:gd name="connsiteX29" fmla="*/ 0 w 6545434"/>
              <a:gd name="connsiteY29" fmla="*/ 396473 h 2378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545434" h="2378792" fill="none" extrusionOk="0">
                <a:moveTo>
                  <a:pt x="0" y="396473"/>
                </a:moveTo>
                <a:cubicBezTo>
                  <a:pt x="20114" y="124403"/>
                  <a:pt x="162256" y="-16898"/>
                  <a:pt x="396473" y="0"/>
                </a:cubicBezTo>
                <a:cubicBezTo>
                  <a:pt x="624794" y="-39965"/>
                  <a:pt x="680631" y="48784"/>
                  <a:pt x="856672" y="0"/>
                </a:cubicBezTo>
                <a:cubicBezTo>
                  <a:pt x="1032713" y="-48784"/>
                  <a:pt x="1074715" y="22623"/>
                  <a:pt x="1259346" y="0"/>
                </a:cubicBezTo>
                <a:cubicBezTo>
                  <a:pt x="1443977" y="-22623"/>
                  <a:pt x="1538607" y="26853"/>
                  <a:pt x="1662020" y="0"/>
                </a:cubicBezTo>
                <a:cubicBezTo>
                  <a:pt x="1785433" y="-26853"/>
                  <a:pt x="2068097" y="44700"/>
                  <a:pt x="2179744" y="0"/>
                </a:cubicBezTo>
                <a:cubicBezTo>
                  <a:pt x="2291391" y="-44700"/>
                  <a:pt x="2593347" y="31188"/>
                  <a:pt x="2754993" y="0"/>
                </a:cubicBezTo>
                <a:cubicBezTo>
                  <a:pt x="2916639" y="-31188"/>
                  <a:pt x="3176500" y="27482"/>
                  <a:pt x="3387767" y="0"/>
                </a:cubicBezTo>
                <a:cubicBezTo>
                  <a:pt x="3599034" y="-27482"/>
                  <a:pt x="3687429" y="31477"/>
                  <a:pt x="3847966" y="0"/>
                </a:cubicBezTo>
                <a:cubicBezTo>
                  <a:pt x="4008503" y="-31477"/>
                  <a:pt x="4194179" y="16357"/>
                  <a:pt x="4423215" y="0"/>
                </a:cubicBezTo>
                <a:cubicBezTo>
                  <a:pt x="4652251" y="-16357"/>
                  <a:pt x="4929438" y="16617"/>
                  <a:pt x="5113513" y="0"/>
                </a:cubicBezTo>
                <a:cubicBezTo>
                  <a:pt x="5297588" y="-16617"/>
                  <a:pt x="5840376" y="104622"/>
                  <a:pt x="6148961" y="0"/>
                </a:cubicBezTo>
                <a:cubicBezTo>
                  <a:pt x="6383212" y="58555"/>
                  <a:pt x="6525243" y="181329"/>
                  <a:pt x="6545434" y="396473"/>
                </a:cubicBezTo>
                <a:cubicBezTo>
                  <a:pt x="6549758" y="646826"/>
                  <a:pt x="6527147" y="812694"/>
                  <a:pt x="6545434" y="925088"/>
                </a:cubicBezTo>
                <a:cubicBezTo>
                  <a:pt x="6563721" y="1037482"/>
                  <a:pt x="6513881" y="1242201"/>
                  <a:pt x="6545434" y="1469562"/>
                </a:cubicBezTo>
                <a:cubicBezTo>
                  <a:pt x="6576987" y="1696923"/>
                  <a:pt x="6523391" y="1763971"/>
                  <a:pt x="6545434" y="1982319"/>
                </a:cubicBezTo>
                <a:cubicBezTo>
                  <a:pt x="6558267" y="2256301"/>
                  <a:pt x="6394071" y="2343718"/>
                  <a:pt x="6148961" y="2378792"/>
                </a:cubicBezTo>
                <a:cubicBezTo>
                  <a:pt x="5862130" y="2443292"/>
                  <a:pt x="5654913" y="2345643"/>
                  <a:pt x="5516187" y="2378792"/>
                </a:cubicBezTo>
                <a:cubicBezTo>
                  <a:pt x="5377461" y="2411941"/>
                  <a:pt x="5144830" y="2304198"/>
                  <a:pt x="4825889" y="2378792"/>
                </a:cubicBezTo>
                <a:cubicBezTo>
                  <a:pt x="4506948" y="2453386"/>
                  <a:pt x="4355426" y="2353041"/>
                  <a:pt x="4193115" y="2378792"/>
                </a:cubicBezTo>
                <a:cubicBezTo>
                  <a:pt x="4030804" y="2404543"/>
                  <a:pt x="3740512" y="2368962"/>
                  <a:pt x="3560341" y="2378792"/>
                </a:cubicBezTo>
                <a:cubicBezTo>
                  <a:pt x="3380170" y="2388622"/>
                  <a:pt x="3193237" y="2342787"/>
                  <a:pt x="3042617" y="2378792"/>
                </a:cubicBezTo>
                <a:cubicBezTo>
                  <a:pt x="2891997" y="2414797"/>
                  <a:pt x="2641522" y="2377809"/>
                  <a:pt x="2524894" y="2378792"/>
                </a:cubicBezTo>
                <a:cubicBezTo>
                  <a:pt x="2408266" y="2379775"/>
                  <a:pt x="2312712" y="2348933"/>
                  <a:pt x="2122219" y="2378792"/>
                </a:cubicBezTo>
                <a:cubicBezTo>
                  <a:pt x="1931727" y="2408651"/>
                  <a:pt x="1638789" y="2371512"/>
                  <a:pt x="1489446" y="2378792"/>
                </a:cubicBezTo>
                <a:cubicBezTo>
                  <a:pt x="1340103" y="2386072"/>
                  <a:pt x="687282" y="2335726"/>
                  <a:pt x="396473" y="2378792"/>
                </a:cubicBezTo>
                <a:cubicBezTo>
                  <a:pt x="153833" y="2353133"/>
                  <a:pt x="36941" y="2174691"/>
                  <a:pt x="0" y="1982319"/>
                </a:cubicBezTo>
                <a:cubicBezTo>
                  <a:pt x="-24582" y="1775546"/>
                  <a:pt x="20810" y="1660455"/>
                  <a:pt x="0" y="1421987"/>
                </a:cubicBezTo>
                <a:cubicBezTo>
                  <a:pt x="-20810" y="1183519"/>
                  <a:pt x="11641" y="1088190"/>
                  <a:pt x="0" y="925088"/>
                </a:cubicBezTo>
                <a:cubicBezTo>
                  <a:pt x="-11641" y="761986"/>
                  <a:pt x="21563" y="635190"/>
                  <a:pt x="0" y="396473"/>
                </a:cubicBezTo>
                <a:close/>
              </a:path>
              <a:path w="6545434" h="2378792" stroke="0" extrusionOk="0">
                <a:moveTo>
                  <a:pt x="0" y="396473"/>
                </a:moveTo>
                <a:cubicBezTo>
                  <a:pt x="-23210" y="220246"/>
                  <a:pt x="203512" y="19184"/>
                  <a:pt x="396473" y="0"/>
                </a:cubicBezTo>
                <a:cubicBezTo>
                  <a:pt x="563511" y="-46495"/>
                  <a:pt x="855610" y="18920"/>
                  <a:pt x="971722" y="0"/>
                </a:cubicBezTo>
                <a:cubicBezTo>
                  <a:pt x="1087834" y="-18920"/>
                  <a:pt x="1287606" y="28706"/>
                  <a:pt x="1431921" y="0"/>
                </a:cubicBezTo>
                <a:cubicBezTo>
                  <a:pt x="1576236" y="-28706"/>
                  <a:pt x="1814231" y="47129"/>
                  <a:pt x="1949645" y="0"/>
                </a:cubicBezTo>
                <a:cubicBezTo>
                  <a:pt x="2085059" y="-47129"/>
                  <a:pt x="2180546" y="11248"/>
                  <a:pt x="2352319" y="0"/>
                </a:cubicBezTo>
                <a:cubicBezTo>
                  <a:pt x="2524092" y="-11248"/>
                  <a:pt x="2777027" y="9068"/>
                  <a:pt x="3042617" y="0"/>
                </a:cubicBezTo>
                <a:cubicBezTo>
                  <a:pt x="3308207" y="-9068"/>
                  <a:pt x="3347036" y="24745"/>
                  <a:pt x="3445292" y="0"/>
                </a:cubicBezTo>
                <a:cubicBezTo>
                  <a:pt x="3543549" y="-24745"/>
                  <a:pt x="3787763" y="21877"/>
                  <a:pt x="3905491" y="0"/>
                </a:cubicBezTo>
                <a:cubicBezTo>
                  <a:pt x="4023219" y="-21877"/>
                  <a:pt x="4229779" y="5208"/>
                  <a:pt x="4480739" y="0"/>
                </a:cubicBezTo>
                <a:cubicBezTo>
                  <a:pt x="4731699" y="-5208"/>
                  <a:pt x="4715635" y="38803"/>
                  <a:pt x="4883414" y="0"/>
                </a:cubicBezTo>
                <a:cubicBezTo>
                  <a:pt x="5051194" y="-38803"/>
                  <a:pt x="5307080" y="24611"/>
                  <a:pt x="5573712" y="0"/>
                </a:cubicBezTo>
                <a:cubicBezTo>
                  <a:pt x="5840344" y="-24611"/>
                  <a:pt x="5894094" y="47023"/>
                  <a:pt x="6148961" y="0"/>
                </a:cubicBezTo>
                <a:cubicBezTo>
                  <a:pt x="6375485" y="-56987"/>
                  <a:pt x="6528498" y="169767"/>
                  <a:pt x="6545434" y="396473"/>
                </a:cubicBezTo>
                <a:cubicBezTo>
                  <a:pt x="6572145" y="502566"/>
                  <a:pt x="6523141" y="763153"/>
                  <a:pt x="6545434" y="909230"/>
                </a:cubicBezTo>
                <a:cubicBezTo>
                  <a:pt x="6567727" y="1055307"/>
                  <a:pt x="6501131" y="1228536"/>
                  <a:pt x="6545434" y="1406128"/>
                </a:cubicBezTo>
                <a:cubicBezTo>
                  <a:pt x="6589737" y="1583720"/>
                  <a:pt x="6477515" y="1841357"/>
                  <a:pt x="6545434" y="1982319"/>
                </a:cubicBezTo>
                <a:cubicBezTo>
                  <a:pt x="6511067" y="2209969"/>
                  <a:pt x="6372042" y="2375856"/>
                  <a:pt x="6148961" y="2378792"/>
                </a:cubicBezTo>
                <a:cubicBezTo>
                  <a:pt x="6016877" y="2390690"/>
                  <a:pt x="5790826" y="2371694"/>
                  <a:pt x="5516187" y="2378792"/>
                </a:cubicBezTo>
                <a:cubicBezTo>
                  <a:pt x="5241548" y="2385890"/>
                  <a:pt x="5219556" y="2330418"/>
                  <a:pt x="4998463" y="2378792"/>
                </a:cubicBezTo>
                <a:cubicBezTo>
                  <a:pt x="4777370" y="2427166"/>
                  <a:pt x="4569623" y="2330460"/>
                  <a:pt x="4365690" y="2378792"/>
                </a:cubicBezTo>
                <a:cubicBezTo>
                  <a:pt x="4161757" y="2427124"/>
                  <a:pt x="3964487" y="2332421"/>
                  <a:pt x="3847966" y="2378792"/>
                </a:cubicBezTo>
                <a:cubicBezTo>
                  <a:pt x="3731445" y="2425163"/>
                  <a:pt x="3367647" y="2373748"/>
                  <a:pt x="3157667" y="2378792"/>
                </a:cubicBezTo>
                <a:cubicBezTo>
                  <a:pt x="2947687" y="2383836"/>
                  <a:pt x="2855503" y="2355251"/>
                  <a:pt x="2582418" y="2378792"/>
                </a:cubicBezTo>
                <a:cubicBezTo>
                  <a:pt x="2309333" y="2402333"/>
                  <a:pt x="2259711" y="2354333"/>
                  <a:pt x="1949645" y="2378792"/>
                </a:cubicBezTo>
                <a:cubicBezTo>
                  <a:pt x="1639579" y="2403251"/>
                  <a:pt x="1679607" y="2339478"/>
                  <a:pt x="1489446" y="2378792"/>
                </a:cubicBezTo>
                <a:cubicBezTo>
                  <a:pt x="1299285" y="2418106"/>
                  <a:pt x="1190322" y="2315386"/>
                  <a:pt x="914197" y="2378792"/>
                </a:cubicBezTo>
                <a:cubicBezTo>
                  <a:pt x="638072" y="2442198"/>
                  <a:pt x="531810" y="2338391"/>
                  <a:pt x="396473" y="2378792"/>
                </a:cubicBezTo>
                <a:cubicBezTo>
                  <a:pt x="180100" y="2387342"/>
                  <a:pt x="28713" y="2205095"/>
                  <a:pt x="0" y="1982319"/>
                </a:cubicBezTo>
                <a:cubicBezTo>
                  <a:pt x="-5832" y="1716173"/>
                  <a:pt x="51173" y="1560804"/>
                  <a:pt x="0" y="1421987"/>
                </a:cubicBezTo>
                <a:cubicBezTo>
                  <a:pt x="-51173" y="1283170"/>
                  <a:pt x="57894" y="1084106"/>
                  <a:pt x="0" y="877513"/>
                </a:cubicBezTo>
                <a:cubicBezTo>
                  <a:pt x="-57894" y="670920"/>
                  <a:pt x="28908" y="618151"/>
                  <a:pt x="0" y="396473"/>
                </a:cubicBezTo>
                <a:close/>
              </a:path>
            </a:pathLst>
          </a:custGeom>
          <a:solidFill>
            <a:srgbClr val="00B49C"/>
          </a:solidFill>
          <a:ln>
            <a:solidFill>
              <a:srgbClr val="00B49C"/>
            </a:solidFill>
            <a:extLst>
              <a:ext uri="{C807C97D-BFC1-408E-A445-0C87EB9F89A2}">
                <ask:lineSketchStyleProps xmlns="" xmlns:ask="http://schemas.microsoft.com/office/drawing/2018/sketchyshapes" sd="182485699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US" altLang="en-US" sz="6001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en-US" sz="6001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1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6001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6001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Picture 11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EDB0A101-DB47-48ED-91FD-3477810F379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406" y="3244645"/>
            <a:ext cx="5973097" cy="361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45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F7D8ABF-88EB-45A1-B7C8-92A7FD8BAC21}"/>
              </a:ext>
            </a:extLst>
          </p:cNvPr>
          <p:cNvGrpSpPr/>
          <p:nvPr/>
        </p:nvGrpSpPr>
        <p:grpSpPr>
          <a:xfrm>
            <a:off x="685800" y="102547"/>
            <a:ext cx="10820400" cy="6422797"/>
            <a:chOff x="685800" y="1942976"/>
            <a:chExt cx="10820400" cy="4915025"/>
          </a:xfrm>
        </p:grpSpPr>
        <p:sp>
          <p:nvSpPr>
            <p:cNvPr id="3" name="Rectangle: Top Corners Rounded 18">
              <a:extLst>
                <a:ext uri="{FF2B5EF4-FFF2-40B4-BE49-F238E27FC236}">
                  <a16:creationId xmlns:a16="http://schemas.microsoft.com/office/drawing/2014/main" id="{7DBCF1C5-CCC0-4C74-B9AC-0B82EDBC3A02}"/>
                </a:ext>
              </a:extLst>
            </p:cNvPr>
            <p:cNvSpPr/>
            <p:nvPr/>
          </p:nvSpPr>
          <p:spPr>
            <a:xfrm>
              <a:off x="685800" y="1942976"/>
              <a:ext cx="10820400" cy="4915024"/>
            </a:xfrm>
            <a:prstGeom prst="round2SameRect">
              <a:avLst/>
            </a:prstGeom>
            <a:solidFill>
              <a:srgbClr val="9DE4E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4" name="Rectangle: Top Corners Rounded 17">
              <a:extLst>
                <a:ext uri="{FF2B5EF4-FFF2-40B4-BE49-F238E27FC236}">
                  <a16:creationId xmlns:a16="http://schemas.microsoft.com/office/drawing/2014/main" id="{6747E506-F7D1-4D96-96F7-23E77325718A}"/>
                </a:ext>
              </a:extLst>
            </p:cNvPr>
            <p:cNvSpPr/>
            <p:nvPr/>
          </p:nvSpPr>
          <p:spPr>
            <a:xfrm>
              <a:off x="898878" y="2102555"/>
              <a:ext cx="10439400" cy="4755446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503242" y="1412776"/>
            <a:ext cx="116840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6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* </a:t>
            </a:r>
            <a:r>
              <a:rPr lang="vi-VN" sz="26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Ở phần thân bài tả cái trống trường,</a:t>
            </a:r>
            <a:r>
              <a:rPr lang="en-US" sz="26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6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 bạn học sinh đã viết: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222034" y="2136042"/>
            <a:ext cx="9793088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/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   </a:t>
            </a:r>
            <a:r>
              <a:rPr lang="vi-VN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Anh chàng trống này tròn như cái chum,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lúc nào cũng chễm chệ trên một cái giá gỗ kê ở trước phòng bảo vệ.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Mình anh ta được ghép bằng những mảnh gỗ đều chằn chặn, nở ở giữa,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khum nhỏ lại ở hai đầu.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Ngang lưng quấn hai vành đai to bằng con rắn cạp nong,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nom rất hùng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dũng.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Hai đầu trống bịt kín bằng da trâu thuộc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kĩ, căng rất phẳng.</a:t>
            </a:r>
          </a:p>
          <a:p>
            <a:pPr algn="just" eaLnBrk="1" hangingPunct="1"/>
            <a:r>
              <a:rPr lang="vi-VN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   Sáng sáng đi học tới gần trường, tôi nghe thấy tiếng ồm ồm giục gi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ã “</a:t>
            </a:r>
            <a:r>
              <a:rPr lang="vi-VN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Tùng!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Tùng!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Tùng!” là chúng tôi rảo bước cho kịp giờ vào học.Vào những lúc tập thể dục, anh trống lại 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“</a:t>
            </a:r>
            <a:r>
              <a:rPr lang="vi-VN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cầm càng” cho chúng tôi theo nhịp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“</a:t>
            </a:r>
            <a:r>
              <a:rPr lang="vi-VN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Cắc,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tùng!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Cắc,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tùng!”đều đặn.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400" b="1" i="1" dirty="0">
                <a:solidFill>
                  <a:schemeClr val="accent5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Khi anh ta “xả hơi” một hồi dài là lúc chúng tôi cũng được “xả hơi” sau một buổi học.</a:t>
            </a:r>
          </a:p>
        </p:txBody>
      </p:sp>
    </p:spTree>
    <p:extLst>
      <p:ext uri="{BB962C8B-B14F-4D97-AF65-F5344CB8AC3E}">
        <p14:creationId xmlns:p14="http://schemas.microsoft.com/office/powerpoint/2010/main" val="165108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1559496" y="1916832"/>
            <a:ext cx="9144992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Em</a:t>
            </a:r>
            <a:r>
              <a:rPr lang="en-US" sz="2800" b="1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hãy</a:t>
            </a:r>
            <a:r>
              <a:rPr lang="en-US" sz="2800" b="1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</a:t>
            </a:r>
          </a:p>
          <a:p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a.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Tìm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văn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tả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bao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quát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trống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b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</a:b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b.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Nêu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tên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những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bộ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phận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trống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miêu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tả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b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</a:b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c.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Tìm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những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từ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ngữ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tả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hình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dáng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âm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thanh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trống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  <a:p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d.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Viết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thêm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phần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mở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kết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để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v</a:t>
            </a:r>
            <a:r>
              <a:rPr lang="vi-VN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ă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hoàn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chỉnh</a:t>
            </a:r>
            <a:r>
              <a:rPr lang="en-US" sz="28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361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F7D8ABF-88EB-45A1-B7C8-92A7FD8BAC21}"/>
              </a:ext>
            </a:extLst>
          </p:cNvPr>
          <p:cNvGrpSpPr/>
          <p:nvPr/>
        </p:nvGrpSpPr>
        <p:grpSpPr>
          <a:xfrm>
            <a:off x="685800" y="102547"/>
            <a:ext cx="10820400" cy="6422797"/>
            <a:chOff x="685800" y="1942976"/>
            <a:chExt cx="10820400" cy="4915025"/>
          </a:xfrm>
        </p:grpSpPr>
        <p:sp>
          <p:nvSpPr>
            <p:cNvPr id="3" name="Rectangle: Top Corners Rounded 18">
              <a:extLst>
                <a:ext uri="{FF2B5EF4-FFF2-40B4-BE49-F238E27FC236}">
                  <a16:creationId xmlns:a16="http://schemas.microsoft.com/office/drawing/2014/main" id="{7DBCF1C5-CCC0-4C74-B9AC-0B82EDBC3A02}"/>
                </a:ext>
              </a:extLst>
            </p:cNvPr>
            <p:cNvSpPr/>
            <p:nvPr/>
          </p:nvSpPr>
          <p:spPr>
            <a:xfrm>
              <a:off x="685800" y="1942976"/>
              <a:ext cx="10820400" cy="4915024"/>
            </a:xfrm>
            <a:prstGeom prst="round2SameRect">
              <a:avLst/>
            </a:prstGeom>
            <a:solidFill>
              <a:srgbClr val="9DE4E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4" name="Rectangle: Top Corners Rounded 17">
              <a:extLst>
                <a:ext uri="{FF2B5EF4-FFF2-40B4-BE49-F238E27FC236}">
                  <a16:creationId xmlns:a16="http://schemas.microsoft.com/office/drawing/2014/main" id="{6747E506-F7D1-4D96-96F7-23E77325718A}"/>
                </a:ext>
              </a:extLst>
            </p:cNvPr>
            <p:cNvSpPr/>
            <p:nvPr/>
          </p:nvSpPr>
          <p:spPr>
            <a:xfrm>
              <a:off x="898878" y="2102555"/>
              <a:ext cx="10439400" cy="4755446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222034" y="1760905"/>
            <a:ext cx="9793088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  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Anh chàng trống này tròn như cái chum,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lúc nào cũng chễm chệ trên một cái giá gỗ kê ở trước phòng bảo vệ.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Mình anh ta được ghép bằng những mảnh gỗ đều chằn chặn, nở ở giữa,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khum nhỏ lại ở hai đầu.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Ngang lưng quấn hai vành đai to bằng con rắn cạp nong,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nom rất hùng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dũng.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Hai đầu trống bịt kín bằng da trâu thuộc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kĩ, căng rất phẳng.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   Sáng sáng đi học tới gần trường, tôi nghe thấy tiếng ồm ồm giục gi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ã “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Tùng!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Tùng!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Tùng!” là chúng tôi rảo bước cho kịp giờ vào học.Vào những lúc tập thể dục, anh trống lại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“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cầm càng” cho chúng tôi theo nhịp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“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Cắc,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tùng!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Cắc,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tùng!”đều đặn.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Khi anh ta “xả hơi” một hồi dài là lúc chúng tôi cũng được “xả hơi” sau một buổi học.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898878" y="572404"/>
            <a:ext cx="11151871" cy="57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7960" tIns="48980" rIns="97960" bIns="48980">
            <a:spAutoFit/>
          </a:bodyPr>
          <a:lstStyle>
            <a:lvl1pPr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80" b="1" dirty="0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120" b="1" dirty="0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a) </a:t>
            </a:r>
            <a:r>
              <a:rPr lang="en-US" altLang="en-US" sz="3120" b="1" dirty="0" err="1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Tìm</a:t>
            </a:r>
            <a:r>
              <a:rPr lang="en-US" altLang="en-US" sz="3120" b="1" dirty="0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120" b="1" dirty="0" err="1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lang="en-US" altLang="en-US" sz="3120" b="1" dirty="0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120" b="1" dirty="0" err="1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văn</a:t>
            </a:r>
            <a:r>
              <a:rPr lang="en-US" altLang="en-US" sz="3120" b="1" dirty="0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120" b="1" dirty="0" err="1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tả</a:t>
            </a:r>
            <a:r>
              <a:rPr lang="en-US" altLang="en-US" sz="3120" b="1" dirty="0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120" b="1" dirty="0" err="1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bao</a:t>
            </a:r>
            <a:r>
              <a:rPr lang="en-US" altLang="en-US" sz="3120" b="1" dirty="0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120" b="1" dirty="0" err="1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quát</a:t>
            </a:r>
            <a:r>
              <a:rPr lang="en-US" altLang="en-US" sz="3120" b="1" dirty="0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120" b="1" dirty="0" err="1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altLang="en-US" sz="3120" b="1" dirty="0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120" b="1" dirty="0" err="1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trống</a:t>
            </a:r>
            <a:r>
              <a:rPr lang="en-US" altLang="en-US" sz="3120" b="1" dirty="0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1487488" y="1760905"/>
            <a:ext cx="9527634" cy="371951"/>
          </a:xfrm>
          <a:prstGeom prst="rect">
            <a:avLst/>
          </a:prstGeom>
          <a:solidFill>
            <a:schemeClr val="accent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47785" y="2155413"/>
            <a:ext cx="6432391" cy="337483"/>
          </a:xfrm>
          <a:prstGeom prst="rect">
            <a:avLst/>
          </a:prstGeom>
          <a:solidFill>
            <a:schemeClr val="accent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F7D8ABF-88EB-45A1-B7C8-92A7FD8BAC21}"/>
              </a:ext>
            </a:extLst>
          </p:cNvPr>
          <p:cNvGrpSpPr/>
          <p:nvPr/>
        </p:nvGrpSpPr>
        <p:grpSpPr>
          <a:xfrm>
            <a:off x="846235" y="443876"/>
            <a:ext cx="10820400" cy="6422797"/>
            <a:chOff x="685800" y="1942976"/>
            <a:chExt cx="10820400" cy="4915025"/>
          </a:xfrm>
        </p:grpSpPr>
        <p:sp>
          <p:nvSpPr>
            <p:cNvPr id="3" name="Rectangle: Top Corners Rounded 18">
              <a:extLst>
                <a:ext uri="{FF2B5EF4-FFF2-40B4-BE49-F238E27FC236}">
                  <a16:creationId xmlns:a16="http://schemas.microsoft.com/office/drawing/2014/main" id="{7DBCF1C5-CCC0-4C74-B9AC-0B82EDBC3A02}"/>
                </a:ext>
              </a:extLst>
            </p:cNvPr>
            <p:cNvSpPr/>
            <p:nvPr/>
          </p:nvSpPr>
          <p:spPr>
            <a:xfrm>
              <a:off x="685800" y="1942976"/>
              <a:ext cx="10820400" cy="4915024"/>
            </a:xfrm>
            <a:prstGeom prst="round2SameRect">
              <a:avLst/>
            </a:prstGeom>
            <a:solidFill>
              <a:srgbClr val="9DE4E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4" name="Rectangle: Top Corners Rounded 17">
              <a:extLst>
                <a:ext uri="{FF2B5EF4-FFF2-40B4-BE49-F238E27FC236}">
                  <a16:creationId xmlns:a16="http://schemas.microsoft.com/office/drawing/2014/main" id="{6747E506-F7D1-4D96-96F7-23E77325718A}"/>
                </a:ext>
              </a:extLst>
            </p:cNvPr>
            <p:cNvSpPr/>
            <p:nvPr/>
          </p:nvSpPr>
          <p:spPr>
            <a:xfrm>
              <a:off x="898878" y="2102555"/>
              <a:ext cx="10439400" cy="4755446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0012914"/>
              </p:ext>
            </p:extLst>
          </p:nvPr>
        </p:nvGraphicFramePr>
        <p:xfrm>
          <a:off x="4059336" y="1606550"/>
          <a:ext cx="5067300" cy="525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CorelDRAW" r:id="rId3" imgW="4059360" imgH="5600520" progId="">
                  <p:embed/>
                </p:oleObj>
              </mc:Choice>
              <mc:Fallback>
                <p:oleObj name="CorelDRAW" r:id="rId3" imgW="4059360" imgH="5600520" progId="">
                  <p:embed/>
                  <p:pic>
                    <p:nvPicPr>
                      <p:cNvPr id="1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9336" y="1606550"/>
                        <a:ext cx="5067300" cy="5251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Line 34"/>
          <p:cNvSpPr>
            <a:spLocks noChangeShapeType="1"/>
          </p:cNvSpPr>
          <p:nvPr/>
        </p:nvSpPr>
        <p:spPr bwMode="auto">
          <a:xfrm flipH="1">
            <a:off x="6256435" y="2057400"/>
            <a:ext cx="330200" cy="990600"/>
          </a:xfrm>
          <a:prstGeom prst="line">
            <a:avLst/>
          </a:prstGeom>
          <a:noFill/>
          <a:ln w="57150" cmpd="thickThin">
            <a:solidFill>
              <a:srgbClr val="00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7" name="Rectangle 35"/>
          <p:cNvSpPr>
            <a:spLocks noChangeArrowheads="1"/>
          </p:cNvSpPr>
          <p:nvPr/>
        </p:nvSpPr>
        <p:spPr bwMode="auto">
          <a:xfrm>
            <a:off x="5265835" y="1600200"/>
            <a:ext cx="2336800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en-US" sz="2200" b="1">
                <a:solidFill>
                  <a:srgbClr val="FFFF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Mình trống</a:t>
            </a:r>
          </a:p>
        </p:txBody>
      </p:sp>
      <p:sp>
        <p:nvSpPr>
          <p:cNvPr id="8" name="Line 33"/>
          <p:cNvSpPr>
            <a:spLocks noChangeShapeType="1"/>
          </p:cNvSpPr>
          <p:nvPr/>
        </p:nvSpPr>
        <p:spPr bwMode="auto">
          <a:xfrm flipV="1">
            <a:off x="4859435" y="3498850"/>
            <a:ext cx="711200" cy="6350"/>
          </a:xfrm>
          <a:prstGeom prst="line">
            <a:avLst/>
          </a:prstGeom>
          <a:noFill/>
          <a:ln w="57150" cmpd="thickThin">
            <a:solidFill>
              <a:srgbClr val="00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9" name="Line 36"/>
          <p:cNvSpPr>
            <a:spLocks noChangeShapeType="1"/>
          </p:cNvSpPr>
          <p:nvPr/>
        </p:nvSpPr>
        <p:spPr bwMode="auto">
          <a:xfrm flipH="1">
            <a:off x="7602635" y="2819400"/>
            <a:ext cx="812800" cy="533400"/>
          </a:xfrm>
          <a:prstGeom prst="line">
            <a:avLst/>
          </a:prstGeom>
          <a:noFill/>
          <a:ln w="57150" cmpd="thickThin">
            <a:solidFill>
              <a:srgbClr val="00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0" name="Rectangle 38"/>
          <p:cNvSpPr>
            <a:spLocks noChangeArrowheads="1"/>
          </p:cNvSpPr>
          <p:nvPr/>
        </p:nvSpPr>
        <p:spPr bwMode="auto">
          <a:xfrm>
            <a:off x="8009035" y="1905001"/>
            <a:ext cx="11176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en-US" sz="2200" b="1">
                <a:solidFill>
                  <a:srgbClr val="FFFF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Đầu trống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747008" y="439162"/>
            <a:ext cx="1013270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/>
            </a:r>
            <a:br>
              <a:rPr lang="en-US" sz="30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</a:br>
            <a:r>
              <a:rPr lang="en-US" sz="30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Nêu</a:t>
            </a:r>
            <a:r>
              <a:rPr lang="en-US" sz="30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0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tên</a:t>
            </a:r>
            <a:r>
              <a:rPr lang="en-US" sz="30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0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những</a:t>
            </a:r>
            <a:r>
              <a:rPr lang="en-US" sz="30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0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bộ</a:t>
            </a:r>
            <a:r>
              <a:rPr lang="en-US" sz="30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0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phận</a:t>
            </a:r>
            <a:r>
              <a:rPr lang="en-US" sz="30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0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lang="en-US" sz="30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0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sz="30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0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trống</a:t>
            </a:r>
            <a:r>
              <a:rPr lang="en-US" sz="30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0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lang="en-US" sz="30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0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miêu</a:t>
            </a:r>
            <a:r>
              <a:rPr lang="en-US" sz="30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000" dirty="0" err="1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tả</a:t>
            </a:r>
            <a:r>
              <a:rPr lang="en-US" sz="30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br>
              <a:rPr lang="en-US" sz="3000" dirty="0">
                <a:solidFill>
                  <a:schemeClr val="accent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</a:br>
            <a:endParaRPr lang="en-US" sz="3000" dirty="0">
              <a:solidFill>
                <a:schemeClr val="accent2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2" name="Rectangle 37"/>
          <p:cNvSpPr>
            <a:spLocks noChangeArrowheads="1"/>
          </p:cNvSpPr>
          <p:nvPr/>
        </p:nvSpPr>
        <p:spPr bwMode="auto">
          <a:xfrm>
            <a:off x="3945035" y="2895600"/>
            <a:ext cx="1219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en-US" sz="2000" b="1">
                <a:solidFill>
                  <a:srgbClr val="FFFF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Ngang</a:t>
            </a:r>
          </a:p>
          <a:p>
            <a:pPr algn="ctr">
              <a:lnSpc>
                <a:spcPct val="90000"/>
              </a:lnSpc>
            </a:pPr>
            <a:r>
              <a:rPr lang="en-US" sz="2000" b="1">
                <a:solidFill>
                  <a:srgbClr val="FFFF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lưng</a:t>
            </a:r>
          </a:p>
          <a:p>
            <a:pPr algn="ctr">
              <a:lnSpc>
                <a:spcPct val="90000"/>
              </a:lnSpc>
            </a:pPr>
            <a:r>
              <a:rPr lang="en-US" sz="2000" b="1">
                <a:solidFill>
                  <a:srgbClr val="FFFF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trống</a:t>
            </a:r>
          </a:p>
        </p:txBody>
      </p:sp>
    </p:spTree>
    <p:extLst>
      <p:ext uri="{BB962C8B-B14F-4D97-AF65-F5344CB8AC3E}">
        <p14:creationId xmlns:p14="http://schemas.microsoft.com/office/powerpoint/2010/main" val="3467180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 animBg="1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F7D8ABF-88EB-45A1-B7C8-92A7FD8BAC21}"/>
              </a:ext>
            </a:extLst>
          </p:cNvPr>
          <p:cNvGrpSpPr/>
          <p:nvPr/>
        </p:nvGrpSpPr>
        <p:grpSpPr>
          <a:xfrm>
            <a:off x="839416" y="462587"/>
            <a:ext cx="10820400" cy="6422797"/>
            <a:chOff x="685800" y="1942976"/>
            <a:chExt cx="10820400" cy="4915025"/>
          </a:xfrm>
        </p:grpSpPr>
        <p:sp>
          <p:nvSpPr>
            <p:cNvPr id="3" name="Rectangle: Top Corners Rounded 18">
              <a:extLst>
                <a:ext uri="{FF2B5EF4-FFF2-40B4-BE49-F238E27FC236}">
                  <a16:creationId xmlns:a16="http://schemas.microsoft.com/office/drawing/2014/main" id="{7DBCF1C5-CCC0-4C74-B9AC-0B82EDBC3A02}"/>
                </a:ext>
              </a:extLst>
            </p:cNvPr>
            <p:cNvSpPr/>
            <p:nvPr/>
          </p:nvSpPr>
          <p:spPr>
            <a:xfrm>
              <a:off x="685800" y="1942976"/>
              <a:ext cx="10820400" cy="4915024"/>
            </a:xfrm>
            <a:prstGeom prst="round2SameRect">
              <a:avLst/>
            </a:prstGeom>
            <a:solidFill>
              <a:srgbClr val="9DE4E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4" name="Rectangle: Top Corners Rounded 17">
              <a:extLst>
                <a:ext uri="{FF2B5EF4-FFF2-40B4-BE49-F238E27FC236}">
                  <a16:creationId xmlns:a16="http://schemas.microsoft.com/office/drawing/2014/main" id="{6747E506-F7D1-4D96-96F7-23E77325718A}"/>
                </a:ext>
              </a:extLst>
            </p:cNvPr>
            <p:cNvSpPr/>
            <p:nvPr/>
          </p:nvSpPr>
          <p:spPr>
            <a:xfrm>
              <a:off x="898878" y="2102555"/>
              <a:ext cx="10439400" cy="4755446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222034" y="1760905"/>
            <a:ext cx="9793088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  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Anh chàng trống này tròn như cái chum,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lúc nào cũng chễm chệ trên một cái giá gỗ kê ở trước phòng bảo vệ.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Mình anh ta được ghép bằng những mảnh gỗ đều chằn chặn, nở ở giữa,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khum nhỏ lại ở hai đầu.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Ngang lưng quấn hai vành đai to bằng con rắn cạp nong,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nom rất hùng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dũng.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Hai đầu trống bịt kín bằng da trâu thuộc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kĩ, căng rất phẳng.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   Sáng sáng đi học tới gần trường, tôi nghe thấy tiếng ồm ồm giục gi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ã “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Tùng!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Tùng!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Tùng!” là chúng tôi rảo bước cho kịp giờ vào học.Vào những lúc tập thể dục, anh trống lại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“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cầm càng” cho chúng tôi theo nhịp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“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Cắc,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tùng!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Cắc,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tùng!”đều đặn.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C6E51">
                    <a:lumMod val="5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Khi anh ta “xả hơi” một hồi dài là lúc chúng tôi cũng được “xả hơi” sau một buổi học.</a:t>
            </a:r>
          </a:p>
        </p:txBody>
      </p:sp>
      <p:sp>
        <p:nvSpPr>
          <p:cNvPr id="6" name="Rectangle 5"/>
          <p:cNvSpPr/>
          <p:nvPr/>
        </p:nvSpPr>
        <p:spPr>
          <a:xfrm>
            <a:off x="4727848" y="1760905"/>
            <a:ext cx="2664296" cy="371951"/>
          </a:xfrm>
          <a:prstGeom prst="rect">
            <a:avLst/>
          </a:prstGeom>
          <a:solidFill>
            <a:schemeClr val="accent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680177" y="2161527"/>
            <a:ext cx="3504486" cy="331370"/>
          </a:xfrm>
          <a:prstGeom prst="rect">
            <a:avLst/>
          </a:prstGeom>
          <a:solidFill>
            <a:schemeClr val="accent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831715" y="1028120"/>
            <a:ext cx="8880957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80" b="1" dirty="0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c) </a:t>
            </a:r>
            <a:r>
              <a:rPr lang="en-US" altLang="en-US" sz="2880" b="1" dirty="0" err="1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Những</a:t>
            </a:r>
            <a:r>
              <a:rPr lang="en-US" altLang="en-US" sz="2880" b="1" dirty="0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80" b="1" dirty="0" err="1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từ</a:t>
            </a:r>
            <a:r>
              <a:rPr lang="en-US" altLang="en-US" sz="2880" b="1" dirty="0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80" b="1" dirty="0" err="1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ngữ</a:t>
            </a:r>
            <a:r>
              <a:rPr lang="en-US" altLang="en-US" sz="2880" b="1" dirty="0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80" b="1" dirty="0" err="1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tả</a:t>
            </a:r>
            <a:r>
              <a:rPr lang="en-US" altLang="en-US" sz="2880" b="1" dirty="0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80" b="1" dirty="0" err="1">
                <a:solidFill>
                  <a:srgbClr val="00B0F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hình</a:t>
            </a:r>
            <a:r>
              <a:rPr lang="en-US" altLang="en-US" sz="2880" b="1" dirty="0">
                <a:solidFill>
                  <a:srgbClr val="00B0F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80" b="1" dirty="0" err="1">
                <a:solidFill>
                  <a:srgbClr val="00B0F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dáng</a:t>
            </a:r>
            <a:r>
              <a:rPr lang="en-US" altLang="en-US" sz="2880" b="1" dirty="0">
                <a:solidFill>
                  <a:srgbClr val="00B0F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80" b="1" dirty="0" err="1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US" altLang="en-US" sz="2880" b="1" dirty="0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80" b="1" dirty="0" err="1">
                <a:solidFill>
                  <a:schemeClr val="accent3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âm</a:t>
            </a:r>
            <a:r>
              <a:rPr lang="en-US" altLang="en-US" sz="2880" b="1" dirty="0">
                <a:solidFill>
                  <a:schemeClr val="accent3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80" b="1" dirty="0" err="1">
                <a:solidFill>
                  <a:schemeClr val="accent3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thanh</a:t>
            </a:r>
            <a:r>
              <a:rPr lang="en-US" altLang="en-US" sz="2880" b="1" dirty="0">
                <a:solidFill>
                  <a:schemeClr val="accent3">
                    <a:lumMod val="75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80" b="1" dirty="0" err="1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lang="en-US" altLang="en-US" sz="2880" b="1" dirty="0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80" b="1" dirty="0" err="1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trống</a:t>
            </a:r>
            <a:r>
              <a:rPr lang="en-US" altLang="en-US" sz="2880" b="1" dirty="0">
                <a:solidFill>
                  <a:srgbClr val="0033C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1343472" y="2492896"/>
            <a:ext cx="9671650" cy="400623"/>
          </a:xfrm>
          <a:prstGeom prst="rect">
            <a:avLst/>
          </a:prstGeom>
          <a:solidFill>
            <a:schemeClr val="accent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343472" y="2866762"/>
            <a:ext cx="9671650" cy="381931"/>
          </a:xfrm>
          <a:prstGeom prst="rect">
            <a:avLst/>
          </a:prstGeom>
          <a:solidFill>
            <a:schemeClr val="accent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43472" y="3240627"/>
            <a:ext cx="9671650" cy="381931"/>
          </a:xfrm>
          <a:prstGeom prst="rect">
            <a:avLst/>
          </a:prstGeom>
          <a:solidFill>
            <a:schemeClr val="accent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31851" y="3613987"/>
            <a:ext cx="999728" cy="381931"/>
          </a:xfrm>
          <a:prstGeom prst="rect">
            <a:avLst/>
          </a:prstGeom>
          <a:solidFill>
            <a:schemeClr val="accent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832304" y="3956547"/>
            <a:ext cx="2182818" cy="381931"/>
          </a:xfrm>
          <a:prstGeom prst="rect">
            <a:avLst/>
          </a:prstGeom>
          <a:solidFill>
            <a:schemeClr val="accent3">
              <a:alpha val="41000"/>
            </a:schemeClr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230704" y="4330412"/>
            <a:ext cx="2993088" cy="381931"/>
          </a:xfrm>
          <a:prstGeom prst="rect">
            <a:avLst/>
          </a:prstGeom>
          <a:solidFill>
            <a:schemeClr val="accent3">
              <a:alpha val="41000"/>
            </a:schemeClr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620305" y="4672467"/>
            <a:ext cx="1707943" cy="412717"/>
          </a:xfrm>
          <a:prstGeom prst="rect">
            <a:avLst/>
          </a:prstGeom>
          <a:solidFill>
            <a:schemeClr val="accent3">
              <a:alpha val="41000"/>
            </a:schemeClr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991544" y="5085184"/>
            <a:ext cx="3240360" cy="335013"/>
          </a:xfrm>
          <a:prstGeom prst="rect">
            <a:avLst/>
          </a:prstGeom>
          <a:solidFill>
            <a:schemeClr val="accent3">
              <a:alpha val="41000"/>
            </a:schemeClr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858723" y="5093250"/>
            <a:ext cx="2853949" cy="335013"/>
          </a:xfrm>
          <a:prstGeom prst="rect">
            <a:avLst/>
          </a:prstGeom>
          <a:solidFill>
            <a:schemeClr val="accent3">
              <a:alpha val="41000"/>
            </a:schemeClr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F7D8ABF-88EB-45A1-B7C8-92A7FD8BAC21}"/>
              </a:ext>
            </a:extLst>
          </p:cNvPr>
          <p:cNvGrpSpPr/>
          <p:nvPr/>
        </p:nvGrpSpPr>
        <p:grpSpPr>
          <a:xfrm>
            <a:off x="846235" y="443876"/>
            <a:ext cx="10820400" cy="6422797"/>
            <a:chOff x="685800" y="1942976"/>
            <a:chExt cx="10820400" cy="4915025"/>
          </a:xfrm>
        </p:grpSpPr>
        <p:sp>
          <p:nvSpPr>
            <p:cNvPr id="3" name="Rectangle: Top Corners Rounded 18">
              <a:extLst>
                <a:ext uri="{FF2B5EF4-FFF2-40B4-BE49-F238E27FC236}">
                  <a16:creationId xmlns:a16="http://schemas.microsoft.com/office/drawing/2014/main" id="{7DBCF1C5-CCC0-4C74-B9AC-0B82EDBC3A02}"/>
                </a:ext>
              </a:extLst>
            </p:cNvPr>
            <p:cNvSpPr/>
            <p:nvPr/>
          </p:nvSpPr>
          <p:spPr>
            <a:xfrm>
              <a:off x="685800" y="1942976"/>
              <a:ext cx="10820400" cy="4915024"/>
            </a:xfrm>
            <a:prstGeom prst="round2SameRect">
              <a:avLst/>
            </a:prstGeom>
            <a:solidFill>
              <a:srgbClr val="9DE4E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4" name="Rectangle: Top Corners Rounded 17">
              <a:extLst>
                <a:ext uri="{FF2B5EF4-FFF2-40B4-BE49-F238E27FC236}">
                  <a16:creationId xmlns:a16="http://schemas.microsoft.com/office/drawing/2014/main" id="{6747E506-F7D1-4D96-96F7-23E77325718A}"/>
                </a:ext>
              </a:extLst>
            </p:cNvPr>
            <p:cNvSpPr/>
            <p:nvPr/>
          </p:nvSpPr>
          <p:spPr>
            <a:xfrm>
              <a:off x="898878" y="2102555"/>
              <a:ext cx="10439400" cy="4755446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grpSp>
        <p:nvGrpSpPr>
          <p:cNvPr id="5" name="组合 1"/>
          <p:cNvGrpSpPr/>
          <p:nvPr/>
        </p:nvGrpSpPr>
        <p:grpSpPr>
          <a:xfrm>
            <a:off x="7366859" y="1732682"/>
            <a:ext cx="4877120" cy="5168007"/>
            <a:chOff x="3056312" y="429021"/>
            <a:chExt cx="6092959" cy="6456363"/>
          </a:xfrm>
        </p:grpSpPr>
        <p:pic>
          <p:nvPicPr>
            <p:cNvPr id="6" name="图片 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1319"/>
            <a:stretch/>
          </p:blipFill>
          <p:spPr>
            <a:xfrm>
              <a:off x="3056312" y="1340768"/>
              <a:ext cx="6092959" cy="5544616"/>
            </a:xfrm>
            <a:prstGeom prst="rect">
              <a:avLst/>
            </a:prstGeom>
          </p:spPr>
        </p:pic>
        <p:pic>
          <p:nvPicPr>
            <p:cNvPr id="7" name="图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  <a14:imgEffect>
                        <a14:sharpenSoften amount="-50000"/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185005" flipH="1">
              <a:off x="3553629" y="494741"/>
              <a:ext cx="4361815" cy="4230376"/>
            </a:xfrm>
            <a:prstGeom prst="rect">
              <a:avLst/>
            </a:prstGeom>
          </p:spPr>
        </p:pic>
      </p:grp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1847725" y="1228651"/>
            <a:ext cx="8496300" cy="1008062"/>
          </a:xfrm>
          <a:prstGeom prst="flowChartAlternateProcess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zh-CN" sz="32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d) </a:t>
            </a:r>
            <a:r>
              <a:rPr lang="en-US" altLang="zh-CN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Viết</a:t>
            </a:r>
            <a:r>
              <a:rPr lang="en-US" altLang="zh-CN" sz="32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thêm</a:t>
            </a:r>
            <a:r>
              <a:rPr lang="en-US" altLang="zh-CN" sz="32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phần</a:t>
            </a:r>
            <a:r>
              <a:rPr lang="en-US" altLang="zh-CN" sz="32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mở</a:t>
            </a:r>
            <a:r>
              <a:rPr lang="en-US" altLang="zh-CN" sz="32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bài</a:t>
            </a:r>
            <a:r>
              <a:rPr lang="en-US" altLang="zh-CN" sz="32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và</a:t>
            </a:r>
            <a:r>
              <a:rPr lang="en-US" altLang="zh-CN" sz="32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kết</a:t>
            </a:r>
            <a:r>
              <a:rPr lang="en-US" altLang="zh-CN" sz="32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bài</a:t>
            </a:r>
            <a:r>
              <a:rPr lang="en-US" altLang="zh-CN" sz="32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vi-VN" altLang="en-US" sz="32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để</a:t>
            </a:r>
            <a:r>
              <a:rPr lang="en-US" altLang="zh-CN" sz="32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thành</a:t>
            </a:r>
            <a:r>
              <a:rPr lang="en-US" altLang="zh-CN" sz="32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</a:p>
          <a:p>
            <a:r>
              <a:rPr lang="en-US" altLang="zh-CN" sz="32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bài</a:t>
            </a:r>
            <a:r>
              <a:rPr lang="en-US" altLang="zh-CN" sz="32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v</a:t>
            </a:r>
            <a:r>
              <a:rPr lang="vi-VN" altLang="en-US" sz="32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ă</a:t>
            </a:r>
            <a:r>
              <a:rPr lang="en-US" altLang="zh-CN" sz="32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n </a:t>
            </a:r>
            <a:r>
              <a:rPr lang="en-US" altLang="zh-CN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hoàn</a:t>
            </a:r>
            <a:r>
              <a:rPr lang="en-US" altLang="zh-CN" sz="32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chỉnh</a:t>
            </a:r>
            <a:r>
              <a:rPr lang="en-US" altLang="zh-CN" sz="3200" dirty="0">
                <a:solidFill>
                  <a:srgbClr val="000000"/>
                </a:solidFill>
                <a:latin typeface="#9Slide03 Arima Madurai Black" panose="00000A00000000000000" pitchFamily="2" charset="0"/>
                <a:ea typeface="SimSun" panose="02010600030101010101" pitchFamily="2" charset="-122"/>
                <a:cs typeface="#9Slide03 Arima Madurai Black" panose="00000A00000000000000" pitchFamily="2" charset="0"/>
              </a:rPr>
              <a:t>.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206109" y="3703622"/>
            <a:ext cx="59959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3200" i="1" u="sng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Mở</a:t>
            </a:r>
            <a:r>
              <a:rPr lang="en-US" altLang="en-US" sz="3200" i="1" u="sng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i="1" u="sng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US" altLang="en-US" sz="3200" i="1" u="sng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</a:t>
            </a:r>
            <a:r>
              <a:rPr lang="en-US" altLang="en-US" sz="32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Giới</a:t>
            </a:r>
            <a:r>
              <a:rPr lang="en-US" altLang="en-US" sz="32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thiệu</a:t>
            </a:r>
            <a:r>
              <a:rPr lang="en-US" altLang="en-US" sz="32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về</a:t>
            </a:r>
            <a:r>
              <a:rPr lang="en-US" altLang="en-US" sz="32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altLang="en-US" sz="32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trống</a:t>
            </a:r>
            <a:r>
              <a:rPr lang="en-US" altLang="en-US" sz="32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092582" y="4681590"/>
            <a:ext cx="8101261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3200" i="1" u="sng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Kết</a:t>
            </a:r>
            <a:r>
              <a:rPr lang="en-US" altLang="en-US" sz="3200" i="1" u="sng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i="1" u="sng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US" altLang="en-US" sz="3200" i="1" u="sng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</a:t>
            </a:r>
            <a:r>
              <a:rPr lang="en-US" altLang="en-US" sz="32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Nêu</a:t>
            </a:r>
            <a:r>
              <a:rPr lang="en-US" altLang="en-US" sz="32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tình</a:t>
            </a:r>
            <a:r>
              <a:rPr lang="en-US" altLang="en-US" sz="32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cảm</a:t>
            </a:r>
            <a:r>
              <a:rPr lang="en-US" altLang="en-US" sz="32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lang="en-US" altLang="en-US" sz="32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em</a:t>
            </a:r>
            <a:r>
              <a:rPr lang="en-US" altLang="en-US" sz="32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với</a:t>
            </a:r>
            <a:r>
              <a:rPr lang="en-US" altLang="en-US" sz="32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altLang="en-US" sz="32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trống</a:t>
            </a:r>
            <a:r>
              <a:rPr lang="en-US" altLang="en-US" sz="3200" dirty="0">
                <a:solidFill>
                  <a:srgbClr val="00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8918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build="allAtOnce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415136" y="846824"/>
            <a:ext cx="6408712" cy="277899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428B648-6B1E-4A7F-BD8F-165511D16B04}"/>
              </a:ext>
            </a:extLst>
          </p:cNvPr>
          <p:cNvGrpSpPr/>
          <p:nvPr/>
        </p:nvGrpSpPr>
        <p:grpSpPr>
          <a:xfrm>
            <a:off x="1304222" y="116632"/>
            <a:ext cx="4727190" cy="712657"/>
            <a:chOff x="1304222" y="404664"/>
            <a:chExt cx="4727190" cy="71265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F9A9D21-3B34-4B80-BFCA-2558CF259C58}"/>
                </a:ext>
              </a:extLst>
            </p:cNvPr>
            <p:cNvSpPr txBox="1"/>
            <p:nvPr/>
          </p:nvSpPr>
          <p:spPr>
            <a:xfrm>
              <a:off x="1750178" y="438929"/>
              <a:ext cx="4281234" cy="646331"/>
            </a:xfrm>
            <a:prstGeom prst="rect">
              <a:avLst/>
            </a:prstGeom>
            <a:ln>
              <a:solidFill>
                <a:srgbClr val="D14B6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fontAlgn="auto">
                <a:spcAft>
                  <a:spcPts val="0"/>
                </a:spcAft>
              </a:pPr>
              <a:r>
                <a:rPr lang="vi-VN" altLang="en-US" sz="3600" b="1" dirty="0" smtClean="0">
                  <a:solidFill>
                    <a:srgbClr val="D14B6C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Mở bài mẫu</a:t>
              </a:r>
              <a:endParaRPr lang="en-US" altLang="en-US" sz="3600" b="1" dirty="0">
                <a:solidFill>
                  <a:srgbClr val="D14B6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12" name="心电图">
              <a:extLst>
                <a:ext uri="{FF2B5EF4-FFF2-40B4-BE49-F238E27FC236}">
                  <a16:creationId xmlns:a16="http://schemas.microsoft.com/office/drawing/2014/main" id="{D5FA10DB-3240-4BD8-ADDA-675970E8C155}"/>
                </a:ext>
              </a:extLst>
            </p:cNvPr>
            <p:cNvSpPr/>
            <p:nvPr/>
          </p:nvSpPr>
          <p:spPr bwMode="auto">
            <a:xfrm>
              <a:off x="1304222" y="404664"/>
              <a:ext cx="831338" cy="712657"/>
            </a:xfrm>
            <a:custGeom>
              <a:avLst/>
              <a:gdLst>
                <a:gd name="T0" fmla="*/ 1057936 w 2019300"/>
                <a:gd name="T1" fmla="*/ 1427350 h 1766888"/>
                <a:gd name="T2" fmla="*/ 1097009 w 2019300"/>
                <a:gd name="T3" fmla="*/ 1440995 h 1766888"/>
                <a:gd name="T4" fmla="*/ 1134812 w 2019300"/>
                <a:gd name="T5" fmla="*/ 1428936 h 1766888"/>
                <a:gd name="T6" fmla="*/ 1155143 w 2019300"/>
                <a:gd name="T7" fmla="*/ 1405454 h 1766888"/>
                <a:gd name="T8" fmla="*/ 1376876 w 2019300"/>
                <a:gd name="T9" fmla="*/ 1161748 h 1766888"/>
                <a:gd name="T10" fmla="*/ 1401654 w 2019300"/>
                <a:gd name="T11" fmla="*/ 1182374 h 1766888"/>
                <a:gd name="T12" fmla="*/ 1606550 w 2019300"/>
                <a:gd name="T13" fmla="*/ 1189038 h 1766888"/>
                <a:gd name="T14" fmla="*/ 1071596 w 2019300"/>
                <a:gd name="T15" fmla="*/ 1750387 h 1766888"/>
                <a:gd name="T16" fmla="*/ 1029346 w 2019300"/>
                <a:gd name="T17" fmla="*/ 1765302 h 1766888"/>
                <a:gd name="T18" fmla="*/ 983601 w 2019300"/>
                <a:gd name="T19" fmla="*/ 1764032 h 1766888"/>
                <a:gd name="T20" fmla="*/ 941987 w 2019300"/>
                <a:gd name="T21" fmla="*/ 1747214 h 1766888"/>
                <a:gd name="T22" fmla="*/ 516628 w 2019300"/>
                <a:gd name="T23" fmla="*/ 1189038 h 1766888"/>
                <a:gd name="T24" fmla="*/ 544265 w 2019300"/>
                <a:gd name="T25" fmla="*/ 1182374 h 1766888"/>
                <a:gd name="T26" fmla="*/ 561102 w 2019300"/>
                <a:gd name="T27" fmla="*/ 1170633 h 1766888"/>
                <a:gd name="T28" fmla="*/ 798083 w 2019300"/>
                <a:gd name="T29" fmla="*/ 611188 h 1766888"/>
                <a:gd name="T30" fmla="*/ 602838 w 2019300"/>
                <a:gd name="T31" fmla="*/ 3809 h 1766888"/>
                <a:gd name="T32" fmla="*/ 692676 w 2019300"/>
                <a:gd name="T33" fmla="*/ 22854 h 1766888"/>
                <a:gd name="T34" fmla="*/ 777435 w 2019300"/>
                <a:gd name="T35" fmla="*/ 56817 h 1766888"/>
                <a:gd name="T36" fmla="*/ 855211 w 2019300"/>
                <a:gd name="T37" fmla="*/ 104746 h 1766888"/>
                <a:gd name="T38" fmla="*/ 929494 w 2019300"/>
                <a:gd name="T39" fmla="*/ 171403 h 1766888"/>
                <a:gd name="T40" fmla="*/ 1009491 w 2019300"/>
                <a:gd name="T41" fmla="*/ 283450 h 1766888"/>
                <a:gd name="T42" fmla="*/ 1089806 w 2019300"/>
                <a:gd name="T43" fmla="*/ 171403 h 1766888"/>
                <a:gd name="T44" fmla="*/ 1163772 w 2019300"/>
                <a:gd name="T45" fmla="*/ 104746 h 1766888"/>
                <a:gd name="T46" fmla="*/ 1241865 w 2019300"/>
                <a:gd name="T47" fmla="*/ 56817 h 1766888"/>
                <a:gd name="T48" fmla="*/ 1326624 w 2019300"/>
                <a:gd name="T49" fmla="*/ 22854 h 1766888"/>
                <a:gd name="T50" fmla="*/ 1416145 w 2019300"/>
                <a:gd name="T51" fmla="*/ 3809 h 1766888"/>
                <a:gd name="T52" fmla="*/ 1509475 w 2019300"/>
                <a:gd name="T53" fmla="*/ 635 h 1766888"/>
                <a:gd name="T54" fmla="*/ 1600901 w 2019300"/>
                <a:gd name="T55" fmla="*/ 13014 h 1766888"/>
                <a:gd name="T56" fmla="*/ 1687882 w 2019300"/>
                <a:gd name="T57" fmla="*/ 40311 h 1766888"/>
                <a:gd name="T58" fmla="*/ 1769150 w 2019300"/>
                <a:gd name="T59" fmla="*/ 82527 h 1766888"/>
                <a:gd name="T60" fmla="*/ 1842480 w 2019300"/>
                <a:gd name="T61" fmla="*/ 138709 h 1766888"/>
                <a:gd name="T62" fmla="*/ 1905971 w 2019300"/>
                <a:gd name="T63" fmla="*/ 206636 h 1766888"/>
                <a:gd name="T64" fmla="*/ 1956128 w 2019300"/>
                <a:gd name="T65" fmla="*/ 283767 h 1766888"/>
                <a:gd name="T66" fmla="*/ 1991999 w 2019300"/>
                <a:gd name="T67" fmla="*/ 367247 h 1766888"/>
                <a:gd name="T68" fmla="*/ 2012951 w 2019300"/>
                <a:gd name="T69" fmla="*/ 456757 h 1766888"/>
                <a:gd name="T70" fmla="*/ 2018665 w 2019300"/>
                <a:gd name="T71" fmla="*/ 549759 h 1766888"/>
                <a:gd name="T72" fmla="*/ 2008824 w 2019300"/>
                <a:gd name="T73" fmla="*/ 641491 h 1766888"/>
                <a:gd name="T74" fmla="*/ 1983111 w 2019300"/>
                <a:gd name="T75" fmla="*/ 729415 h 1766888"/>
                <a:gd name="T76" fmla="*/ 1943430 w 2019300"/>
                <a:gd name="T77" fmla="*/ 811307 h 1766888"/>
                <a:gd name="T78" fmla="*/ 1889146 w 2019300"/>
                <a:gd name="T79" fmla="*/ 886217 h 1766888"/>
                <a:gd name="T80" fmla="*/ 1321862 w 2019300"/>
                <a:gd name="T81" fmla="*/ 757982 h 1766888"/>
                <a:gd name="T82" fmla="*/ 1294562 w 2019300"/>
                <a:gd name="T83" fmla="*/ 726558 h 1766888"/>
                <a:gd name="T84" fmla="*/ 1257103 w 2019300"/>
                <a:gd name="T85" fmla="*/ 718623 h 1766888"/>
                <a:gd name="T86" fmla="*/ 1219326 w 2019300"/>
                <a:gd name="T87" fmla="*/ 737033 h 1766888"/>
                <a:gd name="T88" fmla="*/ 863782 w 2019300"/>
                <a:gd name="T89" fmla="*/ 397083 h 1766888"/>
                <a:gd name="T90" fmla="*/ 842195 w 2019300"/>
                <a:gd name="T91" fmla="*/ 372960 h 1766888"/>
                <a:gd name="T92" fmla="*/ 811403 w 2019300"/>
                <a:gd name="T93" fmla="*/ 362803 h 1766888"/>
                <a:gd name="T94" fmla="*/ 780293 w 2019300"/>
                <a:gd name="T95" fmla="*/ 368516 h 1766888"/>
                <a:gd name="T96" fmla="*/ 755214 w 2019300"/>
                <a:gd name="T97" fmla="*/ 389148 h 1766888"/>
                <a:gd name="T98" fmla="*/ 147615 w 2019300"/>
                <a:gd name="T99" fmla="*/ 905579 h 1766888"/>
                <a:gd name="T100" fmla="*/ 89521 w 2019300"/>
                <a:gd name="T101" fmla="*/ 833526 h 1766888"/>
                <a:gd name="T102" fmla="*/ 45713 w 2019300"/>
                <a:gd name="T103" fmla="*/ 753221 h 1766888"/>
                <a:gd name="T104" fmla="*/ 15873 w 2019300"/>
                <a:gd name="T105" fmla="*/ 667202 h 1766888"/>
                <a:gd name="T106" fmla="*/ 1270 w 2019300"/>
                <a:gd name="T107" fmla="*/ 576104 h 1766888"/>
                <a:gd name="T108" fmla="*/ 2857 w 2019300"/>
                <a:gd name="T109" fmla="*/ 482785 h 1766888"/>
                <a:gd name="T110" fmla="*/ 19365 w 2019300"/>
                <a:gd name="T111" fmla="*/ 392640 h 1766888"/>
                <a:gd name="T112" fmla="*/ 51110 w 2019300"/>
                <a:gd name="T113" fmla="*/ 307256 h 1766888"/>
                <a:gd name="T114" fmla="*/ 97140 w 2019300"/>
                <a:gd name="T115" fmla="*/ 228220 h 1766888"/>
                <a:gd name="T116" fmla="*/ 157455 w 2019300"/>
                <a:gd name="T117" fmla="*/ 156802 h 1766888"/>
                <a:gd name="T118" fmla="*/ 228247 w 2019300"/>
                <a:gd name="T119" fmla="*/ 97128 h 1766888"/>
                <a:gd name="T120" fmla="*/ 307292 w 2019300"/>
                <a:gd name="T121" fmla="*/ 51103 h 1766888"/>
                <a:gd name="T122" fmla="*/ 392686 w 2019300"/>
                <a:gd name="T123" fmla="*/ 19045 h 1766888"/>
                <a:gd name="T124" fmla="*/ 483159 w 2019300"/>
                <a:gd name="T125" fmla="*/ 2222 h 1766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19300" h="1766888">
                  <a:moveTo>
                    <a:pt x="798083" y="611188"/>
                  </a:moveTo>
                  <a:lnTo>
                    <a:pt x="1039193" y="1402281"/>
                  </a:lnTo>
                  <a:lnTo>
                    <a:pt x="1042052" y="1407993"/>
                  </a:lnTo>
                  <a:lnTo>
                    <a:pt x="1045229" y="1413387"/>
                  </a:lnTo>
                  <a:lnTo>
                    <a:pt x="1049359" y="1418465"/>
                  </a:lnTo>
                  <a:lnTo>
                    <a:pt x="1053171" y="1422907"/>
                  </a:lnTo>
                  <a:lnTo>
                    <a:pt x="1057936" y="1427350"/>
                  </a:lnTo>
                  <a:lnTo>
                    <a:pt x="1062701" y="1430840"/>
                  </a:lnTo>
                  <a:lnTo>
                    <a:pt x="1068101" y="1433696"/>
                  </a:lnTo>
                  <a:lnTo>
                    <a:pt x="1073502" y="1436552"/>
                  </a:lnTo>
                  <a:lnTo>
                    <a:pt x="1079220" y="1438139"/>
                  </a:lnTo>
                  <a:lnTo>
                    <a:pt x="1084938" y="1440043"/>
                  </a:lnTo>
                  <a:lnTo>
                    <a:pt x="1090973" y="1440677"/>
                  </a:lnTo>
                  <a:lnTo>
                    <a:pt x="1097009" y="1440995"/>
                  </a:lnTo>
                  <a:lnTo>
                    <a:pt x="1103363" y="1440677"/>
                  </a:lnTo>
                  <a:lnTo>
                    <a:pt x="1109398" y="1440043"/>
                  </a:lnTo>
                  <a:lnTo>
                    <a:pt x="1115434" y="1438456"/>
                  </a:lnTo>
                  <a:lnTo>
                    <a:pt x="1121470" y="1436552"/>
                  </a:lnTo>
                  <a:lnTo>
                    <a:pt x="1126235" y="1434331"/>
                  </a:lnTo>
                  <a:lnTo>
                    <a:pt x="1130364" y="1431792"/>
                  </a:lnTo>
                  <a:lnTo>
                    <a:pt x="1134812" y="1428936"/>
                  </a:lnTo>
                  <a:lnTo>
                    <a:pt x="1138306" y="1426080"/>
                  </a:lnTo>
                  <a:lnTo>
                    <a:pt x="1141801" y="1422907"/>
                  </a:lnTo>
                  <a:lnTo>
                    <a:pt x="1144977" y="1419417"/>
                  </a:lnTo>
                  <a:lnTo>
                    <a:pt x="1148472" y="1415926"/>
                  </a:lnTo>
                  <a:lnTo>
                    <a:pt x="1150695" y="1411801"/>
                  </a:lnTo>
                  <a:lnTo>
                    <a:pt x="1152919" y="1408627"/>
                  </a:lnTo>
                  <a:lnTo>
                    <a:pt x="1155143" y="1405454"/>
                  </a:lnTo>
                  <a:lnTo>
                    <a:pt x="1157366" y="1401964"/>
                  </a:lnTo>
                  <a:lnTo>
                    <a:pt x="1158637" y="1398473"/>
                  </a:lnTo>
                  <a:lnTo>
                    <a:pt x="1279351" y="961833"/>
                  </a:lnTo>
                  <a:lnTo>
                    <a:pt x="1369569" y="1148738"/>
                  </a:lnTo>
                  <a:lnTo>
                    <a:pt x="1371793" y="1153498"/>
                  </a:lnTo>
                  <a:lnTo>
                    <a:pt x="1374017" y="1157623"/>
                  </a:lnTo>
                  <a:lnTo>
                    <a:pt x="1376876" y="1161748"/>
                  </a:lnTo>
                  <a:lnTo>
                    <a:pt x="1379735" y="1165239"/>
                  </a:lnTo>
                  <a:lnTo>
                    <a:pt x="1382911" y="1168729"/>
                  </a:lnTo>
                  <a:lnTo>
                    <a:pt x="1386088" y="1171903"/>
                  </a:lnTo>
                  <a:lnTo>
                    <a:pt x="1389900" y="1174758"/>
                  </a:lnTo>
                  <a:lnTo>
                    <a:pt x="1393394" y="1177614"/>
                  </a:lnTo>
                  <a:lnTo>
                    <a:pt x="1397524" y="1180153"/>
                  </a:lnTo>
                  <a:lnTo>
                    <a:pt x="1401654" y="1182374"/>
                  </a:lnTo>
                  <a:lnTo>
                    <a:pt x="1406101" y="1184596"/>
                  </a:lnTo>
                  <a:lnTo>
                    <a:pt x="1410231" y="1185865"/>
                  </a:lnTo>
                  <a:lnTo>
                    <a:pt x="1414996" y="1187134"/>
                  </a:lnTo>
                  <a:lnTo>
                    <a:pt x="1419443" y="1188086"/>
                  </a:lnTo>
                  <a:lnTo>
                    <a:pt x="1424526" y="1188721"/>
                  </a:lnTo>
                  <a:lnTo>
                    <a:pt x="1429609" y="1189038"/>
                  </a:lnTo>
                  <a:lnTo>
                    <a:pt x="1606550" y="1189038"/>
                  </a:lnTo>
                  <a:lnTo>
                    <a:pt x="1102092" y="1726588"/>
                  </a:lnTo>
                  <a:lnTo>
                    <a:pt x="1097645" y="1731348"/>
                  </a:lnTo>
                  <a:lnTo>
                    <a:pt x="1092879" y="1735473"/>
                  </a:lnTo>
                  <a:lnTo>
                    <a:pt x="1087797" y="1739598"/>
                  </a:lnTo>
                  <a:lnTo>
                    <a:pt x="1082714" y="1743723"/>
                  </a:lnTo>
                  <a:lnTo>
                    <a:pt x="1076996" y="1747214"/>
                  </a:lnTo>
                  <a:lnTo>
                    <a:pt x="1071596" y="1750387"/>
                  </a:lnTo>
                  <a:lnTo>
                    <a:pt x="1065878" y="1753561"/>
                  </a:lnTo>
                  <a:lnTo>
                    <a:pt x="1060160" y="1756099"/>
                  </a:lnTo>
                  <a:lnTo>
                    <a:pt x="1054124" y="1758638"/>
                  </a:lnTo>
                  <a:lnTo>
                    <a:pt x="1048088" y="1760859"/>
                  </a:lnTo>
                  <a:lnTo>
                    <a:pt x="1041735" y="1762446"/>
                  </a:lnTo>
                  <a:lnTo>
                    <a:pt x="1035699" y="1764032"/>
                  </a:lnTo>
                  <a:lnTo>
                    <a:pt x="1029346" y="1765302"/>
                  </a:lnTo>
                  <a:lnTo>
                    <a:pt x="1022992" y="1766254"/>
                  </a:lnTo>
                  <a:lnTo>
                    <a:pt x="1016004" y="1766571"/>
                  </a:lnTo>
                  <a:lnTo>
                    <a:pt x="1009650" y="1766888"/>
                  </a:lnTo>
                  <a:lnTo>
                    <a:pt x="1003297" y="1766571"/>
                  </a:lnTo>
                  <a:lnTo>
                    <a:pt x="996626" y="1766254"/>
                  </a:lnTo>
                  <a:lnTo>
                    <a:pt x="989955" y="1765302"/>
                  </a:lnTo>
                  <a:lnTo>
                    <a:pt x="983601" y="1764032"/>
                  </a:lnTo>
                  <a:lnTo>
                    <a:pt x="977566" y="1762446"/>
                  </a:lnTo>
                  <a:lnTo>
                    <a:pt x="971212" y="1760859"/>
                  </a:lnTo>
                  <a:lnTo>
                    <a:pt x="965177" y="1758638"/>
                  </a:lnTo>
                  <a:lnTo>
                    <a:pt x="959141" y="1756099"/>
                  </a:lnTo>
                  <a:lnTo>
                    <a:pt x="953423" y="1753561"/>
                  </a:lnTo>
                  <a:lnTo>
                    <a:pt x="947705" y="1750387"/>
                  </a:lnTo>
                  <a:lnTo>
                    <a:pt x="941987" y="1747214"/>
                  </a:lnTo>
                  <a:lnTo>
                    <a:pt x="936586" y="1743723"/>
                  </a:lnTo>
                  <a:lnTo>
                    <a:pt x="931504" y="1739598"/>
                  </a:lnTo>
                  <a:lnTo>
                    <a:pt x="926739" y="1735473"/>
                  </a:lnTo>
                  <a:lnTo>
                    <a:pt x="921656" y="1731348"/>
                  </a:lnTo>
                  <a:lnTo>
                    <a:pt x="916891" y="1726588"/>
                  </a:lnTo>
                  <a:lnTo>
                    <a:pt x="412750" y="1189038"/>
                  </a:lnTo>
                  <a:lnTo>
                    <a:pt x="516628" y="1189038"/>
                  </a:lnTo>
                  <a:lnTo>
                    <a:pt x="516946" y="1189038"/>
                  </a:lnTo>
                  <a:lnTo>
                    <a:pt x="522028" y="1188721"/>
                  </a:lnTo>
                  <a:lnTo>
                    <a:pt x="527429" y="1188086"/>
                  </a:lnTo>
                  <a:lnTo>
                    <a:pt x="532511" y="1186499"/>
                  </a:lnTo>
                  <a:lnTo>
                    <a:pt x="537594" y="1185230"/>
                  </a:lnTo>
                  <a:lnTo>
                    <a:pt x="540771" y="1183961"/>
                  </a:lnTo>
                  <a:lnTo>
                    <a:pt x="544265" y="1182374"/>
                  </a:lnTo>
                  <a:lnTo>
                    <a:pt x="547442" y="1180470"/>
                  </a:lnTo>
                  <a:lnTo>
                    <a:pt x="549666" y="1179518"/>
                  </a:lnTo>
                  <a:lnTo>
                    <a:pt x="551254" y="1178249"/>
                  </a:lnTo>
                  <a:lnTo>
                    <a:pt x="553795" y="1176345"/>
                  </a:lnTo>
                  <a:lnTo>
                    <a:pt x="556337" y="1174441"/>
                  </a:lnTo>
                  <a:lnTo>
                    <a:pt x="558560" y="1172220"/>
                  </a:lnTo>
                  <a:lnTo>
                    <a:pt x="561102" y="1170633"/>
                  </a:lnTo>
                  <a:lnTo>
                    <a:pt x="565231" y="1165239"/>
                  </a:lnTo>
                  <a:lnTo>
                    <a:pt x="567137" y="1163335"/>
                  </a:lnTo>
                  <a:lnTo>
                    <a:pt x="568726" y="1160796"/>
                  </a:lnTo>
                  <a:lnTo>
                    <a:pt x="572220" y="1156036"/>
                  </a:lnTo>
                  <a:lnTo>
                    <a:pt x="575079" y="1150324"/>
                  </a:lnTo>
                  <a:lnTo>
                    <a:pt x="575079" y="1150007"/>
                  </a:lnTo>
                  <a:lnTo>
                    <a:pt x="798083" y="611188"/>
                  </a:lnTo>
                  <a:close/>
                  <a:moveTo>
                    <a:pt x="523158" y="0"/>
                  </a:moveTo>
                  <a:lnTo>
                    <a:pt x="536173" y="0"/>
                  </a:lnTo>
                  <a:lnTo>
                    <a:pt x="549824" y="0"/>
                  </a:lnTo>
                  <a:lnTo>
                    <a:pt x="562839" y="635"/>
                  </a:lnTo>
                  <a:lnTo>
                    <a:pt x="576490" y="1270"/>
                  </a:lnTo>
                  <a:lnTo>
                    <a:pt x="589822" y="2222"/>
                  </a:lnTo>
                  <a:lnTo>
                    <a:pt x="602838" y="3809"/>
                  </a:lnTo>
                  <a:lnTo>
                    <a:pt x="615536" y="5713"/>
                  </a:lnTo>
                  <a:lnTo>
                    <a:pt x="628869" y="7618"/>
                  </a:lnTo>
                  <a:lnTo>
                    <a:pt x="641567" y="10157"/>
                  </a:lnTo>
                  <a:lnTo>
                    <a:pt x="654582" y="13014"/>
                  </a:lnTo>
                  <a:lnTo>
                    <a:pt x="667280" y="15871"/>
                  </a:lnTo>
                  <a:lnTo>
                    <a:pt x="679978" y="19045"/>
                  </a:lnTo>
                  <a:lnTo>
                    <a:pt x="692676" y="22854"/>
                  </a:lnTo>
                  <a:lnTo>
                    <a:pt x="705057" y="26980"/>
                  </a:lnTo>
                  <a:lnTo>
                    <a:pt x="717120" y="31106"/>
                  </a:lnTo>
                  <a:lnTo>
                    <a:pt x="729501" y="35550"/>
                  </a:lnTo>
                  <a:lnTo>
                    <a:pt x="741881" y="40311"/>
                  </a:lnTo>
                  <a:lnTo>
                    <a:pt x="753627" y="45390"/>
                  </a:lnTo>
                  <a:lnTo>
                    <a:pt x="765690" y="51103"/>
                  </a:lnTo>
                  <a:lnTo>
                    <a:pt x="777435" y="56817"/>
                  </a:lnTo>
                  <a:lnTo>
                    <a:pt x="788864" y="62848"/>
                  </a:lnTo>
                  <a:lnTo>
                    <a:pt x="800292" y="68879"/>
                  </a:lnTo>
                  <a:lnTo>
                    <a:pt x="811403" y="75862"/>
                  </a:lnTo>
                  <a:lnTo>
                    <a:pt x="822513" y="82527"/>
                  </a:lnTo>
                  <a:lnTo>
                    <a:pt x="833624" y="89510"/>
                  </a:lnTo>
                  <a:lnTo>
                    <a:pt x="844735" y="97128"/>
                  </a:lnTo>
                  <a:lnTo>
                    <a:pt x="855211" y="104746"/>
                  </a:lnTo>
                  <a:lnTo>
                    <a:pt x="865687" y="112682"/>
                  </a:lnTo>
                  <a:lnTo>
                    <a:pt x="875845" y="121252"/>
                  </a:lnTo>
                  <a:lnTo>
                    <a:pt x="886321" y="129822"/>
                  </a:lnTo>
                  <a:lnTo>
                    <a:pt x="896162" y="138709"/>
                  </a:lnTo>
                  <a:lnTo>
                    <a:pt x="906003" y="147597"/>
                  </a:lnTo>
                  <a:lnTo>
                    <a:pt x="915526" y="156802"/>
                  </a:lnTo>
                  <a:lnTo>
                    <a:pt x="929494" y="171403"/>
                  </a:lnTo>
                  <a:lnTo>
                    <a:pt x="942510" y="186321"/>
                  </a:lnTo>
                  <a:lnTo>
                    <a:pt x="955525" y="201557"/>
                  </a:lnTo>
                  <a:lnTo>
                    <a:pt x="967588" y="217110"/>
                  </a:lnTo>
                  <a:lnTo>
                    <a:pt x="979016" y="232981"/>
                  </a:lnTo>
                  <a:lnTo>
                    <a:pt x="989492" y="249487"/>
                  </a:lnTo>
                  <a:lnTo>
                    <a:pt x="999968" y="266309"/>
                  </a:lnTo>
                  <a:lnTo>
                    <a:pt x="1009491" y="283450"/>
                  </a:lnTo>
                  <a:lnTo>
                    <a:pt x="1019015" y="266309"/>
                  </a:lnTo>
                  <a:lnTo>
                    <a:pt x="1029173" y="249487"/>
                  </a:lnTo>
                  <a:lnTo>
                    <a:pt x="1040284" y="232981"/>
                  </a:lnTo>
                  <a:lnTo>
                    <a:pt x="1051712" y="217110"/>
                  </a:lnTo>
                  <a:lnTo>
                    <a:pt x="1063775" y="201557"/>
                  </a:lnTo>
                  <a:lnTo>
                    <a:pt x="1076156" y="186321"/>
                  </a:lnTo>
                  <a:lnTo>
                    <a:pt x="1089806" y="171403"/>
                  </a:lnTo>
                  <a:lnTo>
                    <a:pt x="1103457" y="156802"/>
                  </a:lnTo>
                  <a:lnTo>
                    <a:pt x="1113298" y="147597"/>
                  </a:lnTo>
                  <a:lnTo>
                    <a:pt x="1122821" y="138709"/>
                  </a:lnTo>
                  <a:lnTo>
                    <a:pt x="1132662" y="129822"/>
                  </a:lnTo>
                  <a:lnTo>
                    <a:pt x="1143138" y="121252"/>
                  </a:lnTo>
                  <a:lnTo>
                    <a:pt x="1153296" y="112682"/>
                  </a:lnTo>
                  <a:lnTo>
                    <a:pt x="1163772" y="104746"/>
                  </a:lnTo>
                  <a:lnTo>
                    <a:pt x="1174566" y="97128"/>
                  </a:lnTo>
                  <a:lnTo>
                    <a:pt x="1185359" y="89510"/>
                  </a:lnTo>
                  <a:lnTo>
                    <a:pt x="1196470" y="82527"/>
                  </a:lnTo>
                  <a:lnTo>
                    <a:pt x="1207580" y="75862"/>
                  </a:lnTo>
                  <a:lnTo>
                    <a:pt x="1219009" y="68879"/>
                  </a:lnTo>
                  <a:lnTo>
                    <a:pt x="1230437" y="62848"/>
                  </a:lnTo>
                  <a:lnTo>
                    <a:pt x="1241865" y="56817"/>
                  </a:lnTo>
                  <a:lnTo>
                    <a:pt x="1253611" y="51103"/>
                  </a:lnTo>
                  <a:lnTo>
                    <a:pt x="1265356" y="45390"/>
                  </a:lnTo>
                  <a:lnTo>
                    <a:pt x="1277419" y="40311"/>
                  </a:lnTo>
                  <a:lnTo>
                    <a:pt x="1289482" y="35550"/>
                  </a:lnTo>
                  <a:lnTo>
                    <a:pt x="1301546" y="31106"/>
                  </a:lnTo>
                  <a:lnTo>
                    <a:pt x="1313926" y="26980"/>
                  </a:lnTo>
                  <a:lnTo>
                    <a:pt x="1326624" y="22854"/>
                  </a:lnTo>
                  <a:lnTo>
                    <a:pt x="1339005" y="19045"/>
                  </a:lnTo>
                  <a:lnTo>
                    <a:pt x="1351703" y="15871"/>
                  </a:lnTo>
                  <a:lnTo>
                    <a:pt x="1364718" y="13014"/>
                  </a:lnTo>
                  <a:lnTo>
                    <a:pt x="1377416" y="10157"/>
                  </a:lnTo>
                  <a:lnTo>
                    <a:pt x="1390114" y="7618"/>
                  </a:lnTo>
                  <a:lnTo>
                    <a:pt x="1403130" y="5713"/>
                  </a:lnTo>
                  <a:lnTo>
                    <a:pt x="1416145" y="3809"/>
                  </a:lnTo>
                  <a:lnTo>
                    <a:pt x="1429478" y="2222"/>
                  </a:lnTo>
                  <a:lnTo>
                    <a:pt x="1442493" y="1270"/>
                  </a:lnTo>
                  <a:lnTo>
                    <a:pt x="1456144" y="635"/>
                  </a:lnTo>
                  <a:lnTo>
                    <a:pt x="1469159" y="0"/>
                  </a:lnTo>
                  <a:lnTo>
                    <a:pt x="1482810" y="0"/>
                  </a:lnTo>
                  <a:lnTo>
                    <a:pt x="1496142" y="0"/>
                  </a:lnTo>
                  <a:lnTo>
                    <a:pt x="1509475" y="635"/>
                  </a:lnTo>
                  <a:lnTo>
                    <a:pt x="1522808" y="1270"/>
                  </a:lnTo>
                  <a:lnTo>
                    <a:pt x="1535824" y="2222"/>
                  </a:lnTo>
                  <a:lnTo>
                    <a:pt x="1549157" y="3809"/>
                  </a:lnTo>
                  <a:lnTo>
                    <a:pt x="1562172" y="5713"/>
                  </a:lnTo>
                  <a:lnTo>
                    <a:pt x="1575188" y="7618"/>
                  </a:lnTo>
                  <a:lnTo>
                    <a:pt x="1588203" y="10157"/>
                  </a:lnTo>
                  <a:lnTo>
                    <a:pt x="1600901" y="13014"/>
                  </a:lnTo>
                  <a:lnTo>
                    <a:pt x="1613916" y="15871"/>
                  </a:lnTo>
                  <a:lnTo>
                    <a:pt x="1626297" y="19045"/>
                  </a:lnTo>
                  <a:lnTo>
                    <a:pt x="1638678" y="22854"/>
                  </a:lnTo>
                  <a:lnTo>
                    <a:pt x="1651376" y="26980"/>
                  </a:lnTo>
                  <a:lnTo>
                    <a:pt x="1663756" y="31106"/>
                  </a:lnTo>
                  <a:lnTo>
                    <a:pt x="1675819" y="35550"/>
                  </a:lnTo>
                  <a:lnTo>
                    <a:pt x="1687882" y="40311"/>
                  </a:lnTo>
                  <a:lnTo>
                    <a:pt x="1699945" y="45390"/>
                  </a:lnTo>
                  <a:lnTo>
                    <a:pt x="1711691" y="51103"/>
                  </a:lnTo>
                  <a:lnTo>
                    <a:pt x="1723437" y="56817"/>
                  </a:lnTo>
                  <a:lnTo>
                    <a:pt x="1735182" y="62848"/>
                  </a:lnTo>
                  <a:lnTo>
                    <a:pt x="1746611" y="68879"/>
                  </a:lnTo>
                  <a:lnTo>
                    <a:pt x="1757721" y="75862"/>
                  </a:lnTo>
                  <a:lnTo>
                    <a:pt x="1769150" y="82527"/>
                  </a:lnTo>
                  <a:lnTo>
                    <a:pt x="1780260" y="89510"/>
                  </a:lnTo>
                  <a:lnTo>
                    <a:pt x="1790736" y="97128"/>
                  </a:lnTo>
                  <a:lnTo>
                    <a:pt x="1801529" y="104746"/>
                  </a:lnTo>
                  <a:lnTo>
                    <a:pt x="1812323" y="112682"/>
                  </a:lnTo>
                  <a:lnTo>
                    <a:pt x="1822481" y="121252"/>
                  </a:lnTo>
                  <a:lnTo>
                    <a:pt x="1832640" y="129822"/>
                  </a:lnTo>
                  <a:lnTo>
                    <a:pt x="1842480" y="138709"/>
                  </a:lnTo>
                  <a:lnTo>
                    <a:pt x="1852004" y="147597"/>
                  </a:lnTo>
                  <a:lnTo>
                    <a:pt x="1861845" y="156802"/>
                  </a:lnTo>
                  <a:lnTo>
                    <a:pt x="1871368" y="166642"/>
                  </a:lnTo>
                  <a:lnTo>
                    <a:pt x="1880257" y="176482"/>
                  </a:lnTo>
                  <a:lnTo>
                    <a:pt x="1889146" y="186321"/>
                  </a:lnTo>
                  <a:lnTo>
                    <a:pt x="1897717" y="196479"/>
                  </a:lnTo>
                  <a:lnTo>
                    <a:pt x="1905971" y="206636"/>
                  </a:lnTo>
                  <a:lnTo>
                    <a:pt x="1914224" y="217428"/>
                  </a:lnTo>
                  <a:lnTo>
                    <a:pt x="1921526" y="228220"/>
                  </a:lnTo>
                  <a:lnTo>
                    <a:pt x="1929144" y="238694"/>
                  </a:lnTo>
                  <a:lnTo>
                    <a:pt x="1936128" y="249804"/>
                  </a:lnTo>
                  <a:lnTo>
                    <a:pt x="1943430" y="260913"/>
                  </a:lnTo>
                  <a:lnTo>
                    <a:pt x="1949779" y="272340"/>
                  </a:lnTo>
                  <a:lnTo>
                    <a:pt x="1956128" y="283767"/>
                  </a:lnTo>
                  <a:lnTo>
                    <a:pt x="1962159" y="295511"/>
                  </a:lnTo>
                  <a:lnTo>
                    <a:pt x="1967873" y="307256"/>
                  </a:lnTo>
                  <a:lnTo>
                    <a:pt x="1973270" y="319000"/>
                  </a:lnTo>
                  <a:lnTo>
                    <a:pt x="1978667" y="331062"/>
                  </a:lnTo>
                  <a:lnTo>
                    <a:pt x="1983111" y="343123"/>
                  </a:lnTo>
                  <a:lnTo>
                    <a:pt x="1987873" y="355185"/>
                  </a:lnTo>
                  <a:lnTo>
                    <a:pt x="1991999" y="367247"/>
                  </a:lnTo>
                  <a:lnTo>
                    <a:pt x="1996126" y="379943"/>
                  </a:lnTo>
                  <a:lnTo>
                    <a:pt x="1999618" y="392640"/>
                  </a:lnTo>
                  <a:lnTo>
                    <a:pt x="2003110" y="405019"/>
                  </a:lnTo>
                  <a:lnTo>
                    <a:pt x="2005967" y="418033"/>
                  </a:lnTo>
                  <a:lnTo>
                    <a:pt x="2008824" y="430729"/>
                  </a:lnTo>
                  <a:lnTo>
                    <a:pt x="2011364" y="443426"/>
                  </a:lnTo>
                  <a:lnTo>
                    <a:pt x="2012951" y="456757"/>
                  </a:lnTo>
                  <a:lnTo>
                    <a:pt x="2014856" y="469771"/>
                  </a:lnTo>
                  <a:lnTo>
                    <a:pt x="2016443" y="482785"/>
                  </a:lnTo>
                  <a:lnTo>
                    <a:pt x="2017713" y="496116"/>
                  </a:lnTo>
                  <a:lnTo>
                    <a:pt x="2018348" y="509448"/>
                  </a:lnTo>
                  <a:lnTo>
                    <a:pt x="2018665" y="522462"/>
                  </a:lnTo>
                  <a:lnTo>
                    <a:pt x="2019300" y="536110"/>
                  </a:lnTo>
                  <a:lnTo>
                    <a:pt x="2018665" y="549759"/>
                  </a:lnTo>
                  <a:lnTo>
                    <a:pt x="2018348" y="562773"/>
                  </a:lnTo>
                  <a:lnTo>
                    <a:pt x="2017713" y="576104"/>
                  </a:lnTo>
                  <a:lnTo>
                    <a:pt x="2016443" y="589436"/>
                  </a:lnTo>
                  <a:lnTo>
                    <a:pt x="2014856" y="602767"/>
                  </a:lnTo>
                  <a:lnTo>
                    <a:pt x="2012951" y="615464"/>
                  </a:lnTo>
                  <a:lnTo>
                    <a:pt x="2011364" y="628795"/>
                  </a:lnTo>
                  <a:lnTo>
                    <a:pt x="2008824" y="641491"/>
                  </a:lnTo>
                  <a:lnTo>
                    <a:pt x="2005967" y="654188"/>
                  </a:lnTo>
                  <a:lnTo>
                    <a:pt x="2003110" y="667202"/>
                  </a:lnTo>
                  <a:lnTo>
                    <a:pt x="1999618" y="679898"/>
                  </a:lnTo>
                  <a:lnTo>
                    <a:pt x="1996126" y="692277"/>
                  </a:lnTo>
                  <a:lnTo>
                    <a:pt x="1991999" y="704974"/>
                  </a:lnTo>
                  <a:lnTo>
                    <a:pt x="1987873" y="717036"/>
                  </a:lnTo>
                  <a:lnTo>
                    <a:pt x="1983111" y="729415"/>
                  </a:lnTo>
                  <a:lnTo>
                    <a:pt x="1978667" y="741476"/>
                  </a:lnTo>
                  <a:lnTo>
                    <a:pt x="1973270" y="753221"/>
                  </a:lnTo>
                  <a:lnTo>
                    <a:pt x="1967873" y="765282"/>
                  </a:lnTo>
                  <a:lnTo>
                    <a:pt x="1962159" y="777027"/>
                  </a:lnTo>
                  <a:lnTo>
                    <a:pt x="1956128" y="788453"/>
                  </a:lnTo>
                  <a:lnTo>
                    <a:pt x="1949779" y="799880"/>
                  </a:lnTo>
                  <a:lnTo>
                    <a:pt x="1943430" y="811307"/>
                  </a:lnTo>
                  <a:lnTo>
                    <a:pt x="1936128" y="822417"/>
                  </a:lnTo>
                  <a:lnTo>
                    <a:pt x="1929144" y="833526"/>
                  </a:lnTo>
                  <a:lnTo>
                    <a:pt x="1921526" y="844318"/>
                  </a:lnTo>
                  <a:lnTo>
                    <a:pt x="1914224" y="855110"/>
                  </a:lnTo>
                  <a:lnTo>
                    <a:pt x="1905971" y="865585"/>
                  </a:lnTo>
                  <a:lnTo>
                    <a:pt x="1897717" y="875742"/>
                  </a:lnTo>
                  <a:lnTo>
                    <a:pt x="1889146" y="886217"/>
                  </a:lnTo>
                  <a:lnTo>
                    <a:pt x="1880257" y="896056"/>
                  </a:lnTo>
                  <a:lnTo>
                    <a:pt x="1871368" y="905579"/>
                  </a:lnTo>
                  <a:lnTo>
                    <a:pt x="1861845" y="915419"/>
                  </a:lnTo>
                  <a:lnTo>
                    <a:pt x="1724389" y="1062063"/>
                  </a:lnTo>
                  <a:lnTo>
                    <a:pt x="1467572" y="1062063"/>
                  </a:lnTo>
                  <a:lnTo>
                    <a:pt x="1324402" y="764330"/>
                  </a:lnTo>
                  <a:lnTo>
                    <a:pt x="1321862" y="757982"/>
                  </a:lnTo>
                  <a:lnTo>
                    <a:pt x="1319005" y="751634"/>
                  </a:lnTo>
                  <a:lnTo>
                    <a:pt x="1315513" y="745920"/>
                  </a:lnTo>
                  <a:lnTo>
                    <a:pt x="1311069" y="740207"/>
                  </a:lnTo>
                  <a:lnTo>
                    <a:pt x="1306307" y="735128"/>
                  </a:lnTo>
                  <a:lnTo>
                    <a:pt x="1300911" y="730367"/>
                  </a:lnTo>
                  <a:lnTo>
                    <a:pt x="1297736" y="728462"/>
                  </a:lnTo>
                  <a:lnTo>
                    <a:pt x="1294562" y="726558"/>
                  </a:lnTo>
                  <a:lnTo>
                    <a:pt x="1291387" y="724971"/>
                  </a:lnTo>
                  <a:lnTo>
                    <a:pt x="1287895" y="723384"/>
                  </a:lnTo>
                  <a:lnTo>
                    <a:pt x="1281864" y="721162"/>
                  </a:lnTo>
                  <a:lnTo>
                    <a:pt x="1275515" y="719892"/>
                  </a:lnTo>
                  <a:lnTo>
                    <a:pt x="1269483" y="718623"/>
                  </a:lnTo>
                  <a:lnTo>
                    <a:pt x="1263452" y="718305"/>
                  </a:lnTo>
                  <a:lnTo>
                    <a:pt x="1257103" y="718623"/>
                  </a:lnTo>
                  <a:lnTo>
                    <a:pt x="1251071" y="719892"/>
                  </a:lnTo>
                  <a:lnTo>
                    <a:pt x="1245357" y="721162"/>
                  </a:lnTo>
                  <a:lnTo>
                    <a:pt x="1239643" y="723384"/>
                  </a:lnTo>
                  <a:lnTo>
                    <a:pt x="1234246" y="725923"/>
                  </a:lnTo>
                  <a:lnTo>
                    <a:pt x="1228849" y="729097"/>
                  </a:lnTo>
                  <a:lnTo>
                    <a:pt x="1223770" y="732589"/>
                  </a:lnTo>
                  <a:lnTo>
                    <a:pt x="1219326" y="737033"/>
                  </a:lnTo>
                  <a:lnTo>
                    <a:pt x="1215517" y="741159"/>
                  </a:lnTo>
                  <a:lnTo>
                    <a:pt x="1211390" y="746238"/>
                  </a:lnTo>
                  <a:lnTo>
                    <a:pt x="1208215" y="751951"/>
                  </a:lnTo>
                  <a:lnTo>
                    <a:pt x="1205358" y="757664"/>
                  </a:lnTo>
                  <a:lnTo>
                    <a:pt x="1095203" y="1155700"/>
                  </a:lnTo>
                  <a:lnTo>
                    <a:pt x="866004" y="401527"/>
                  </a:lnTo>
                  <a:lnTo>
                    <a:pt x="863782" y="397083"/>
                  </a:lnTo>
                  <a:lnTo>
                    <a:pt x="861242" y="392957"/>
                  </a:lnTo>
                  <a:lnTo>
                    <a:pt x="859020" y="389148"/>
                  </a:lnTo>
                  <a:lnTo>
                    <a:pt x="856163" y="385022"/>
                  </a:lnTo>
                  <a:lnTo>
                    <a:pt x="852989" y="381530"/>
                  </a:lnTo>
                  <a:lnTo>
                    <a:pt x="849179" y="378356"/>
                  </a:lnTo>
                  <a:lnTo>
                    <a:pt x="845687" y="375499"/>
                  </a:lnTo>
                  <a:lnTo>
                    <a:pt x="842195" y="372960"/>
                  </a:lnTo>
                  <a:lnTo>
                    <a:pt x="837751" y="370421"/>
                  </a:lnTo>
                  <a:lnTo>
                    <a:pt x="833942" y="368516"/>
                  </a:lnTo>
                  <a:lnTo>
                    <a:pt x="829815" y="366612"/>
                  </a:lnTo>
                  <a:lnTo>
                    <a:pt x="825370" y="365342"/>
                  </a:lnTo>
                  <a:lnTo>
                    <a:pt x="820926" y="364073"/>
                  </a:lnTo>
                  <a:lnTo>
                    <a:pt x="816164" y="363438"/>
                  </a:lnTo>
                  <a:lnTo>
                    <a:pt x="811403" y="362803"/>
                  </a:lnTo>
                  <a:lnTo>
                    <a:pt x="806958" y="362803"/>
                  </a:lnTo>
                  <a:lnTo>
                    <a:pt x="802197" y="362803"/>
                  </a:lnTo>
                  <a:lnTo>
                    <a:pt x="797752" y="363438"/>
                  </a:lnTo>
                  <a:lnTo>
                    <a:pt x="793308" y="364073"/>
                  </a:lnTo>
                  <a:lnTo>
                    <a:pt x="788864" y="365342"/>
                  </a:lnTo>
                  <a:lnTo>
                    <a:pt x="784419" y="366612"/>
                  </a:lnTo>
                  <a:lnTo>
                    <a:pt x="780293" y="368516"/>
                  </a:lnTo>
                  <a:lnTo>
                    <a:pt x="775848" y="370421"/>
                  </a:lnTo>
                  <a:lnTo>
                    <a:pt x="772039" y="372960"/>
                  </a:lnTo>
                  <a:lnTo>
                    <a:pt x="768229" y="375499"/>
                  </a:lnTo>
                  <a:lnTo>
                    <a:pt x="764420" y="378356"/>
                  </a:lnTo>
                  <a:lnTo>
                    <a:pt x="761246" y="381530"/>
                  </a:lnTo>
                  <a:lnTo>
                    <a:pt x="758071" y="385022"/>
                  </a:lnTo>
                  <a:lnTo>
                    <a:pt x="755214" y="389148"/>
                  </a:lnTo>
                  <a:lnTo>
                    <a:pt x="752357" y="392957"/>
                  </a:lnTo>
                  <a:lnTo>
                    <a:pt x="750135" y="397083"/>
                  </a:lnTo>
                  <a:lnTo>
                    <a:pt x="748230" y="401527"/>
                  </a:lnTo>
                  <a:lnTo>
                    <a:pt x="474588" y="1062063"/>
                  </a:lnTo>
                  <a:lnTo>
                    <a:pt x="294911" y="1062063"/>
                  </a:lnTo>
                  <a:lnTo>
                    <a:pt x="157455" y="915419"/>
                  </a:lnTo>
                  <a:lnTo>
                    <a:pt x="147615" y="905579"/>
                  </a:lnTo>
                  <a:lnTo>
                    <a:pt x="138726" y="896056"/>
                  </a:lnTo>
                  <a:lnTo>
                    <a:pt x="129837" y="886217"/>
                  </a:lnTo>
                  <a:lnTo>
                    <a:pt x="121266" y="875742"/>
                  </a:lnTo>
                  <a:lnTo>
                    <a:pt x="113330" y="865585"/>
                  </a:lnTo>
                  <a:lnTo>
                    <a:pt x="105076" y="855110"/>
                  </a:lnTo>
                  <a:lnTo>
                    <a:pt x="97140" y="844318"/>
                  </a:lnTo>
                  <a:lnTo>
                    <a:pt x="89521" y="833526"/>
                  </a:lnTo>
                  <a:lnTo>
                    <a:pt x="82537" y="822417"/>
                  </a:lnTo>
                  <a:lnTo>
                    <a:pt x="75871" y="811307"/>
                  </a:lnTo>
                  <a:lnTo>
                    <a:pt x="68887" y="799880"/>
                  </a:lnTo>
                  <a:lnTo>
                    <a:pt x="62855" y="788453"/>
                  </a:lnTo>
                  <a:lnTo>
                    <a:pt x="56824" y="777027"/>
                  </a:lnTo>
                  <a:lnTo>
                    <a:pt x="51110" y="765282"/>
                  </a:lnTo>
                  <a:lnTo>
                    <a:pt x="45713" y="753221"/>
                  </a:lnTo>
                  <a:lnTo>
                    <a:pt x="40634" y="741476"/>
                  </a:lnTo>
                  <a:lnTo>
                    <a:pt x="35872" y="729415"/>
                  </a:lnTo>
                  <a:lnTo>
                    <a:pt x="31110" y="717036"/>
                  </a:lnTo>
                  <a:lnTo>
                    <a:pt x="26984" y="704974"/>
                  </a:lnTo>
                  <a:lnTo>
                    <a:pt x="23174" y="692277"/>
                  </a:lnTo>
                  <a:lnTo>
                    <a:pt x="19365" y="679898"/>
                  </a:lnTo>
                  <a:lnTo>
                    <a:pt x="15873" y="667202"/>
                  </a:lnTo>
                  <a:lnTo>
                    <a:pt x="13016" y="654188"/>
                  </a:lnTo>
                  <a:lnTo>
                    <a:pt x="10159" y="641491"/>
                  </a:lnTo>
                  <a:lnTo>
                    <a:pt x="7619" y="628795"/>
                  </a:lnTo>
                  <a:lnTo>
                    <a:pt x="6032" y="615464"/>
                  </a:lnTo>
                  <a:lnTo>
                    <a:pt x="4127" y="602767"/>
                  </a:lnTo>
                  <a:lnTo>
                    <a:pt x="2857" y="589436"/>
                  </a:lnTo>
                  <a:lnTo>
                    <a:pt x="1270" y="576104"/>
                  </a:lnTo>
                  <a:lnTo>
                    <a:pt x="635" y="562773"/>
                  </a:lnTo>
                  <a:lnTo>
                    <a:pt x="318" y="549759"/>
                  </a:lnTo>
                  <a:lnTo>
                    <a:pt x="0" y="536110"/>
                  </a:lnTo>
                  <a:lnTo>
                    <a:pt x="318" y="522462"/>
                  </a:lnTo>
                  <a:lnTo>
                    <a:pt x="635" y="509448"/>
                  </a:lnTo>
                  <a:lnTo>
                    <a:pt x="1270" y="496116"/>
                  </a:lnTo>
                  <a:lnTo>
                    <a:pt x="2857" y="482785"/>
                  </a:lnTo>
                  <a:lnTo>
                    <a:pt x="4127" y="469771"/>
                  </a:lnTo>
                  <a:lnTo>
                    <a:pt x="6032" y="456757"/>
                  </a:lnTo>
                  <a:lnTo>
                    <a:pt x="7619" y="443426"/>
                  </a:lnTo>
                  <a:lnTo>
                    <a:pt x="10159" y="430729"/>
                  </a:lnTo>
                  <a:lnTo>
                    <a:pt x="13016" y="418033"/>
                  </a:lnTo>
                  <a:lnTo>
                    <a:pt x="15873" y="405019"/>
                  </a:lnTo>
                  <a:lnTo>
                    <a:pt x="19365" y="392640"/>
                  </a:lnTo>
                  <a:lnTo>
                    <a:pt x="23174" y="379943"/>
                  </a:lnTo>
                  <a:lnTo>
                    <a:pt x="26984" y="367247"/>
                  </a:lnTo>
                  <a:lnTo>
                    <a:pt x="31110" y="355185"/>
                  </a:lnTo>
                  <a:lnTo>
                    <a:pt x="35872" y="343123"/>
                  </a:lnTo>
                  <a:lnTo>
                    <a:pt x="40634" y="331062"/>
                  </a:lnTo>
                  <a:lnTo>
                    <a:pt x="45713" y="319000"/>
                  </a:lnTo>
                  <a:lnTo>
                    <a:pt x="51110" y="307256"/>
                  </a:lnTo>
                  <a:lnTo>
                    <a:pt x="56824" y="295511"/>
                  </a:lnTo>
                  <a:lnTo>
                    <a:pt x="62855" y="283767"/>
                  </a:lnTo>
                  <a:lnTo>
                    <a:pt x="68887" y="272340"/>
                  </a:lnTo>
                  <a:lnTo>
                    <a:pt x="75871" y="260913"/>
                  </a:lnTo>
                  <a:lnTo>
                    <a:pt x="82537" y="249804"/>
                  </a:lnTo>
                  <a:lnTo>
                    <a:pt x="89521" y="238694"/>
                  </a:lnTo>
                  <a:lnTo>
                    <a:pt x="97140" y="228220"/>
                  </a:lnTo>
                  <a:lnTo>
                    <a:pt x="105076" y="217428"/>
                  </a:lnTo>
                  <a:lnTo>
                    <a:pt x="113330" y="206636"/>
                  </a:lnTo>
                  <a:lnTo>
                    <a:pt x="121266" y="196479"/>
                  </a:lnTo>
                  <a:lnTo>
                    <a:pt x="129837" y="186321"/>
                  </a:lnTo>
                  <a:lnTo>
                    <a:pt x="138726" y="176482"/>
                  </a:lnTo>
                  <a:lnTo>
                    <a:pt x="147615" y="166642"/>
                  </a:lnTo>
                  <a:lnTo>
                    <a:pt x="157455" y="156802"/>
                  </a:lnTo>
                  <a:lnTo>
                    <a:pt x="166662" y="147597"/>
                  </a:lnTo>
                  <a:lnTo>
                    <a:pt x="176502" y="138709"/>
                  </a:lnTo>
                  <a:lnTo>
                    <a:pt x="186661" y="129822"/>
                  </a:lnTo>
                  <a:lnTo>
                    <a:pt x="196502" y="121252"/>
                  </a:lnTo>
                  <a:lnTo>
                    <a:pt x="206978" y="112682"/>
                  </a:lnTo>
                  <a:lnTo>
                    <a:pt x="217454" y="104746"/>
                  </a:lnTo>
                  <a:lnTo>
                    <a:pt x="228247" y="97128"/>
                  </a:lnTo>
                  <a:lnTo>
                    <a:pt x="239040" y="89510"/>
                  </a:lnTo>
                  <a:lnTo>
                    <a:pt x="249833" y="82527"/>
                  </a:lnTo>
                  <a:lnTo>
                    <a:pt x="260944" y="75862"/>
                  </a:lnTo>
                  <a:lnTo>
                    <a:pt x="272372" y="68879"/>
                  </a:lnTo>
                  <a:lnTo>
                    <a:pt x="283801" y="62848"/>
                  </a:lnTo>
                  <a:lnTo>
                    <a:pt x="295546" y="56817"/>
                  </a:lnTo>
                  <a:lnTo>
                    <a:pt x="307292" y="51103"/>
                  </a:lnTo>
                  <a:lnTo>
                    <a:pt x="319038" y="45390"/>
                  </a:lnTo>
                  <a:lnTo>
                    <a:pt x="331101" y="40311"/>
                  </a:lnTo>
                  <a:lnTo>
                    <a:pt x="343164" y="35550"/>
                  </a:lnTo>
                  <a:lnTo>
                    <a:pt x="355227" y="31106"/>
                  </a:lnTo>
                  <a:lnTo>
                    <a:pt x="367925" y="26980"/>
                  </a:lnTo>
                  <a:lnTo>
                    <a:pt x="380305" y="22854"/>
                  </a:lnTo>
                  <a:lnTo>
                    <a:pt x="392686" y="19045"/>
                  </a:lnTo>
                  <a:lnTo>
                    <a:pt x="405067" y="15871"/>
                  </a:lnTo>
                  <a:lnTo>
                    <a:pt x="418082" y="13014"/>
                  </a:lnTo>
                  <a:lnTo>
                    <a:pt x="430780" y="10157"/>
                  </a:lnTo>
                  <a:lnTo>
                    <a:pt x="444113" y="7618"/>
                  </a:lnTo>
                  <a:lnTo>
                    <a:pt x="456811" y="5713"/>
                  </a:lnTo>
                  <a:lnTo>
                    <a:pt x="470144" y="3809"/>
                  </a:lnTo>
                  <a:lnTo>
                    <a:pt x="483159" y="2222"/>
                  </a:lnTo>
                  <a:lnTo>
                    <a:pt x="496492" y="1270"/>
                  </a:lnTo>
                  <a:lnTo>
                    <a:pt x="509508" y="635"/>
                  </a:lnTo>
                  <a:lnTo>
                    <a:pt x="523158" y="0"/>
                  </a:lnTo>
                  <a:close/>
                </a:path>
              </a:pathLst>
            </a:custGeom>
            <a:solidFill>
              <a:srgbClr val="F3807F"/>
            </a:solidFill>
            <a:ln>
              <a:noFill/>
            </a:ln>
          </p:spPr>
          <p:txBody>
            <a:bodyPr lIns="96433" tIns="48216" rIns="96433" bIns="48216"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  <a:sym typeface="微软雅黑" panose="020B0503020204020204" pitchFamily="34" charset="-122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4730917" y="1342352"/>
            <a:ext cx="58295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Những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ngày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đầu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cắp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sách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đến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trường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đồ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vật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gây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cho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tôi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ấn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tượng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nhất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đó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chiếc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trống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trường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.</a:t>
            </a:r>
          </a:p>
        </p:txBody>
      </p:sp>
      <p:pic>
        <p:nvPicPr>
          <p:cNvPr id="20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408906" y="3324313"/>
            <a:ext cx="7159699" cy="3456384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4730916" y="3454969"/>
            <a:ext cx="654965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Mỗi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ngày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đến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trường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ngày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vui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phải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không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bạn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?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Tới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trường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gặp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thầy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gặp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bạn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gặp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những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cảnh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vật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thân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thương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đã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gắn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bó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với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tôi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suốt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mấy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năm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qua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như:hàng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cây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ghế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đá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….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chắc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chắn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không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thể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thiếu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được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nhân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vật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vô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cùng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quan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trọng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đó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cái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trống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trường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.</a:t>
            </a:r>
            <a:endParaRPr lang="en-US" altLang="en-US" sz="2400" i="1" dirty="0">
              <a:latin typeface="#9Slide03 Arima Madurai Black" panose="00000A00000000000000" pitchFamily="2" charset="0"/>
              <a:cs typeface="#9Slide03 Arima Madurai Black" panose="00000A00000000000000" pitchFamily="2" charset="0"/>
              <a:sym typeface="Wingdings 2" panose="05020102010507070707" pitchFamily="18" charset="2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965" y="1342352"/>
            <a:ext cx="2349815" cy="208823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965" y="4188409"/>
            <a:ext cx="2349815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08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415136" y="702808"/>
            <a:ext cx="6408712" cy="277899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428B648-6B1E-4A7F-BD8F-165511D16B04}"/>
              </a:ext>
            </a:extLst>
          </p:cNvPr>
          <p:cNvGrpSpPr/>
          <p:nvPr/>
        </p:nvGrpSpPr>
        <p:grpSpPr>
          <a:xfrm>
            <a:off x="1304222" y="-27384"/>
            <a:ext cx="4727190" cy="712657"/>
            <a:chOff x="1304222" y="404664"/>
            <a:chExt cx="4727190" cy="71265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F9A9D21-3B34-4B80-BFCA-2558CF259C58}"/>
                </a:ext>
              </a:extLst>
            </p:cNvPr>
            <p:cNvSpPr txBox="1"/>
            <p:nvPr/>
          </p:nvSpPr>
          <p:spPr>
            <a:xfrm>
              <a:off x="1750178" y="438929"/>
              <a:ext cx="4281234" cy="646331"/>
            </a:xfrm>
            <a:prstGeom prst="rect">
              <a:avLst/>
            </a:prstGeom>
            <a:ln>
              <a:solidFill>
                <a:srgbClr val="D14B6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fontAlgn="auto">
                <a:spcAft>
                  <a:spcPts val="0"/>
                </a:spcAft>
              </a:pPr>
              <a:r>
                <a:rPr lang="vi-VN" altLang="en-US" sz="3600" b="1" dirty="0" smtClean="0">
                  <a:solidFill>
                    <a:srgbClr val="D14B6C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Kết bài mẫu</a:t>
              </a:r>
              <a:endParaRPr lang="en-US" altLang="en-US" sz="3600" b="1" dirty="0">
                <a:solidFill>
                  <a:srgbClr val="D14B6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5" name="心电图">
              <a:extLst>
                <a:ext uri="{FF2B5EF4-FFF2-40B4-BE49-F238E27FC236}">
                  <a16:creationId xmlns:a16="http://schemas.microsoft.com/office/drawing/2014/main" id="{D5FA10DB-3240-4BD8-ADDA-675970E8C155}"/>
                </a:ext>
              </a:extLst>
            </p:cNvPr>
            <p:cNvSpPr/>
            <p:nvPr/>
          </p:nvSpPr>
          <p:spPr bwMode="auto">
            <a:xfrm>
              <a:off x="1304222" y="404664"/>
              <a:ext cx="831338" cy="712657"/>
            </a:xfrm>
            <a:custGeom>
              <a:avLst/>
              <a:gdLst>
                <a:gd name="T0" fmla="*/ 1057936 w 2019300"/>
                <a:gd name="T1" fmla="*/ 1427350 h 1766888"/>
                <a:gd name="T2" fmla="*/ 1097009 w 2019300"/>
                <a:gd name="T3" fmla="*/ 1440995 h 1766888"/>
                <a:gd name="T4" fmla="*/ 1134812 w 2019300"/>
                <a:gd name="T5" fmla="*/ 1428936 h 1766888"/>
                <a:gd name="T6" fmla="*/ 1155143 w 2019300"/>
                <a:gd name="T7" fmla="*/ 1405454 h 1766888"/>
                <a:gd name="T8" fmla="*/ 1376876 w 2019300"/>
                <a:gd name="T9" fmla="*/ 1161748 h 1766888"/>
                <a:gd name="T10" fmla="*/ 1401654 w 2019300"/>
                <a:gd name="T11" fmla="*/ 1182374 h 1766888"/>
                <a:gd name="T12" fmla="*/ 1606550 w 2019300"/>
                <a:gd name="T13" fmla="*/ 1189038 h 1766888"/>
                <a:gd name="T14" fmla="*/ 1071596 w 2019300"/>
                <a:gd name="T15" fmla="*/ 1750387 h 1766888"/>
                <a:gd name="T16" fmla="*/ 1029346 w 2019300"/>
                <a:gd name="T17" fmla="*/ 1765302 h 1766888"/>
                <a:gd name="T18" fmla="*/ 983601 w 2019300"/>
                <a:gd name="T19" fmla="*/ 1764032 h 1766888"/>
                <a:gd name="T20" fmla="*/ 941987 w 2019300"/>
                <a:gd name="T21" fmla="*/ 1747214 h 1766888"/>
                <a:gd name="T22" fmla="*/ 516628 w 2019300"/>
                <a:gd name="T23" fmla="*/ 1189038 h 1766888"/>
                <a:gd name="T24" fmla="*/ 544265 w 2019300"/>
                <a:gd name="T25" fmla="*/ 1182374 h 1766888"/>
                <a:gd name="T26" fmla="*/ 561102 w 2019300"/>
                <a:gd name="T27" fmla="*/ 1170633 h 1766888"/>
                <a:gd name="T28" fmla="*/ 798083 w 2019300"/>
                <a:gd name="T29" fmla="*/ 611188 h 1766888"/>
                <a:gd name="T30" fmla="*/ 602838 w 2019300"/>
                <a:gd name="T31" fmla="*/ 3809 h 1766888"/>
                <a:gd name="T32" fmla="*/ 692676 w 2019300"/>
                <a:gd name="T33" fmla="*/ 22854 h 1766888"/>
                <a:gd name="T34" fmla="*/ 777435 w 2019300"/>
                <a:gd name="T35" fmla="*/ 56817 h 1766888"/>
                <a:gd name="T36" fmla="*/ 855211 w 2019300"/>
                <a:gd name="T37" fmla="*/ 104746 h 1766888"/>
                <a:gd name="T38" fmla="*/ 929494 w 2019300"/>
                <a:gd name="T39" fmla="*/ 171403 h 1766888"/>
                <a:gd name="T40" fmla="*/ 1009491 w 2019300"/>
                <a:gd name="T41" fmla="*/ 283450 h 1766888"/>
                <a:gd name="T42" fmla="*/ 1089806 w 2019300"/>
                <a:gd name="T43" fmla="*/ 171403 h 1766888"/>
                <a:gd name="T44" fmla="*/ 1163772 w 2019300"/>
                <a:gd name="T45" fmla="*/ 104746 h 1766888"/>
                <a:gd name="T46" fmla="*/ 1241865 w 2019300"/>
                <a:gd name="T47" fmla="*/ 56817 h 1766888"/>
                <a:gd name="T48" fmla="*/ 1326624 w 2019300"/>
                <a:gd name="T49" fmla="*/ 22854 h 1766888"/>
                <a:gd name="T50" fmla="*/ 1416145 w 2019300"/>
                <a:gd name="T51" fmla="*/ 3809 h 1766888"/>
                <a:gd name="T52" fmla="*/ 1509475 w 2019300"/>
                <a:gd name="T53" fmla="*/ 635 h 1766888"/>
                <a:gd name="T54" fmla="*/ 1600901 w 2019300"/>
                <a:gd name="T55" fmla="*/ 13014 h 1766888"/>
                <a:gd name="T56" fmla="*/ 1687882 w 2019300"/>
                <a:gd name="T57" fmla="*/ 40311 h 1766888"/>
                <a:gd name="T58" fmla="*/ 1769150 w 2019300"/>
                <a:gd name="T59" fmla="*/ 82527 h 1766888"/>
                <a:gd name="T60" fmla="*/ 1842480 w 2019300"/>
                <a:gd name="T61" fmla="*/ 138709 h 1766888"/>
                <a:gd name="T62" fmla="*/ 1905971 w 2019300"/>
                <a:gd name="T63" fmla="*/ 206636 h 1766888"/>
                <a:gd name="T64" fmla="*/ 1956128 w 2019300"/>
                <a:gd name="T65" fmla="*/ 283767 h 1766888"/>
                <a:gd name="T66" fmla="*/ 1991999 w 2019300"/>
                <a:gd name="T67" fmla="*/ 367247 h 1766888"/>
                <a:gd name="T68" fmla="*/ 2012951 w 2019300"/>
                <a:gd name="T69" fmla="*/ 456757 h 1766888"/>
                <a:gd name="T70" fmla="*/ 2018665 w 2019300"/>
                <a:gd name="T71" fmla="*/ 549759 h 1766888"/>
                <a:gd name="T72" fmla="*/ 2008824 w 2019300"/>
                <a:gd name="T73" fmla="*/ 641491 h 1766888"/>
                <a:gd name="T74" fmla="*/ 1983111 w 2019300"/>
                <a:gd name="T75" fmla="*/ 729415 h 1766888"/>
                <a:gd name="T76" fmla="*/ 1943430 w 2019300"/>
                <a:gd name="T77" fmla="*/ 811307 h 1766888"/>
                <a:gd name="T78" fmla="*/ 1889146 w 2019300"/>
                <a:gd name="T79" fmla="*/ 886217 h 1766888"/>
                <a:gd name="T80" fmla="*/ 1321862 w 2019300"/>
                <a:gd name="T81" fmla="*/ 757982 h 1766888"/>
                <a:gd name="T82" fmla="*/ 1294562 w 2019300"/>
                <a:gd name="T83" fmla="*/ 726558 h 1766888"/>
                <a:gd name="T84" fmla="*/ 1257103 w 2019300"/>
                <a:gd name="T85" fmla="*/ 718623 h 1766888"/>
                <a:gd name="T86" fmla="*/ 1219326 w 2019300"/>
                <a:gd name="T87" fmla="*/ 737033 h 1766888"/>
                <a:gd name="T88" fmla="*/ 863782 w 2019300"/>
                <a:gd name="T89" fmla="*/ 397083 h 1766888"/>
                <a:gd name="T90" fmla="*/ 842195 w 2019300"/>
                <a:gd name="T91" fmla="*/ 372960 h 1766888"/>
                <a:gd name="T92" fmla="*/ 811403 w 2019300"/>
                <a:gd name="T93" fmla="*/ 362803 h 1766888"/>
                <a:gd name="T94" fmla="*/ 780293 w 2019300"/>
                <a:gd name="T95" fmla="*/ 368516 h 1766888"/>
                <a:gd name="T96" fmla="*/ 755214 w 2019300"/>
                <a:gd name="T97" fmla="*/ 389148 h 1766888"/>
                <a:gd name="T98" fmla="*/ 147615 w 2019300"/>
                <a:gd name="T99" fmla="*/ 905579 h 1766888"/>
                <a:gd name="T100" fmla="*/ 89521 w 2019300"/>
                <a:gd name="T101" fmla="*/ 833526 h 1766888"/>
                <a:gd name="T102" fmla="*/ 45713 w 2019300"/>
                <a:gd name="T103" fmla="*/ 753221 h 1766888"/>
                <a:gd name="T104" fmla="*/ 15873 w 2019300"/>
                <a:gd name="T105" fmla="*/ 667202 h 1766888"/>
                <a:gd name="T106" fmla="*/ 1270 w 2019300"/>
                <a:gd name="T107" fmla="*/ 576104 h 1766888"/>
                <a:gd name="T108" fmla="*/ 2857 w 2019300"/>
                <a:gd name="T109" fmla="*/ 482785 h 1766888"/>
                <a:gd name="T110" fmla="*/ 19365 w 2019300"/>
                <a:gd name="T111" fmla="*/ 392640 h 1766888"/>
                <a:gd name="T112" fmla="*/ 51110 w 2019300"/>
                <a:gd name="T113" fmla="*/ 307256 h 1766888"/>
                <a:gd name="T114" fmla="*/ 97140 w 2019300"/>
                <a:gd name="T115" fmla="*/ 228220 h 1766888"/>
                <a:gd name="T116" fmla="*/ 157455 w 2019300"/>
                <a:gd name="T117" fmla="*/ 156802 h 1766888"/>
                <a:gd name="T118" fmla="*/ 228247 w 2019300"/>
                <a:gd name="T119" fmla="*/ 97128 h 1766888"/>
                <a:gd name="T120" fmla="*/ 307292 w 2019300"/>
                <a:gd name="T121" fmla="*/ 51103 h 1766888"/>
                <a:gd name="T122" fmla="*/ 392686 w 2019300"/>
                <a:gd name="T123" fmla="*/ 19045 h 1766888"/>
                <a:gd name="T124" fmla="*/ 483159 w 2019300"/>
                <a:gd name="T125" fmla="*/ 2222 h 1766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19300" h="1766888">
                  <a:moveTo>
                    <a:pt x="798083" y="611188"/>
                  </a:moveTo>
                  <a:lnTo>
                    <a:pt x="1039193" y="1402281"/>
                  </a:lnTo>
                  <a:lnTo>
                    <a:pt x="1042052" y="1407993"/>
                  </a:lnTo>
                  <a:lnTo>
                    <a:pt x="1045229" y="1413387"/>
                  </a:lnTo>
                  <a:lnTo>
                    <a:pt x="1049359" y="1418465"/>
                  </a:lnTo>
                  <a:lnTo>
                    <a:pt x="1053171" y="1422907"/>
                  </a:lnTo>
                  <a:lnTo>
                    <a:pt x="1057936" y="1427350"/>
                  </a:lnTo>
                  <a:lnTo>
                    <a:pt x="1062701" y="1430840"/>
                  </a:lnTo>
                  <a:lnTo>
                    <a:pt x="1068101" y="1433696"/>
                  </a:lnTo>
                  <a:lnTo>
                    <a:pt x="1073502" y="1436552"/>
                  </a:lnTo>
                  <a:lnTo>
                    <a:pt x="1079220" y="1438139"/>
                  </a:lnTo>
                  <a:lnTo>
                    <a:pt x="1084938" y="1440043"/>
                  </a:lnTo>
                  <a:lnTo>
                    <a:pt x="1090973" y="1440677"/>
                  </a:lnTo>
                  <a:lnTo>
                    <a:pt x="1097009" y="1440995"/>
                  </a:lnTo>
                  <a:lnTo>
                    <a:pt x="1103363" y="1440677"/>
                  </a:lnTo>
                  <a:lnTo>
                    <a:pt x="1109398" y="1440043"/>
                  </a:lnTo>
                  <a:lnTo>
                    <a:pt x="1115434" y="1438456"/>
                  </a:lnTo>
                  <a:lnTo>
                    <a:pt x="1121470" y="1436552"/>
                  </a:lnTo>
                  <a:lnTo>
                    <a:pt x="1126235" y="1434331"/>
                  </a:lnTo>
                  <a:lnTo>
                    <a:pt x="1130364" y="1431792"/>
                  </a:lnTo>
                  <a:lnTo>
                    <a:pt x="1134812" y="1428936"/>
                  </a:lnTo>
                  <a:lnTo>
                    <a:pt x="1138306" y="1426080"/>
                  </a:lnTo>
                  <a:lnTo>
                    <a:pt x="1141801" y="1422907"/>
                  </a:lnTo>
                  <a:lnTo>
                    <a:pt x="1144977" y="1419417"/>
                  </a:lnTo>
                  <a:lnTo>
                    <a:pt x="1148472" y="1415926"/>
                  </a:lnTo>
                  <a:lnTo>
                    <a:pt x="1150695" y="1411801"/>
                  </a:lnTo>
                  <a:lnTo>
                    <a:pt x="1152919" y="1408627"/>
                  </a:lnTo>
                  <a:lnTo>
                    <a:pt x="1155143" y="1405454"/>
                  </a:lnTo>
                  <a:lnTo>
                    <a:pt x="1157366" y="1401964"/>
                  </a:lnTo>
                  <a:lnTo>
                    <a:pt x="1158637" y="1398473"/>
                  </a:lnTo>
                  <a:lnTo>
                    <a:pt x="1279351" y="961833"/>
                  </a:lnTo>
                  <a:lnTo>
                    <a:pt x="1369569" y="1148738"/>
                  </a:lnTo>
                  <a:lnTo>
                    <a:pt x="1371793" y="1153498"/>
                  </a:lnTo>
                  <a:lnTo>
                    <a:pt x="1374017" y="1157623"/>
                  </a:lnTo>
                  <a:lnTo>
                    <a:pt x="1376876" y="1161748"/>
                  </a:lnTo>
                  <a:lnTo>
                    <a:pt x="1379735" y="1165239"/>
                  </a:lnTo>
                  <a:lnTo>
                    <a:pt x="1382911" y="1168729"/>
                  </a:lnTo>
                  <a:lnTo>
                    <a:pt x="1386088" y="1171903"/>
                  </a:lnTo>
                  <a:lnTo>
                    <a:pt x="1389900" y="1174758"/>
                  </a:lnTo>
                  <a:lnTo>
                    <a:pt x="1393394" y="1177614"/>
                  </a:lnTo>
                  <a:lnTo>
                    <a:pt x="1397524" y="1180153"/>
                  </a:lnTo>
                  <a:lnTo>
                    <a:pt x="1401654" y="1182374"/>
                  </a:lnTo>
                  <a:lnTo>
                    <a:pt x="1406101" y="1184596"/>
                  </a:lnTo>
                  <a:lnTo>
                    <a:pt x="1410231" y="1185865"/>
                  </a:lnTo>
                  <a:lnTo>
                    <a:pt x="1414996" y="1187134"/>
                  </a:lnTo>
                  <a:lnTo>
                    <a:pt x="1419443" y="1188086"/>
                  </a:lnTo>
                  <a:lnTo>
                    <a:pt x="1424526" y="1188721"/>
                  </a:lnTo>
                  <a:lnTo>
                    <a:pt x="1429609" y="1189038"/>
                  </a:lnTo>
                  <a:lnTo>
                    <a:pt x="1606550" y="1189038"/>
                  </a:lnTo>
                  <a:lnTo>
                    <a:pt x="1102092" y="1726588"/>
                  </a:lnTo>
                  <a:lnTo>
                    <a:pt x="1097645" y="1731348"/>
                  </a:lnTo>
                  <a:lnTo>
                    <a:pt x="1092879" y="1735473"/>
                  </a:lnTo>
                  <a:lnTo>
                    <a:pt x="1087797" y="1739598"/>
                  </a:lnTo>
                  <a:lnTo>
                    <a:pt x="1082714" y="1743723"/>
                  </a:lnTo>
                  <a:lnTo>
                    <a:pt x="1076996" y="1747214"/>
                  </a:lnTo>
                  <a:lnTo>
                    <a:pt x="1071596" y="1750387"/>
                  </a:lnTo>
                  <a:lnTo>
                    <a:pt x="1065878" y="1753561"/>
                  </a:lnTo>
                  <a:lnTo>
                    <a:pt x="1060160" y="1756099"/>
                  </a:lnTo>
                  <a:lnTo>
                    <a:pt x="1054124" y="1758638"/>
                  </a:lnTo>
                  <a:lnTo>
                    <a:pt x="1048088" y="1760859"/>
                  </a:lnTo>
                  <a:lnTo>
                    <a:pt x="1041735" y="1762446"/>
                  </a:lnTo>
                  <a:lnTo>
                    <a:pt x="1035699" y="1764032"/>
                  </a:lnTo>
                  <a:lnTo>
                    <a:pt x="1029346" y="1765302"/>
                  </a:lnTo>
                  <a:lnTo>
                    <a:pt x="1022992" y="1766254"/>
                  </a:lnTo>
                  <a:lnTo>
                    <a:pt x="1016004" y="1766571"/>
                  </a:lnTo>
                  <a:lnTo>
                    <a:pt x="1009650" y="1766888"/>
                  </a:lnTo>
                  <a:lnTo>
                    <a:pt x="1003297" y="1766571"/>
                  </a:lnTo>
                  <a:lnTo>
                    <a:pt x="996626" y="1766254"/>
                  </a:lnTo>
                  <a:lnTo>
                    <a:pt x="989955" y="1765302"/>
                  </a:lnTo>
                  <a:lnTo>
                    <a:pt x="983601" y="1764032"/>
                  </a:lnTo>
                  <a:lnTo>
                    <a:pt x="977566" y="1762446"/>
                  </a:lnTo>
                  <a:lnTo>
                    <a:pt x="971212" y="1760859"/>
                  </a:lnTo>
                  <a:lnTo>
                    <a:pt x="965177" y="1758638"/>
                  </a:lnTo>
                  <a:lnTo>
                    <a:pt x="959141" y="1756099"/>
                  </a:lnTo>
                  <a:lnTo>
                    <a:pt x="953423" y="1753561"/>
                  </a:lnTo>
                  <a:lnTo>
                    <a:pt x="947705" y="1750387"/>
                  </a:lnTo>
                  <a:lnTo>
                    <a:pt x="941987" y="1747214"/>
                  </a:lnTo>
                  <a:lnTo>
                    <a:pt x="936586" y="1743723"/>
                  </a:lnTo>
                  <a:lnTo>
                    <a:pt x="931504" y="1739598"/>
                  </a:lnTo>
                  <a:lnTo>
                    <a:pt x="926739" y="1735473"/>
                  </a:lnTo>
                  <a:lnTo>
                    <a:pt x="921656" y="1731348"/>
                  </a:lnTo>
                  <a:lnTo>
                    <a:pt x="916891" y="1726588"/>
                  </a:lnTo>
                  <a:lnTo>
                    <a:pt x="412750" y="1189038"/>
                  </a:lnTo>
                  <a:lnTo>
                    <a:pt x="516628" y="1189038"/>
                  </a:lnTo>
                  <a:lnTo>
                    <a:pt x="516946" y="1189038"/>
                  </a:lnTo>
                  <a:lnTo>
                    <a:pt x="522028" y="1188721"/>
                  </a:lnTo>
                  <a:lnTo>
                    <a:pt x="527429" y="1188086"/>
                  </a:lnTo>
                  <a:lnTo>
                    <a:pt x="532511" y="1186499"/>
                  </a:lnTo>
                  <a:lnTo>
                    <a:pt x="537594" y="1185230"/>
                  </a:lnTo>
                  <a:lnTo>
                    <a:pt x="540771" y="1183961"/>
                  </a:lnTo>
                  <a:lnTo>
                    <a:pt x="544265" y="1182374"/>
                  </a:lnTo>
                  <a:lnTo>
                    <a:pt x="547442" y="1180470"/>
                  </a:lnTo>
                  <a:lnTo>
                    <a:pt x="549666" y="1179518"/>
                  </a:lnTo>
                  <a:lnTo>
                    <a:pt x="551254" y="1178249"/>
                  </a:lnTo>
                  <a:lnTo>
                    <a:pt x="553795" y="1176345"/>
                  </a:lnTo>
                  <a:lnTo>
                    <a:pt x="556337" y="1174441"/>
                  </a:lnTo>
                  <a:lnTo>
                    <a:pt x="558560" y="1172220"/>
                  </a:lnTo>
                  <a:lnTo>
                    <a:pt x="561102" y="1170633"/>
                  </a:lnTo>
                  <a:lnTo>
                    <a:pt x="565231" y="1165239"/>
                  </a:lnTo>
                  <a:lnTo>
                    <a:pt x="567137" y="1163335"/>
                  </a:lnTo>
                  <a:lnTo>
                    <a:pt x="568726" y="1160796"/>
                  </a:lnTo>
                  <a:lnTo>
                    <a:pt x="572220" y="1156036"/>
                  </a:lnTo>
                  <a:lnTo>
                    <a:pt x="575079" y="1150324"/>
                  </a:lnTo>
                  <a:lnTo>
                    <a:pt x="575079" y="1150007"/>
                  </a:lnTo>
                  <a:lnTo>
                    <a:pt x="798083" y="611188"/>
                  </a:lnTo>
                  <a:close/>
                  <a:moveTo>
                    <a:pt x="523158" y="0"/>
                  </a:moveTo>
                  <a:lnTo>
                    <a:pt x="536173" y="0"/>
                  </a:lnTo>
                  <a:lnTo>
                    <a:pt x="549824" y="0"/>
                  </a:lnTo>
                  <a:lnTo>
                    <a:pt x="562839" y="635"/>
                  </a:lnTo>
                  <a:lnTo>
                    <a:pt x="576490" y="1270"/>
                  </a:lnTo>
                  <a:lnTo>
                    <a:pt x="589822" y="2222"/>
                  </a:lnTo>
                  <a:lnTo>
                    <a:pt x="602838" y="3809"/>
                  </a:lnTo>
                  <a:lnTo>
                    <a:pt x="615536" y="5713"/>
                  </a:lnTo>
                  <a:lnTo>
                    <a:pt x="628869" y="7618"/>
                  </a:lnTo>
                  <a:lnTo>
                    <a:pt x="641567" y="10157"/>
                  </a:lnTo>
                  <a:lnTo>
                    <a:pt x="654582" y="13014"/>
                  </a:lnTo>
                  <a:lnTo>
                    <a:pt x="667280" y="15871"/>
                  </a:lnTo>
                  <a:lnTo>
                    <a:pt x="679978" y="19045"/>
                  </a:lnTo>
                  <a:lnTo>
                    <a:pt x="692676" y="22854"/>
                  </a:lnTo>
                  <a:lnTo>
                    <a:pt x="705057" y="26980"/>
                  </a:lnTo>
                  <a:lnTo>
                    <a:pt x="717120" y="31106"/>
                  </a:lnTo>
                  <a:lnTo>
                    <a:pt x="729501" y="35550"/>
                  </a:lnTo>
                  <a:lnTo>
                    <a:pt x="741881" y="40311"/>
                  </a:lnTo>
                  <a:lnTo>
                    <a:pt x="753627" y="45390"/>
                  </a:lnTo>
                  <a:lnTo>
                    <a:pt x="765690" y="51103"/>
                  </a:lnTo>
                  <a:lnTo>
                    <a:pt x="777435" y="56817"/>
                  </a:lnTo>
                  <a:lnTo>
                    <a:pt x="788864" y="62848"/>
                  </a:lnTo>
                  <a:lnTo>
                    <a:pt x="800292" y="68879"/>
                  </a:lnTo>
                  <a:lnTo>
                    <a:pt x="811403" y="75862"/>
                  </a:lnTo>
                  <a:lnTo>
                    <a:pt x="822513" y="82527"/>
                  </a:lnTo>
                  <a:lnTo>
                    <a:pt x="833624" y="89510"/>
                  </a:lnTo>
                  <a:lnTo>
                    <a:pt x="844735" y="97128"/>
                  </a:lnTo>
                  <a:lnTo>
                    <a:pt x="855211" y="104746"/>
                  </a:lnTo>
                  <a:lnTo>
                    <a:pt x="865687" y="112682"/>
                  </a:lnTo>
                  <a:lnTo>
                    <a:pt x="875845" y="121252"/>
                  </a:lnTo>
                  <a:lnTo>
                    <a:pt x="886321" y="129822"/>
                  </a:lnTo>
                  <a:lnTo>
                    <a:pt x="896162" y="138709"/>
                  </a:lnTo>
                  <a:lnTo>
                    <a:pt x="906003" y="147597"/>
                  </a:lnTo>
                  <a:lnTo>
                    <a:pt x="915526" y="156802"/>
                  </a:lnTo>
                  <a:lnTo>
                    <a:pt x="929494" y="171403"/>
                  </a:lnTo>
                  <a:lnTo>
                    <a:pt x="942510" y="186321"/>
                  </a:lnTo>
                  <a:lnTo>
                    <a:pt x="955525" y="201557"/>
                  </a:lnTo>
                  <a:lnTo>
                    <a:pt x="967588" y="217110"/>
                  </a:lnTo>
                  <a:lnTo>
                    <a:pt x="979016" y="232981"/>
                  </a:lnTo>
                  <a:lnTo>
                    <a:pt x="989492" y="249487"/>
                  </a:lnTo>
                  <a:lnTo>
                    <a:pt x="999968" y="266309"/>
                  </a:lnTo>
                  <a:lnTo>
                    <a:pt x="1009491" y="283450"/>
                  </a:lnTo>
                  <a:lnTo>
                    <a:pt x="1019015" y="266309"/>
                  </a:lnTo>
                  <a:lnTo>
                    <a:pt x="1029173" y="249487"/>
                  </a:lnTo>
                  <a:lnTo>
                    <a:pt x="1040284" y="232981"/>
                  </a:lnTo>
                  <a:lnTo>
                    <a:pt x="1051712" y="217110"/>
                  </a:lnTo>
                  <a:lnTo>
                    <a:pt x="1063775" y="201557"/>
                  </a:lnTo>
                  <a:lnTo>
                    <a:pt x="1076156" y="186321"/>
                  </a:lnTo>
                  <a:lnTo>
                    <a:pt x="1089806" y="171403"/>
                  </a:lnTo>
                  <a:lnTo>
                    <a:pt x="1103457" y="156802"/>
                  </a:lnTo>
                  <a:lnTo>
                    <a:pt x="1113298" y="147597"/>
                  </a:lnTo>
                  <a:lnTo>
                    <a:pt x="1122821" y="138709"/>
                  </a:lnTo>
                  <a:lnTo>
                    <a:pt x="1132662" y="129822"/>
                  </a:lnTo>
                  <a:lnTo>
                    <a:pt x="1143138" y="121252"/>
                  </a:lnTo>
                  <a:lnTo>
                    <a:pt x="1153296" y="112682"/>
                  </a:lnTo>
                  <a:lnTo>
                    <a:pt x="1163772" y="104746"/>
                  </a:lnTo>
                  <a:lnTo>
                    <a:pt x="1174566" y="97128"/>
                  </a:lnTo>
                  <a:lnTo>
                    <a:pt x="1185359" y="89510"/>
                  </a:lnTo>
                  <a:lnTo>
                    <a:pt x="1196470" y="82527"/>
                  </a:lnTo>
                  <a:lnTo>
                    <a:pt x="1207580" y="75862"/>
                  </a:lnTo>
                  <a:lnTo>
                    <a:pt x="1219009" y="68879"/>
                  </a:lnTo>
                  <a:lnTo>
                    <a:pt x="1230437" y="62848"/>
                  </a:lnTo>
                  <a:lnTo>
                    <a:pt x="1241865" y="56817"/>
                  </a:lnTo>
                  <a:lnTo>
                    <a:pt x="1253611" y="51103"/>
                  </a:lnTo>
                  <a:lnTo>
                    <a:pt x="1265356" y="45390"/>
                  </a:lnTo>
                  <a:lnTo>
                    <a:pt x="1277419" y="40311"/>
                  </a:lnTo>
                  <a:lnTo>
                    <a:pt x="1289482" y="35550"/>
                  </a:lnTo>
                  <a:lnTo>
                    <a:pt x="1301546" y="31106"/>
                  </a:lnTo>
                  <a:lnTo>
                    <a:pt x="1313926" y="26980"/>
                  </a:lnTo>
                  <a:lnTo>
                    <a:pt x="1326624" y="22854"/>
                  </a:lnTo>
                  <a:lnTo>
                    <a:pt x="1339005" y="19045"/>
                  </a:lnTo>
                  <a:lnTo>
                    <a:pt x="1351703" y="15871"/>
                  </a:lnTo>
                  <a:lnTo>
                    <a:pt x="1364718" y="13014"/>
                  </a:lnTo>
                  <a:lnTo>
                    <a:pt x="1377416" y="10157"/>
                  </a:lnTo>
                  <a:lnTo>
                    <a:pt x="1390114" y="7618"/>
                  </a:lnTo>
                  <a:lnTo>
                    <a:pt x="1403130" y="5713"/>
                  </a:lnTo>
                  <a:lnTo>
                    <a:pt x="1416145" y="3809"/>
                  </a:lnTo>
                  <a:lnTo>
                    <a:pt x="1429478" y="2222"/>
                  </a:lnTo>
                  <a:lnTo>
                    <a:pt x="1442493" y="1270"/>
                  </a:lnTo>
                  <a:lnTo>
                    <a:pt x="1456144" y="635"/>
                  </a:lnTo>
                  <a:lnTo>
                    <a:pt x="1469159" y="0"/>
                  </a:lnTo>
                  <a:lnTo>
                    <a:pt x="1482810" y="0"/>
                  </a:lnTo>
                  <a:lnTo>
                    <a:pt x="1496142" y="0"/>
                  </a:lnTo>
                  <a:lnTo>
                    <a:pt x="1509475" y="635"/>
                  </a:lnTo>
                  <a:lnTo>
                    <a:pt x="1522808" y="1270"/>
                  </a:lnTo>
                  <a:lnTo>
                    <a:pt x="1535824" y="2222"/>
                  </a:lnTo>
                  <a:lnTo>
                    <a:pt x="1549157" y="3809"/>
                  </a:lnTo>
                  <a:lnTo>
                    <a:pt x="1562172" y="5713"/>
                  </a:lnTo>
                  <a:lnTo>
                    <a:pt x="1575188" y="7618"/>
                  </a:lnTo>
                  <a:lnTo>
                    <a:pt x="1588203" y="10157"/>
                  </a:lnTo>
                  <a:lnTo>
                    <a:pt x="1600901" y="13014"/>
                  </a:lnTo>
                  <a:lnTo>
                    <a:pt x="1613916" y="15871"/>
                  </a:lnTo>
                  <a:lnTo>
                    <a:pt x="1626297" y="19045"/>
                  </a:lnTo>
                  <a:lnTo>
                    <a:pt x="1638678" y="22854"/>
                  </a:lnTo>
                  <a:lnTo>
                    <a:pt x="1651376" y="26980"/>
                  </a:lnTo>
                  <a:lnTo>
                    <a:pt x="1663756" y="31106"/>
                  </a:lnTo>
                  <a:lnTo>
                    <a:pt x="1675819" y="35550"/>
                  </a:lnTo>
                  <a:lnTo>
                    <a:pt x="1687882" y="40311"/>
                  </a:lnTo>
                  <a:lnTo>
                    <a:pt x="1699945" y="45390"/>
                  </a:lnTo>
                  <a:lnTo>
                    <a:pt x="1711691" y="51103"/>
                  </a:lnTo>
                  <a:lnTo>
                    <a:pt x="1723437" y="56817"/>
                  </a:lnTo>
                  <a:lnTo>
                    <a:pt x="1735182" y="62848"/>
                  </a:lnTo>
                  <a:lnTo>
                    <a:pt x="1746611" y="68879"/>
                  </a:lnTo>
                  <a:lnTo>
                    <a:pt x="1757721" y="75862"/>
                  </a:lnTo>
                  <a:lnTo>
                    <a:pt x="1769150" y="82527"/>
                  </a:lnTo>
                  <a:lnTo>
                    <a:pt x="1780260" y="89510"/>
                  </a:lnTo>
                  <a:lnTo>
                    <a:pt x="1790736" y="97128"/>
                  </a:lnTo>
                  <a:lnTo>
                    <a:pt x="1801529" y="104746"/>
                  </a:lnTo>
                  <a:lnTo>
                    <a:pt x="1812323" y="112682"/>
                  </a:lnTo>
                  <a:lnTo>
                    <a:pt x="1822481" y="121252"/>
                  </a:lnTo>
                  <a:lnTo>
                    <a:pt x="1832640" y="129822"/>
                  </a:lnTo>
                  <a:lnTo>
                    <a:pt x="1842480" y="138709"/>
                  </a:lnTo>
                  <a:lnTo>
                    <a:pt x="1852004" y="147597"/>
                  </a:lnTo>
                  <a:lnTo>
                    <a:pt x="1861845" y="156802"/>
                  </a:lnTo>
                  <a:lnTo>
                    <a:pt x="1871368" y="166642"/>
                  </a:lnTo>
                  <a:lnTo>
                    <a:pt x="1880257" y="176482"/>
                  </a:lnTo>
                  <a:lnTo>
                    <a:pt x="1889146" y="186321"/>
                  </a:lnTo>
                  <a:lnTo>
                    <a:pt x="1897717" y="196479"/>
                  </a:lnTo>
                  <a:lnTo>
                    <a:pt x="1905971" y="206636"/>
                  </a:lnTo>
                  <a:lnTo>
                    <a:pt x="1914224" y="217428"/>
                  </a:lnTo>
                  <a:lnTo>
                    <a:pt x="1921526" y="228220"/>
                  </a:lnTo>
                  <a:lnTo>
                    <a:pt x="1929144" y="238694"/>
                  </a:lnTo>
                  <a:lnTo>
                    <a:pt x="1936128" y="249804"/>
                  </a:lnTo>
                  <a:lnTo>
                    <a:pt x="1943430" y="260913"/>
                  </a:lnTo>
                  <a:lnTo>
                    <a:pt x="1949779" y="272340"/>
                  </a:lnTo>
                  <a:lnTo>
                    <a:pt x="1956128" y="283767"/>
                  </a:lnTo>
                  <a:lnTo>
                    <a:pt x="1962159" y="295511"/>
                  </a:lnTo>
                  <a:lnTo>
                    <a:pt x="1967873" y="307256"/>
                  </a:lnTo>
                  <a:lnTo>
                    <a:pt x="1973270" y="319000"/>
                  </a:lnTo>
                  <a:lnTo>
                    <a:pt x="1978667" y="331062"/>
                  </a:lnTo>
                  <a:lnTo>
                    <a:pt x="1983111" y="343123"/>
                  </a:lnTo>
                  <a:lnTo>
                    <a:pt x="1987873" y="355185"/>
                  </a:lnTo>
                  <a:lnTo>
                    <a:pt x="1991999" y="367247"/>
                  </a:lnTo>
                  <a:lnTo>
                    <a:pt x="1996126" y="379943"/>
                  </a:lnTo>
                  <a:lnTo>
                    <a:pt x="1999618" y="392640"/>
                  </a:lnTo>
                  <a:lnTo>
                    <a:pt x="2003110" y="405019"/>
                  </a:lnTo>
                  <a:lnTo>
                    <a:pt x="2005967" y="418033"/>
                  </a:lnTo>
                  <a:lnTo>
                    <a:pt x="2008824" y="430729"/>
                  </a:lnTo>
                  <a:lnTo>
                    <a:pt x="2011364" y="443426"/>
                  </a:lnTo>
                  <a:lnTo>
                    <a:pt x="2012951" y="456757"/>
                  </a:lnTo>
                  <a:lnTo>
                    <a:pt x="2014856" y="469771"/>
                  </a:lnTo>
                  <a:lnTo>
                    <a:pt x="2016443" y="482785"/>
                  </a:lnTo>
                  <a:lnTo>
                    <a:pt x="2017713" y="496116"/>
                  </a:lnTo>
                  <a:lnTo>
                    <a:pt x="2018348" y="509448"/>
                  </a:lnTo>
                  <a:lnTo>
                    <a:pt x="2018665" y="522462"/>
                  </a:lnTo>
                  <a:lnTo>
                    <a:pt x="2019300" y="536110"/>
                  </a:lnTo>
                  <a:lnTo>
                    <a:pt x="2018665" y="549759"/>
                  </a:lnTo>
                  <a:lnTo>
                    <a:pt x="2018348" y="562773"/>
                  </a:lnTo>
                  <a:lnTo>
                    <a:pt x="2017713" y="576104"/>
                  </a:lnTo>
                  <a:lnTo>
                    <a:pt x="2016443" y="589436"/>
                  </a:lnTo>
                  <a:lnTo>
                    <a:pt x="2014856" y="602767"/>
                  </a:lnTo>
                  <a:lnTo>
                    <a:pt x="2012951" y="615464"/>
                  </a:lnTo>
                  <a:lnTo>
                    <a:pt x="2011364" y="628795"/>
                  </a:lnTo>
                  <a:lnTo>
                    <a:pt x="2008824" y="641491"/>
                  </a:lnTo>
                  <a:lnTo>
                    <a:pt x="2005967" y="654188"/>
                  </a:lnTo>
                  <a:lnTo>
                    <a:pt x="2003110" y="667202"/>
                  </a:lnTo>
                  <a:lnTo>
                    <a:pt x="1999618" y="679898"/>
                  </a:lnTo>
                  <a:lnTo>
                    <a:pt x="1996126" y="692277"/>
                  </a:lnTo>
                  <a:lnTo>
                    <a:pt x="1991999" y="704974"/>
                  </a:lnTo>
                  <a:lnTo>
                    <a:pt x="1987873" y="717036"/>
                  </a:lnTo>
                  <a:lnTo>
                    <a:pt x="1983111" y="729415"/>
                  </a:lnTo>
                  <a:lnTo>
                    <a:pt x="1978667" y="741476"/>
                  </a:lnTo>
                  <a:lnTo>
                    <a:pt x="1973270" y="753221"/>
                  </a:lnTo>
                  <a:lnTo>
                    <a:pt x="1967873" y="765282"/>
                  </a:lnTo>
                  <a:lnTo>
                    <a:pt x="1962159" y="777027"/>
                  </a:lnTo>
                  <a:lnTo>
                    <a:pt x="1956128" y="788453"/>
                  </a:lnTo>
                  <a:lnTo>
                    <a:pt x="1949779" y="799880"/>
                  </a:lnTo>
                  <a:lnTo>
                    <a:pt x="1943430" y="811307"/>
                  </a:lnTo>
                  <a:lnTo>
                    <a:pt x="1936128" y="822417"/>
                  </a:lnTo>
                  <a:lnTo>
                    <a:pt x="1929144" y="833526"/>
                  </a:lnTo>
                  <a:lnTo>
                    <a:pt x="1921526" y="844318"/>
                  </a:lnTo>
                  <a:lnTo>
                    <a:pt x="1914224" y="855110"/>
                  </a:lnTo>
                  <a:lnTo>
                    <a:pt x="1905971" y="865585"/>
                  </a:lnTo>
                  <a:lnTo>
                    <a:pt x="1897717" y="875742"/>
                  </a:lnTo>
                  <a:lnTo>
                    <a:pt x="1889146" y="886217"/>
                  </a:lnTo>
                  <a:lnTo>
                    <a:pt x="1880257" y="896056"/>
                  </a:lnTo>
                  <a:lnTo>
                    <a:pt x="1871368" y="905579"/>
                  </a:lnTo>
                  <a:lnTo>
                    <a:pt x="1861845" y="915419"/>
                  </a:lnTo>
                  <a:lnTo>
                    <a:pt x="1724389" y="1062063"/>
                  </a:lnTo>
                  <a:lnTo>
                    <a:pt x="1467572" y="1062063"/>
                  </a:lnTo>
                  <a:lnTo>
                    <a:pt x="1324402" y="764330"/>
                  </a:lnTo>
                  <a:lnTo>
                    <a:pt x="1321862" y="757982"/>
                  </a:lnTo>
                  <a:lnTo>
                    <a:pt x="1319005" y="751634"/>
                  </a:lnTo>
                  <a:lnTo>
                    <a:pt x="1315513" y="745920"/>
                  </a:lnTo>
                  <a:lnTo>
                    <a:pt x="1311069" y="740207"/>
                  </a:lnTo>
                  <a:lnTo>
                    <a:pt x="1306307" y="735128"/>
                  </a:lnTo>
                  <a:lnTo>
                    <a:pt x="1300911" y="730367"/>
                  </a:lnTo>
                  <a:lnTo>
                    <a:pt x="1297736" y="728462"/>
                  </a:lnTo>
                  <a:lnTo>
                    <a:pt x="1294562" y="726558"/>
                  </a:lnTo>
                  <a:lnTo>
                    <a:pt x="1291387" y="724971"/>
                  </a:lnTo>
                  <a:lnTo>
                    <a:pt x="1287895" y="723384"/>
                  </a:lnTo>
                  <a:lnTo>
                    <a:pt x="1281864" y="721162"/>
                  </a:lnTo>
                  <a:lnTo>
                    <a:pt x="1275515" y="719892"/>
                  </a:lnTo>
                  <a:lnTo>
                    <a:pt x="1269483" y="718623"/>
                  </a:lnTo>
                  <a:lnTo>
                    <a:pt x="1263452" y="718305"/>
                  </a:lnTo>
                  <a:lnTo>
                    <a:pt x="1257103" y="718623"/>
                  </a:lnTo>
                  <a:lnTo>
                    <a:pt x="1251071" y="719892"/>
                  </a:lnTo>
                  <a:lnTo>
                    <a:pt x="1245357" y="721162"/>
                  </a:lnTo>
                  <a:lnTo>
                    <a:pt x="1239643" y="723384"/>
                  </a:lnTo>
                  <a:lnTo>
                    <a:pt x="1234246" y="725923"/>
                  </a:lnTo>
                  <a:lnTo>
                    <a:pt x="1228849" y="729097"/>
                  </a:lnTo>
                  <a:lnTo>
                    <a:pt x="1223770" y="732589"/>
                  </a:lnTo>
                  <a:lnTo>
                    <a:pt x="1219326" y="737033"/>
                  </a:lnTo>
                  <a:lnTo>
                    <a:pt x="1215517" y="741159"/>
                  </a:lnTo>
                  <a:lnTo>
                    <a:pt x="1211390" y="746238"/>
                  </a:lnTo>
                  <a:lnTo>
                    <a:pt x="1208215" y="751951"/>
                  </a:lnTo>
                  <a:lnTo>
                    <a:pt x="1205358" y="757664"/>
                  </a:lnTo>
                  <a:lnTo>
                    <a:pt x="1095203" y="1155700"/>
                  </a:lnTo>
                  <a:lnTo>
                    <a:pt x="866004" y="401527"/>
                  </a:lnTo>
                  <a:lnTo>
                    <a:pt x="863782" y="397083"/>
                  </a:lnTo>
                  <a:lnTo>
                    <a:pt x="861242" y="392957"/>
                  </a:lnTo>
                  <a:lnTo>
                    <a:pt x="859020" y="389148"/>
                  </a:lnTo>
                  <a:lnTo>
                    <a:pt x="856163" y="385022"/>
                  </a:lnTo>
                  <a:lnTo>
                    <a:pt x="852989" y="381530"/>
                  </a:lnTo>
                  <a:lnTo>
                    <a:pt x="849179" y="378356"/>
                  </a:lnTo>
                  <a:lnTo>
                    <a:pt x="845687" y="375499"/>
                  </a:lnTo>
                  <a:lnTo>
                    <a:pt x="842195" y="372960"/>
                  </a:lnTo>
                  <a:lnTo>
                    <a:pt x="837751" y="370421"/>
                  </a:lnTo>
                  <a:lnTo>
                    <a:pt x="833942" y="368516"/>
                  </a:lnTo>
                  <a:lnTo>
                    <a:pt x="829815" y="366612"/>
                  </a:lnTo>
                  <a:lnTo>
                    <a:pt x="825370" y="365342"/>
                  </a:lnTo>
                  <a:lnTo>
                    <a:pt x="820926" y="364073"/>
                  </a:lnTo>
                  <a:lnTo>
                    <a:pt x="816164" y="363438"/>
                  </a:lnTo>
                  <a:lnTo>
                    <a:pt x="811403" y="362803"/>
                  </a:lnTo>
                  <a:lnTo>
                    <a:pt x="806958" y="362803"/>
                  </a:lnTo>
                  <a:lnTo>
                    <a:pt x="802197" y="362803"/>
                  </a:lnTo>
                  <a:lnTo>
                    <a:pt x="797752" y="363438"/>
                  </a:lnTo>
                  <a:lnTo>
                    <a:pt x="793308" y="364073"/>
                  </a:lnTo>
                  <a:lnTo>
                    <a:pt x="788864" y="365342"/>
                  </a:lnTo>
                  <a:lnTo>
                    <a:pt x="784419" y="366612"/>
                  </a:lnTo>
                  <a:lnTo>
                    <a:pt x="780293" y="368516"/>
                  </a:lnTo>
                  <a:lnTo>
                    <a:pt x="775848" y="370421"/>
                  </a:lnTo>
                  <a:lnTo>
                    <a:pt x="772039" y="372960"/>
                  </a:lnTo>
                  <a:lnTo>
                    <a:pt x="768229" y="375499"/>
                  </a:lnTo>
                  <a:lnTo>
                    <a:pt x="764420" y="378356"/>
                  </a:lnTo>
                  <a:lnTo>
                    <a:pt x="761246" y="381530"/>
                  </a:lnTo>
                  <a:lnTo>
                    <a:pt x="758071" y="385022"/>
                  </a:lnTo>
                  <a:lnTo>
                    <a:pt x="755214" y="389148"/>
                  </a:lnTo>
                  <a:lnTo>
                    <a:pt x="752357" y="392957"/>
                  </a:lnTo>
                  <a:lnTo>
                    <a:pt x="750135" y="397083"/>
                  </a:lnTo>
                  <a:lnTo>
                    <a:pt x="748230" y="401527"/>
                  </a:lnTo>
                  <a:lnTo>
                    <a:pt x="474588" y="1062063"/>
                  </a:lnTo>
                  <a:lnTo>
                    <a:pt x="294911" y="1062063"/>
                  </a:lnTo>
                  <a:lnTo>
                    <a:pt x="157455" y="915419"/>
                  </a:lnTo>
                  <a:lnTo>
                    <a:pt x="147615" y="905579"/>
                  </a:lnTo>
                  <a:lnTo>
                    <a:pt x="138726" y="896056"/>
                  </a:lnTo>
                  <a:lnTo>
                    <a:pt x="129837" y="886217"/>
                  </a:lnTo>
                  <a:lnTo>
                    <a:pt x="121266" y="875742"/>
                  </a:lnTo>
                  <a:lnTo>
                    <a:pt x="113330" y="865585"/>
                  </a:lnTo>
                  <a:lnTo>
                    <a:pt x="105076" y="855110"/>
                  </a:lnTo>
                  <a:lnTo>
                    <a:pt x="97140" y="844318"/>
                  </a:lnTo>
                  <a:lnTo>
                    <a:pt x="89521" y="833526"/>
                  </a:lnTo>
                  <a:lnTo>
                    <a:pt x="82537" y="822417"/>
                  </a:lnTo>
                  <a:lnTo>
                    <a:pt x="75871" y="811307"/>
                  </a:lnTo>
                  <a:lnTo>
                    <a:pt x="68887" y="799880"/>
                  </a:lnTo>
                  <a:lnTo>
                    <a:pt x="62855" y="788453"/>
                  </a:lnTo>
                  <a:lnTo>
                    <a:pt x="56824" y="777027"/>
                  </a:lnTo>
                  <a:lnTo>
                    <a:pt x="51110" y="765282"/>
                  </a:lnTo>
                  <a:lnTo>
                    <a:pt x="45713" y="753221"/>
                  </a:lnTo>
                  <a:lnTo>
                    <a:pt x="40634" y="741476"/>
                  </a:lnTo>
                  <a:lnTo>
                    <a:pt x="35872" y="729415"/>
                  </a:lnTo>
                  <a:lnTo>
                    <a:pt x="31110" y="717036"/>
                  </a:lnTo>
                  <a:lnTo>
                    <a:pt x="26984" y="704974"/>
                  </a:lnTo>
                  <a:lnTo>
                    <a:pt x="23174" y="692277"/>
                  </a:lnTo>
                  <a:lnTo>
                    <a:pt x="19365" y="679898"/>
                  </a:lnTo>
                  <a:lnTo>
                    <a:pt x="15873" y="667202"/>
                  </a:lnTo>
                  <a:lnTo>
                    <a:pt x="13016" y="654188"/>
                  </a:lnTo>
                  <a:lnTo>
                    <a:pt x="10159" y="641491"/>
                  </a:lnTo>
                  <a:lnTo>
                    <a:pt x="7619" y="628795"/>
                  </a:lnTo>
                  <a:lnTo>
                    <a:pt x="6032" y="615464"/>
                  </a:lnTo>
                  <a:lnTo>
                    <a:pt x="4127" y="602767"/>
                  </a:lnTo>
                  <a:lnTo>
                    <a:pt x="2857" y="589436"/>
                  </a:lnTo>
                  <a:lnTo>
                    <a:pt x="1270" y="576104"/>
                  </a:lnTo>
                  <a:lnTo>
                    <a:pt x="635" y="562773"/>
                  </a:lnTo>
                  <a:lnTo>
                    <a:pt x="318" y="549759"/>
                  </a:lnTo>
                  <a:lnTo>
                    <a:pt x="0" y="536110"/>
                  </a:lnTo>
                  <a:lnTo>
                    <a:pt x="318" y="522462"/>
                  </a:lnTo>
                  <a:lnTo>
                    <a:pt x="635" y="509448"/>
                  </a:lnTo>
                  <a:lnTo>
                    <a:pt x="1270" y="496116"/>
                  </a:lnTo>
                  <a:lnTo>
                    <a:pt x="2857" y="482785"/>
                  </a:lnTo>
                  <a:lnTo>
                    <a:pt x="4127" y="469771"/>
                  </a:lnTo>
                  <a:lnTo>
                    <a:pt x="6032" y="456757"/>
                  </a:lnTo>
                  <a:lnTo>
                    <a:pt x="7619" y="443426"/>
                  </a:lnTo>
                  <a:lnTo>
                    <a:pt x="10159" y="430729"/>
                  </a:lnTo>
                  <a:lnTo>
                    <a:pt x="13016" y="418033"/>
                  </a:lnTo>
                  <a:lnTo>
                    <a:pt x="15873" y="405019"/>
                  </a:lnTo>
                  <a:lnTo>
                    <a:pt x="19365" y="392640"/>
                  </a:lnTo>
                  <a:lnTo>
                    <a:pt x="23174" y="379943"/>
                  </a:lnTo>
                  <a:lnTo>
                    <a:pt x="26984" y="367247"/>
                  </a:lnTo>
                  <a:lnTo>
                    <a:pt x="31110" y="355185"/>
                  </a:lnTo>
                  <a:lnTo>
                    <a:pt x="35872" y="343123"/>
                  </a:lnTo>
                  <a:lnTo>
                    <a:pt x="40634" y="331062"/>
                  </a:lnTo>
                  <a:lnTo>
                    <a:pt x="45713" y="319000"/>
                  </a:lnTo>
                  <a:lnTo>
                    <a:pt x="51110" y="307256"/>
                  </a:lnTo>
                  <a:lnTo>
                    <a:pt x="56824" y="295511"/>
                  </a:lnTo>
                  <a:lnTo>
                    <a:pt x="62855" y="283767"/>
                  </a:lnTo>
                  <a:lnTo>
                    <a:pt x="68887" y="272340"/>
                  </a:lnTo>
                  <a:lnTo>
                    <a:pt x="75871" y="260913"/>
                  </a:lnTo>
                  <a:lnTo>
                    <a:pt x="82537" y="249804"/>
                  </a:lnTo>
                  <a:lnTo>
                    <a:pt x="89521" y="238694"/>
                  </a:lnTo>
                  <a:lnTo>
                    <a:pt x="97140" y="228220"/>
                  </a:lnTo>
                  <a:lnTo>
                    <a:pt x="105076" y="217428"/>
                  </a:lnTo>
                  <a:lnTo>
                    <a:pt x="113330" y="206636"/>
                  </a:lnTo>
                  <a:lnTo>
                    <a:pt x="121266" y="196479"/>
                  </a:lnTo>
                  <a:lnTo>
                    <a:pt x="129837" y="186321"/>
                  </a:lnTo>
                  <a:lnTo>
                    <a:pt x="138726" y="176482"/>
                  </a:lnTo>
                  <a:lnTo>
                    <a:pt x="147615" y="166642"/>
                  </a:lnTo>
                  <a:lnTo>
                    <a:pt x="157455" y="156802"/>
                  </a:lnTo>
                  <a:lnTo>
                    <a:pt x="166662" y="147597"/>
                  </a:lnTo>
                  <a:lnTo>
                    <a:pt x="176502" y="138709"/>
                  </a:lnTo>
                  <a:lnTo>
                    <a:pt x="186661" y="129822"/>
                  </a:lnTo>
                  <a:lnTo>
                    <a:pt x="196502" y="121252"/>
                  </a:lnTo>
                  <a:lnTo>
                    <a:pt x="206978" y="112682"/>
                  </a:lnTo>
                  <a:lnTo>
                    <a:pt x="217454" y="104746"/>
                  </a:lnTo>
                  <a:lnTo>
                    <a:pt x="228247" y="97128"/>
                  </a:lnTo>
                  <a:lnTo>
                    <a:pt x="239040" y="89510"/>
                  </a:lnTo>
                  <a:lnTo>
                    <a:pt x="249833" y="82527"/>
                  </a:lnTo>
                  <a:lnTo>
                    <a:pt x="260944" y="75862"/>
                  </a:lnTo>
                  <a:lnTo>
                    <a:pt x="272372" y="68879"/>
                  </a:lnTo>
                  <a:lnTo>
                    <a:pt x="283801" y="62848"/>
                  </a:lnTo>
                  <a:lnTo>
                    <a:pt x="295546" y="56817"/>
                  </a:lnTo>
                  <a:lnTo>
                    <a:pt x="307292" y="51103"/>
                  </a:lnTo>
                  <a:lnTo>
                    <a:pt x="319038" y="45390"/>
                  </a:lnTo>
                  <a:lnTo>
                    <a:pt x="331101" y="40311"/>
                  </a:lnTo>
                  <a:lnTo>
                    <a:pt x="343164" y="35550"/>
                  </a:lnTo>
                  <a:lnTo>
                    <a:pt x="355227" y="31106"/>
                  </a:lnTo>
                  <a:lnTo>
                    <a:pt x="367925" y="26980"/>
                  </a:lnTo>
                  <a:lnTo>
                    <a:pt x="380305" y="22854"/>
                  </a:lnTo>
                  <a:lnTo>
                    <a:pt x="392686" y="19045"/>
                  </a:lnTo>
                  <a:lnTo>
                    <a:pt x="405067" y="15871"/>
                  </a:lnTo>
                  <a:lnTo>
                    <a:pt x="418082" y="13014"/>
                  </a:lnTo>
                  <a:lnTo>
                    <a:pt x="430780" y="10157"/>
                  </a:lnTo>
                  <a:lnTo>
                    <a:pt x="444113" y="7618"/>
                  </a:lnTo>
                  <a:lnTo>
                    <a:pt x="456811" y="5713"/>
                  </a:lnTo>
                  <a:lnTo>
                    <a:pt x="470144" y="3809"/>
                  </a:lnTo>
                  <a:lnTo>
                    <a:pt x="483159" y="2222"/>
                  </a:lnTo>
                  <a:lnTo>
                    <a:pt x="496492" y="1270"/>
                  </a:lnTo>
                  <a:lnTo>
                    <a:pt x="509508" y="635"/>
                  </a:lnTo>
                  <a:lnTo>
                    <a:pt x="523158" y="0"/>
                  </a:lnTo>
                  <a:close/>
                </a:path>
              </a:pathLst>
            </a:custGeom>
            <a:solidFill>
              <a:srgbClr val="F3807F"/>
            </a:solidFill>
            <a:ln>
              <a:noFill/>
            </a:ln>
          </p:spPr>
          <p:txBody>
            <a:bodyPr lIns="96433" tIns="48216" rIns="96433" bIns="48216"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#9Slide03 Arima Madurai Black" panose="00000A00000000000000" pitchFamily="2" charset="0"/>
                <a:ea typeface="微软雅黑" panose="020B0503020204020204" pitchFamily="34" charset="-122"/>
                <a:cs typeface="#9Slide03 Arima Madurai Black" panose="00000A00000000000000" pitchFamily="2" charset="0"/>
                <a:sym typeface="微软雅黑" panose="020B0503020204020204" pitchFamily="34" charset="-122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4799856" y="884648"/>
            <a:ext cx="58295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Rồi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mai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đây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chúng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tôi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sẽ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phải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rời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xa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mái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trường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tiểu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học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vi-VN" altLang="en-US" sz="2400" i="1" dirty="0" smtClean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Phan Thanh</a:t>
            </a:r>
            <a:r>
              <a:rPr lang="en-US" altLang="en-US" sz="2400" i="1" dirty="0" smtClean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thân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thương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nhưng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âm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thanh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thôi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thúc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rộn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ràng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tiếng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trống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trường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thưở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ấu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thơ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vẫn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vang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vọng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mãi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tâm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trí</a:t>
            </a:r>
            <a:r>
              <a:rPr lang="en-US" altLang="en-US" sz="2400" i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tôi</a:t>
            </a:r>
            <a:r>
              <a:rPr lang="en-US" altLang="en-US" sz="2400" i="1" dirty="0" smtClean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lang="en-US" altLang="en-US" sz="2400" i="1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7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039642" y="3831692"/>
            <a:ext cx="7159699" cy="237626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344661" y="4476441"/>
            <a:ext cx="6549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Tạm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biệt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anh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trống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Ngày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mai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anh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nhớ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"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tùng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tùng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tùng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..."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gọi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chúng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tôi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đến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trường</a:t>
            </a:r>
            <a:r>
              <a:rPr lang="en-US" altLang="en-US" sz="2400" i="1" dirty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i="1" dirty="0" err="1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nhé</a:t>
            </a:r>
            <a:r>
              <a:rPr lang="en-US" altLang="en-US" sz="2400" i="1" dirty="0" smtClean="0">
                <a:solidFill>
                  <a:schemeClr val="accent4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!</a:t>
            </a:r>
            <a:endParaRPr lang="en-US" altLang="en-US" sz="2400" i="1" dirty="0">
              <a:solidFill>
                <a:schemeClr val="accent4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965" y="1198336"/>
            <a:ext cx="2349815" cy="20882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965" y="4044393"/>
            <a:ext cx="2349815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68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C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723065" y="202345"/>
            <a:ext cx="10745871" cy="6146059"/>
          </a:xfrm>
          <a:prstGeom prst="rect">
            <a:avLst/>
          </a:prstGeom>
        </p:spPr>
      </p:pic>
      <p:pic>
        <p:nvPicPr>
          <p:cNvPr id="16" name="Picture 1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 l="23" r="23"/>
          <a:stretch>
            <a:fillRect/>
          </a:stretch>
        </p:blipFill>
        <p:spPr>
          <a:xfrm>
            <a:off x="990857" y="2380504"/>
            <a:ext cx="3321765" cy="1900748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1652889" y="3330878"/>
            <a:ext cx="2023334" cy="656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4352"/>
              </a:lnSpc>
              <a:spcBef>
                <a:spcPct val="0"/>
              </a:spcBef>
            </a:pPr>
            <a:r>
              <a:rPr lang="en-US" sz="8000" dirty="0">
                <a:solidFill>
                  <a:srgbClr val="4B0E02"/>
                </a:solidFill>
                <a:latin typeface="KG Primary Penmanship"/>
              </a:rPr>
              <a:t>1</a:t>
            </a:r>
          </a:p>
        </p:txBody>
      </p:sp>
      <p:pic>
        <p:nvPicPr>
          <p:cNvPr id="37" name="Picture 37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>
            <a:off x="6044893" y="1362360"/>
            <a:ext cx="3321765" cy="1899872"/>
          </a:xfrm>
          <a:prstGeom prst="rect">
            <a:avLst/>
          </a:prstGeom>
        </p:spPr>
      </p:pic>
      <p:sp>
        <p:nvSpPr>
          <p:cNvPr id="38" name="TextBox 38"/>
          <p:cNvSpPr txBox="1"/>
          <p:nvPr/>
        </p:nvSpPr>
        <p:spPr>
          <a:xfrm>
            <a:off x="6732455" y="2238225"/>
            <a:ext cx="2023334" cy="656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4352"/>
              </a:lnSpc>
              <a:spcBef>
                <a:spcPct val="0"/>
              </a:spcBef>
            </a:pPr>
            <a:r>
              <a:rPr lang="en-US" sz="8000" dirty="0">
                <a:solidFill>
                  <a:srgbClr val="4B0E02"/>
                </a:solidFill>
                <a:latin typeface="KG Primary Penmanship"/>
              </a:rPr>
              <a:t>2</a:t>
            </a:r>
          </a:p>
        </p:txBody>
      </p:sp>
      <p:pic>
        <p:nvPicPr>
          <p:cNvPr id="40" name="Picture 40">
            <a:hlinkClick r:id="rId24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>
            <a:off x="5671269" y="4346669"/>
            <a:ext cx="3321765" cy="1899872"/>
          </a:xfrm>
          <a:prstGeom prst="rect">
            <a:avLst/>
          </a:prstGeom>
        </p:spPr>
      </p:pic>
      <p:sp>
        <p:nvSpPr>
          <p:cNvPr id="41" name="TextBox 41"/>
          <p:cNvSpPr txBox="1"/>
          <p:nvPr/>
        </p:nvSpPr>
        <p:spPr>
          <a:xfrm>
            <a:off x="6208414" y="5359210"/>
            <a:ext cx="2023334" cy="656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4352"/>
              </a:lnSpc>
              <a:spcBef>
                <a:spcPct val="0"/>
              </a:spcBef>
            </a:pPr>
            <a:r>
              <a:rPr lang="en-US" sz="8000" dirty="0">
                <a:solidFill>
                  <a:srgbClr val="4B0E02"/>
                </a:solidFill>
                <a:latin typeface="KG Primary Penmanship"/>
              </a:rPr>
              <a:t>3</a:t>
            </a:r>
          </a:p>
        </p:txBody>
      </p:sp>
      <p:pic>
        <p:nvPicPr>
          <p:cNvPr id="114" name="Picture 114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1"/>
              </a:ext>
            </a:extLst>
          </a:blip>
          <a:srcRect/>
          <a:stretch>
            <a:fillRect/>
          </a:stretch>
        </p:blipFill>
        <p:spPr>
          <a:xfrm rot="1638578">
            <a:off x="-793104" y="426239"/>
            <a:ext cx="1586207" cy="519123"/>
          </a:xfrm>
          <a:prstGeom prst="rect">
            <a:avLst/>
          </a:prstGeom>
        </p:spPr>
      </p:pic>
      <p:pic>
        <p:nvPicPr>
          <p:cNvPr id="115" name="Picture 115"/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3"/>
              </a:ext>
            </a:extLst>
          </a:blip>
          <a:srcRect/>
          <a:stretch>
            <a:fillRect/>
          </a:stretch>
        </p:blipFill>
        <p:spPr>
          <a:xfrm rot="-243153">
            <a:off x="-1609793" y="3528241"/>
            <a:ext cx="2891641" cy="2350115"/>
          </a:xfrm>
          <a:prstGeom prst="rect">
            <a:avLst/>
          </a:prstGeom>
        </p:spPr>
      </p:pic>
      <p:pic>
        <p:nvPicPr>
          <p:cNvPr id="116" name="Picture 116"/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5"/>
              </a:ext>
            </a:extLst>
          </a:blip>
          <a:srcRect/>
          <a:stretch>
            <a:fillRect/>
          </a:stretch>
        </p:blipFill>
        <p:spPr>
          <a:xfrm rot="1530163">
            <a:off x="10538831" y="1997205"/>
            <a:ext cx="3915149" cy="2840263"/>
          </a:xfrm>
          <a:prstGeom prst="rect">
            <a:avLst/>
          </a:prstGeom>
        </p:spPr>
      </p:pic>
      <p:pic>
        <p:nvPicPr>
          <p:cNvPr id="118" name="Picture 118"/>
          <p:cNvPicPr>
            <a:picLocks noChangeAspect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7"/>
              </a:ext>
            </a:extLst>
          </a:blip>
          <a:srcRect/>
          <a:stretch>
            <a:fillRect/>
          </a:stretch>
        </p:blipFill>
        <p:spPr>
          <a:xfrm rot="-579270">
            <a:off x="-196937" y="1505516"/>
            <a:ext cx="1400976" cy="1379271"/>
          </a:xfrm>
          <a:prstGeom prst="rect">
            <a:avLst/>
          </a:prstGeom>
        </p:spPr>
      </p:pic>
      <p:pic>
        <p:nvPicPr>
          <p:cNvPr id="119" name="Picture 119"/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9"/>
              </a:ext>
            </a:extLst>
          </a:blip>
          <a:srcRect/>
          <a:stretch>
            <a:fillRect/>
          </a:stretch>
        </p:blipFill>
        <p:spPr>
          <a:xfrm rot="1434936">
            <a:off x="10831956" y="339405"/>
            <a:ext cx="1009635" cy="985771"/>
          </a:xfrm>
          <a:prstGeom prst="rect">
            <a:avLst/>
          </a:prstGeom>
        </p:spPr>
      </p:pic>
      <p:pic>
        <p:nvPicPr>
          <p:cNvPr id="120" name="Picture 120"/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1"/>
              </a:ext>
            </a:extLst>
          </a:blip>
          <a:srcRect/>
          <a:stretch>
            <a:fillRect/>
          </a:stretch>
        </p:blipFill>
        <p:spPr>
          <a:xfrm>
            <a:off x="332667" y="5781803"/>
            <a:ext cx="780795" cy="780795"/>
          </a:xfrm>
          <a:prstGeom prst="rect">
            <a:avLst/>
          </a:prstGeom>
        </p:spPr>
      </p:pic>
      <p:pic>
        <p:nvPicPr>
          <p:cNvPr id="121" name="Picture 121"/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3"/>
              </a:ext>
            </a:extLst>
          </a:blip>
          <a:srcRect/>
          <a:stretch>
            <a:fillRect/>
          </a:stretch>
        </p:blipFill>
        <p:spPr>
          <a:xfrm rot="734474">
            <a:off x="481471" y="-253533"/>
            <a:ext cx="684640" cy="689655"/>
          </a:xfrm>
          <a:prstGeom prst="rect">
            <a:avLst/>
          </a:prstGeom>
        </p:spPr>
      </p:pic>
      <p:pic>
        <p:nvPicPr>
          <p:cNvPr id="122" name="Picture 122"/>
          <p:cNvPicPr>
            <a:picLocks noChangeAspect="1"/>
          </p:cNvPicPr>
          <p:nvPr/>
        </p:nvPicPr>
        <p:blipFill>
          <a:blip r:embed="rId6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5"/>
              </a:ext>
            </a:extLst>
          </a:blip>
          <a:srcRect/>
          <a:stretch>
            <a:fillRect/>
          </a:stretch>
        </p:blipFill>
        <p:spPr>
          <a:xfrm rot="734474">
            <a:off x="11781784" y="5388492"/>
            <a:ext cx="304662" cy="306894"/>
          </a:xfrm>
          <a:prstGeom prst="rect">
            <a:avLst/>
          </a:prstGeom>
        </p:spPr>
      </p:pic>
      <p:pic>
        <p:nvPicPr>
          <p:cNvPr id="2050" name="Picture 2" descr="Index of /images/christmas/">
            <a:extLst>
              <a:ext uri="{FF2B5EF4-FFF2-40B4-BE49-F238E27FC236}">
                <a16:creationId xmlns:a16="http://schemas.microsoft.com/office/drawing/2014/main" id="{0B5724D3-398E-45A4-9BAC-12CCDF2D9E4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41569">
            <a:off x="8831683" y="270483"/>
            <a:ext cx="2057400" cy="252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ightning Bolt Greeklife Sticker by TGI Greek for iOS &amp;amp; Android | GIPHY">
            <a:hlinkClick r:id="rId67" action="ppaction://hlinksldjump"/>
            <a:extLst>
              <a:ext uri="{FF2B5EF4-FFF2-40B4-BE49-F238E27FC236}">
                <a16:creationId xmlns:a16="http://schemas.microsoft.com/office/drawing/2014/main" id="{B26C199C-52D7-4D9B-B923-EE915A8D6E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5903" y="4136806"/>
            <a:ext cx="1642907" cy="191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253701">
            <a:off x="2423815" y="2338080"/>
            <a:ext cx="709355" cy="26955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792955">
            <a:off x="5673052" y="1264725"/>
            <a:ext cx="804696" cy="2853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 rot="-273202">
            <a:off x="5556868" y="4261714"/>
            <a:ext cx="887773" cy="27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55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/>
          <p:cNvSpPr/>
          <p:nvPr/>
        </p:nvSpPr>
        <p:spPr>
          <a:xfrm>
            <a:off x="1524001" y="0"/>
            <a:ext cx="9144001" cy="6876856"/>
          </a:xfrm>
          <a:prstGeom prst="rect">
            <a:avLst/>
          </a:prstGeom>
          <a:solidFill>
            <a:srgbClr val="FF0000">
              <a:alpha val="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1"/>
          <p:cNvSpPr>
            <a:spLocks noChangeArrowheads="1"/>
          </p:cNvSpPr>
          <p:nvPr/>
        </p:nvSpPr>
        <p:spPr bwMode="auto">
          <a:xfrm>
            <a:off x="2075384" y="239366"/>
            <a:ext cx="3533564" cy="741362"/>
          </a:xfrm>
          <a:prstGeom prst="rect">
            <a:avLst/>
          </a:prstGeom>
          <a:noFill/>
          <a:ln w="28575" algn="ctr">
            <a:noFill/>
            <a:miter lim="800000"/>
          </a:ln>
          <a:effectLst/>
        </p:spPr>
        <p:txBody>
          <a:bodyPr anchor="ctr"/>
          <a:lstStyle/>
          <a:p>
            <a:pPr algn="ctr"/>
            <a:endParaRPr lang="zh-CN" altLang="en-US" sz="2800">
              <a:latin typeface="方正经黑简体" panose="02000000000000000000" pitchFamily="2" charset="-122"/>
              <a:ea typeface="方正经黑简体" panose="02000000000000000000" pitchFamily="2" charset="-122"/>
            </a:endParaRPr>
          </a:p>
        </p:txBody>
      </p:sp>
      <p:grpSp>
        <p:nvGrpSpPr>
          <p:cNvPr id="12" name="组合 25"/>
          <p:cNvGrpSpPr/>
          <p:nvPr/>
        </p:nvGrpSpPr>
        <p:grpSpPr bwMode="auto">
          <a:xfrm>
            <a:off x="1587270" y="1723082"/>
            <a:ext cx="3816424" cy="3646705"/>
            <a:chOff x="3792217" y="1160192"/>
            <a:chExt cx="2713480" cy="2592289"/>
          </a:xfrm>
        </p:grpSpPr>
        <p:grpSp>
          <p:nvGrpSpPr>
            <p:cNvPr id="13" name="组合 26"/>
            <p:cNvGrpSpPr/>
            <p:nvPr/>
          </p:nvGrpSpPr>
          <p:grpSpPr bwMode="auto">
            <a:xfrm>
              <a:off x="3852813" y="1160192"/>
              <a:ext cx="2592288" cy="2592289"/>
              <a:chOff x="3091333" y="1182834"/>
              <a:chExt cx="3298687" cy="3298688"/>
            </a:xfrm>
          </p:grpSpPr>
          <p:sp>
            <p:nvSpPr>
              <p:cNvPr id="15" name="椭圆 14"/>
              <p:cNvSpPr/>
              <p:nvPr/>
            </p:nvSpPr>
            <p:spPr>
              <a:xfrm>
                <a:off x="3452657" y="1540378"/>
                <a:ext cx="2586141" cy="2583601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3485">
                  <a:defRPr/>
                </a:pPr>
                <a:endParaRPr lang="zh-CN" altLang="en-US" sz="2255" kern="0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16" name="组合 29"/>
              <p:cNvGrpSpPr/>
              <p:nvPr/>
            </p:nvGrpSpPr>
            <p:grpSpPr>
              <a:xfrm>
                <a:off x="3091333" y="1182834"/>
                <a:ext cx="3298687" cy="3298688"/>
                <a:chOff x="2555776" y="915566"/>
                <a:chExt cx="1944216" cy="1944216"/>
              </a:xfrm>
              <a:effectLst>
                <a:outerShdw blurRad="63500" dist="50800" dir="8100000" algn="tr" rotWithShape="0">
                  <a:prstClr val="black">
                    <a:alpha val="35000"/>
                  </a:prstClr>
                </a:outerShdw>
              </a:effectLst>
            </p:grpSpPr>
            <p:sp>
              <p:nvSpPr>
                <p:cNvPr id="17" name="同心圆 16"/>
                <p:cNvSpPr/>
                <p:nvPr/>
              </p:nvSpPr>
              <p:spPr>
                <a:xfrm>
                  <a:off x="2555776" y="915566"/>
                  <a:ext cx="1944216" cy="1944216"/>
                </a:xfrm>
                <a:prstGeom prst="donut">
                  <a:avLst>
                    <a:gd name="adj" fmla="val 10097"/>
                  </a:avLst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1"/>
                  <a:tileRect/>
                </a:gra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3485">
                    <a:defRPr/>
                  </a:pPr>
                  <a:endParaRPr lang="zh-CN" altLang="en-US" sz="2255" ker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同心圆 17"/>
                <p:cNvSpPr/>
                <p:nvPr/>
              </p:nvSpPr>
              <p:spPr>
                <a:xfrm>
                  <a:off x="2614636" y="974427"/>
                  <a:ext cx="1826499" cy="1826497"/>
                </a:xfrm>
                <a:prstGeom prst="donut">
                  <a:avLst>
                    <a:gd name="adj" fmla="val 8132"/>
                  </a:avLst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16200000" scaled="1"/>
                  <a:tileRect/>
                </a:gra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3485">
                    <a:defRPr/>
                  </a:pPr>
                  <a:endParaRPr lang="zh-CN" altLang="en-US" sz="2255" kern="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14" name="矩形 27"/>
            <p:cNvSpPr>
              <a:spLocks noChangeArrowheads="1"/>
            </p:cNvSpPr>
            <p:nvPr/>
          </p:nvSpPr>
          <p:spPr bwMode="auto">
            <a:xfrm>
              <a:off x="3792217" y="1581032"/>
              <a:ext cx="2713480" cy="1260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defTabSz="1146175">
                <a:lnSpc>
                  <a:spcPct val="130000"/>
                </a:lnSpc>
              </a:pPr>
              <a:r>
                <a:rPr lang="zh-CN" altLang="en-US" sz="2800" b="1" kern="0" dirty="0">
                  <a:latin typeface="方正经黑简体" panose="02000000000000000000" pitchFamily="2" charset="-122"/>
                  <a:ea typeface="方正经黑简体" panose="02000000000000000000" pitchFamily="2" charset="-122"/>
                </a:rPr>
                <a:t>①</a:t>
              </a:r>
              <a:endParaRPr lang="en-US" altLang="zh-CN" sz="2800" b="1" kern="0" dirty="0">
                <a:latin typeface="方正经黑简体" panose="02000000000000000000" pitchFamily="2" charset="-122"/>
                <a:ea typeface="方正经黑简体" panose="02000000000000000000" pitchFamily="2" charset="-122"/>
              </a:endParaRPr>
            </a:p>
            <a:p>
              <a:pPr algn="ctr" defTabSz="1146175">
                <a:lnSpc>
                  <a:spcPct val="130000"/>
                </a:lnSpc>
              </a:pPr>
              <a:r>
                <a:rPr lang="vi-VN" altLang="zh-CN" sz="2800" b="1" kern="0" dirty="0" smtClean="0">
                  <a:latin typeface="方正经黑简体" panose="02000000000000000000" pitchFamily="2" charset="-122"/>
                  <a:ea typeface="方正经黑简体" panose="02000000000000000000" pitchFamily="2" charset="-122"/>
                  <a:sym typeface="+mn-lt"/>
                </a:rPr>
                <a:t>Xem lại kiến thức đã học</a:t>
              </a:r>
              <a:endParaRPr lang="en-US" altLang="zh-CN" sz="2800" b="1" kern="0" dirty="0">
                <a:latin typeface="方正经黑简体" panose="02000000000000000000" pitchFamily="2" charset="-122"/>
                <a:ea typeface="方正经黑简体" panose="02000000000000000000" pitchFamily="2" charset="-122"/>
              </a:endParaRPr>
            </a:p>
          </p:txBody>
        </p:sp>
      </p:grpSp>
      <p:grpSp>
        <p:nvGrpSpPr>
          <p:cNvPr id="19" name="组合 32"/>
          <p:cNvGrpSpPr/>
          <p:nvPr/>
        </p:nvGrpSpPr>
        <p:grpSpPr bwMode="auto">
          <a:xfrm>
            <a:off x="6049432" y="2118347"/>
            <a:ext cx="3222429" cy="3079469"/>
            <a:chOff x="3792217" y="1160192"/>
            <a:chExt cx="2713479" cy="2592289"/>
          </a:xfrm>
        </p:grpSpPr>
        <p:grpSp>
          <p:nvGrpSpPr>
            <p:cNvPr id="20" name="组合 33"/>
            <p:cNvGrpSpPr/>
            <p:nvPr/>
          </p:nvGrpSpPr>
          <p:grpSpPr bwMode="auto">
            <a:xfrm>
              <a:off x="3852813" y="1160192"/>
              <a:ext cx="2592288" cy="2592289"/>
              <a:chOff x="3091333" y="1182834"/>
              <a:chExt cx="3298687" cy="3298688"/>
            </a:xfrm>
          </p:grpSpPr>
          <p:sp>
            <p:nvSpPr>
              <p:cNvPr id="22" name="椭圆 21"/>
              <p:cNvSpPr/>
              <p:nvPr/>
            </p:nvSpPr>
            <p:spPr>
              <a:xfrm>
                <a:off x="3453686" y="1539313"/>
                <a:ext cx="2584025" cy="258573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3485">
                  <a:defRPr/>
                </a:pPr>
                <a:endParaRPr lang="zh-CN" altLang="en-US" sz="2255" kern="0">
                  <a:solidFill>
                    <a:schemeClr val="accent4"/>
                  </a:solidFill>
                </a:endParaRPr>
              </a:p>
            </p:txBody>
          </p:sp>
          <p:grpSp>
            <p:nvGrpSpPr>
              <p:cNvPr id="23" name="组合 36"/>
              <p:cNvGrpSpPr/>
              <p:nvPr/>
            </p:nvGrpSpPr>
            <p:grpSpPr>
              <a:xfrm>
                <a:off x="3091333" y="1182834"/>
                <a:ext cx="3298687" cy="3298688"/>
                <a:chOff x="2555776" y="915566"/>
                <a:chExt cx="1944216" cy="1944216"/>
              </a:xfrm>
              <a:effectLst>
                <a:outerShdw blurRad="63500" dist="50800" dir="8100000" algn="tr" rotWithShape="0">
                  <a:prstClr val="black">
                    <a:alpha val="35000"/>
                  </a:prstClr>
                </a:outerShdw>
              </a:effectLst>
            </p:grpSpPr>
            <p:sp>
              <p:nvSpPr>
                <p:cNvPr id="24" name="同心圆 23"/>
                <p:cNvSpPr/>
                <p:nvPr/>
              </p:nvSpPr>
              <p:spPr>
                <a:xfrm>
                  <a:off x="2555776" y="915566"/>
                  <a:ext cx="1944216" cy="1944216"/>
                </a:xfrm>
                <a:prstGeom prst="donut">
                  <a:avLst>
                    <a:gd name="adj" fmla="val 10097"/>
                  </a:avLst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8100000" scaled="1"/>
                  <a:tileRect/>
                </a:gra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3485">
                    <a:defRPr/>
                  </a:pPr>
                  <a:endParaRPr lang="zh-CN" altLang="en-US" sz="2255" ker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" name="同心圆 24"/>
                <p:cNvSpPr/>
                <p:nvPr/>
              </p:nvSpPr>
              <p:spPr>
                <a:xfrm>
                  <a:off x="2614636" y="974427"/>
                  <a:ext cx="1826499" cy="1826497"/>
                </a:xfrm>
                <a:prstGeom prst="donut">
                  <a:avLst>
                    <a:gd name="adj" fmla="val 8132"/>
                  </a:avLst>
                </a:prstGeom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16200000" scaled="1"/>
                  <a:tileRect/>
                </a:gra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213485">
                    <a:defRPr/>
                  </a:pPr>
                  <a:endParaRPr lang="zh-CN" altLang="en-US" sz="2255" kern="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21" name="矩形 34"/>
            <p:cNvSpPr>
              <a:spLocks noChangeArrowheads="1"/>
            </p:cNvSpPr>
            <p:nvPr/>
          </p:nvSpPr>
          <p:spPr bwMode="auto">
            <a:xfrm>
              <a:off x="3792217" y="1785104"/>
              <a:ext cx="2713479" cy="14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defTabSz="1146175">
                <a:lnSpc>
                  <a:spcPct val="130000"/>
                </a:lnSpc>
              </a:pPr>
              <a:r>
                <a:rPr lang="zh-CN" altLang="en-US" sz="2800" b="1" kern="0" dirty="0">
                  <a:latin typeface="方正经黑简体" panose="02000000000000000000" pitchFamily="2" charset="-122"/>
                  <a:ea typeface="方正经黑简体" panose="02000000000000000000" pitchFamily="2" charset="-122"/>
                </a:rPr>
                <a:t>② </a:t>
              </a:r>
              <a:endParaRPr lang="en-US" altLang="zh-CN" sz="2800" b="1" kern="0" dirty="0">
                <a:latin typeface="方正经黑简体" panose="02000000000000000000" pitchFamily="2" charset="-122"/>
                <a:ea typeface="方正经黑简体" panose="02000000000000000000" pitchFamily="2" charset="-122"/>
              </a:endParaRPr>
            </a:p>
            <a:p>
              <a:pPr algn="ctr" defTabSz="1146175">
                <a:lnSpc>
                  <a:spcPct val="130000"/>
                </a:lnSpc>
              </a:pPr>
              <a:r>
                <a:rPr lang="vi-VN" altLang="zh-CN" sz="2800" b="1" kern="0" dirty="0" smtClean="0">
                  <a:latin typeface="方正经黑简体" panose="02000000000000000000" pitchFamily="2" charset="-122"/>
                  <a:ea typeface="方正经黑简体" panose="02000000000000000000" pitchFamily="2" charset="-122"/>
                </a:rPr>
                <a:t>CHUẨN BỊ BÀI TIẾP THEO</a:t>
              </a:r>
              <a:endParaRPr lang="en-US" altLang="zh-CN" sz="2800" b="1" kern="0" dirty="0">
                <a:latin typeface="方正经黑简体" panose="02000000000000000000" pitchFamily="2" charset="-122"/>
                <a:ea typeface="方正经黑简体" panose="02000000000000000000" pitchFamily="2" charset="-122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9768409" y="5877272"/>
            <a:ext cx="899593" cy="999584"/>
            <a:chOff x="3056312" y="429021"/>
            <a:chExt cx="6092959" cy="6456363"/>
          </a:xfrm>
        </p:grpSpPr>
        <p:pic>
          <p:nvPicPr>
            <p:cNvPr id="37" name="图片 3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1319"/>
            <a:stretch/>
          </p:blipFill>
          <p:spPr>
            <a:xfrm>
              <a:off x="3056312" y="1340768"/>
              <a:ext cx="6092959" cy="5544616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  <a14:imgEffect>
                        <a14:sharpenSoften amount="-50000"/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185005" flipH="1">
              <a:off x="3553629" y="494741"/>
              <a:ext cx="4361815" cy="42303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921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524001" y="0"/>
            <a:ext cx="9144001" cy="6876856"/>
          </a:xfrm>
          <a:prstGeom prst="rect">
            <a:avLst/>
          </a:prstGeom>
          <a:solidFill>
            <a:srgbClr val="FF0000">
              <a:alpha val="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 rot="14464014">
            <a:off x="3565320" y="-325751"/>
            <a:ext cx="1661993" cy="5847113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r>
              <a:rPr lang="vi-VN" altLang="zh-CN" sz="9600" dirty="0" smtClean="0">
                <a:latin typeface="方正经黑简体" panose="02000000000000000000" pitchFamily="2" charset="-122"/>
                <a:ea typeface="方正经黑简体" panose="02000000000000000000" pitchFamily="2" charset="-122"/>
                <a:cs typeface="+mn-ea"/>
                <a:sym typeface="+mn-lt"/>
              </a:rPr>
              <a:t>Tạm biệt</a:t>
            </a:r>
            <a:endParaRPr lang="zh-CN" altLang="en-US" sz="9600" dirty="0">
              <a:latin typeface="方正经黑简体" panose="02000000000000000000" pitchFamily="2" charset="-122"/>
              <a:ea typeface="方正经黑简体" panose="02000000000000000000" pitchFamily="2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790880" y="1717378"/>
            <a:ext cx="4877120" cy="5168007"/>
            <a:chOff x="3056312" y="429021"/>
            <a:chExt cx="6092959" cy="6456363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1319"/>
            <a:stretch/>
          </p:blipFill>
          <p:spPr>
            <a:xfrm>
              <a:off x="3056312" y="1340768"/>
              <a:ext cx="6092959" cy="5544616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  <a14:imgEffect>
                        <a14:sharpenSoften amount="-50000"/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185005" flipH="1">
              <a:off x="3553629" y="494741"/>
              <a:ext cx="4361815" cy="4230376"/>
            </a:xfrm>
            <a:prstGeom prst="rect">
              <a:avLst/>
            </a:prstGeom>
          </p:spPr>
        </p:pic>
      </p:grpSp>
      <p:grpSp>
        <p:nvGrpSpPr>
          <p:cNvPr id="7" name="组合 1"/>
          <p:cNvGrpSpPr/>
          <p:nvPr/>
        </p:nvGrpSpPr>
        <p:grpSpPr>
          <a:xfrm>
            <a:off x="5790882" y="1708849"/>
            <a:ext cx="4877120" cy="5168007"/>
            <a:chOff x="3056312" y="429021"/>
            <a:chExt cx="6092959" cy="6456363"/>
          </a:xfrm>
        </p:grpSpPr>
        <p:pic>
          <p:nvPicPr>
            <p:cNvPr id="8" name="图片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1319"/>
            <a:stretch/>
          </p:blipFill>
          <p:spPr>
            <a:xfrm>
              <a:off x="3056312" y="1340768"/>
              <a:ext cx="6092959" cy="5544616"/>
            </a:xfrm>
            <a:prstGeom prst="rect">
              <a:avLst/>
            </a:prstGeom>
          </p:spPr>
        </p:pic>
        <p:pic>
          <p:nvPicPr>
            <p:cNvPr id="9" name="图片 3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  <a14:imgEffect>
                        <a14:sharpenSoften amount="-50000"/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185005" flipH="1">
              <a:off x="3553629" y="494741"/>
              <a:ext cx="4361815" cy="42303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191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434936">
            <a:off x="9964706" y="2615828"/>
            <a:ext cx="1433697" cy="139981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81670">
            <a:off x="1160697" y="738445"/>
            <a:ext cx="9663926" cy="543375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-590796">
            <a:off x="641178" y="613081"/>
            <a:ext cx="2089710" cy="11952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-337095">
            <a:off x="995974" y="554898"/>
            <a:ext cx="1028944" cy="39099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 rot="342177">
            <a:off x="9373278" y="5083512"/>
            <a:ext cx="2763023" cy="1580301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25289" y="1668549"/>
            <a:ext cx="9171107" cy="1620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6666"/>
              </a:lnSpc>
            </a:pPr>
            <a:r>
              <a:rPr lang="vi-VN" sz="4000" dirty="0" smtClean="0">
                <a:solidFill>
                  <a:srgbClr val="4B0E02"/>
                </a:solidFill>
                <a:latin typeface="KG Primary Penmanship"/>
              </a:rPr>
              <a:t>Khi làm bài văn miêu tả, người viết có thể sử dụng những giác quan nào?</a:t>
            </a:r>
            <a:endParaRPr lang="en-US" sz="4000" dirty="0">
              <a:solidFill>
                <a:srgbClr val="4B0E02"/>
              </a:solidFill>
              <a:latin typeface="KG Primary Penmanship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 rot="431368">
            <a:off x="10999703" y="4525081"/>
            <a:ext cx="596368" cy="80196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 rot="2081850">
            <a:off x="569181" y="2731016"/>
            <a:ext cx="1056681" cy="1064423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10295471" y="106360"/>
            <a:ext cx="1745182" cy="1719797"/>
            <a:chOff x="157485" y="160047"/>
            <a:chExt cx="3490364" cy="3439595"/>
          </a:xfrm>
        </p:grpSpPr>
        <p:pic>
          <p:nvPicPr>
            <p:cNvPr id="13" name="Picture 13">
              <a:hlinkClick r:id="rId23" action="ppaction://hlinksldjump"/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rcRect/>
            <a:stretch>
              <a:fillRect/>
            </a:stretch>
          </p:blipFill>
          <p:spPr>
            <a:xfrm rot="331523">
              <a:off x="157485" y="160047"/>
              <a:ext cx="3490364" cy="3439595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rcRect/>
            <a:stretch>
              <a:fillRect/>
            </a:stretch>
          </p:blipFill>
          <p:spPr>
            <a:xfrm rot="-7810758">
              <a:off x="1368867" y="931723"/>
              <a:ext cx="1067600" cy="821487"/>
            </a:xfrm>
            <a:prstGeom prst="rect">
              <a:avLst/>
            </a:prstGeom>
          </p:spPr>
        </p:pic>
        <p:sp>
          <p:nvSpPr>
            <p:cNvPr id="15" name="TextBox 15">
              <a:hlinkClick r:id="rId28" action="ppaction://hlinksldjump"/>
            </p:cNvPr>
            <p:cNvSpPr txBox="1"/>
            <p:nvPr/>
          </p:nvSpPr>
          <p:spPr>
            <a:xfrm rot="381000">
              <a:off x="727147" y="2277248"/>
              <a:ext cx="2148630" cy="436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1733"/>
                </a:lnSpc>
              </a:pPr>
              <a:r>
                <a:rPr lang="vi-VN" sz="1733" dirty="0" smtClean="0">
                  <a:solidFill>
                    <a:srgbClr val="000000"/>
                  </a:solidFill>
                  <a:latin typeface="KG Primary Penmanship"/>
                </a:rPr>
                <a:t>Trở về</a:t>
              </a:r>
              <a:endParaRPr lang="en-US" sz="1733" dirty="0">
                <a:solidFill>
                  <a:srgbClr val="000000"/>
                </a:solidFill>
                <a:latin typeface="KG Primary Penmanship"/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 rot="-590796">
            <a:off x="775626" y="1006128"/>
            <a:ext cx="1836192" cy="491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209"/>
              </a:lnSpc>
              <a:spcBef>
                <a:spcPct val="0"/>
              </a:spcBef>
            </a:pPr>
            <a:r>
              <a:rPr lang="vi-VN" sz="3006" b="1" dirty="0" smtClean="0">
                <a:solidFill>
                  <a:srgbClr val="FFFFFF"/>
                </a:solidFill>
                <a:latin typeface="KG Primary Penmanship"/>
              </a:rPr>
              <a:t>Câu 1:</a:t>
            </a:r>
            <a:endParaRPr lang="en-US" sz="3006" b="1" dirty="0">
              <a:solidFill>
                <a:srgbClr val="FFFFFF"/>
              </a:solidFill>
              <a:latin typeface="KG Primary Penmanship"/>
            </a:endParaRPr>
          </a:p>
        </p:txBody>
      </p:sp>
      <p:pic>
        <p:nvPicPr>
          <p:cNvPr id="1026" name="Picture 2" descr="Animated cartoon bell GIF | PNG Images PSD Free Download - Pikbest">
            <a:extLst>
              <a:ext uri="{FF2B5EF4-FFF2-40B4-BE49-F238E27FC236}">
                <a16:creationId xmlns:a16="http://schemas.microsoft.com/office/drawing/2014/main" id="{F658FB50-582F-4AD7-A670-65115B5261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-326766"/>
            <a:ext cx="2154325" cy="215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3" descr="an30">
            <a:extLst>
              <a:ext uri="{FF2B5EF4-FFF2-40B4-BE49-F238E27FC236}">
                <a16:creationId xmlns:a16="http://schemas.microsoft.com/office/drawing/2014/main" id="{233094C2-8A47-4CDE-A3BA-8C8E1CA982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135820" y="5636704"/>
            <a:ext cx="925586" cy="819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Nhac loại thi sinh">
            <a:hlinkClick r:id="" action="ppaction://media"/>
            <a:extLst>
              <a:ext uri="{FF2B5EF4-FFF2-40B4-BE49-F238E27FC236}">
                <a16:creationId xmlns:a16="http://schemas.microsoft.com/office/drawing/2014/main" id="{20FF8A97-B3DB-44AB-B87C-E785E4D267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9947208" y="-1105044"/>
            <a:ext cx="792130" cy="792130"/>
          </a:xfrm>
          <a:prstGeom prst="rect">
            <a:avLst/>
          </a:prstGeom>
        </p:spPr>
      </p:pic>
      <p:pic>
        <p:nvPicPr>
          <p:cNvPr id="35" name="Picture 26" descr="AG00092_">
            <a:hlinkClick r:id="rId28" action="ppaction://hlinksldjump"/>
          </p:cNvPr>
          <p:cNvPicPr>
            <a:picLocks noChangeAspect="1" noChangeArrowheads="1" noCrop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908" y="6881099"/>
            <a:ext cx="152400" cy="147637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36" name="AutoShape 5"/>
          <p:cNvSpPr>
            <a:spLocks noChangeArrowheads="1"/>
          </p:cNvSpPr>
          <p:nvPr/>
        </p:nvSpPr>
        <p:spPr bwMode="auto">
          <a:xfrm>
            <a:off x="1489775" y="3284984"/>
            <a:ext cx="9222104" cy="990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7960" tIns="48980" rIns="97960" bIns="48980" anchor="ctr"/>
          <a:lstStyle>
            <a:lvl1pPr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96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A.Thị</a:t>
            </a:r>
            <a:r>
              <a:rPr lang="en-US" altLang="en-US" sz="39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6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39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96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altLang="en-US" sz="39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6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39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96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khứu</a:t>
            </a:r>
            <a:r>
              <a:rPr lang="en-US" altLang="en-US" sz="39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6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39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96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thính</a:t>
            </a:r>
            <a:r>
              <a:rPr lang="en-US" altLang="en-US" sz="39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96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endParaRPr lang="en-US" altLang="en-US" sz="396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AutoShape 6"/>
          <p:cNvSpPr>
            <a:spLocks noChangeArrowheads="1"/>
          </p:cNvSpPr>
          <p:nvPr/>
        </p:nvSpPr>
        <p:spPr bwMode="auto">
          <a:xfrm>
            <a:off x="1457390" y="4408934"/>
            <a:ext cx="9273539" cy="91630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7960" tIns="48980" rIns="97960" bIns="48980" anchor="ctr"/>
          <a:lstStyle>
            <a:lvl1pPr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960">
                <a:latin typeface="Times New Roman" panose="02020603050405020304" pitchFamily="18" charset="0"/>
                <a:cs typeface="Times New Roman" panose="02020603050405020304" pitchFamily="18" charset="0"/>
              </a:rPr>
              <a:t>B.Thị giác, vị giác, khứu giác, xúc giác</a:t>
            </a:r>
          </a:p>
        </p:txBody>
      </p:sp>
      <p:sp>
        <p:nvSpPr>
          <p:cNvPr id="38" name="AutoShape 7"/>
          <p:cNvSpPr>
            <a:spLocks noChangeArrowheads="1"/>
          </p:cNvSpPr>
          <p:nvPr/>
        </p:nvSpPr>
        <p:spPr bwMode="auto">
          <a:xfrm>
            <a:off x="1451357" y="5555882"/>
            <a:ext cx="9265919" cy="914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7960" tIns="48980" rIns="97960" bIns="48980" anchor="ctr"/>
          <a:lstStyle>
            <a:lvl1pPr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480">
                <a:latin typeface="Times New Roman" panose="02020603050405020304" pitchFamily="18" charset="0"/>
                <a:cs typeface="Times New Roman" panose="02020603050405020304" pitchFamily="18" charset="0"/>
              </a:rPr>
              <a:t>C.Thị giác, xúc giác, khứu giác, thính giác, vị giác</a:t>
            </a:r>
          </a:p>
        </p:txBody>
      </p:sp>
      <p:sp>
        <p:nvSpPr>
          <p:cNvPr id="39" name="AutoShape 46"/>
          <p:cNvSpPr>
            <a:spLocks noChangeArrowheads="1"/>
          </p:cNvSpPr>
          <p:nvPr/>
        </p:nvSpPr>
        <p:spPr bwMode="auto">
          <a:xfrm>
            <a:off x="1415480" y="5541833"/>
            <a:ext cx="9372600" cy="9144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7960" tIns="48980" rIns="97960" bIns="48980" anchor="ctr"/>
          <a:lstStyle>
            <a:lvl1pPr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4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C.Thị</a:t>
            </a:r>
            <a:r>
              <a:rPr lang="en-US" altLang="en-US" sz="34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34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4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altLang="en-US" sz="34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34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4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khứu</a:t>
            </a:r>
            <a:r>
              <a:rPr lang="en-US" altLang="en-US" sz="34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34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4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thính</a:t>
            </a:r>
            <a:r>
              <a:rPr lang="en-US" altLang="en-US" sz="34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34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4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34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endParaRPr lang="en-US" altLang="en-US" sz="348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80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23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etting-started-proj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85" decel="10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385" decel="100000"/>
                                        <p:tgtEl>
                                          <p:spTgt spid="3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385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385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1" decel="10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1" decel="100000"/>
                                        <p:tgtEl>
                                          <p:spTgt spid="3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800" accel="100000" fill="hold">
                                          <p:stCondLst>
                                            <p:cond delay="501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50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800" accel="100000" fill="hold">
                                          <p:stCondLst>
                                            <p:cond delay="501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50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800" accel="100000" fill="hold">
                                          <p:stCondLst>
                                            <p:cond delay="501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85" decel="10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385" decel="100000"/>
                                        <p:tgtEl>
                                          <p:spTgt spid="3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8" dur="385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0" dur="385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audio>
              <p:cMediaNode vol="80000" showWhenStopped="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ket-thuc-fin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36" grpId="0" animBg="1"/>
      <p:bldP spid="37" grpId="0" animBg="1"/>
      <p:bldP spid="38" grpId="0" animBg="1"/>
      <p:bldP spid="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434936">
            <a:off x="9964706" y="2615828"/>
            <a:ext cx="1433697" cy="139981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81670">
            <a:off x="1160622" y="744710"/>
            <a:ext cx="10191460" cy="543375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-590796">
            <a:off x="641178" y="613081"/>
            <a:ext cx="2089710" cy="11952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-337095">
            <a:off x="995974" y="554898"/>
            <a:ext cx="1028944" cy="39099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 rot="342177">
            <a:off x="9373278" y="5083512"/>
            <a:ext cx="2763023" cy="1580301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295804" y="1688044"/>
            <a:ext cx="9813663" cy="4296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09630">
              <a:lnSpc>
                <a:spcPts val="6666"/>
              </a:lnSpc>
              <a:spcBef>
                <a:spcPct val="0"/>
              </a:spcBef>
            </a:pPr>
            <a:r>
              <a:rPr lang="en-US" altLang="en-US" sz="3600" dirty="0" err="1">
                <a:solidFill>
                  <a:schemeClr val="bg1"/>
                </a:solidFill>
                <a:latin typeface="KG Primary Penmanship"/>
              </a:rPr>
              <a:t>Em</a:t>
            </a:r>
            <a:r>
              <a:rPr lang="en-US" altLang="en-US" sz="3600" dirty="0">
                <a:solidFill>
                  <a:schemeClr val="bg1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KG Primary Penmanship"/>
              </a:rPr>
              <a:t>hãy</a:t>
            </a:r>
            <a:r>
              <a:rPr lang="en-US" altLang="en-US" sz="3600" dirty="0">
                <a:solidFill>
                  <a:schemeClr val="bg1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KG Primary Penmanship"/>
              </a:rPr>
              <a:t>điền</a:t>
            </a:r>
            <a:r>
              <a:rPr lang="en-US" altLang="en-US" sz="3600" dirty="0">
                <a:solidFill>
                  <a:schemeClr val="bg1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KG Primary Penmanship"/>
              </a:rPr>
              <a:t>từ</a:t>
            </a:r>
            <a:r>
              <a:rPr lang="en-US" altLang="en-US" sz="3600" dirty="0">
                <a:solidFill>
                  <a:schemeClr val="bg1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KG Primary Penmanship"/>
              </a:rPr>
              <a:t>còn</a:t>
            </a:r>
            <a:r>
              <a:rPr lang="en-US" altLang="en-US" sz="3600" dirty="0">
                <a:solidFill>
                  <a:schemeClr val="bg1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KG Primary Penmanship"/>
              </a:rPr>
              <a:t>thiếu</a:t>
            </a:r>
            <a:r>
              <a:rPr lang="en-US" altLang="en-US" sz="3600" dirty="0">
                <a:solidFill>
                  <a:schemeClr val="bg1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KG Primary Penmanship"/>
              </a:rPr>
              <a:t>vào</a:t>
            </a:r>
            <a:r>
              <a:rPr lang="en-US" altLang="en-US" sz="3600" dirty="0">
                <a:solidFill>
                  <a:schemeClr val="bg1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KG Primary Penmanship"/>
              </a:rPr>
              <a:t>chỗ</a:t>
            </a:r>
            <a:r>
              <a:rPr lang="en-US" altLang="en-US" sz="3600" dirty="0">
                <a:solidFill>
                  <a:schemeClr val="bg1"/>
                </a:solidFill>
                <a:latin typeface="KG Primary Penmanship"/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  <a:latin typeface="KG Primary Penmanship"/>
              </a:rPr>
              <a:t>chấm</a:t>
            </a:r>
            <a:r>
              <a:rPr lang="vi-VN" altLang="en-US" sz="3600" dirty="0">
                <a:solidFill>
                  <a:schemeClr val="bg1"/>
                </a:solidFill>
                <a:latin typeface="KG Primary Penmanship"/>
              </a:rPr>
              <a:t>:</a:t>
            </a:r>
            <a:endParaRPr lang="en-US" altLang="en-US" sz="3600" dirty="0">
              <a:solidFill>
                <a:schemeClr val="bg1"/>
              </a:solidFill>
              <a:latin typeface="KG Primary Penmanship"/>
            </a:endParaRPr>
          </a:p>
          <a:p>
            <a:pPr algn="just" defTabSz="609630">
              <a:lnSpc>
                <a:spcPts val="6666"/>
              </a:lnSpc>
              <a:spcBef>
                <a:spcPct val="0"/>
              </a:spcBef>
            </a:pP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Vẽ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lại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bằng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lời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nói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,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những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đặc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điểm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nổi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bật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của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cảnh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,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của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người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,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của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vật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để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giúp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người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nghe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,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người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đọc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hình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dung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được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các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đối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tượng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ấy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gọi</a:t>
            </a:r>
            <a:r>
              <a:rPr lang="en-US" altLang="en-US" sz="36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3600" dirty="0" err="1">
                <a:solidFill>
                  <a:srgbClr val="4B0E02"/>
                </a:solidFill>
                <a:latin typeface="KG Primary Penmanship"/>
              </a:rPr>
              <a:t>là</a:t>
            </a:r>
            <a:r>
              <a:rPr lang="en-US" altLang="en-US" sz="3600" dirty="0" smtClean="0">
                <a:solidFill>
                  <a:srgbClr val="4B0E02"/>
                </a:solidFill>
                <a:latin typeface="KG Primary Penmanship"/>
              </a:rPr>
              <a:t>………………….</a:t>
            </a:r>
            <a:endParaRPr lang="en-US" altLang="en-US" sz="3600" dirty="0">
              <a:solidFill>
                <a:srgbClr val="4B0E02"/>
              </a:solidFill>
              <a:latin typeface="KG Primary Penmanship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 rot="431368">
            <a:off x="10999703" y="4525081"/>
            <a:ext cx="596368" cy="80196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 rot="2081850">
            <a:off x="233021" y="2924482"/>
            <a:ext cx="1056681" cy="1064423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10295471" y="106360"/>
            <a:ext cx="1745182" cy="1719797"/>
            <a:chOff x="157485" y="160047"/>
            <a:chExt cx="3490364" cy="3439595"/>
          </a:xfrm>
        </p:grpSpPr>
        <p:pic>
          <p:nvPicPr>
            <p:cNvPr id="13" name="Picture 13">
              <a:hlinkClick r:id="rId23" action="ppaction://hlinksldjump"/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rcRect/>
            <a:stretch>
              <a:fillRect/>
            </a:stretch>
          </p:blipFill>
          <p:spPr>
            <a:xfrm rot="331523">
              <a:off x="157485" y="160047"/>
              <a:ext cx="3490364" cy="3439595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rcRect/>
            <a:stretch>
              <a:fillRect/>
            </a:stretch>
          </p:blipFill>
          <p:spPr>
            <a:xfrm rot="-7810758">
              <a:off x="1368867" y="931723"/>
              <a:ext cx="1067600" cy="821487"/>
            </a:xfrm>
            <a:prstGeom prst="rect">
              <a:avLst/>
            </a:prstGeom>
          </p:spPr>
        </p:pic>
        <p:sp>
          <p:nvSpPr>
            <p:cNvPr id="15" name="TextBox 15">
              <a:hlinkClick r:id="rId28" action="ppaction://hlinksldjump"/>
            </p:cNvPr>
            <p:cNvSpPr txBox="1"/>
            <p:nvPr/>
          </p:nvSpPr>
          <p:spPr>
            <a:xfrm rot="381000">
              <a:off x="727147" y="2277248"/>
              <a:ext cx="2148630" cy="436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1733"/>
                </a:lnSpc>
              </a:pPr>
              <a:r>
                <a:rPr lang="vi-VN" sz="1733" dirty="0" smtClean="0">
                  <a:solidFill>
                    <a:srgbClr val="000000"/>
                  </a:solidFill>
                  <a:latin typeface="KG Primary Penmanship"/>
                </a:rPr>
                <a:t>Trở về</a:t>
              </a:r>
              <a:endParaRPr lang="en-US" sz="1733" dirty="0">
                <a:solidFill>
                  <a:srgbClr val="000000"/>
                </a:solidFill>
                <a:latin typeface="KG Primary Penmanship"/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 rot="-590796">
            <a:off x="775626" y="1006128"/>
            <a:ext cx="1836192" cy="491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209"/>
              </a:lnSpc>
              <a:spcBef>
                <a:spcPct val="0"/>
              </a:spcBef>
            </a:pPr>
            <a:r>
              <a:rPr lang="vi-VN" sz="3006" b="1" dirty="0" smtClean="0">
                <a:solidFill>
                  <a:srgbClr val="FFFFFF"/>
                </a:solidFill>
                <a:latin typeface="KG Primary Penmanship"/>
              </a:rPr>
              <a:t>Câu 2:</a:t>
            </a:r>
            <a:endParaRPr lang="en-US" sz="3006" b="1" dirty="0">
              <a:solidFill>
                <a:srgbClr val="FFFFFF"/>
              </a:solidFill>
              <a:latin typeface="KG Primary Penmanship"/>
            </a:endParaRPr>
          </a:p>
        </p:txBody>
      </p:sp>
      <p:pic>
        <p:nvPicPr>
          <p:cNvPr id="1026" name="Picture 2" descr="Animated cartoon bell GIF | PNG Images PSD Free Download - Pikbest">
            <a:extLst>
              <a:ext uri="{FF2B5EF4-FFF2-40B4-BE49-F238E27FC236}">
                <a16:creationId xmlns:a16="http://schemas.microsoft.com/office/drawing/2014/main" id="{F658FB50-582F-4AD7-A670-65115B5261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-326766"/>
            <a:ext cx="2154325" cy="215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3" descr="an30">
            <a:extLst>
              <a:ext uri="{FF2B5EF4-FFF2-40B4-BE49-F238E27FC236}">
                <a16:creationId xmlns:a16="http://schemas.microsoft.com/office/drawing/2014/main" id="{233094C2-8A47-4CDE-A3BA-8C8E1CA982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135820" y="5636704"/>
            <a:ext cx="925586" cy="819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Nhac loại thi sinh">
            <a:hlinkClick r:id="" action="ppaction://media"/>
            <a:extLst>
              <a:ext uri="{FF2B5EF4-FFF2-40B4-BE49-F238E27FC236}">
                <a16:creationId xmlns:a16="http://schemas.microsoft.com/office/drawing/2014/main" id="{20FF8A97-B3DB-44AB-B87C-E785E4D267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9947208" y="-1105044"/>
            <a:ext cx="792130" cy="79213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34909" y="5035417"/>
            <a:ext cx="189026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folHlink"/>
              </a:buClr>
              <a:buSzPct val="60000"/>
            </a:pPr>
            <a:r>
              <a:rPr lang="vi-VN" altLang="en-US" sz="4800" dirty="0" err="1">
                <a:solidFill>
                  <a:schemeClr val="bg1"/>
                </a:solidFill>
                <a:latin typeface="UTM Alpine KT" panose="020406030505060202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4800" dirty="0" err="1" smtClean="0">
                <a:solidFill>
                  <a:schemeClr val="bg1"/>
                </a:solidFill>
                <a:latin typeface="UTM Alpine KT" panose="02040603050506020204" pitchFamily="18" charset="0"/>
                <a:cs typeface="Times New Roman" panose="02020603050405020304" pitchFamily="18" charset="0"/>
              </a:rPr>
              <a:t>iêu</a:t>
            </a:r>
            <a:r>
              <a:rPr lang="en-US" altLang="en-US" sz="4800" dirty="0" smtClean="0">
                <a:solidFill>
                  <a:schemeClr val="bg1"/>
                </a:solidFill>
                <a:latin typeface="UTM Alpine KT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chemeClr val="bg1"/>
                </a:solidFill>
                <a:latin typeface="UTM Alpine KT" panose="02040603050506020204" pitchFamily="18" charset="0"/>
                <a:cs typeface="Times New Roman" panose="02020603050405020304" pitchFamily="18" charset="0"/>
              </a:rPr>
              <a:t>tả</a:t>
            </a:r>
            <a:endParaRPr lang="en-US" altLang="en-US" sz="4800" dirty="0">
              <a:solidFill>
                <a:schemeClr val="bg1"/>
              </a:solidFill>
              <a:latin typeface="UTM Alpine KT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18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23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etting-started-proj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ket-thuc-fin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434936">
            <a:off x="9964706" y="2615828"/>
            <a:ext cx="1433697" cy="139981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81670">
            <a:off x="1160697" y="738445"/>
            <a:ext cx="9663926" cy="543375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-590796">
            <a:off x="641178" y="613081"/>
            <a:ext cx="2089710" cy="11952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-337095">
            <a:off x="995974" y="554898"/>
            <a:ext cx="1028944" cy="39099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 rot="342177">
            <a:off x="9373278" y="5083512"/>
            <a:ext cx="2763023" cy="1580301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510447" y="1631576"/>
            <a:ext cx="9171107" cy="2479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defTabSz="609630">
              <a:lnSpc>
                <a:spcPts val="6666"/>
              </a:lnSpc>
            </a:pP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Cấu</a:t>
            </a:r>
            <a:r>
              <a:rPr lang="en-US" altLang="en-US" sz="40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tạo</a:t>
            </a:r>
            <a:r>
              <a:rPr lang="en-US" altLang="en-US" sz="40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của</a:t>
            </a:r>
            <a:r>
              <a:rPr lang="en-US" altLang="en-US" sz="40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bài</a:t>
            </a:r>
            <a:r>
              <a:rPr lang="en-US" altLang="en-US" sz="40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văn</a:t>
            </a:r>
            <a:r>
              <a:rPr lang="en-US" altLang="en-US" sz="40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kể</a:t>
            </a:r>
            <a:r>
              <a:rPr lang="en-US" altLang="en-US" sz="40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chuyện</a:t>
            </a:r>
            <a:r>
              <a:rPr lang="en-US" altLang="en-US" sz="40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gồm</a:t>
            </a:r>
            <a:r>
              <a:rPr lang="en-US" altLang="en-US" sz="40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có</a:t>
            </a:r>
            <a:r>
              <a:rPr lang="en-US" altLang="en-US" sz="40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ba</a:t>
            </a:r>
            <a:r>
              <a:rPr lang="en-US" altLang="en-US" sz="40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phần</a:t>
            </a:r>
            <a:r>
              <a:rPr lang="en-US" altLang="en-US" sz="4000" dirty="0">
                <a:solidFill>
                  <a:srgbClr val="4B0E02"/>
                </a:solidFill>
                <a:latin typeface="KG Primary Penmanship"/>
              </a:rPr>
              <a:t>: </a:t>
            </a: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Mở</a:t>
            </a:r>
            <a:r>
              <a:rPr lang="en-US" altLang="en-US" sz="40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đầu</a:t>
            </a:r>
            <a:r>
              <a:rPr lang="en-US" altLang="en-US" sz="4000" dirty="0">
                <a:solidFill>
                  <a:srgbClr val="4B0E02"/>
                </a:solidFill>
                <a:latin typeface="KG Primary Penmanship"/>
              </a:rPr>
              <a:t> - </a:t>
            </a: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diễn</a:t>
            </a:r>
            <a:r>
              <a:rPr lang="en-US" altLang="en-US" sz="40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biến</a:t>
            </a:r>
            <a:r>
              <a:rPr lang="en-US" altLang="en-US" sz="4000" dirty="0">
                <a:solidFill>
                  <a:srgbClr val="4B0E02"/>
                </a:solidFill>
                <a:latin typeface="KG Primary Penmanship"/>
              </a:rPr>
              <a:t> - </a:t>
            </a: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kết</a:t>
            </a:r>
            <a:r>
              <a:rPr lang="en-US" altLang="en-US" sz="40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thúc</a:t>
            </a:r>
            <a:r>
              <a:rPr lang="en-US" altLang="en-US" sz="4000" dirty="0">
                <a:solidFill>
                  <a:srgbClr val="4B0E02"/>
                </a:solidFill>
                <a:latin typeface="KG Primary Penmanship"/>
              </a:rPr>
              <a:t>, </a:t>
            </a: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theo</a:t>
            </a:r>
            <a:r>
              <a:rPr lang="en-US" altLang="en-US" sz="40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em</a:t>
            </a:r>
            <a:r>
              <a:rPr lang="en-US" altLang="en-US" sz="4000" dirty="0">
                <a:solidFill>
                  <a:srgbClr val="4B0E02"/>
                </a:solidFill>
                <a:latin typeface="KG Primary Penmanship"/>
              </a:rPr>
              <a:t> </a:t>
            </a: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đúng</a:t>
            </a:r>
            <a:r>
              <a:rPr lang="en-US" altLang="en-US" sz="4000" dirty="0">
                <a:solidFill>
                  <a:srgbClr val="4B0E02"/>
                </a:solidFill>
                <a:latin typeface="KG Primary Penmanship"/>
              </a:rPr>
              <a:t> hay </a:t>
            </a:r>
            <a:r>
              <a:rPr lang="en-US" altLang="en-US" sz="4000" dirty="0" err="1">
                <a:solidFill>
                  <a:srgbClr val="4B0E02"/>
                </a:solidFill>
                <a:latin typeface="KG Primary Penmanship"/>
              </a:rPr>
              <a:t>sai</a:t>
            </a:r>
            <a:r>
              <a:rPr lang="en-US" altLang="en-US" sz="4000" dirty="0" smtClean="0">
                <a:solidFill>
                  <a:srgbClr val="4B0E02"/>
                </a:solidFill>
                <a:latin typeface="KG Primary Penmanship"/>
              </a:rPr>
              <a:t>?</a:t>
            </a:r>
            <a:endParaRPr lang="en-US" altLang="en-US" sz="4000" dirty="0">
              <a:solidFill>
                <a:srgbClr val="4B0E02"/>
              </a:solidFill>
              <a:latin typeface="KG Primary Penmanship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 rot="431368">
            <a:off x="10999703" y="4525081"/>
            <a:ext cx="596368" cy="80196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 rot="2081850">
            <a:off x="569181" y="2731016"/>
            <a:ext cx="1056681" cy="1064423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10295471" y="106360"/>
            <a:ext cx="1745182" cy="1719797"/>
            <a:chOff x="157485" y="160047"/>
            <a:chExt cx="3490364" cy="3439595"/>
          </a:xfrm>
        </p:grpSpPr>
        <p:pic>
          <p:nvPicPr>
            <p:cNvPr id="13" name="Picture 13">
              <a:hlinkClick r:id="rId23" action="ppaction://hlinksldjump"/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rcRect/>
            <a:stretch>
              <a:fillRect/>
            </a:stretch>
          </p:blipFill>
          <p:spPr>
            <a:xfrm rot="331523">
              <a:off x="157485" y="160047"/>
              <a:ext cx="3490364" cy="3439595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rcRect/>
            <a:stretch>
              <a:fillRect/>
            </a:stretch>
          </p:blipFill>
          <p:spPr>
            <a:xfrm rot="-7810758">
              <a:off x="1368867" y="931723"/>
              <a:ext cx="1067600" cy="821487"/>
            </a:xfrm>
            <a:prstGeom prst="rect">
              <a:avLst/>
            </a:prstGeom>
          </p:spPr>
        </p:pic>
        <p:sp>
          <p:nvSpPr>
            <p:cNvPr id="15" name="TextBox 15">
              <a:hlinkClick r:id="rId28" action="ppaction://hlinksldjump"/>
            </p:cNvPr>
            <p:cNvSpPr txBox="1"/>
            <p:nvPr/>
          </p:nvSpPr>
          <p:spPr>
            <a:xfrm rot="381000">
              <a:off x="727147" y="2277248"/>
              <a:ext cx="2148630" cy="436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1733"/>
                </a:lnSpc>
              </a:pPr>
              <a:r>
                <a:rPr lang="vi-VN" sz="1733" dirty="0" smtClean="0">
                  <a:solidFill>
                    <a:srgbClr val="000000"/>
                  </a:solidFill>
                  <a:latin typeface="KG Primary Penmanship"/>
                </a:rPr>
                <a:t>Trở về</a:t>
              </a:r>
              <a:endParaRPr lang="en-US" sz="1733" dirty="0">
                <a:solidFill>
                  <a:srgbClr val="000000"/>
                </a:solidFill>
                <a:latin typeface="KG Primary Penmanship"/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 rot="-590796">
            <a:off x="775626" y="1006128"/>
            <a:ext cx="1836192" cy="491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209"/>
              </a:lnSpc>
              <a:spcBef>
                <a:spcPct val="0"/>
              </a:spcBef>
            </a:pPr>
            <a:r>
              <a:rPr lang="vi-VN" sz="3006" b="1" dirty="0" smtClean="0">
                <a:solidFill>
                  <a:srgbClr val="FFFFFF"/>
                </a:solidFill>
                <a:latin typeface="KG Primary Penmanship"/>
              </a:rPr>
              <a:t>Câu 3:</a:t>
            </a:r>
            <a:endParaRPr lang="en-US" sz="3006" b="1" dirty="0">
              <a:solidFill>
                <a:srgbClr val="FFFFFF"/>
              </a:solidFill>
              <a:latin typeface="KG Primary Penmanship"/>
            </a:endParaRPr>
          </a:p>
        </p:txBody>
      </p:sp>
      <p:pic>
        <p:nvPicPr>
          <p:cNvPr id="1026" name="Picture 2" descr="Animated cartoon bell GIF | PNG Images PSD Free Download - Pikbest">
            <a:extLst>
              <a:ext uri="{FF2B5EF4-FFF2-40B4-BE49-F238E27FC236}">
                <a16:creationId xmlns:a16="http://schemas.microsoft.com/office/drawing/2014/main" id="{F658FB50-582F-4AD7-A670-65115B5261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-326766"/>
            <a:ext cx="2154325" cy="215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3" descr="an30">
            <a:extLst>
              <a:ext uri="{FF2B5EF4-FFF2-40B4-BE49-F238E27FC236}">
                <a16:creationId xmlns:a16="http://schemas.microsoft.com/office/drawing/2014/main" id="{233094C2-8A47-4CDE-A3BA-8C8E1CA982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135820" y="5636704"/>
            <a:ext cx="925586" cy="819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Nhac loại thi sinh">
            <a:hlinkClick r:id="" action="ppaction://media"/>
            <a:extLst>
              <a:ext uri="{FF2B5EF4-FFF2-40B4-BE49-F238E27FC236}">
                <a16:creationId xmlns:a16="http://schemas.microsoft.com/office/drawing/2014/main" id="{20FF8A97-B3DB-44AB-B87C-E785E4D267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9947208" y="-1105044"/>
            <a:ext cx="792130" cy="792130"/>
          </a:xfrm>
          <a:prstGeom prst="rect">
            <a:avLst/>
          </a:prstGeom>
        </p:spPr>
      </p:pic>
      <p:pic>
        <p:nvPicPr>
          <p:cNvPr id="35" name="Picture 26" descr="AG00092_">
            <a:hlinkClick r:id="rId28" action="ppaction://hlinksldjump"/>
          </p:cNvPr>
          <p:cNvPicPr>
            <a:picLocks noChangeAspect="1" noChangeArrowheads="1" noCrop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908" y="6881099"/>
            <a:ext cx="152400" cy="147637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23" name="AutoShape 4"/>
          <p:cNvSpPr>
            <a:spLocks noChangeArrowheads="1"/>
          </p:cNvSpPr>
          <p:nvPr/>
        </p:nvSpPr>
        <p:spPr bwMode="auto">
          <a:xfrm>
            <a:off x="1963845" y="4540450"/>
            <a:ext cx="2753395" cy="89693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lIns="97960" tIns="48980" rIns="97960" bIns="48980" anchor="ctr"/>
          <a:lstStyle>
            <a:lvl1pPr marL="374650" indent="-37465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altLang="en-US" sz="42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AutoShape 5"/>
          <p:cNvSpPr>
            <a:spLocks noChangeArrowheads="1"/>
          </p:cNvSpPr>
          <p:nvPr/>
        </p:nvSpPr>
        <p:spPr bwMode="auto">
          <a:xfrm>
            <a:off x="6810165" y="4506160"/>
            <a:ext cx="2753395" cy="89693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lIns="97960" tIns="48980" rIns="97960" bIns="48980" anchor="ctr"/>
          <a:lstStyle>
            <a:lvl1pPr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 </a:t>
            </a:r>
          </a:p>
        </p:txBody>
      </p:sp>
    </p:spTree>
    <p:extLst>
      <p:ext uri="{BB962C8B-B14F-4D97-AF65-F5344CB8AC3E}">
        <p14:creationId xmlns:p14="http://schemas.microsoft.com/office/powerpoint/2010/main" val="36119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23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etting-started-proj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1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501" decel="100000"/>
                                        <p:tgtEl>
                                          <p:spTgt spid="2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800" accel="100000" fill="hold">
                                          <p:stCondLst>
                                            <p:cond delay="50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50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800" accel="100000" fill="hold">
                                          <p:stCondLst>
                                            <p:cond delay="50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50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800" accel="100000" fill="hold">
                                          <p:stCondLst>
                                            <p:cond delay="50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47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347" decel="100000"/>
                                        <p:tgtEl>
                                          <p:spTgt spid="2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554" accel="100000" fill="hold">
                                          <p:stCondLst>
                                            <p:cond delay="34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347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554" accel="100000" fill="hold">
                                          <p:stCondLst>
                                            <p:cond delay="34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347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554" accel="100000" fill="hold">
                                          <p:stCondLst>
                                            <p:cond delay="34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ket-thuc-fin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23" grpId="0" animBg="1"/>
      <p:bldP spid="24" grpId="0" animBg="1"/>
      <p:bldP spid="2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1524001" y="0"/>
            <a:ext cx="9144001" cy="6876856"/>
          </a:xfrm>
          <a:prstGeom prst="rect">
            <a:avLst/>
          </a:prstGeom>
          <a:solidFill>
            <a:srgbClr val="FF0000">
              <a:alpha val="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669064" y="2204864"/>
            <a:ext cx="3218941" cy="3041290"/>
            <a:chOff x="607612" y="1568613"/>
            <a:chExt cx="3976220" cy="3455124"/>
          </a:xfrm>
          <a:noFill/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0" name="Freeform 7"/>
            <p:cNvSpPr>
              <a:spLocks noChangeAspect="1"/>
            </p:cNvSpPr>
            <p:nvPr/>
          </p:nvSpPr>
          <p:spPr bwMode="auto">
            <a:xfrm>
              <a:off x="607612" y="1568613"/>
              <a:ext cx="3976220" cy="3455124"/>
            </a:xfrm>
            <a:prstGeom prst="roundRect">
              <a:avLst>
                <a:gd name="adj" fmla="val 2841"/>
              </a:avLst>
            </a:prstGeom>
            <a:grpFill/>
            <a:ln w="7620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146175">
                <a:defRPr/>
              </a:pPr>
              <a:endParaRPr lang="zh-CN" altLang="en-US" sz="2000" kern="0">
                <a:solidFill>
                  <a:schemeClr val="tx1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endParaRPr>
            </a:p>
          </p:txBody>
        </p: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94680" y="1666044"/>
              <a:ext cx="3802084" cy="3260262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/>
          </p:spPr>
        </p:pic>
      </p:grpSp>
      <p:grpSp>
        <p:nvGrpSpPr>
          <p:cNvPr id="34" name="组合 33"/>
          <p:cNvGrpSpPr/>
          <p:nvPr/>
        </p:nvGrpSpPr>
        <p:grpSpPr>
          <a:xfrm>
            <a:off x="5303924" y="1897802"/>
            <a:ext cx="5096788" cy="2988311"/>
            <a:chOff x="8121873" y="2010009"/>
            <a:chExt cx="1739454" cy="1132870"/>
          </a:xfrm>
          <a:noFill/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5" name="圆角矩形 34"/>
            <p:cNvSpPr/>
            <p:nvPr/>
          </p:nvSpPr>
          <p:spPr>
            <a:xfrm>
              <a:off x="8121873" y="2010009"/>
              <a:ext cx="1739454" cy="1132870"/>
            </a:xfrm>
            <a:prstGeom prst="roundRect">
              <a:avLst>
                <a:gd name="adj" fmla="val 0"/>
              </a:avLst>
            </a:prstGeom>
            <a:grpFill/>
            <a:ln w="3175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tx1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36" name="圆角矩形 35"/>
            <p:cNvSpPr/>
            <p:nvPr/>
          </p:nvSpPr>
          <p:spPr>
            <a:xfrm>
              <a:off x="8159475" y="2045724"/>
              <a:ext cx="1665487" cy="1052215"/>
            </a:xfrm>
            <a:prstGeom prst="roundRect">
              <a:avLst>
                <a:gd name="adj" fmla="val 0"/>
              </a:avLst>
            </a:prstGeom>
            <a:grpFill/>
            <a:ln w="5080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tx1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6" name="图片 2">
            <a:extLst>
              <a:ext uri="{FF2B5EF4-FFF2-40B4-BE49-F238E27FC236}">
                <a16:creationId xmlns:a16="http://schemas.microsoft.com/office/drawing/2014/main" id="{7CC9E0EE-0576-434B-932D-F181BB289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728" y="1479444"/>
            <a:ext cx="567614" cy="493331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grpSp>
        <p:nvGrpSpPr>
          <p:cNvPr id="17" name="组合 16"/>
          <p:cNvGrpSpPr/>
          <p:nvPr/>
        </p:nvGrpSpPr>
        <p:grpSpPr>
          <a:xfrm>
            <a:off x="9768409" y="5877272"/>
            <a:ext cx="899593" cy="999584"/>
            <a:chOff x="3056312" y="429021"/>
            <a:chExt cx="6092959" cy="645636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1319"/>
            <a:stretch/>
          </p:blipFill>
          <p:spPr>
            <a:xfrm>
              <a:off x="3056312" y="1340768"/>
              <a:ext cx="6092959" cy="5544616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/>
                      </a14:imgEffect>
                      <a14:imgEffect>
                        <a14:sharpenSoften amount="-50000"/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185005" flipH="1">
              <a:off x="3553629" y="494741"/>
              <a:ext cx="4361815" cy="4230376"/>
            </a:xfrm>
            <a:prstGeom prst="rect">
              <a:avLst/>
            </a:prstGeom>
          </p:spPr>
        </p:pic>
      </p:grpSp>
      <p:sp>
        <p:nvSpPr>
          <p:cNvPr id="23" name="标题 3">
            <a:extLst>
              <a:ext uri="{FF2B5EF4-FFF2-40B4-BE49-F238E27FC236}">
                <a16:creationId xmlns:a16="http://schemas.microsoft.com/office/drawing/2014/main" id="{D0636E7B-99F2-4382-9BCA-410A9AFFD9E7}"/>
              </a:ext>
            </a:extLst>
          </p:cNvPr>
          <p:cNvSpPr txBox="1">
            <a:spLocks/>
          </p:cNvSpPr>
          <p:nvPr/>
        </p:nvSpPr>
        <p:spPr>
          <a:xfrm>
            <a:off x="3426996" y="2505503"/>
            <a:ext cx="7702016" cy="97171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altLang="zh-CN" sz="6600" dirty="0" smtClean="0">
                <a:solidFill>
                  <a:srgbClr val="FF0000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Cấu</a:t>
            </a:r>
            <a:r>
              <a:rPr lang="vi-VN" altLang="zh-CN" sz="6600" dirty="0" smtClean="0">
                <a:solidFill>
                  <a:srgbClr val="00B050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 tạo </a:t>
            </a:r>
            <a:r>
              <a:rPr lang="vi-VN" altLang="zh-CN" sz="6600" dirty="0" smtClean="0">
                <a:solidFill>
                  <a:srgbClr val="0070C0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bài </a:t>
            </a:r>
            <a:r>
              <a:rPr lang="vi-VN" altLang="zh-CN" sz="6600" dirty="0" smtClean="0">
                <a:solidFill>
                  <a:srgbClr val="00B0F0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văn </a:t>
            </a:r>
            <a:r>
              <a:rPr lang="vi-VN" altLang="zh-CN" sz="6600" dirty="0" smtClean="0">
                <a:solidFill>
                  <a:srgbClr val="002060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Miêu </a:t>
            </a:r>
            <a:r>
              <a:rPr lang="vi-VN" altLang="zh-CN" sz="6600" dirty="0" smtClean="0">
                <a:solidFill>
                  <a:srgbClr val="7030A0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tả </a:t>
            </a:r>
            <a:r>
              <a:rPr lang="vi-VN" altLang="zh-CN" sz="6600" dirty="0" smtClean="0">
                <a:solidFill>
                  <a:schemeClr val="accent6">
                    <a:lumMod val="75000"/>
                  </a:schemeClr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đồ</a:t>
            </a:r>
            <a:r>
              <a:rPr lang="vi-VN" altLang="zh-CN" sz="6600" dirty="0" smtClean="0">
                <a:solidFill>
                  <a:srgbClr val="7030A0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 </a:t>
            </a:r>
            <a:r>
              <a:rPr lang="vi-VN" altLang="zh-CN" sz="6600" dirty="0" smtClean="0">
                <a:solidFill>
                  <a:schemeClr val="accent2">
                    <a:lumMod val="75000"/>
                  </a:schemeClr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vật</a:t>
            </a:r>
            <a:endParaRPr lang="zh-CN" altLang="en-US" sz="6600" dirty="0">
              <a:solidFill>
                <a:schemeClr val="accent2">
                  <a:lumMod val="75000"/>
                </a:schemeClr>
              </a:solidFill>
              <a:latin typeface="方正经黑简体" panose="02000000000000000000" pitchFamily="2" charset="-122"/>
              <a:ea typeface="方正经黑简体" panose="02000000000000000000" pitchFamily="2" charset="-122"/>
            </a:endParaRPr>
          </a:p>
        </p:txBody>
      </p:sp>
      <p:sp>
        <p:nvSpPr>
          <p:cNvPr id="24" name="标题 3">
            <a:extLst>
              <a:ext uri="{FF2B5EF4-FFF2-40B4-BE49-F238E27FC236}">
                <a16:creationId xmlns:a16="http://schemas.microsoft.com/office/drawing/2014/main" id="{D0636E7B-99F2-4382-9BCA-410A9AFFD9E7}"/>
              </a:ext>
            </a:extLst>
          </p:cNvPr>
          <p:cNvSpPr txBox="1">
            <a:spLocks/>
          </p:cNvSpPr>
          <p:nvPr/>
        </p:nvSpPr>
        <p:spPr>
          <a:xfrm>
            <a:off x="5059462" y="1630073"/>
            <a:ext cx="4084780" cy="683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vi-VN" altLang="zh-CN" sz="3600" dirty="0" smtClean="0">
                <a:solidFill>
                  <a:srgbClr val="FF0000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- Tập làm văn -</a:t>
            </a:r>
            <a:endParaRPr lang="zh-CN" altLang="en-US" sz="3600" dirty="0">
              <a:solidFill>
                <a:srgbClr val="002060"/>
              </a:solidFill>
              <a:latin typeface="方正经黑简体" panose="02000000000000000000" pitchFamily="2" charset="-122"/>
              <a:ea typeface="方正经黑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183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Horizontal)">
                                          <p:cBhvr>
                                            <p:cTn id="7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45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1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3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4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7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10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2" presetID="32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3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4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5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6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23" grpId="0"/>
          <p:bldP spid="23" grpId="1"/>
          <p:bldP spid="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Horizontal)">
                                          <p:cBhvr>
                                            <p:cTn id="7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45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1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7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10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2" presetID="32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3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4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5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6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23" grpId="0"/>
          <p:bldP spid="23" grpId="1"/>
          <p:bldP spid="24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24001" y="0"/>
            <a:ext cx="9144001" cy="6876856"/>
          </a:xfrm>
          <a:prstGeom prst="rect">
            <a:avLst/>
          </a:prstGeom>
          <a:solidFill>
            <a:srgbClr val="FF0000">
              <a:alpha val="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11" name="图片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328" y="1479444"/>
            <a:ext cx="506486" cy="493331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22" name="圆角矩形 21"/>
          <p:cNvSpPr/>
          <p:nvPr/>
        </p:nvSpPr>
        <p:spPr>
          <a:xfrm>
            <a:off x="2711624" y="878115"/>
            <a:ext cx="2855589" cy="1695987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altLang="zh-CN" sz="2400" dirty="0" smtClean="0">
                <a:solidFill>
                  <a:schemeClr val="accent2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I. Nhận xét</a:t>
            </a:r>
            <a:endParaRPr lang="zh-CN" altLang="en-US" sz="2400" dirty="0">
              <a:solidFill>
                <a:schemeClr val="accent2"/>
              </a:solidFill>
              <a:latin typeface="方正经黑简体" panose="02000000000000000000" pitchFamily="2" charset="-122"/>
              <a:ea typeface="方正经黑简体" panose="02000000000000000000" pitchFamily="2" charset="-122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3215680" y="1478892"/>
            <a:ext cx="8352927" cy="1682989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altLang="zh-CN" sz="2400" dirty="0" smtClean="0">
                <a:solidFill>
                  <a:schemeClr val="tx1"/>
                </a:solidFill>
                <a:latin typeface="方正经黑简体" panose="02000000000000000000" pitchFamily="2" charset="-122"/>
                <a:ea typeface="方正经黑简体" panose="02000000000000000000" pitchFamily="2" charset="-122"/>
              </a:rPr>
              <a:t>1. ĐỌC bài văn sau và trả lời câu hỏi</a:t>
            </a:r>
            <a:endParaRPr lang="zh-CN" altLang="en-US" sz="2400" dirty="0">
              <a:solidFill>
                <a:schemeClr val="tx1"/>
              </a:solidFill>
              <a:latin typeface="方正经黑简体" panose="02000000000000000000" pitchFamily="2" charset="-122"/>
              <a:ea typeface="方正经黑简体" panose="02000000000000000000" pitchFamily="2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9768409" y="5877272"/>
            <a:ext cx="899593" cy="999584"/>
            <a:chOff x="3056312" y="429021"/>
            <a:chExt cx="6092959" cy="6456363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1319"/>
            <a:stretch/>
          </p:blipFill>
          <p:spPr>
            <a:xfrm>
              <a:off x="3056312" y="1340768"/>
              <a:ext cx="6092959" cy="5544616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/>
                      </a14:imgEffect>
                      <a14:imgEffect>
                        <a14:sharpenSoften amount="-50000"/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185005" flipH="1">
              <a:off x="3553629" y="494741"/>
              <a:ext cx="4361815" cy="4230376"/>
            </a:xfrm>
            <a:prstGeom prst="rect">
              <a:avLst/>
            </a:prstGeom>
          </p:spPr>
        </p:pic>
      </p:grpSp>
      <p:pic>
        <p:nvPicPr>
          <p:cNvPr id="14" name="Picture 16" descr="untitle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549" y="3549769"/>
            <a:ext cx="7325072" cy="33270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Rectangle 2"/>
          <p:cNvSpPr/>
          <p:nvPr/>
        </p:nvSpPr>
        <p:spPr>
          <a:xfrm>
            <a:off x="4713315" y="2709494"/>
            <a:ext cx="27653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#9Slide03 Kaleko 105 Round Bold" pitchFamily="2" charset="0"/>
                <a:cs typeface="Times New Roman" pitchFamily="18" charset="0"/>
              </a:rPr>
              <a:t>Cái cối tân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#9Slide03 Kaleko 105 Round Bold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3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/>
      <p:bldP spid="23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F7D8ABF-88EB-45A1-B7C8-92A7FD8BAC21}"/>
              </a:ext>
            </a:extLst>
          </p:cNvPr>
          <p:cNvGrpSpPr/>
          <p:nvPr/>
        </p:nvGrpSpPr>
        <p:grpSpPr>
          <a:xfrm>
            <a:off x="685800" y="102547"/>
            <a:ext cx="10820400" cy="6422797"/>
            <a:chOff x="685800" y="1942976"/>
            <a:chExt cx="10820400" cy="4915025"/>
          </a:xfrm>
        </p:grpSpPr>
        <p:sp>
          <p:nvSpPr>
            <p:cNvPr id="5" name="Rectangle: Top Corners Rounded 18">
              <a:extLst>
                <a:ext uri="{FF2B5EF4-FFF2-40B4-BE49-F238E27FC236}">
                  <a16:creationId xmlns:a16="http://schemas.microsoft.com/office/drawing/2014/main" id="{7DBCF1C5-CCC0-4C74-B9AC-0B82EDBC3A02}"/>
                </a:ext>
              </a:extLst>
            </p:cNvPr>
            <p:cNvSpPr/>
            <p:nvPr/>
          </p:nvSpPr>
          <p:spPr>
            <a:xfrm>
              <a:off x="685800" y="1942976"/>
              <a:ext cx="10820400" cy="4915024"/>
            </a:xfrm>
            <a:prstGeom prst="round2SameRect">
              <a:avLst/>
            </a:prstGeom>
            <a:solidFill>
              <a:srgbClr val="9DE4E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6" name="Rectangle: Top Corners Rounded 17">
              <a:extLst>
                <a:ext uri="{FF2B5EF4-FFF2-40B4-BE49-F238E27FC236}">
                  <a16:creationId xmlns:a16="http://schemas.microsoft.com/office/drawing/2014/main" id="{6747E506-F7D1-4D96-96F7-23E77325718A}"/>
                </a:ext>
              </a:extLst>
            </p:cNvPr>
            <p:cNvSpPr/>
            <p:nvPr/>
          </p:nvSpPr>
          <p:spPr>
            <a:xfrm>
              <a:off x="898878" y="2102555"/>
              <a:ext cx="10439400" cy="4755446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26E5D86-C41F-4C65-B1C1-90E20D83FB9E}"/>
              </a:ext>
            </a:extLst>
          </p:cNvPr>
          <p:cNvSpPr txBox="1"/>
          <p:nvPr/>
        </p:nvSpPr>
        <p:spPr>
          <a:xfrm>
            <a:off x="1241778" y="618886"/>
            <a:ext cx="9753600" cy="59633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hangingPunct="0">
              <a:lnSpc>
                <a:spcPts val="2600"/>
              </a:lnSpc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UTM Avo" panose="02040603050506020204" pitchFamily="18" charset="0"/>
              </a:rPr>
              <a:t>	</a:t>
            </a:r>
            <a:r>
              <a:rPr lang="en-US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Cái</a:t>
            </a:r>
            <a:r>
              <a:rPr lang="en-US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cối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xinh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xinh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xuất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hiện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như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một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giấc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mộng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,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ngồi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chễm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chệ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giữa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gian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nhà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trống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</a:t>
            </a:r>
          </a:p>
          <a:p>
            <a:pPr algn="just" eaLnBrk="0" hangingPunct="0">
              <a:lnSpc>
                <a:spcPts val="2600"/>
              </a:lnSpc>
            </a:pP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     U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gọi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nó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là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cái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cối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tân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Cái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vành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,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cái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áo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đều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làm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bằng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nan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tre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 Hai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cái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tai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nó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bằng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tre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già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màu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nâu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Mỗi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tai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có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một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cái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lỗ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tròn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xoe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Lúc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nào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tai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cũng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tỉnh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táo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để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nghe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ngóng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Cối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có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hai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hàm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răng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bằng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gỗ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dẻ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 U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gọi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là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dăm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Răng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nó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nhiều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, ken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vào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nhau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Vậy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nên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người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ta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nói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“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chật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như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nêm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cối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”.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Nói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đến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cối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lại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phải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nói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đến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cần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Cái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cần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dài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bằng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tre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đực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vàng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óng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Đầu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cần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là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củ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tre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,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có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cái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chốt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Cái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chốt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bằng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tre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mà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rắn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như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đanh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,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móc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vào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tai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cối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Từ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chỗ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tay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cầm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có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cái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thừng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buộc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vào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xà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nhà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Đẩy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kéo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lại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,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cối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kêu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ù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ù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</a:t>
            </a:r>
          </a:p>
          <a:p>
            <a:pPr algn="just" eaLnBrk="0" hangingPunct="0">
              <a:lnSpc>
                <a:spcPts val="2600"/>
              </a:lnSpc>
            </a:pP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    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Chọn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được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ngày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lành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tháng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tốt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, u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đong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một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gánh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thóc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vàng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ươm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về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Đổ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vào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lòng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cối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, u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xay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thử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Từ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xung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quanh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cối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,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gạo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lẫn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trấu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chảy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xuống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vành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rào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rào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như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mưa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 U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vốc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ra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một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nắm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,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tãi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ra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,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thổi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phù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phù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Cả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vốc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gạo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chỉ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lõi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một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vài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hạt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thóc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 U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gật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đầu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nói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: “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Cối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tuy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mới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,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chửa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thuần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nhưng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mà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nó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xay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được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thế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này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là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nhất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đấy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!”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Cứ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thế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ngày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lại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ngày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qua,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đêm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đêm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tôi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xay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lúa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với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u.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Đêm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đêm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tiếng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cối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ù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ù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vui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cả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xóm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</a:t>
            </a:r>
          </a:p>
          <a:p>
            <a:pPr algn="just" eaLnBrk="0" hangingPunct="0">
              <a:lnSpc>
                <a:spcPts val="2600"/>
              </a:lnSpc>
            </a:pP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   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Cái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cối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xay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cũng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như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những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đồ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dùng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đã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sống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cùng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tôi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–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cái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võng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đay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,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cái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chiếu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manh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,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cái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mâm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gỗ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,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cái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giỏ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cua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,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cái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chạn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bát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,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cái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giường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nứa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… -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tất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cả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,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tất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cả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chúng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nó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đều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cất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tiếng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nói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: “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Chúng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tôi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được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sống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cùng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với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tuổi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thơ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anh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Chúng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tôi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hoàn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toàn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không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muốn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nhờ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vả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anh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cái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gì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.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Chúng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tôi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chỉ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muốn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theo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dõi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từng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bước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anh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đi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UTM Avo" panose="02040603050506020204" pitchFamily="18" charset="0"/>
              </a:rPr>
              <a:t>…”</a:t>
            </a:r>
            <a:endParaRPr lang="vi-VN" dirty="0">
              <a:solidFill>
                <a:prstClr val="black">
                  <a:lumMod val="65000"/>
                  <a:lumOff val="35000"/>
                </a:prst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651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可爱消防安全教育培训PPT模板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1762</Words>
  <Application>Microsoft Office PowerPoint</Application>
  <PresentationFormat>Widescreen</PresentationFormat>
  <Paragraphs>152</Paragraphs>
  <Slides>31</Slides>
  <Notes>13</Notes>
  <HiddenSlides>0</HiddenSlides>
  <MMClips>5</MMClips>
  <ScaleCrop>false</ScaleCrop>
  <HeadingPairs>
    <vt:vector size="8" baseType="variant">
      <vt:variant>
        <vt:lpstr>Fonts Used</vt:lpstr>
      </vt:variant>
      <vt:variant>
        <vt:i4>24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64" baseType="lpstr">
      <vt:lpstr>Kristen ITC</vt:lpstr>
      <vt:lpstr>Euclid Symbol</vt:lpstr>
      <vt:lpstr>宋体</vt:lpstr>
      <vt:lpstr>Times New Roman</vt:lpstr>
      <vt:lpstr>方正经黑简体</vt:lpstr>
      <vt:lpstr>UTM Alpine KT</vt:lpstr>
      <vt:lpstr>#9Slide03 Arima Madurai Black</vt:lpstr>
      <vt:lpstr>Arial</vt:lpstr>
      <vt:lpstr>#9Slide03 AmpleSoft Bold</vt:lpstr>
      <vt:lpstr>宋体</vt:lpstr>
      <vt:lpstr>UTM Alberta Heavy</vt:lpstr>
      <vt:lpstr>Calibri</vt:lpstr>
      <vt:lpstr>#9Slide02 Noi dung dai</vt:lpstr>
      <vt:lpstr>KG Primary Penmanship</vt:lpstr>
      <vt:lpstr>微软雅黑</vt:lpstr>
      <vt:lpstr>ITC Avant Garde Std Bk</vt:lpstr>
      <vt:lpstr>Wingdings</vt:lpstr>
      <vt:lpstr>UTM Avo</vt:lpstr>
      <vt:lpstr>等线</vt:lpstr>
      <vt:lpstr>#9Slide03 Kaleko 105 Round Bold</vt:lpstr>
      <vt:lpstr>#9Slide03 Cabin Bold</vt:lpstr>
      <vt:lpstr>Calibri Light</vt:lpstr>
      <vt:lpstr>Harrington</vt:lpstr>
      <vt:lpstr>Wingdings 2</vt:lpstr>
      <vt:lpstr>Office 主题</vt:lpstr>
      <vt:lpstr>Office Theme</vt:lpstr>
      <vt:lpstr>1_Office 主题</vt:lpstr>
      <vt:lpstr>2_Office 主题</vt:lpstr>
      <vt:lpstr>3_Office 主题</vt:lpstr>
      <vt:lpstr>2_Office Theme</vt:lpstr>
      <vt:lpstr>1_Office Theme</vt:lpstr>
      <vt:lpstr>3_Office Theme</vt:lpstr>
      <vt:lpstr>CorelDRAW</vt:lpstr>
      <vt:lpstr>Cấu tạo bài văn Miêu tả đồ vật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MĂNG NON TEAMS</dc:title>
  <dc:creator>MNteam</dc:creator>
  <cp:keywords>MNT</cp:keywords>
  <cp:lastModifiedBy>Windows User</cp:lastModifiedBy>
  <cp:revision>88</cp:revision>
  <dcterms:created xsi:type="dcterms:W3CDTF">2017-09-27T12:02:43Z</dcterms:created>
  <dcterms:modified xsi:type="dcterms:W3CDTF">2021-12-03T16:38:44Z</dcterms:modified>
</cp:coreProperties>
</file>