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6"/>
  </p:notesMasterIdLst>
  <p:sldIdLst>
    <p:sldId id="256" r:id="rId2"/>
    <p:sldId id="286" r:id="rId3"/>
    <p:sldId id="279" r:id="rId4"/>
    <p:sldId id="295" r:id="rId5"/>
    <p:sldId id="296" r:id="rId6"/>
    <p:sldId id="297" r:id="rId7"/>
    <p:sldId id="298" r:id="rId8"/>
    <p:sldId id="299" r:id="rId9"/>
    <p:sldId id="300" r:id="rId10"/>
    <p:sldId id="301" r:id="rId11"/>
    <p:sldId id="302" r:id="rId12"/>
    <p:sldId id="303" r:id="rId13"/>
    <p:sldId id="304" r:id="rId14"/>
    <p:sldId id="280" r:id="rId15"/>
    <p:sldId id="257" r:id="rId16"/>
    <p:sldId id="305" r:id="rId17"/>
    <p:sldId id="306" r:id="rId18"/>
    <p:sldId id="307" r:id="rId19"/>
    <p:sldId id="308" r:id="rId20"/>
    <p:sldId id="311" r:id="rId21"/>
    <p:sldId id="309" r:id="rId22"/>
    <p:sldId id="316" r:id="rId23"/>
    <p:sldId id="310" r:id="rId24"/>
    <p:sldId id="287" r:id="rId25"/>
    <p:sldId id="292" r:id="rId26"/>
    <p:sldId id="312" r:id="rId27"/>
    <p:sldId id="290" r:id="rId28"/>
    <p:sldId id="291" r:id="rId29"/>
    <p:sldId id="317" r:id="rId30"/>
    <p:sldId id="318" r:id="rId31"/>
    <p:sldId id="319" r:id="rId32"/>
    <p:sldId id="315" r:id="rId33"/>
    <p:sldId id="294" r:id="rId34"/>
    <p:sldId id="269" r:id="rId35"/>
  </p:sldIdLst>
  <p:sldSz cx="12192000" cy="6858000"/>
  <p:notesSz cx="6858000" cy="9144000"/>
  <p:embeddedFontLst>
    <p:embeddedFont>
      <p:font typeface="等线" panose="02010600030101010101" pitchFamily="2" charset="-122"/>
      <p:regular r:id="rId37"/>
    </p:embeddedFont>
    <p:embeddedFont>
      <p:font typeface="等线 Light" panose="02010600030101010101" pitchFamily="2" charset="-122"/>
      <p:regular r:id="rId38"/>
    </p:embeddedFont>
    <p:embeddedFont>
      <p:font typeface="#9Slide03 AmpleSoft Bold" panose="020B0604020202020204" charset="-93"/>
      <p:regular r:id="rId39"/>
    </p:embeddedFont>
    <p:embeddedFont>
      <p:font typeface="UTM Aristote" panose="02040603050506020204" pitchFamily="18" charset="0"/>
      <p:regular r:id="rId40"/>
    </p:embeddedFont>
    <p:embeddedFont>
      <p:font typeface="Viva-BoldExtraExtended" panose="00000400000000000000" charset="-93"/>
      <p:regular r:id="rId41"/>
    </p:embeddedFont>
  </p:embeddedFontLst>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C8E7"/>
    <a:srgbClr val="A2D7D3"/>
    <a:srgbClr val="F3CDE1"/>
    <a:srgbClr val="EAABCC"/>
    <a:srgbClr val="DDF4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68" autoAdjust="0"/>
    <p:restoredTop sz="94660"/>
  </p:normalViewPr>
  <p:slideViewPr>
    <p:cSldViewPr snapToGrid="0">
      <p:cViewPr varScale="1">
        <p:scale>
          <a:sx n="59" d="100"/>
          <a:sy n="59" d="100"/>
        </p:scale>
        <p:origin x="78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24B561-0861-45B0-87A2-48125317A0A6}" type="datetimeFigureOut">
              <a:rPr lang="zh-CN" altLang="en-US" smtClean="0"/>
              <a:t>2021/12/3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191221-25AA-4493-BC2C-4472B9B90E94}" type="slidenum">
              <a:rPr lang="zh-CN" altLang="en-US" smtClean="0"/>
              <a:t>‹#›</a:t>
            </a:fld>
            <a:endParaRPr lang="zh-CN" altLang="en-US"/>
          </a:p>
        </p:txBody>
      </p:sp>
    </p:spTree>
    <p:extLst>
      <p:ext uri="{BB962C8B-B14F-4D97-AF65-F5344CB8AC3E}">
        <p14:creationId xmlns:p14="http://schemas.microsoft.com/office/powerpoint/2010/main" val="3074617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1</a:t>
            </a:fld>
            <a:endParaRPr lang="zh-CN" altLang="en-US"/>
          </a:p>
        </p:txBody>
      </p:sp>
    </p:spTree>
    <p:extLst>
      <p:ext uri="{BB962C8B-B14F-4D97-AF65-F5344CB8AC3E}">
        <p14:creationId xmlns:p14="http://schemas.microsoft.com/office/powerpoint/2010/main" val="1200474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21</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22</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23</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24</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25</a:t>
            </a:fld>
            <a:endParaRPr lang="zh-CN" altLang="en-US"/>
          </a:p>
        </p:txBody>
      </p:sp>
    </p:spTree>
    <p:extLst>
      <p:ext uri="{BB962C8B-B14F-4D97-AF65-F5344CB8AC3E}">
        <p14:creationId xmlns:p14="http://schemas.microsoft.com/office/powerpoint/2010/main" val="1634904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26</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27</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28</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29</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30</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2</a:t>
            </a:fld>
            <a:endParaRPr lang="zh-CN" altLang="en-US"/>
          </a:p>
        </p:txBody>
      </p:sp>
    </p:spTree>
    <p:extLst>
      <p:ext uri="{BB962C8B-B14F-4D97-AF65-F5344CB8AC3E}">
        <p14:creationId xmlns:p14="http://schemas.microsoft.com/office/powerpoint/2010/main" val="1440569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31</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32</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33</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34</a:t>
            </a:fld>
            <a:endParaRPr lang="zh-CN" altLang="en-US"/>
          </a:p>
        </p:txBody>
      </p:sp>
    </p:spTree>
    <p:extLst>
      <p:ext uri="{BB962C8B-B14F-4D97-AF65-F5344CB8AC3E}">
        <p14:creationId xmlns:p14="http://schemas.microsoft.com/office/powerpoint/2010/main" val="665150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3</a:t>
            </a:fld>
            <a:endParaRPr lang="zh-CN" altLang="en-US"/>
          </a:p>
        </p:txBody>
      </p:sp>
    </p:spTree>
    <p:extLst>
      <p:ext uri="{BB962C8B-B14F-4D97-AF65-F5344CB8AC3E}">
        <p14:creationId xmlns:p14="http://schemas.microsoft.com/office/powerpoint/2010/main" val="1634904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14</a:t>
            </a:fld>
            <a:endParaRPr lang="zh-CN" altLang="en-US"/>
          </a:p>
        </p:txBody>
      </p:sp>
    </p:spTree>
    <p:extLst>
      <p:ext uri="{BB962C8B-B14F-4D97-AF65-F5344CB8AC3E}">
        <p14:creationId xmlns:p14="http://schemas.microsoft.com/office/powerpoint/2010/main" val="1634904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15</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16</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17</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18</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2191221-25AA-4493-BC2C-4472B9B90E94}" type="slidenum">
              <a:rPr lang="zh-CN" altLang="en-US" smtClean="0"/>
              <a:t>19</a:t>
            </a:fld>
            <a:endParaRPr lang="zh-CN" altLang="en-US"/>
          </a:p>
        </p:txBody>
      </p:sp>
    </p:spTree>
    <p:extLst>
      <p:ext uri="{BB962C8B-B14F-4D97-AF65-F5344CB8AC3E}">
        <p14:creationId xmlns:p14="http://schemas.microsoft.com/office/powerpoint/2010/main" val="3083034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5CA629-2EE7-4445-8B6B-D05212392C1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7F774A2-297F-4905-8119-D4B8B3A5D9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DD328AE7-5D6C-4C63-BB00-CA5EEB9DFFA3}"/>
              </a:ext>
            </a:extLst>
          </p:cNvPr>
          <p:cNvSpPr>
            <a:spLocks noGrp="1"/>
          </p:cNvSpPr>
          <p:nvPr>
            <p:ph type="dt" sz="half" idx="10"/>
          </p:nvPr>
        </p:nvSpPr>
        <p:spPr/>
        <p:txBody>
          <a:bodyPr/>
          <a:lstStyle/>
          <a:p>
            <a:fld id="{FD791B83-7F85-412B-B55F-311BFBFEAF92}" type="datetimeFigureOut">
              <a:rPr lang="zh-CN" altLang="en-US" smtClean="0"/>
              <a:t>2021/12/3</a:t>
            </a:fld>
            <a:endParaRPr lang="zh-CN" altLang="en-US"/>
          </a:p>
        </p:txBody>
      </p:sp>
      <p:sp>
        <p:nvSpPr>
          <p:cNvPr id="5" name="页脚占位符 4">
            <a:extLst>
              <a:ext uri="{FF2B5EF4-FFF2-40B4-BE49-F238E27FC236}">
                <a16:creationId xmlns:a16="http://schemas.microsoft.com/office/drawing/2014/main" id="{BDE9CEB6-9C28-476A-9E6F-9960F0857F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093B1BA-51C5-4AE0-B6C1-8DE9EDF603D5}"/>
              </a:ext>
            </a:extLst>
          </p:cNvPr>
          <p:cNvSpPr>
            <a:spLocks noGrp="1"/>
          </p:cNvSpPr>
          <p:nvPr>
            <p:ph type="sldNum" sz="quarter" idx="12"/>
          </p:nvPr>
        </p:nvSpPr>
        <p:spPr/>
        <p:txBody>
          <a:bodyPr/>
          <a:lstStyle/>
          <a:p>
            <a:fld id="{6EA1E9D5-643F-4B16-9C77-5AFD21C28BAD}" type="slidenum">
              <a:rPr lang="zh-CN" altLang="en-US" smtClean="0"/>
              <a:t>‹#›</a:t>
            </a:fld>
            <a:endParaRPr lang="zh-CN" altLang="en-US"/>
          </a:p>
        </p:txBody>
      </p:sp>
    </p:spTree>
    <p:extLst>
      <p:ext uri="{BB962C8B-B14F-4D97-AF65-F5344CB8AC3E}">
        <p14:creationId xmlns:p14="http://schemas.microsoft.com/office/powerpoint/2010/main" val="312409480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587A94-8BDA-473F-B641-7CE8954D7E4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7A35CAE-5BAD-493D-AA97-EDB575EE392A}"/>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9EDE0D6-C914-4C23-9A3B-B7280FBA7004}"/>
              </a:ext>
            </a:extLst>
          </p:cNvPr>
          <p:cNvSpPr>
            <a:spLocks noGrp="1"/>
          </p:cNvSpPr>
          <p:nvPr>
            <p:ph type="dt" sz="half" idx="10"/>
          </p:nvPr>
        </p:nvSpPr>
        <p:spPr/>
        <p:txBody>
          <a:bodyPr/>
          <a:lstStyle/>
          <a:p>
            <a:fld id="{FD791B83-7F85-412B-B55F-311BFBFEAF92}" type="datetimeFigureOut">
              <a:rPr lang="zh-CN" altLang="en-US" smtClean="0"/>
              <a:t>2021/12/3</a:t>
            </a:fld>
            <a:endParaRPr lang="zh-CN" altLang="en-US"/>
          </a:p>
        </p:txBody>
      </p:sp>
      <p:sp>
        <p:nvSpPr>
          <p:cNvPr id="5" name="页脚占位符 4">
            <a:extLst>
              <a:ext uri="{FF2B5EF4-FFF2-40B4-BE49-F238E27FC236}">
                <a16:creationId xmlns:a16="http://schemas.microsoft.com/office/drawing/2014/main" id="{67D86029-451C-4A23-A726-40DE65D38EC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2F042CE-3782-4E31-A71B-233724ACEBD6}"/>
              </a:ext>
            </a:extLst>
          </p:cNvPr>
          <p:cNvSpPr>
            <a:spLocks noGrp="1"/>
          </p:cNvSpPr>
          <p:nvPr>
            <p:ph type="sldNum" sz="quarter" idx="12"/>
          </p:nvPr>
        </p:nvSpPr>
        <p:spPr/>
        <p:txBody>
          <a:bodyPr/>
          <a:lstStyle/>
          <a:p>
            <a:fld id="{6EA1E9D5-643F-4B16-9C77-5AFD21C28BAD}" type="slidenum">
              <a:rPr lang="zh-CN" altLang="en-US" smtClean="0"/>
              <a:t>‹#›</a:t>
            </a:fld>
            <a:endParaRPr lang="zh-CN" altLang="en-US"/>
          </a:p>
        </p:txBody>
      </p:sp>
    </p:spTree>
    <p:extLst>
      <p:ext uri="{BB962C8B-B14F-4D97-AF65-F5344CB8AC3E}">
        <p14:creationId xmlns:p14="http://schemas.microsoft.com/office/powerpoint/2010/main" val="253240635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8BEE589-2360-46CD-A48F-D0159C24BBF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55735D8-4E0F-42CA-85A9-109502420EC6}"/>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5289540-1779-4633-AAEA-C2E3494864CF}"/>
              </a:ext>
            </a:extLst>
          </p:cNvPr>
          <p:cNvSpPr>
            <a:spLocks noGrp="1"/>
          </p:cNvSpPr>
          <p:nvPr>
            <p:ph type="dt" sz="half" idx="10"/>
          </p:nvPr>
        </p:nvSpPr>
        <p:spPr/>
        <p:txBody>
          <a:bodyPr/>
          <a:lstStyle/>
          <a:p>
            <a:fld id="{FD791B83-7F85-412B-B55F-311BFBFEAF92}" type="datetimeFigureOut">
              <a:rPr lang="zh-CN" altLang="en-US" smtClean="0"/>
              <a:t>2021/12/3</a:t>
            </a:fld>
            <a:endParaRPr lang="zh-CN" altLang="en-US"/>
          </a:p>
        </p:txBody>
      </p:sp>
      <p:sp>
        <p:nvSpPr>
          <p:cNvPr id="5" name="页脚占位符 4">
            <a:extLst>
              <a:ext uri="{FF2B5EF4-FFF2-40B4-BE49-F238E27FC236}">
                <a16:creationId xmlns:a16="http://schemas.microsoft.com/office/drawing/2014/main" id="{ECE35222-434E-4293-B90C-EC2C759D8B6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142FE9F-C8C7-4A56-A1BD-6009904EC045}"/>
              </a:ext>
            </a:extLst>
          </p:cNvPr>
          <p:cNvSpPr>
            <a:spLocks noGrp="1"/>
          </p:cNvSpPr>
          <p:nvPr>
            <p:ph type="sldNum" sz="quarter" idx="12"/>
          </p:nvPr>
        </p:nvSpPr>
        <p:spPr/>
        <p:txBody>
          <a:bodyPr/>
          <a:lstStyle/>
          <a:p>
            <a:fld id="{6EA1E9D5-643F-4B16-9C77-5AFD21C28BAD}" type="slidenum">
              <a:rPr lang="zh-CN" altLang="en-US" smtClean="0"/>
              <a:t>‹#›</a:t>
            </a:fld>
            <a:endParaRPr lang="zh-CN" altLang="en-US"/>
          </a:p>
        </p:txBody>
      </p:sp>
    </p:spTree>
    <p:extLst>
      <p:ext uri="{BB962C8B-B14F-4D97-AF65-F5344CB8AC3E}">
        <p14:creationId xmlns:p14="http://schemas.microsoft.com/office/powerpoint/2010/main" val="295852070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5060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49FD4D9-7FFD-4E3E-A55A-965D3E71B9F1}" type="datetimeFigureOut">
              <a:rPr lang="en-US"/>
              <a:pPr>
                <a:defRPr/>
              </a:pPr>
              <a:t>12/3/2021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8DC3A74-290B-4080-817A-5FB9824F7461}" type="slidenum">
              <a:rPr lang="en-US"/>
              <a:pPr/>
              <a:t>‹#›</a:t>
            </a:fld>
            <a:endParaRPr lang="en-US"/>
          </a:p>
        </p:txBody>
      </p:sp>
    </p:spTree>
    <p:extLst>
      <p:ext uri="{BB962C8B-B14F-4D97-AF65-F5344CB8AC3E}">
        <p14:creationId xmlns:p14="http://schemas.microsoft.com/office/powerpoint/2010/main" val="2846079968"/>
      </p:ext>
    </p:extLst>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98E10079-ED89-4271-88FE-CFACEAAE2DB9}"/>
              </a:ext>
            </a:extLst>
          </p:cNvPr>
          <p:cNvPicPr>
            <a:picLocks noChangeAspect="1"/>
          </p:cNvPicPr>
          <p:nvPr userDrawn="1"/>
        </p:nvPicPr>
        <p:blipFill>
          <a:blip r:embed="rId2"/>
          <a:stretch>
            <a:fillRect/>
          </a:stretch>
        </p:blipFill>
        <p:spPr>
          <a:xfrm>
            <a:off x="8834255" y="277077"/>
            <a:ext cx="3247060" cy="1823184"/>
          </a:xfrm>
          <a:prstGeom prst="rect">
            <a:avLst/>
          </a:prstGeom>
        </p:spPr>
      </p:pic>
    </p:spTree>
    <p:extLst>
      <p:ext uri="{BB962C8B-B14F-4D97-AF65-F5344CB8AC3E}">
        <p14:creationId xmlns:p14="http://schemas.microsoft.com/office/powerpoint/2010/main" val="111195328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15AA2F-A2C8-4033-ABB1-9676D9B4B91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386B64E1-2010-49C4-B332-70C3A06471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08B5DFC-B13C-4C3C-BE11-E5060E321ED1}"/>
              </a:ext>
            </a:extLst>
          </p:cNvPr>
          <p:cNvSpPr>
            <a:spLocks noGrp="1"/>
          </p:cNvSpPr>
          <p:nvPr>
            <p:ph type="dt" sz="half" idx="10"/>
          </p:nvPr>
        </p:nvSpPr>
        <p:spPr/>
        <p:txBody>
          <a:bodyPr/>
          <a:lstStyle/>
          <a:p>
            <a:fld id="{FD791B83-7F85-412B-B55F-311BFBFEAF92}" type="datetimeFigureOut">
              <a:rPr lang="zh-CN" altLang="en-US" smtClean="0"/>
              <a:t>2021/12/3</a:t>
            </a:fld>
            <a:endParaRPr lang="zh-CN" altLang="en-US"/>
          </a:p>
        </p:txBody>
      </p:sp>
      <p:sp>
        <p:nvSpPr>
          <p:cNvPr id="5" name="页脚占位符 4">
            <a:extLst>
              <a:ext uri="{FF2B5EF4-FFF2-40B4-BE49-F238E27FC236}">
                <a16:creationId xmlns:a16="http://schemas.microsoft.com/office/drawing/2014/main" id="{21D3C02C-D7B9-4FC5-9A0C-E47F512615C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912A6E2-4736-4A5C-A049-0D1CCF5E9B9F}"/>
              </a:ext>
            </a:extLst>
          </p:cNvPr>
          <p:cNvSpPr>
            <a:spLocks noGrp="1"/>
          </p:cNvSpPr>
          <p:nvPr>
            <p:ph type="sldNum" sz="quarter" idx="12"/>
          </p:nvPr>
        </p:nvSpPr>
        <p:spPr/>
        <p:txBody>
          <a:bodyPr/>
          <a:lstStyle/>
          <a:p>
            <a:fld id="{6EA1E9D5-643F-4B16-9C77-5AFD21C28BAD}" type="slidenum">
              <a:rPr lang="zh-CN" altLang="en-US" smtClean="0"/>
              <a:t>‹#›</a:t>
            </a:fld>
            <a:endParaRPr lang="zh-CN" altLang="en-US"/>
          </a:p>
        </p:txBody>
      </p:sp>
    </p:spTree>
    <p:extLst>
      <p:ext uri="{BB962C8B-B14F-4D97-AF65-F5344CB8AC3E}">
        <p14:creationId xmlns:p14="http://schemas.microsoft.com/office/powerpoint/2010/main" val="172895424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A17726-F5E0-449F-8842-C42058F8769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8EA88AA-091A-43A1-8814-68E884B23DD1}"/>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51F3DD6A-5FCE-41D3-BA04-C33B8E4C10E1}"/>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9094004-97B0-47BA-93CD-6D42579CF579}"/>
              </a:ext>
            </a:extLst>
          </p:cNvPr>
          <p:cNvSpPr>
            <a:spLocks noGrp="1"/>
          </p:cNvSpPr>
          <p:nvPr>
            <p:ph type="dt" sz="half" idx="10"/>
          </p:nvPr>
        </p:nvSpPr>
        <p:spPr/>
        <p:txBody>
          <a:bodyPr/>
          <a:lstStyle/>
          <a:p>
            <a:fld id="{FD791B83-7F85-412B-B55F-311BFBFEAF92}" type="datetimeFigureOut">
              <a:rPr lang="zh-CN" altLang="en-US" smtClean="0"/>
              <a:t>2021/12/3</a:t>
            </a:fld>
            <a:endParaRPr lang="zh-CN" altLang="en-US"/>
          </a:p>
        </p:txBody>
      </p:sp>
      <p:sp>
        <p:nvSpPr>
          <p:cNvPr id="6" name="页脚占位符 5">
            <a:extLst>
              <a:ext uri="{FF2B5EF4-FFF2-40B4-BE49-F238E27FC236}">
                <a16:creationId xmlns:a16="http://schemas.microsoft.com/office/drawing/2014/main" id="{9B715CB2-E91A-433B-BDB0-B0382B0D026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959F244-1A56-4A7D-B702-39D21C3D0E87}"/>
              </a:ext>
            </a:extLst>
          </p:cNvPr>
          <p:cNvSpPr>
            <a:spLocks noGrp="1"/>
          </p:cNvSpPr>
          <p:nvPr>
            <p:ph type="sldNum" sz="quarter" idx="12"/>
          </p:nvPr>
        </p:nvSpPr>
        <p:spPr/>
        <p:txBody>
          <a:bodyPr/>
          <a:lstStyle/>
          <a:p>
            <a:fld id="{6EA1E9D5-643F-4B16-9C77-5AFD21C28BAD}" type="slidenum">
              <a:rPr lang="zh-CN" altLang="en-US" smtClean="0"/>
              <a:t>‹#›</a:t>
            </a:fld>
            <a:endParaRPr lang="zh-CN" altLang="en-US"/>
          </a:p>
        </p:txBody>
      </p:sp>
    </p:spTree>
    <p:extLst>
      <p:ext uri="{BB962C8B-B14F-4D97-AF65-F5344CB8AC3E}">
        <p14:creationId xmlns:p14="http://schemas.microsoft.com/office/powerpoint/2010/main" val="299723976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AAF099-1E37-49B3-BF74-2103EA7A656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AA159F8-5B8C-4152-8B9F-FF1560B2F7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F675D9BF-A055-4A3B-AE81-5999D02EB448}"/>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38CFBD4-9D91-4C78-8D50-A864FCD022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EFFC61B4-F854-4403-AEF4-45DC5FE1A311}"/>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4C22695-E9A9-4465-9D47-BC9846669BB4}"/>
              </a:ext>
            </a:extLst>
          </p:cNvPr>
          <p:cNvSpPr>
            <a:spLocks noGrp="1"/>
          </p:cNvSpPr>
          <p:nvPr>
            <p:ph type="dt" sz="half" idx="10"/>
          </p:nvPr>
        </p:nvSpPr>
        <p:spPr/>
        <p:txBody>
          <a:bodyPr/>
          <a:lstStyle/>
          <a:p>
            <a:fld id="{FD791B83-7F85-412B-B55F-311BFBFEAF92}" type="datetimeFigureOut">
              <a:rPr lang="zh-CN" altLang="en-US" smtClean="0"/>
              <a:t>2021/12/3</a:t>
            </a:fld>
            <a:endParaRPr lang="zh-CN" altLang="en-US"/>
          </a:p>
        </p:txBody>
      </p:sp>
      <p:sp>
        <p:nvSpPr>
          <p:cNvPr id="8" name="页脚占位符 7">
            <a:extLst>
              <a:ext uri="{FF2B5EF4-FFF2-40B4-BE49-F238E27FC236}">
                <a16:creationId xmlns:a16="http://schemas.microsoft.com/office/drawing/2014/main" id="{D784CD4C-0742-4A31-9389-634C1F53852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2A32328-9D9F-4C59-BBE2-F25DD73320D8}"/>
              </a:ext>
            </a:extLst>
          </p:cNvPr>
          <p:cNvSpPr>
            <a:spLocks noGrp="1"/>
          </p:cNvSpPr>
          <p:nvPr>
            <p:ph type="sldNum" sz="quarter" idx="12"/>
          </p:nvPr>
        </p:nvSpPr>
        <p:spPr/>
        <p:txBody>
          <a:bodyPr/>
          <a:lstStyle/>
          <a:p>
            <a:fld id="{6EA1E9D5-643F-4B16-9C77-5AFD21C28BAD}" type="slidenum">
              <a:rPr lang="zh-CN" altLang="en-US" smtClean="0"/>
              <a:t>‹#›</a:t>
            </a:fld>
            <a:endParaRPr lang="zh-CN" altLang="en-US"/>
          </a:p>
        </p:txBody>
      </p:sp>
    </p:spTree>
    <p:extLst>
      <p:ext uri="{BB962C8B-B14F-4D97-AF65-F5344CB8AC3E}">
        <p14:creationId xmlns:p14="http://schemas.microsoft.com/office/powerpoint/2010/main" val="28241974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D5A37C-E4AE-414B-B858-604AAC1D0A3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B8EFC5F-FBEE-4E07-AC10-61052C21E2AD}"/>
              </a:ext>
            </a:extLst>
          </p:cNvPr>
          <p:cNvSpPr>
            <a:spLocks noGrp="1"/>
          </p:cNvSpPr>
          <p:nvPr>
            <p:ph type="dt" sz="half" idx="10"/>
          </p:nvPr>
        </p:nvSpPr>
        <p:spPr/>
        <p:txBody>
          <a:bodyPr/>
          <a:lstStyle/>
          <a:p>
            <a:fld id="{FD791B83-7F85-412B-B55F-311BFBFEAF92}" type="datetimeFigureOut">
              <a:rPr lang="zh-CN" altLang="en-US" smtClean="0"/>
              <a:t>2021/12/3</a:t>
            </a:fld>
            <a:endParaRPr lang="zh-CN" altLang="en-US"/>
          </a:p>
        </p:txBody>
      </p:sp>
      <p:sp>
        <p:nvSpPr>
          <p:cNvPr id="4" name="页脚占位符 3">
            <a:extLst>
              <a:ext uri="{FF2B5EF4-FFF2-40B4-BE49-F238E27FC236}">
                <a16:creationId xmlns:a16="http://schemas.microsoft.com/office/drawing/2014/main" id="{91331917-62D1-4DF8-A771-75E0E2FC383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ED1067D-BFD8-4B52-8F30-D98E95B22884}"/>
              </a:ext>
            </a:extLst>
          </p:cNvPr>
          <p:cNvSpPr>
            <a:spLocks noGrp="1"/>
          </p:cNvSpPr>
          <p:nvPr>
            <p:ph type="sldNum" sz="quarter" idx="12"/>
          </p:nvPr>
        </p:nvSpPr>
        <p:spPr/>
        <p:txBody>
          <a:bodyPr/>
          <a:lstStyle/>
          <a:p>
            <a:fld id="{6EA1E9D5-643F-4B16-9C77-5AFD21C28BAD}" type="slidenum">
              <a:rPr lang="zh-CN" altLang="en-US" smtClean="0"/>
              <a:t>‹#›</a:t>
            </a:fld>
            <a:endParaRPr lang="zh-CN" altLang="en-US"/>
          </a:p>
        </p:txBody>
      </p:sp>
    </p:spTree>
    <p:extLst>
      <p:ext uri="{BB962C8B-B14F-4D97-AF65-F5344CB8AC3E}">
        <p14:creationId xmlns:p14="http://schemas.microsoft.com/office/powerpoint/2010/main" val="385653621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A6F7599-BAC8-4A3E-B81D-FD5E3DBD359E}"/>
              </a:ext>
            </a:extLst>
          </p:cNvPr>
          <p:cNvSpPr>
            <a:spLocks noGrp="1"/>
          </p:cNvSpPr>
          <p:nvPr>
            <p:ph type="dt" sz="half" idx="10"/>
          </p:nvPr>
        </p:nvSpPr>
        <p:spPr/>
        <p:txBody>
          <a:bodyPr/>
          <a:lstStyle/>
          <a:p>
            <a:fld id="{FD791B83-7F85-412B-B55F-311BFBFEAF92}" type="datetimeFigureOut">
              <a:rPr lang="zh-CN" altLang="en-US" smtClean="0"/>
              <a:t>2021/12/3</a:t>
            </a:fld>
            <a:endParaRPr lang="zh-CN" altLang="en-US"/>
          </a:p>
        </p:txBody>
      </p:sp>
      <p:sp>
        <p:nvSpPr>
          <p:cNvPr id="3" name="页脚占位符 2">
            <a:extLst>
              <a:ext uri="{FF2B5EF4-FFF2-40B4-BE49-F238E27FC236}">
                <a16:creationId xmlns:a16="http://schemas.microsoft.com/office/drawing/2014/main" id="{89F6AE5F-FCFA-40B0-A492-95AEE68A5A75}"/>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1E7BF91-B6EC-451F-BC26-B2D4AE1EE348}"/>
              </a:ext>
            </a:extLst>
          </p:cNvPr>
          <p:cNvSpPr>
            <a:spLocks noGrp="1"/>
          </p:cNvSpPr>
          <p:nvPr>
            <p:ph type="sldNum" sz="quarter" idx="12"/>
          </p:nvPr>
        </p:nvSpPr>
        <p:spPr/>
        <p:txBody>
          <a:bodyPr/>
          <a:lstStyle/>
          <a:p>
            <a:fld id="{6EA1E9D5-643F-4B16-9C77-5AFD21C28BAD}" type="slidenum">
              <a:rPr lang="zh-CN" altLang="en-US" smtClean="0"/>
              <a:t>‹#›</a:t>
            </a:fld>
            <a:endParaRPr lang="zh-CN" altLang="en-US"/>
          </a:p>
        </p:txBody>
      </p:sp>
    </p:spTree>
    <p:extLst>
      <p:ext uri="{BB962C8B-B14F-4D97-AF65-F5344CB8AC3E}">
        <p14:creationId xmlns:p14="http://schemas.microsoft.com/office/powerpoint/2010/main" val="109826249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C986DC-7857-45F3-A87A-E57B8C7B562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CEABE26D-EDA4-4A88-B324-32E57C3682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8C58D263-4469-4176-B80F-CE2D806003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D4E0042-9343-435B-8AC7-108E1F6842F5}"/>
              </a:ext>
            </a:extLst>
          </p:cNvPr>
          <p:cNvSpPr>
            <a:spLocks noGrp="1"/>
          </p:cNvSpPr>
          <p:nvPr>
            <p:ph type="dt" sz="half" idx="10"/>
          </p:nvPr>
        </p:nvSpPr>
        <p:spPr/>
        <p:txBody>
          <a:bodyPr/>
          <a:lstStyle/>
          <a:p>
            <a:fld id="{FD791B83-7F85-412B-B55F-311BFBFEAF92}" type="datetimeFigureOut">
              <a:rPr lang="zh-CN" altLang="en-US" smtClean="0"/>
              <a:t>2021/12/3</a:t>
            </a:fld>
            <a:endParaRPr lang="zh-CN" altLang="en-US"/>
          </a:p>
        </p:txBody>
      </p:sp>
      <p:sp>
        <p:nvSpPr>
          <p:cNvPr id="6" name="页脚占位符 5">
            <a:extLst>
              <a:ext uri="{FF2B5EF4-FFF2-40B4-BE49-F238E27FC236}">
                <a16:creationId xmlns:a16="http://schemas.microsoft.com/office/drawing/2014/main" id="{1FF64437-2F0F-496B-B89F-8FCA8CF19E9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F4AD77E-82EE-4D1E-B1F4-235046D47A3F}"/>
              </a:ext>
            </a:extLst>
          </p:cNvPr>
          <p:cNvSpPr>
            <a:spLocks noGrp="1"/>
          </p:cNvSpPr>
          <p:nvPr>
            <p:ph type="sldNum" sz="quarter" idx="12"/>
          </p:nvPr>
        </p:nvSpPr>
        <p:spPr/>
        <p:txBody>
          <a:bodyPr/>
          <a:lstStyle/>
          <a:p>
            <a:fld id="{6EA1E9D5-643F-4B16-9C77-5AFD21C28BAD}" type="slidenum">
              <a:rPr lang="zh-CN" altLang="en-US" smtClean="0"/>
              <a:t>‹#›</a:t>
            </a:fld>
            <a:endParaRPr lang="zh-CN" altLang="en-US"/>
          </a:p>
        </p:txBody>
      </p:sp>
    </p:spTree>
    <p:extLst>
      <p:ext uri="{BB962C8B-B14F-4D97-AF65-F5344CB8AC3E}">
        <p14:creationId xmlns:p14="http://schemas.microsoft.com/office/powerpoint/2010/main" val="401741575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40DEF3-9E02-4A7A-B985-43C7AA85C2F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E8909E2-4391-48F1-AC76-7D846A6300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538F403-E989-4C43-931E-392E028B24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2BCADC77-9A5F-495E-948A-5E8C599C02A5}"/>
              </a:ext>
            </a:extLst>
          </p:cNvPr>
          <p:cNvSpPr>
            <a:spLocks noGrp="1"/>
          </p:cNvSpPr>
          <p:nvPr>
            <p:ph type="dt" sz="half" idx="10"/>
          </p:nvPr>
        </p:nvSpPr>
        <p:spPr/>
        <p:txBody>
          <a:bodyPr/>
          <a:lstStyle/>
          <a:p>
            <a:fld id="{FD791B83-7F85-412B-B55F-311BFBFEAF92}" type="datetimeFigureOut">
              <a:rPr lang="zh-CN" altLang="en-US" smtClean="0"/>
              <a:t>2021/12/3</a:t>
            </a:fld>
            <a:endParaRPr lang="zh-CN" altLang="en-US"/>
          </a:p>
        </p:txBody>
      </p:sp>
      <p:sp>
        <p:nvSpPr>
          <p:cNvPr id="6" name="页脚占位符 5">
            <a:extLst>
              <a:ext uri="{FF2B5EF4-FFF2-40B4-BE49-F238E27FC236}">
                <a16:creationId xmlns:a16="http://schemas.microsoft.com/office/drawing/2014/main" id="{268900D9-0F77-471E-9390-50CCA6F2929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F101B63-0006-4567-803B-62E593D5B650}"/>
              </a:ext>
            </a:extLst>
          </p:cNvPr>
          <p:cNvSpPr>
            <a:spLocks noGrp="1"/>
          </p:cNvSpPr>
          <p:nvPr>
            <p:ph type="sldNum" sz="quarter" idx="12"/>
          </p:nvPr>
        </p:nvSpPr>
        <p:spPr/>
        <p:txBody>
          <a:bodyPr/>
          <a:lstStyle/>
          <a:p>
            <a:fld id="{6EA1E9D5-643F-4B16-9C77-5AFD21C28BAD}" type="slidenum">
              <a:rPr lang="zh-CN" altLang="en-US" smtClean="0"/>
              <a:t>‹#›</a:t>
            </a:fld>
            <a:endParaRPr lang="zh-CN" altLang="en-US"/>
          </a:p>
        </p:txBody>
      </p:sp>
    </p:spTree>
    <p:extLst>
      <p:ext uri="{BB962C8B-B14F-4D97-AF65-F5344CB8AC3E}">
        <p14:creationId xmlns:p14="http://schemas.microsoft.com/office/powerpoint/2010/main" val="60655351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7000" b="-17000"/>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D16DB3D-8751-46C3-9D92-B6A66B3560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0981B940-43D1-4B9C-880A-9CDCAE7BC1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A5B47934-06F7-464A-BD1B-592EA334EE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fld id="{FD791B83-7F85-412B-B55F-311BFBFEAF92}" type="datetimeFigureOut">
              <a:rPr lang="zh-CN" altLang="en-US" smtClean="0"/>
              <a:pPr/>
              <a:t>2021/12/3</a:t>
            </a:fld>
            <a:endParaRPr lang="zh-CN" altLang="en-US" dirty="0"/>
          </a:p>
        </p:txBody>
      </p:sp>
      <p:sp>
        <p:nvSpPr>
          <p:cNvPr id="5" name="页脚占位符 4">
            <a:extLst>
              <a:ext uri="{FF2B5EF4-FFF2-40B4-BE49-F238E27FC236}">
                <a16:creationId xmlns:a16="http://schemas.microsoft.com/office/drawing/2014/main" id="{D1627D83-AD14-4F4A-BE87-4C38521AD6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a:extLst>
              <a:ext uri="{FF2B5EF4-FFF2-40B4-BE49-F238E27FC236}">
                <a16:creationId xmlns:a16="http://schemas.microsoft.com/office/drawing/2014/main" id="{AA89853D-7AF8-4A87-AB31-363664C27A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fld id="{6EA1E9D5-643F-4B16-9C77-5AFD21C28BAD}" type="slidenum">
              <a:rPr lang="zh-CN" altLang="en-US" smtClean="0"/>
              <a:pPr/>
              <a:t>‹#›</a:t>
            </a:fld>
            <a:endParaRPr lang="zh-CN" altLang="en-US" dirty="0"/>
          </a:p>
        </p:txBody>
      </p:sp>
    </p:spTree>
    <p:extLst>
      <p:ext uri="{BB962C8B-B14F-4D97-AF65-F5344CB8AC3E}">
        <p14:creationId xmlns:p14="http://schemas.microsoft.com/office/powerpoint/2010/main" val="2213695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9.png"/><Relationship Id="rId18" Type="http://schemas.microsoft.com/office/2007/relationships/hdphoto" Target="../media/hdphoto4.wdp"/><Relationship Id="rId3" Type="http://schemas.openxmlformats.org/officeDocument/2006/relationships/slideLayout" Target="../slideLayouts/slideLayout1.xml"/><Relationship Id="rId7" Type="http://schemas.openxmlformats.org/officeDocument/2006/relationships/image" Target="../media/image2.emf"/><Relationship Id="rId12" Type="http://schemas.microsoft.com/office/2007/relationships/hdphoto" Target="../media/hdphoto1.wdp"/><Relationship Id="rId17" Type="http://schemas.openxmlformats.org/officeDocument/2006/relationships/image" Target="../media/image11.png"/><Relationship Id="rId2" Type="http://schemas.openxmlformats.org/officeDocument/2006/relationships/audio" Target="../media/media1.wav"/><Relationship Id="rId16" Type="http://schemas.microsoft.com/office/2007/relationships/hdphoto" Target="../media/hdphoto3.wdp"/><Relationship Id="rId20" Type="http://schemas.microsoft.com/office/2007/relationships/hdphoto" Target="../media/hdphoto5.wdp"/><Relationship Id="rId1" Type="http://schemas.microsoft.com/office/2007/relationships/media" Target="../media/media1.wav"/><Relationship Id="rId6" Type="http://schemas.openxmlformats.org/officeDocument/2006/relationships/image" Target="../media/image4.emf"/><Relationship Id="rId11" Type="http://schemas.openxmlformats.org/officeDocument/2006/relationships/image" Target="../media/image8.png"/><Relationship Id="rId5" Type="http://schemas.openxmlformats.org/officeDocument/2006/relationships/image" Target="../media/image3.jpg"/><Relationship Id="rId15" Type="http://schemas.openxmlformats.org/officeDocument/2006/relationships/image" Target="../media/image10.png"/><Relationship Id="rId10" Type="http://schemas.openxmlformats.org/officeDocument/2006/relationships/image" Target="../media/image7.png"/><Relationship Id="rId19" Type="http://schemas.openxmlformats.org/officeDocument/2006/relationships/image" Target="../media/image12.png"/><Relationship Id="rId4" Type="http://schemas.openxmlformats.org/officeDocument/2006/relationships/notesSlide" Target="../notesSlides/notesSlide1.xml"/><Relationship Id="rId9" Type="http://schemas.openxmlformats.org/officeDocument/2006/relationships/image" Target="../media/image6.emf"/><Relationship Id="rId14" Type="http://schemas.microsoft.com/office/2007/relationships/hdphoto" Target="../media/hdphoto2.wdp"/></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6.gif"/><Relationship Id="rId3" Type="http://schemas.openxmlformats.org/officeDocument/2006/relationships/image" Target="../media/image16.png"/><Relationship Id="rId7" Type="http://schemas.openxmlformats.org/officeDocument/2006/relationships/slide" Target="slide10.xml"/><Relationship Id="rId12" Type="http://schemas.openxmlformats.org/officeDocument/2006/relationships/image" Target="../media/image25.gif"/><Relationship Id="rId2" Type="http://schemas.openxmlformats.org/officeDocument/2006/relationships/image" Target="../media/image15.gif"/><Relationship Id="rId1" Type="http://schemas.openxmlformats.org/officeDocument/2006/relationships/slideLayout" Target="../slideLayouts/slideLayout13.xml"/><Relationship Id="rId6" Type="http://schemas.openxmlformats.org/officeDocument/2006/relationships/image" Target="../media/image20.png"/><Relationship Id="rId11" Type="http://schemas.openxmlformats.org/officeDocument/2006/relationships/image" Target="../media/image24.gif"/><Relationship Id="rId5" Type="http://schemas.openxmlformats.org/officeDocument/2006/relationships/image" Target="../media/image18.jpeg"/><Relationship Id="rId15" Type="http://schemas.microsoft.com/office/2007/relationships/hdphoto" Target="../media/hdphoto6.wdp"/><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slide" Target="slide11.xml"/><Relationship Id="rId1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0.png"/><Relationship Id="rId1" Type="http://schemas.openxmlformats.org/officeDocument/2006/relationships/slideLayout" Target="../slideLayouts/slideLayout13.xml"/><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27.png"/><Relationship Id="rId3" Type="http://schemas.openxmlformats.org/officeDocument/2006/relationships/slide" Target="slide8.xml"/><Relationship Id="rId7" Type="http://schemas.openxmlformats.org/officeDocument/2006/relationships/image" Target="../media/image20.png"/><Relationship Id="rId12" Type="http://schemas.openxmlformats.org/officeDocument/2006/relationships/image" Target="../media/image26.gif"/><Relationship Id="rId2" Type="http://schemas.openxmlformats.org/officeDocument/2006/relationships/image" Target="../media/image15.gif"/><Relationship Id="rId1" Type="http://schemas.openxmlformats.org/officeDocument/2006/relationships/slideLayout" Target="../slideLayouts/slideLayout13.xml"/><Relationship Id="rId6" Type="http://schemas.openxmlformats.org/officeDocument/2006/relationships/image" Target="../media/image18.jpeg"/><Relationship Id="rId11" Type="http://schemas.openxmlformats.org/officeDocument/2006/relationships/image" Target="../media/image25.gif"/><Relationship Id="rId5" Type="http://schemas.openxmlformats.org/officeDocument/2006/relationships/image" Target="../media/image17.png"/><Relationship Id="rId10" Type="http://schemas.openxmlformats.org/officeDocument/2006/relationships/image" Target="../media/image24.gif"/><Relationship Id="rId4" Type="http://schemas.openxmlformats.org/officeDocument/2006/relationships/image" Target="../media/image16.png"/><Relationship Id="rId9" Type="http://schemas.openxmlformats.org/officeDocument/2006/relationships/image" Target="../media/image23.png"/><Relationship Id="rId14" Type="http://schemas.microsoft.com/office/2007/relationships/hdphoto" Target="../media/hdphoto6.wdp"/></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jpg"/><Relationship Id="rId1" Type="http://schemas.openxmlformats.org/officeDocument/2006/relationships/slideLayout" Target="../slideLayouts/slideLayout13.xml"/><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jpg"/><Relationship Id="rId7"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4.emf"/><Relationship Id="rId4" Type="http://schemas.openxmlformats.org/officeDocument/2006/relationships/image" Target="../media/image30.jpg"/><Relationship Id="rId9" Type="http://schemas.microsoft.com/office/2007/relationships/hdphoto" Target="../media/hdphoto8.wdp"/></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0.jp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39.png"/><Relationship Id="rId5" Type="http://schemas.openxmlformats.org/officeDocument/2006/relationships/image" Target="../media/image34.png"/><Relationship Id="rId10" Type="http://schemas.openxmlformats.org/officeDocument/2006/relationships/image" Target="../media/image38.png"/><Relationship Id="rId4" Type="http://schemas.openxmlformats.org/officeDocument/2006/relationships/image" Target="../media/image4.emf"/><Relationship Id="rId9" Type="http://schemas.microsoft.com/office/2007/relationships/hdphoto" Target="../media/hdphoto9.wdp"/></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0.jp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0.wdp"/><Relationship Id="rId11" Type="http://schemas.openxmlformats.org/officeDocument/2006/relationships/image" Target="../media/image43.jpeg"/><Relationship Id="rId5" Type="http://schemas.openxmlformats.org/officeDocument/2006/relationships/image" Target="../media/image40.png"/><Relationship Id="rId10" Type="http://schemas.openxmlformats.org/officeDocument/2006/relationships/image" Target="../media/image42.png"/><Relationship Id="rId4" Type="http://schemas.openxmlformats.org/officeDocument/2006/relationships/image" Target="../media/image4.emf"/><Relationship Id="rId9"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0.jpg"/><Relationship Id="rId7" Type="http://schemas.openxmlformats.org/officeDocument/2006/relationships/image" Target="../media/image35.png"/><Relationship Id="rId12" Type="http://schemas.microsoft.com/office/2007/relationships/hdphoto" Target="../media/hdphoto13.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1.wdp"/><Relationship Id="rId11" Type="http://schemas.openxmlformats.org/officeDocument/2006/relationships/image" Target="../media/image46.png"/><Relationship Id="rId5" Type="http://schemas.openxmlformats.org/officeDocument/2006/relationships/image" Target="../media/image44.png"/><Relationship Id="rId10" Type="http://schemas.microsoft.com/office/2007/relationships/hdphoto" Target="../media/hdphoto12.wdp"/><Relationship Id="rId4" Type="http://schemas.openxmlformats.org/officeDocument/2006/relationships/image" Target="../media/image4.emf"/><Relationship Id="rId9"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3.emf"/><Relationship Id="rId5" Type="http://schemas.openxmlformats.org/officeDocument/2006/relationships/image" Target="../media/image2.emf"/><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3.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g"/></Relationships>
</file>

<file path=ppt/slides/_rels/slide21.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30.jpg"/><Relationship Id="rId7"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31.png"/><Relationship Id="rId4" Type="http://schemas.openxmlformats.org/officeDocument/2006/relationships/image" Target="../media/image4.emf"/></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emf"/></Relationships>
</file>

<file path=ppt/slides/_rels/slide23.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30.jpg"/><Relationship Id="rId7"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15.wdp"/><Relationship Id="rId5" Type="http://schemas.openxmlformats.org/officeDocument/2006/relationships/image" Target="../media/image56.png"/><Relationship Id="rId4" Type="http://schemas.openxmlformats.org/officeDocument/2006/relationships/image" Target="../media/image4.emf"/></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4.emf"/></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image" Target="../media/image14.emf"/></Relationships>
</file>

<file path=ppt/slides/_rels/slide2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30.jpg"/><Relationship Id="rId7"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4.emf"/><Relationship Id="rId9"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4.emf"/></Relationships>
</file>

<file path=ppt/slides/_rels/slide2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30.jpg"/><Relationship Id="rId7" Type="http://schemas.microsoft.com/office/2007/relationships/hdphoto" Target="../media/hdphoto17.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4.emf"/><Relationship Id="rId9" Type="http://schemas.microsoft.com/office/2007/relationships/hdphoto" Target="../media/hdphoto18.wdp"/></Relationships>
</file>

<file path=ppt/slides/_rels/slide29.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30.jpg"/><Relationship Id="rId7"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4.emf"/><Relationship Id="rId9" Type="http://schemas.openxmlformats.org/officeDocument/2006/relationships/image" Target="../media/image70.jpe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3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0.jp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40.png"/><Relationship Id="rId10" Type="http://schemas.openxmlformats.org/officeDocument/2006/relationships/image" Target="../media/image72.jpeg"/><Relationship Id="rId4" Type="http://schemas.openxmlformats.org/officeDocument/2006/relationships/image" Target="../media/image4.emf"/><Relationship Id="rId9" Type="http://schemas.openxmlformats.org/officeDocument/2006/relationships/image" Target="../media/image71.jpeg"/></Relationships>
</file>

<file path=ppt/slides/_rels/slide3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0.jp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44.png"/><Relationship Id="rId10" Type="http://schemas.openxmlformats.org/officeDocument/2006/relationships/image" Target="../media/image74.jpeg"/><Relationship Id="rId4" Type="http://schemas.openxmlformats.org/officeDocument/2006/relationships/image" Target="../media/image4.emf"/><Relationship Id="rId9" Type="http://schemas.openxmlformats.org/officeDocument/2006/relationships/image" Target="../media/image73.jpeg"/></Relationships>
</file>

<file path=ppt/slides/_rels/slide3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0.jpg"/><Relationship Id="rId7"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microsoft.com/office/2007/relationships/hdphoto" Target="../media/hdphoto19.wdp"/><Relationship Id="rId5" Type="http://schemas.openxmlformats.org/officeDocument/2006/relationships/image" Target="../media/image75.png"/><Relationship Id="rId10" Type="http://schemas.openxmlformats.org/officeDocument/2006/relationships/image" Target="../media/image77.jpeg"/><Relationship Id="rId4" Type="http://schemas.openxmlformats.org/officeDocument/2006/relationships/image" Target="../media/image4.emf"/><Relationship Id="rId9" Type="http://schemas.openxmlformats.org/officeDocument/2006/relationships/image" Target="../media/image76.jpeg"/></Relationships>
</file>

<file path=ppt/slides/_rels/slide33.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79.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78.png"/><Relationship Id="rId4" Type="http://schemas.openxmlformats.org/officeDocument/2006/relationships/image" Target="../media/image4.emf"/></Relationships>
</file>

<file path=ppt/slides/_rels/slide34.xml.rels><?xml version="1.0" encoding="UTF-8" standalone="yes"?>
<Relationships xmlns="http://schemas.openxmlformats.org/package/2006/relationships"><Relationship Id="rId8" Type="http://schemas.openxmlformats.org/officeDocument/2006/relationships/image" Target="../media/image82.emf"/><Relationship Id="rId3" Type="http://schemas.openxmlformats.org/officeDocument/2006/relationships/image" Target="../media/image3.jpg"/><Relationship Id="rId7" Type="http://schemas.openxmlformats.org/officeDocument/2006/relationships/image" Target="../media/image81.e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80.emf"/><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2.png"/><Relationship Id="rId18" Type="http://schemas.openxmlformats.org/officeDocument/2006/relationships/image" Target="../media/image26.gif"/><Relationship Id="rId3" Type="http://schemas.openxmlformats.org/officeDocument/2006/relationships/slide" Target="slide9.xml"/><Relationship Id="rId7" Type="http://schemas.openxmlformats.org/officeDocument/2006/relationships/slide" Target="slide3.xml"/><Relationship Id="rId12" Type="http://schemas.openxmlformats.org/officeDocument/2006/relationships/slide" Target="slide5.xml"/><Relationship Id="rId17" Type="http://schemas.openxmlformats.org/officeDocument/2006/relationships/image" Target="../media/image25.gif"/><Relationship Id="rId2" Type="http://schemas.openxmlformats.org/officeDocument/2006/relationships/image" Target="../media/image15.gif"/><Relationship Id="rId16" Type="http://schemas.openxmlformats.org/officeDocument/2006/relationships/image" Target="../media/image24.gif"/><Relationship Id="rId20" Type="http://schemas.microsoft.com/office/2007/relationships/hdphoto" Target="../media/hdphoto6.wdp"/><Relationship Id="rId1" Type="http://schemas.openxmlformats.org/officeDocument/2006/relationships/slideLayout" Target="../slideLayouts/slideLayout13.xml"/><Relationship Id="rId6" Type="http://schemas.openxmlformats.org/officeDocument/2006/relationships/image" Target="../media/image18.jpeg"/><Relationship Id="rId11" Type="http://schemas.openxmlformats.org/officeDocument/2006/relationships/image" Target="../media/image21.png"/><Relationship Id="rId5" Type="http://schemas.openxmlformats.org/officeDocument/2006/relationships/image" Target="../media/image17.png"/><Relationship Id="rId15" Type="http://schemas.openxmlformats.org/officeDocument/2006/relationships/image" Target="../media/image23.png"/><Relationship Id="rId10" Type="http://schemas.openxmlformats.org/officeDocument/2006/relationships/slide" Target="slide4.xml"/><Relationship Id="rId19" Type="http://schemas.openxmlformats.org/officeDocument/2006/relationships/image" Target="../media/image27.png"/><Relationship Id="rId4" Type="http://schemas.openxmlformats.org/officeDocument/2006/relationships/image" Target="../media/image16.png"/><Relationship Id="rId9" Type="http://schemas.openxmlformats.org/officeDocument/2006/relationships/image" Target="../media/image20.png"/><Relationship Id="rId14" Type="http://schemas.openxmlformats.org/officeDocument/2006/relationships/slide" Target="slide6.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0.png"/><Relationship Id="rId1" Type="http://schemas.openxmlformats.org/officeDocument/2006/relationships/slideLayout" Target="../slideLayouts/slideLayout13.xml"/><Relationship Id="rId4" Type="http://schemas.microsoft.com/office/2007/relationships/hdphoto" Target="../media/hdphoto6.wdp"/></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24.gif"/><Relationship Id="rId18" Type="http://schemas.openxmlformats.org/officeDocument/2006/relationships/image" Target="../media/image27.png"/><Relationship Id="rId3" Type="http://schemas.openxmlformats.org/officeDocument/2006/relationships/slide" Target="slide10.xml"/><Relationship Id="rId7" Type="http://schemas.openxmlformats.org/officeDocument/2006/relationships/image" Target="../media/image20.png"/><Relationship Id="rId12" Type="http://schemas.openxmlformats.org/officeDocument/2006/relationships/image" Target="../media/image23.png"/><Relationship Id="rId17" Type="http://schemas.openxmlformats.org/officeDocument/2006/relationships/image" Target="../media/image19.png"/><Relationship Id="rId2" Type="http://schemas.openxmlformats.org/officeDocument/2006/relationships/image" Target="../media/image15.gif"/><Relationship Id="rId16" Type="http://schemas.openxmlformats.org/officeDocument/2006/relationships/slide" Target="slide3.xml"/><Relationship Id="rId1" Type="http://schemas.openxmlformats.org/officeDocument/2006/relationships/slideLayout" Target="../slideLayouts/slideLayout13.xml"/><Relationship Id="rId6" Type="http://schemas.openxmlformats.org/officeDocument/2006/relationships/image" Target="../media/image18.jpeg"/><Relationship Id="rId11" Type="http://schemas.openxmlformats.org/officeDocument/2006/relationships/image" Target="../media/image22.png"/><Relationship Id="rId5" Type="http://schemas.openxmlformats.org/officeDocument/2006/relationships/image" Target="../media/image17.png"/><Relationship Id="rId15" Type="http://schemas.openxmlformats.org/officeDocument/2006/relationships/image" Target="../media/image26.gif"/><Relationship Id="rId10" Type="http://schemas.openxmlformats.org/officeDocument/2006/relationships/slide" Target="slide6.xml"/><Relationship Id="rId19" Type="http://schemas.microsoft.com/office/2007/relationships/hdphoto" Target="../media/hdphoto6.wdp"/><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5.gif"/></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0.png"/><Relationship Id="rId1" Type="http://schemas.openxmlformats.org/officeDocument/2006/relationships/slideLayout" Target="../slideLayouts/slideLayout13.xml"/><Relationship Id="rId4" Type="http://schemas.microsoft.com/office/2007/relationships/hdphoto" Target="../media/hdphoto6.wdp"/></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gif"/><Relationship Id="rId3" Type="http://schemas.openxmlformats.org/officeDocument/2006/relationships/image" Target="../media/image16.png"/><Relationship Id="rId7" Type="http://schemas.openxmlformats.org/officeDocument/2006/relationships/slide" Target="slide7.xml"/><Relationship Id="rId12" Type="http://schemas.openxmlformats.org/officeDocument/2006/relationships/image" Target="../media/image24.gif"/><Relationship Id="rId2" Type="http://schemas.openxmlformats.org/officeDocument/2006/relationships/image" Target="../media/image15.gif"/><Relationship Id="rId16" Type="http://schemas.microsoft.com/office/2007/relationships/hdphoto" Target="../media/hdphoto6.wdp"/><Relationship Id="rId1" Type="http://schemas.openxmlformats.org/officeDocument/2006/relationships/slideLayout" Target="../slideLayouts/slideLayout13.xml"/><Relationship Id="rId6" Type="http://schemas.openxmlformats.org/officeDocument/2006/relationships/image" Target="../media/image20.png"/><Relationship Id="rId11" Type="http://schemas.openxmlformats.org/officeDocument/2006/relationships/image" Target="../media/image23.png"/><Relationship Id="rId5" Type="http://schemas.openxmlformats.org/officeDocument/2006/relationships/image" Target="../media/image18.jpe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slide" Target="slide9.xml"/><Relationship Id="rId14" Type="http://schemas.openxmlformats.org/officeDocument/2006/relationships/image" Target="../media/image26.gif"/></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0.png"/><Relationship Id="rId1" Type="http://schemas.openxmlformats.org/officeDocument/2006/relationships/slideLayout" Target="../slideLayouts/slideLayout13.xml"/><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35F503D1-6009-41D2-A9FA-38BDE410755D}"/>
              </a:ext>
            </a:extLst>
          </p:cNvPr>
          <p:cNvPicPr>
            <a:picLocks noChangeAspect="1"/>
          </p:cNvPicPr>
          <p:nvPr/>
        </p:nvPicPr>
        <p:blipFill>
          <a:blip r:embed="rId6"/>
          <a:stretch>
            <a:fillRect/>
          </a:stretch>
        </p:blipFill>
        <p:spPr>
          <a:xfrm>
            <a:off x="9090302" y="1701460"/>
            <a:ext cx="1716405" cy="852762"/>
          </a:xfrm>
          <a:prstGeom prst="rect">
            <a:avLst/>
          </a:prstGeom>
        </p:spPr>
      </p:pic>
      <p:pic>
        <p:nvPicPr>
          <p:cNvPr id="16" name="图片 15">
            <a:extLst>
              <a:ext uri="{FF2B5EF4-FFF2-40B4-BE49-F238E27FC236}">
                <a16:creationId xmlns:a16="http://schemas.microsoft.com/office/drawing/2014/main" id="{9BA0DE1C-1F6C-4D81-AFB8-F34342A30566}"/>
              </a:ext>
            </a:extLst>
          </p:cNvPr>
          <p:cNvPicPr>
            <a:picLocks noChangeAspect="1"/>
          </p:cNvPicPr>
          <p:nvPr/>
        </p:nvPicPr>
        <p:blipFill>
          <a:blip r:embed="rId7"/>
          <a:stretch>
            <a:fillRect/>
          </a:stretch>
        </p:blipFill>
        <p:spPr>
          <a:xfrm>
            <a:off x="9090302" y="79547"/>
            <a:ext cx="3247060" cy="1823184"/>
          </a:xfrm>
          <a:prstGeom prst="rect">
            <a:avLst/>
          </a:prstGeom>
        </p:spPr>
      </p:pic>
      <p:pic>
        <p:nvPicPr>
          <p:cNvPr id="2" name="流行童趣游戏活动欢快背景音乐">
            <a:hlinkClick r:id="" action="ppaction://media"/>
            <a:extLst>
              <a:ext uri="{FF2B5EF4-FFF2-40B4-BE49-F238E27FC236}">
                <a16:creationId xmlns:a16="http://schemas.microsoft.com/office/drawing/2014/main" id="{05393959-33C3-431C-9F45-59827087AEC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29369" y="27718"/>
            <a:ext cx="487363" cy="487363"/>
          </a:xfrm>
          <a:prstGeom prst="rect">
            <a:avLst/>
          </a:prstGeom>
        </p:spPr>
      </p:pic>
      <p:pic>
        <p:nvPicPr>
          <p:cNvPr id="21" name="图片 17">
            <a:extLst>
              <a:ext uri="{FF2B5EF4-FFF2-40B4-BE49-F238E27FC236}">
                <a16:creationId xmlns:a16="http://schemas.microsoft.com/office/drawing/2014/main" id="{7BF22412-9A93-4046-91C8-E80472B06273}"/>
              </a:ext>
            </a:extLst>
          </p:cNvPr>
          <p:cNvPicPr>
            <a:picLocks noChangeAspect="1"/>
          </p:cNvPicPr>
          <p:nvPr/>
        </p:nvPicPr>
        <p:blipFill>
          <a:blip r:embed="rId9"/>
          <a:stretch>
            <a:fillRect/>
          </a:stretch>
        </p:blipFill>
        <p:spPr>
          <a:xfrm>
            <a:off x="9502577" y="762806"/>
            <a:ext cx="1459758" cy="1372182"/>
          </a:xfrm>
          <a:prstGeom prst="rect">
            <a:avLst/>
          </a:prstGeom>
        </p:spPr>
      </p:pic>
      <p:pic>
        <p:nvPicPr>
          <p:cNvPr id="37" name="图片 6">
            <a:extLst>
              <a:ext uri="{FF2B5EF4-FFF2-40B4-BE49-F238E27FC236}">
                <a16:creationId xmlns:a16="http://schemas.microsoft.com/office/drawing/2014/main" id="{D8F3CAB5-241C-4434-966E-B147D8FC3A8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92084" y="-363803"/>
            <a:ext cx="3223404" cy="2249410"/>
          </a:xfrm>
          <a:prstGeom prst="rect">
            <a:avLst/>
          </a:prstGeom>
        </p:spPr>
      </p:pic>
      <p:pic>
        <p:nvPicPr>
          <p:cNvPr id="38" name="Picture 3" descr="C:\Users\HP\Desktop\pngtree-cloud-1252454-png-image_1737347.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6719" b="87500" l="1875" r="97813"/>
                    </a14:imgEffect>
                  </a14:imgLayer>
                </a14:imgProps>
              </a:ext>
              <a:ext uri="{28A0092B-C50C-407E-A947-70E740481C1C}">
                <a14:useLocalDpi xmlns:a14="http://schemas.microsoft.com/office/drawing/2010/main" val="0"/>
              </a:ext>
            </a:extLst>
          </a:blip>
          <a:srcRect/>
          <a:stretch>
            <a:fillRect/>
          </a:stretch>
        </p:blipFill>
        <p:spPr bwMode="auto">
          <a:xfrm>
            <a:off x="3203786" y="-3361868"/>
            <a:ext cx="9685037" cy="74297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0237" y="531042"/>
            <a:ext cx="3135797" cy="796469"/>
          </a:xfrm>
          <a:prstGeom prst="cloud">
            <a:avLst/>
          </a:prstGeom>
          <a:noFill/>
          <a:ln w="28575">
            <a:noFill/>
            <a:prstDash val="sysDash"/>
          </a:ln>
        </p:spPr>
        <p:txBody>
          <a:bodyPr wrap="square" rtlCol="0">
            <a:spAutoFit/>
          </a:bodyPr>
          <a:lstStyle/>
          <a:p>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Tập</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làm</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văn</a:t>
            </a:r>
            <a:endPar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endParaRPr>
          </a:p>
        </p:txBody>
      </p:sp>
      <p:sp>
        <p:nvSpPr>
          <p:cNvPr id="41" name="文本框 9">
            <a:extLst>
              <a:ext uri="{FF2B5EF4-FFF2-40B4-BE49-F238E27FC236}">
                <a16:creationId xmlns:a16="http://schemas.microsoft.com/office/drawing/2014/main" id="{5935B7E4-1580-4912-8F03-F687088AE727}"/>
              </a:ext>
            </a:extLst>
          </p:cNvPr>
          <p:cNvSpPr txBox="1"/>
          <p:nvPr/>
        </p:nvSpPr>
        <p:spPr>
          <a:xfrm>
            <a:off x="4426340" y="699274"/>
            <a:ext cx="8107187" cy="1754326"/>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altLang="zh-CN" sz="5400" b="1" cap="all" dirty="0">
                <a:ln w="0"/>
                <a:effectLst>
                  <a:glow rad="139700">
                    <a:schemeClr val="accent5">
                      <a:satMod val="175000"/>
                      <a:alpha val="40000"/>
                    </a:schemeClr>
                  </a:glow>
                  <a:reflection blurRad="12700" stA="50000" endPos="50000" dist="5000" dir="5400000" sy="-100000" rotWithShape="0"/>
                </a:effectLst>
                <a:latin typeface="Viva-BoldExtraExtended" pitchFamily="2" charset="0"/>
                <a:ea typeface="Viva-BoldExtraExtended" pitchFamily="2" charset="0"/>
                <a:cs typeface="Viva-BoldExtraExtended" pitchFamily="2" charset="0"/>
              </a:rPr>
              <a:t>THẾ NÀO LÀ MIÊU TẢ</a:t>
            </a:r>
            <a:endParaRPr lang="zh-CN" altLang="en-US" sz="5400" b="1" cap="all" dirty="0">
              <a:ln w="0"/>
              <a:effectLst>
                <a:glow rad="139700">
                  <a:schemeClr val="accent5">
                    <a:satMod val="175000"/>
                    <a:alpha val="40000"/>
                  </a:schemeClr>
                </a:glow>
                <a:reflection blurRad="12700" stA="50000" endPos="50000" dist="5000" dir="5400000" sy="-100000" rotWithShape="0"/>
              </a:effectLst>
              <a:latin typeface="Viva-BoldExtraExtended" pitchFamily="2" charset="0"/>
              <a:ea typeface="Viva-BoldExtraExtended" pitchFamily="2" charset="0"/>
              <a:cs typeface="Viva-BoldExtraExtended" pitchFamily="2" charset="0"/>
            </a:endParaRPr>
          </a:p>
        </p:txBody>
      </p:sp>
      <p:sp>
        <p:nvSpPr>
          <p:cNvPr id="42" name="文本框 9">
            <a:extLst>
              <a:ext uri="{FF2B5EF4-FFF2-40B4-BE49-F238E27FC236}">
                <a16:creationId xmlns:a16="http://schemas.microsoft.com/office/drawing/2014/main" id="{5935B7E4-1580-4912-8F03-F687088AE727}"/>
              </a:ext>
            </a:extLst>
          </p:cNvPr>
          <p:cNvSpPr txBox="1"/>
          <p:nvPr/>
        </p:nvSpPr>
        <p:spPr>
          <a:xfrm>
            <a:off x="4488622" y="730193"/>
            <a:ext cx="8107187" cy="1754326"/>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altLang="zh-CN"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139700">
                    <a:schemeClr val="accent5">
                      <a:satMod val="175000"/>
                      <a:alpha val="40000"/>
                    </a:schemeClr>
                  </a:glow>
                  <a:reflection blurRad="12700" stA="50000" endPos="50000" dist="5000" dir="5400000" sy="-100000" rotWithShape="0"/>
                </a:effectLst>
                <a:latin typeface="Viva-BoldExtraExtended" pitchFamily="2" charset="0"/>
                <a:ea typeface="Viva-BoldExtraExtended" pitchFamily="2" charset="0"/>
                <a:cs typeface="Viva-BoldExtraExtended" pitchFamily="2" charset="0"/>
              </a:rPr>
              <a:t>THẾ NÀO LÀ MIÊU TẢ</a:t>
            </a:r>
            <a:endParaRPr lang="zh-CN" alt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139700">
                  <a:schemeClr val="accent5">
                    <a:satMod val="175000"/>
                    <a:alpha val="40000"/>
                  </a:schemeClr>
                </a:glow>
                <a:reflection blurRad="12700" stA="50000" endPos="50000" dist="5000" dir="5400000" sy="-100000" rotWithShape="0"/>
              </a:effectLst>
              <a:latin typeface="Viva-BoldExtraExtended" pitchFamily="2" charset="0"/>
              <a:ea typeface="Viva-BoldExtraExtended" pitchFamily="2" charset="0"/>
              <a:cs typeface="Viva-BoldExtraExtended" pitchFamily="2" charset="0"/>
            </a:endParaRPr>
          </a:p>
        </p:txBody>
      </p:sp>
      <p:pic>
        <p:nvPicPr>
          <p:cNvPr id="1026" name="Picture 2" descr="C:\Users\HP\Desktop\kisspng-tree-illustration-vector-hand-painted-tree-on-the-parrot-5aaef80476d328.4842660215214161964867.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99340" l="0" r="99222">
                        <a14:foregroundMark x1="31111" y1="46038" x2="35444" y2="42736"/>
                        <a14:backgroundMark x1="50333" y1="2547" x2="52222" y2="660"/>
                        <a14:backgroundMark x1="52222" y1="42264" x2="55000" y2="40189"/>
                        <a14:backgroundMark x1="44444" y1="56698" x2="44222" y2="55566"/>
                      </a14:backgroundRemoval>
                    </a14:imgEffect>
                  </a14:imgLayer>
                </a14:imgProps>
              </a:ext>
              <a:ext uri="{28A0092B-C50C-407E-A947-70E740481C1C}">
                <a14:useLocalDpi xmlns:a14="http://schemas.microsoft.com/office/drawing/2010/main" val="0"/>
              </a:ext>
            </a:extLst>
          </a:blip>
          <a:srcRect/>
          <a:stretch>
            <a:fillRect/>
          </a:stretch>
        </p:blipFill>
        <p:spPr bwMode="auto">
          <a:xfrm>
            <a:off x="7747920" y="2338167"/>
            <a:ext cx="4022355" cy="473744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C:\Users\HP\Desktop\a77fe80de587f4bfb18afed0975d51c5.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3000" b="97333" l="667" r="97000">
                        <a14:foregroundMark x1="40667" y1="35500" x2="43667" y2="39667"/>
                        <a14:foregroundMark x1="55500" y1="35000" x2="48500" y2="40500"/>
                        <a14:backgroundMark x1="50333" y1="75167" x2="50833" y2="91000"/>
                      </a14:backgroundRemoval>
                    </a14:imgEffect>
                  </a14:imgLayer>
                </a14:imgProps>
              </a:ext>
              <a:ext uri="{28A0092B-C50C-407E-A947-70E740481C1C}">
                <a14:useLocalDpi xmlns:a14="http://schemas.microsoft.com/office/drawing/2010/main" val="0"/>
              </a:ext>
            </a:extLst>
          </a:blip>
          <a:srcRect/>
          <a:stretch>
            <a:fillRect/>
          </a:stretch>
        </p:blipFill>
        <p:spPr bwMode="auto">
          <a:xfrm>
            <a:off x="10319542" y="4267388"/>
            <a:ext cx="2699363" cy="269936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download-000978-ban-cung-truong-di-hoc-minh-hoa-vector-phang-vai-hoc-sinh-trong-dong-phuc-nam-tay-nhan-vat-hoat-hinh-free-vector.jp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4193" b="89937" l="3642" r="89901">
                        <a14:foregroundMark x1="57119" y1="45493" x2="53146" y2="48847"/>
                        <a14:foregroundMark x1="64901" y1="45283" x2="70199" y2="47379"/>
                        <a14:foregroundMark x1="68377" y1="74004" x2="70364" y2="78197"/>
                        <a14:foregroundMark x1="57781" y1="74633" x2="57450" y2="79455"/>
                        <a14:foregroundMark x1="57450" y1="79455" x2="57450" y2="79455"/>
                        <a14:foregroundMark x1="43874" y1="74633" x2="45695" y2="80922"/>
                        <a14:foregroundMark x1="31126" y1="73166" x2="25993" y2="78826"/>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554356" y="4067849"/>
            <a:ext cx="4204742" cy="332063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P\Desktop\de888d9355f6392732f43cdfeb66b145.png_wh860.png"/>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1172" b="97024" l="4070" r="91395">
                        <a14:foregroundMark x1="40581" y1="26330" x2="39186" y2="23535"/>
                        <a14:foregroundMark x1="59767" y1="26150" x2="60000" y2="21731"/>
                      </a14:backgroundRemoval>
                    </a14:imgEffect>
                  </a14:imgLayer>
                </a14:imgProps>
              </a:ext>
              <a:ext uri="{28A0092B-C50C-407E-A947-70E740481C1C}">
                <a14:useLocalDpi xmlns:a14="http://schemas.microsoft.com/office/drawing/2010/main" val="0"/>
              </a:ext>
            </a:extLst>
          </a:blip>
          <a:srcRect/>
          <a:stretch>
            <a:fillRect/>
          </a:stretch>
        </p:blipFill>
        <p:spPr bwMode="auto">
          <a:xfrm>
            <a:off x="3199640" y="3788511"/>
            <a:ext cx="2008951" cy="2024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181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7651" y="5191125"/>
            <a:ext cx="6477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158">
            <a:hlinkClick r:id="" action="ppaction://noaction"/>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2434" y="5246688"/>
            <a:ext cx="1181100"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vuidehoc">
            <a:hlinkClick r:id="" action="ppaction://media"/>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00" y="-5032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Hình ảnh hoa phượng đẹp ý nghĩa về loài hoa phượ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2467" y="1514476"/>
            <a:ext cx="6792384"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518" y="511175"/>
            <a:ext cx="12052300" cy="610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3a">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008968" y="3565525"/>
            <a:ext cx="3026833" cy="2095500"/>
          </a:xfrm>
          <a:prstGeom prst="rect">
            <a:avLst/>
          </a:prstGeom>
          <a:noFill/>
          <a:ln w="57150">
            <a:solidFill>
              <a:srgbClr val="7D4C18"/>
            </a:solidFill>
            <a:miter lim="800000"/>
            <a:headEnd/>
            <a:tailEnd/>
          </a:ln>
          <a:extLst>
            <a:ext uri="{909E8E84-426E-40DD-AFC4-6F175D3DCCD1}">
              <a14:hiddenFill xmlns:a14="http://schemas.microsoft.com/office/drawing/2010/main">
                <a:solidFill>
                  <a:srgbClr val="FFFFFF"/>
                </a:solidFill>
              </a14:hiddenFill>
            </a:ext>
          </a:extLst>
        </p:spPr>
      </p:pic>
      <p:pic>
        <p:nvPicPr>
          <p:cNvPr id="24" name="4a">
            <a:hlinkClick r:id="rId9" action="ppaction://hlinksldjump"/>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332134" y="3671888"/>
            <a:ext cx="3155951" cy="1917700"/>
          </a:xfrm>
          <a:prstGeom prst="rect">
            <a:avLst/>
          </a:prstGeom>
          <a:noFill/>
          <a:ln w="76200">
            <a:solidFill>
              <a:srgbClr val="7D4C18"/>
            </a:solidFill>
            <a:miter lim="800000"/>
            <a:headEnd/>
            <a:tailEnd/>
          </a:ln>
          <a:extLst>
            <a:ext uri="{909E8E84-426E-40DD-AFC4-6F175D3DCCD1}">
              <a14:hiddenFill xmlns:a14="http://schemas.microsoft.com/office/drawing/2010/main">
                <a:solidFill>
                  <a:srgbClr val="FFFFFF"/>
                </a:solidFill>
              </a14:hiddenFill>
            </a:ext>
          </a:extLst>
        </p:spPr>
      </p:pic>
      <p:pic>
        <p:nvPicPr>
          <p:cNvPr id="20489" name="Picture 2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967" y="574675"/>
            <a:ext cx="11684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2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74751" y="736600"/>
            <a:ext cx="1128183"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3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302933" y="604839"/>
            <a:ext cx="1060451" cy="79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C:\Users\HP\Desktop\unnamed.jpg"/>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394063" y="-496139"/>
            <a:ext cx="390144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HP\Desktop\unnamed.jpg"/>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8378253" y="3781744"/>
            <a:ext cx="3901440" cy="390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51856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xit" presetSubtype="32" fill="hold" nodeType="clickEffect">
                                  <p:stCondLst>
                                    <p:cond delay="0"/>
                                  </p:stCondLst>
                                  <p:childTnLst>
                                    <p:anim calcmode="lin" valueType="num">
                                      <p:cBhvr>
                                        <p:cTn id="6" dur="500"/>
                                        <p:tgtEl>
                                          <p:spTgt spid="23"/>
                                        </p:tgtEl>
                                        <p:attrNameLst>
                                          <p:attrName>ppt_w</p:attrName>
                                        </p:attrNameLst>
                                      </p:cBhvr>
                                      <p:tavLst>
                                        <p:tav tm="0">
                                          <p:val>
                                            <p:strVal val="ppt_w"/>
                                          </p:val>
                                        </p:tav>
                                        <p:tav tm="100000">
                                          <p:val>
                                            <p:fltVal val="0"/>
                                          </p:val>
                                        </p:tav>
                                      </p:tavLst>
                                    </p:anim>
                                    <p:anim calcmode="lin" valueType="num">
                                      <p:cBhvr>
                                        <p:cTn id="7" dur="500"/>
                                        <p:tgtEl>
                                          <p:spTgt spid="23"/>
                                        </p:tgtEl>
                                        <p:attrNameLst>
                                          <p:attrName>ppt_h</p:attrName>
                                        </p:attrNameLst>
                                      </p:cBhvr>
                                      <p:tavLst>
                                        <p:tav tm="0">
                                          <p:val>
                                            <p:strVal val="ppt_h"/>
                                          </p:val>
                                        </p:tav>
                                        <p:tav tm="100000">
                                          <p:val>
                                            <p:fltVal val="0"/>
                                          </p:val>
                                        </p:tav>
                                      </p:tavLst>
                                    </p:anim>
                                    <p:animEffect transition="out" filter="fade">
                                      <p:cBhvr>
                                        <p:cTn id="8" dur="500"/>
                                        <p:tgtEl>
                                          <p:spTgt spid="23"/>
                                        </p:tgtEl>
                                      </p:cBhvr>
                                    </p:animEffect>
                                    <p:set>
                                      <p:cBhvr>
                                        <p:cTn id="9"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4"/>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10" presetClass="exit" presetSubtype="0" fill="hold" nodeType="clickEffect">
                                  <p:stCondLst>
                                    <p:cond delay="0"/>
                                  </p:stCondLst>
                                  <p:childTnLst>
                                    <p:animEffect transition="out" filter="fade">
                                      <p:cBhvr>
                                        <p:cTn id="14" dur="500"/>
                                        <p:tgtEl>
                                          <p:spTgt spid="24"/>
                                        </p:tgtEl>
                                      </p:cBhvr>
                                    </p:animEffect>
                                    <p:set>
                                      <p:cBhvr>
                                        <p:cTn id="1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00" y="0"/>
            <a:ext cx="1334558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078817" y="1125538"/>
            <a:ext cx="7298267" cy="4464050"/>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en-US" dirty="0"/>
              <a:t> </a:t>
            </a:r>
          </a:p>
        </p:txBody>
      </p:sp>
      <p:sp>
        <p:nvSpPr>
          <p:cNvPr id="21508" name="TextBox 3"/>
          <p:cNvSpPr txBox="1">
            <a:spLocks noChangeArrowheads="1"/>
          </p:cNvSpPr>
          <p:nvPr/>
        </p:nvSpPr>
        <p:spPr bwMode="auto">
          <a:xfrm>
            <a:off x="4419601" y="1263651"/>
            <a:ext cx="691303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FF0000"/>
                </a:solidFill>
              </a:rPr>
              <a:t>Ô cửa 4: Có mấy cách mở bài trong bài văn kể chuyện?</a:t>
            </a:r>
          </a:p>
        </p:txBody>
      </p:sp>
      <p:sp>
        <p:nvSpPr>
          <p:cNvPr id="19461" name="TextBox 4"/>
          <p:cNvSpPr txBox="1">
            <a:spLocks noChangeArrowheads="1"/>
          </p:cNvSpPr>
          <p:nvPr/>
        </p:nvSpPr>
        <p:spPr bwMode="auto">
          <a:xfrm>
            <a:off x="4428068" y="2193926"/>
            <a:ext cx="691303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9900CC"/>
                </a:solidFill>
              </a:rPr>
              <a:t>A. 1 cách ( MB trực tiếp)</a:t>
            </a:r>
          </a:p>
        </p:txBody>
      </p:sp>
      <p:sp>
        <p:nvSpPr>
          <p:cNvPr id="21510" name="TextBox 5"/>
          <p:cNvSpPr txBox="1">
            <a:spLocks noChangeArrowheads="1"/>
          </p:cNvSpPr>
          <p:nvPr/>
        </p:nvSpPr>
        <p:spPr bwMode="auto">
          <a:xfrm>
            <a:off x="4419600" y="3126730"/>
            <a:ext cx="69130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dirty="0">
                <a:solidFill>
                  <a:srgbClr val="9900CC"/>
                </a:solidFill>
              </a:rPr>
              <a:t>B. 2 </a:t>
            </a:r>
            <a:r>
              <a:rPr lang="en-US" altLang="en-US" sz="2400" b="1" dirty="0" err="1">
                <a:solidFill>
                  <a:srgbClr val="9900CC"/>
                </a:solidFill>
              </a:rPr>
              <a:t>cách</a:t>
            </a:r>
            <a:r>
              <a:rPr lang="en-US" altLang="en-US" sz="2400" b="1" dirty="0">
                <a:solidFill>
                  <a:srgbClr val="9900CC"/>
                </a:solidFill>
              </a:rPr>
              <a:t> ( MB </a:t>
            </a:r>
            <a:r>
              <a:rPr lang="en-US" altLang="en-US" sz="2400" b="1" dirty="0" err="1">
                <a:solidFill>
                  <a:srgbClr val="9900CC"/>
                </a:solidFill>
              </a:rPr>
              <a:t>trực</a:t>
            </a:r>
            <a:r>
              <a:rPr lang="en-US" altLang="en-US" sz="2400" b="1" dirty="0">
                <a:solidFill>
                  <a:srgbClr val="9900CC"/>
                </a:solidFill>
              </a:rPr>
              <a:t> </a:t>
            </a:r>
            <a:r>
              <a:rPr lang="en-US" altLang="en-US" sz="2400" b="1" dirty="0" err="1">
                <a:solidFill>
                  <a:srgbClr val="9900CC"/>
                </a:solidFill>
              </a:rPr>
              <a:t>tiếp</a:t>
            </a:r>
            <a:r>
              <a:rPr lang="en-US" altLang="en-US" sz="2400" b="1" dirty="0">
                <a:solidFill>
                  <a:srgbClr val="9900CC"/>
                </a:solidFill>
              </a:rPr>
              <a:t>, MB </a:t>
            </a:r>
            <a:r>
              <a:rPr lang="en-US" altLang="en-US" sz="2400" b="1" dirty="0" err="1">
                <a:solidFill>
                  <a:srgbClr val="9900CC"/>
                </a:solidFill>
              </a:rPr>
              <a:t>gián</a:t>
            </a:r>
            <a:r>
              <a:rPr lang="en-US" altLang="en-US" sz="2400" b="1" dirty="0">
                <a:solidFill>
                  <a:srgbClr val="9900CC"/>
                </a:solidFill>
              </a:rPr>
              <a:t> </a:t>
            </a:r>
            <a:r>
              <a:rPr lang="en-US" altLang="en-US" sz="2400" b="1" dirty="0" err="1">
                <a:solidFill>
                  <a:srgbClr val="9900CC"/>
                </a:solidFill>
              </a:rPr>
              <a:t>tiếp</a:t>
            </a:r>
            <a:r>
              <a:rPr lang="en-US" altLang="en-US" sz="2400" b="1" dirty="0">
                <a:solidFill>
                  <a:srgbClr val="9900CC"/>
                </a:solidFill>
              </a:rPr>
              <a:t>)</a:t>
            </a:r>
          </a:p>
        </p:txBody>
      </p:sp>
      <p:sp>
        <p:nvSpPr>
          <p:cNvPr id="19463" name="TextBox 6"/>
          <p:cNvSpPr txBox="1">
            <a:spLocks noChangeArrowheads="1"/>
          </p:cNvSpPr>
          <p:nvPr/>
        </p:nvSpPr>
        <p:spPr bwMode="auto">
          <a:xfrm>
            <a:off x="4387852" y="4062413"/>
            <a:ext cx="691303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9900CC"/>
                </a:solidFill>
              </a:rPr>
              <a:t>C. 3 cách ( MB trực tiếp, MB gián tiếp, MB mở rộng) </a:t>
            </a:r>
          </a:p>
        </p:txBody>
      </p:sp>
      <p:pic>
        <p:nvPicPr>
          <p:cNvPr id="8" name="Picture 2" descr="C:\Users\HP\Desktop\unnamed.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492034" y="-958214"/>
            <a:ext cx="390144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HP\Desktop\unnamed.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8921631" y="3781744"/>
            <a:ext cx="3901440" cy="390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56275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xit" presetSubtype="21" fill="hold" grpId="0" nodeType="clickEffect">
                                  <p:stCondLst>
                                    <p:cond delay="0"/>
                                  </p:stCondLst>
                                  <p:childTnLst>
                                    <p:animEffect transition="out" filter="barn(inVertical)">
                                      <p:cBhvr>
                                        <p:cTn id="6" dur="500"/>
                                        <p:tgtEl>
                                          <p:spTgt spid="19461"/>
                                        </p:tgtEl>
                                      </p:cBhvr>
                                    </p:animEffect>
                                    <p:set>
                                      <p:cBhvr>
                                        <p:cTn id="7" dur="1" fill="hold">
                                          <p:stCondLst>
                                            <p:cond delay="499"/>
                                          </p:stCondLst>
                                        </p:cTn>
                                        <p:tgtEl>
                                          <p:spTgt spid="19461"/>
                                        </p:tgtEl>
                                        <p:attrNameLst>
                                          <p:attrName>style.visibility</p:attrName>
                                        </p:attrNameLst>
                                      </p:cBhvr>
                                      <p:to>
                                        <p:strVal val="hidden"/>
                                      </p:to>
                                    </p:set>
                                  </p:childTnLst>
                                </p:cTn>
                              </p:par>
                              <p:par>
                                <p:cTn id="8" presetID="16" presetClass="exit" presetSubtype="21" fill="hold" grpId="0" nodeType="withEffect">
                                  <p:stCondLst>
                                    <p:cond delay="0"/>
                                  </p:stCondLst>
                                  <p:childTnLst>
                                    <p:animEffect transition="out" filter="barn(inVertical)">
                                      <p:cBhvr>
                                        <p:cTn id="9" dur="500"/>
                                        <p:tgtEl>
                                          <p:spTgt spid="19463"/>
                                        </p:tgtEl>
                                      </p:cBhvr>
                                    </p:animEffect>
                                    <p:set>
                                      <p:cBhvr>
                                        <p:cTn id="10" dur="1" fill="hold">
                                          <p:stCondLst>
                                            <p:cond delay="499"/>
                                          </p:stCondLst>
                                        </p:cTn>
                                        <p:tgtEl>
                                          <p:spTgt spid="1946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7651" y="5191125"/>
            <a:ext cx="6477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158">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2434" y="5246688"/>
            <a:ext cx="1181100"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vuidehoc">
            <a:hlinkClick r:id="" action="ppaction://media"/>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700" y="-5032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4" descr="Hình ảnh hoa phượng đẹp ý nghĩa về loài hoa phượ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2467" y="1514476"/>
            <a:ext cx="6792384"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967" y="604838"/>
            <a:ext cx="12052300" cy="610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4a">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332134" y="3671889"/>
            <a:ext cx="3155951" cy="1989137"/>
          </a:xfrm>
          <a:prstGeom prst="rect">
            <a:avLst/>
          </a:prstGeom>
          <a:noFill/>
          <a:ln w="76200">
            <a:solidFill>
              <a:srgbClr val="7D4C18"/>
            </a:solidFill>
            <a:miter lim="800000"/>
            <a:headEnd/>
            <a:tailEnd/>
          </a:ln>
          <a:extLst>
            <a:ext uri="{909E8E84-426E-40DD-AFC4-6F175D3DCCD1}">
              <a14:hiddenFill xmlns:a14="http://schemas.microsoft.com/office/drawing/2010/main">
                <a:solidFill>
                  <a:srgbClr val="FFFFFF"/>
                </a:solidFill>
              </a14:hiddenFill>
            </a:ext>
          </a:extLst>
        </p:spPr>
      </p:pic>
      <p:pic>
        <p:nvPicPr>
          <p:cNvPr id="22536" name="Picture 2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967" y="574675"/>
            <a:ext cx="11684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2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74751" y="736600"/>
            <a:ext cx="1128183"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3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302933" y="604839"/>
            <a:ext cx="1060451" cy="79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C:\Users\HP\Desktop\unnamed.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394063" y="-496139"/>
            <a:ext cx="390144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HP\Desktop\unnamed.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8355573" y="3781744"/>
            <a:ext cx="3901440" cy="390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33872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3554" name="Picture 4" descr="Hình ảnh hoa phượng đẹp ý nghĩa về loài hoa phượ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785" b="94024" l="2985" r="100000"/>
                    </a14:imgEffect>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05190" y="407661"/>
            <a:ext cx="12048067" cy="594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4581676" y="5831216"/>
            <a:ext cx="6084551" cy="523220"/>
          </a:xfrm>
          <a:prstGeom prst="rect">
            <a:avLst/>
          </a:prstGeom>
          <a:solidFill>
            <a:schemeClr val="accent5">
              <a:lumMod val="20000"/>
              <a:lumOff val="80000"/>
            </a:schemeClr>
          </a:solidFill>
          <a:ln w="9525">
            <a:solidFill>
              <a:srgbClr val="000000"/>
            </a:solidFill>
            <a:prstDash val="sysDash"/>
            <a:miter lim="800000"/>
            <a:headEnd/>
            <a:tailEnd/>
          </a:ln>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Tìm</a:t>
            </a:r>
            <a:r>
              <a:rPr lang="en-US" alt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 </a:t>
            </a:r>
            <a:r>
              <a:rPr lang="en-US" alt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các</a:t>
            </a:r>
            <a:r>
              <a:rPr lang="en-US" alt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 </a:t>
            </a:r>
            <a:r>
              <a:rPr lang="en-US" alt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từ</a:t>
            </a:r>
            <a:r>
              <a:rPr lang="en-US" alt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 </a:t>
            </a:r>
            <a:r>
              <a:rPr lang="en-US" alt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chỉ</a:t>
            </a:r>
            <a:r>
              <a:rPr lang="en-US" alt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 </a:t>
            </a:r>
            <a:r>
              <a:rPr lang="en-US" alt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đặc</a:t>
            </a:r>
            <a:r>
              <a:rPr lang="en-US" alt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 </a:t>
            </a:r>
            <a:r>
              <a:rPr lang="en-US" alt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điểm</a:t>
            </a:r>
            <a:r>
              <a:rPr lang="en-US" alt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 </a:t>
            </a:r>
            <a:r>
              <a:rPr lang="en-US" alt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về</a:t>
            </a:r>
            <a:r>
              <a:rPr lang="en-US" alt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 </a:t>
            </a:r>
            <a:r>
              <a:rPr lang="en-US" alt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cây</a:t>
            </a:r>
            <a:r>
              <a:rPr lang="en-US" alt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 </a:t>
            </a:r>
            <a:r>
              <a:rPr lang="en-US" alt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rPr>
              <a:t>phượng</a:t>
            </a:r>
            <a:endParaRPr lang="en-US" alt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9Slide03 AmpleSoft Bold" pitchFamily="2" charset="0"/>
            </a:endParaRPr>
          </a:p>
        </p:txBody>
      </p:sp>
    </p:spTree>
    <p:extLst>
      <p:ext uri="{BB962C8B-B14F-4D97-AF65-F5344CB8AC3E}">
        <p14:creationId xmlns:p14="http://schemas.microsoft.com/office/powerpoint/2010/main" val="191348703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54" y="0"/>
            <a:ext cx="12192000" cy="6858000"/>
          </a:xfrm>
          <a:prstGeom prst="rect">
            <a:avLst/>
          </a:prstGeom>
        </p:spPr>
      </p:pic>
      <p:grpSp>
        <p:nvGrpSpPr>
          <p:cNvPr id="27" name="组合 26">
            <a:extLst>
              <a:ext uri="{FF2B5EF4-FFF2-40B4-BE49-F238E27FC236}">
                <a16:creationId xmlns:a16="http://schemas.microsoft.com/office/drawing/2014/main" id="{68F85452-4E40-40DC-9526-CC39C4FD4A99}"/>
              </a:ext>
            </a:extLst>
          </p:cNvPr>
          <p:cNvGrpSpPr/>
          <p:nvPr/>
        </p:nvGrpSpPr>
        <p:grpSpPr>
          <a:xfrm rot="511293">
            <a:off x="3486184" y="1767873"/>
            <a:ext cx="6216649" cy="5019675"/>
            <a:chOff x="2908301" y="1417638"/>
            <a:chExt cx="6216649" cy="5019675"/>
          </a:xfrm>
        </p:grpSpPr>
        <p:sp>
          <p:nvSpPr>
            <p:cNvPr id="11" name="Freeform 5">
              <a:extLst>
                <a:ext uri="{FF2B5EF4-FFF2-40B4-BE49-F238E27FC236}">
                  <a16:creationId xmlns:a16="http://schemas.microsoft.com/office/drawing/2014/main" id="{81683AAA-366D-49F2-A8CB-69BD44099CC6}"/>
                </a:ext>
              </a:extLst>
            </p:cNvPr>
            <p:cNvSpPr>
              <a:spLocks/>
            </p:cNvSpPr>
            <p:nvPr/>
          </p:nvSpPr>
          <p:spPr bwMode="auto">
            <a:xfrm>
              <a:off x="2908301" y="1417638"/>
              <a:ext cx="6051550" cy="4633913"/>
            </a:xfrm>
            <a:custGeom>
              <a:avLst/>
              <a:gdLst>
                <a:gd name="T0" fmla="*/ 127 w 769"/>
                <a:gd name="T1" fmla="*/ 588 h 588"/>
                <a:gd name="T2" fmla="*/ 9 w 769"/>
                <a:gd name="T3" fmla="*/ 156 h 588"/>
                <a:gd name="T4" fmla="*/ 337 w 769"/>
                <a:gd name="T5" fmla="*/ 43 h 588"/>
                <a:gd name="T6" fmla="*/ 722 w 769"/>
                <a:gd name="T7" fmla="*/ 29 h 588"/>
                <a:gd name="T8" fmla="*/ 765 w 769"/>
                <a:gd name="T9" fmla="*/ 485 h 588"/>
                <a:gd name="T10" fmla="*/ 127 w 769"/>
                <a:gd name="T11" fmla="*/ 588 h 588"/>
              </a:gdLst>
              <a:ahLst/>
              <a:cxnLst>
                <a:cxn ang="0">
                  <a:pos x="T0" y="T1"/>
                </a:cxn>
                <a:cxn ang="0">
                  <a:pos x="T2" y="T3"/>
                </a:cxn>
                <a:cxn ang="0">
                  <a:pos x="T4" y="T5"/>
                </a:cxn>
                <a:cxn ang="0">
                  <a:pos x="T6" y="T7"/>
                </a:cxn>
                <a:cxn ang="0">
                  <a:pos x="T8" y="T9"/>
                </a:cxn>
                <a:cxn ang="0">
                  <a:pos x="T10" y="T11"/>
                </a:cxn>
              </a:cxnLst>
              <a:rect l="0" t="0" r="r" b="b"/>
              <a:pathLst>
                <a:path w="769" h="588">
                  <a:moveTo>
                    <a:pt x="127" y="588"/>
                  </a:moveTo>
                  <a:cubicBezTo>
                    <a:pt x="67" y="461"/>
                    <a:pt x="0" y="179"/>
                    <a:pt x="9" y="156"/>
                  </a:cubicBezTo>
                  <a:cubicBezTo>
                    <a:pt x="21" y="119"/>
                    <a:pt x="168" y="78"/>
                    <a:pt x="337" y="43"/>
                  </a:cubicBezTo>
                  <a:cubicBezTo>
                    <a:pt x="525" y="5"/>
                    <a:pt x="702" y="0"/>
                    <a:pt x="722" y="29"/>
                  </a:cubicBezTo>
                  <a:cubicBezTo>
                    <a:pt x="739" y="53"/>
                    <a:pt x="769" y="323"/>
                    <a:pt x="765" y="485"/>
                  </a:cubicBezTo>
                  <a:lnTo>
                    <a:pt x="127" y="588"/>
                  </a:lnTo>
                  <a:close/>
                </a:path>
              </a:pathLst>
            </a:custGeom>
            <a:solidFill>
              <a:srgbClr val="A66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17" name="Freeform 6">
              <a:extLst>
                <a:ext uri="{FF2B5EF4-FFF2-40B4-BE49-F238E27FC236}">
                  <a16:creationId xmlns:a16="http://schemas.microsoft.com/office/drawing/2014/main" id="{BD9FB5D5-DDCE-4836-ADE3-E8EC6FB05DCE}"/>
                </a:ext>
              </a:extLst>
            </p:cNvPr>
            <p:cNvSpPr>
              <a:spLocks/>
            </p:cNvSpPr>
            <p:nvPr/>
          </p:nvSpPr>
          <p:spPr bwMode="auto">
            <a:xfrm>
              <a:off x="3302000" y="1779588"/>
              <a:ext cx="5232400" cy="3862388"/>
            </a:xfrm>
            <a:custGeom>
              <a:avLst/>
              <a:gdLst>
                <a:gd name="T0" fmla="*/ 105 w 665"/>
                <a:gd name="T1" fmla="*/ 490 h 490"/>
                <a:gd name="T2" fmla="*/ 8 w 665"/>
                <a:gd name="T3" fmla="*/ 137 h 490"/>
                <a:gd name="T4" fmla="*/ 297 w 665"/>
                <a:gd name="T5" fmla="*/ 39 h 490"/>
                <a:gd name="T6" fmla="*/ 637 w 665"/>
                <a:gd name="T7" fmla="*/ 25 h 490"/>
                <a:gd name="T8" fmla="*/ 660 w 665"/>
                <a:gd name="T9" fmla="*/ 399 h 490"/>
                <a:gd name="T10" fmla="*/ 389 w 665"/>
                <a:gd name="T11" fmla="*/ 430 h 490"/>
                <a:gd name="T12" fmla="*/ 105 w 665"/>
                <a:gd name="T13" fmla="*/ 490 h 490"/>
              </a:gdLst>
              <a:ahLst/>
              <a:cxnLst>
                <a:cxn ang="0">
                  <a:pos x="T0" y="T1"/>
                </a:cxn>
                <a:cxn ang="0">
                  <a:pos x="T2" y="T3"/>
                </a:cxn>
                <a:cxn ang="0">
                  <a:pos x="T4" y="T5"/>
                </a:cxn>
                <a:cxn ang="0">
                  <a:pos x="T6" y="T7"/>
                </a:cxn>
                <a:cxn ang="0">
                  <a:pos x="T8" y="T9"/>
                </a:cxn>
                <a:cxn ang="0">
                  <a:pos x="T10" y="T11"/>
                </a:cxn>
                <a:cxn ang="0">
                  <a:pos x="T12" y="T13"/>
                </a:cxn>
              </a:cxnLst>
              <a:rect l="0" t="0" r="r" b="b"/>
              <a:pathLst>
                <a:path w="665" h="490">
                  <a:moveTo>
                    <a:pt x="105" y="490"/>
                  </a:moveTo>
                  <a:cubicBezTo>
                    <a:pt x="53" y="382"/>
                    <a:pt x="0" y="158"/>
                    <a:pt x="8" y="137"/>
                  </a:cubicBezTo>
                  <a:cubicBezTo>
                    <a:pt x="19" y="106"/>
                    <a:pt x="149" y="70"/>
                    <a:pt x="297" y="39"/>
                  </a:cubicBezTo>
                  <a:cubicBezTo>
                    <a:pt x="463" y="5"/>
                    <a:pt x="619" y="0"/>
                    <a:pt x="637" y="25"/>
                  </a:cubicBezTo>
                  <a:cubicBezTo>
                    <a:pt x="652" y="46"/>
                    <a:pt x="665" y="260"/>
                    <a:pt x="660" y="399"/>
                  </a:cubicBezTo>
                  <a:cubicBezTo>
                    <a:pt x="660" y="399"/>
                    <a:pt x="537" y="404"/>
                    <a:pt x="389" y="430"/>
                  </a:cubicBezTo>
                  <a:cubicBezTo>
                    <a:pt x="209" y="462"/>
                    <a:pt x="105" y="490"/>
                    <a:pt x="105" y="490"/>
                  </a:cubicBezTo>
                  <a:close/>
                </a:path>
              </a:pathLst>
            </a:custGeom>
            <a:solidFill>
              <a:srgbClr val="9BC8E7"/>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19" name="Freeform 7">
              <a:extLst>
                <a:ext uri="{FF2B5EF4-FFF2-40B4-BE49-F238E27FC236}">
                  <a16:creationId xmlns:a16="http://schemas.microsoft.com/office/drawing/2014/main" id="{B2A435FF-DEE9-4C8E-81C1-3E251775D960}"/>
                </a:ext>
              </a:extLst>
            </p:cNvPr>
            <p:cNvSpPr>
              <a:spLocks/>
            </p:cNvSpPr>
            <p:nvPr/>
          </p:nvSpPr>
          <p:spPr bwMode="auto">
            <a:xfrm>
              <a:off x="6513513" y="4829175"/>
              <a:ext cx="1187450" cy="614363"/>
            </a:xfrm>
            <a:custGeom>
              <a:avLst/>
              <a:gdLst>
                <a:gd name="T0" fmla="*/ 3 w 151"/>
                <a:gd name="T1" fmla="*/ 45 h 78"/>
                <a:gd name="T2" fmla="*/ 29 w 151"/>
                <a:gd name="T3" fmla="*/ 10 h 78"/>
                <a:gd name="T4" fmla="*/ 120 w 151"/>
                <a:gd name="T5" fmla="*/ 1 h 78"/>
                <a:gd name="T6" fmla="*/ 149 w 151"/>
                <a:gd name="T7" fmla="*/ 32 h 78"/>
                <a:gd name="T8" fmla="*/ 127 w 151"/>
                <a:gd name="T9" fmla="*/ 64 h 78"/>
                <a:gd name="T10" fmla="*/ 29 w 151"/>
                <a:gd name="T11" fmla="*/ 75 h 78"/>
                <a:gd name="T12" fmla="*/ 3 w 151"/>
                <a:gd name="T13" fmla="*/ 45 h 78"/>
              </a:gdLst>
              <a:ahLst/>
              <a:cxnLst>
                <a:cxn ang="0">
                  <a:pos x="T0" y="T1"/>
                </a:cxn>
                <a:cxn ang="0">
                  <a:pos x="T2" y="T3"/>
                </a:cxn>
                <a:cxn ang="0">
                  <a:pos x="T4" y="T5"/>
                </a:cxn>
                <a:cxn ang="0">
                  <a:pos x="T6" y="T7"/>
                </a:cxn>
                <a:cxn ang="0">
                  <a:pos x="T8" y="T9"/>
                </a:cxn>
                <a:cxn ang="0">
                  <a:pos x="T10" y="T11"/>
                </a:cxn>
                <a:cxn ang="0">
                  <a:pos x="T12" y="T13"/>
                </a:cxn>
              </a:cxnLst>
              <a:rect l="0" t="0" r="r" b="b"/>
              <a:pathLst>
                <a:path w="151" h="78">
                  <a:moveTo>
                    <a:pt x="3" y="45"/>
                  </a:moveTo>
                  <a:cubicBezTo>
                    <a:pt x="0" y="26"/>
                    <a:pt x="2" y="16"/>
                    <a:pt x="29" y="10"/>
                  </a:cubicBezTo>
                  <a:cubicBezTo>
                    <a:pt x="63" y="3"/>
                    <a:pt x="93" y="0"/>
                    <a:pt x="120" y="1"/>
                  </a:cubicBezTo>
                  <a:cubicBezTo>
                    <a:pt x="146" y="3"/>
                    <a:pt x="147" y="13"/>
                    <a:pt x="149" y="32"/>
                  </a:cubicBezTo>
                  <a:cubicBezTo>
                    <a:pt x="151" y="53"/>
                    <a:pt x="150" y="62"/>
                    <a:pt x="127" y="64"/>
                  </a:cubicBezTo>
                  <a:cubicBezTo>
                    <a:pt x="107" y="66"/>
                    <a:pt x="49" y="72"/>
                    <a:pt x="29" y="75"/>
                  </a:cubicBezTo>
                  <a:cubicBezTo>
                    <a:pt x="9" y="78"/>
                    <a:pt x="5" y="62"/>
                    <a:pt x="3" y="45"/>
                  </a:cubicBezTo>
                  <a:close/>
                </a:path>
              </a:pathLst>
            </a:custGeom>
            <a:solidFill>
              <a:srgbClr val="FFF9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1" name="Freeform 8">
              <a:extLst>
                <a:ext uri="{FF2B5EF4-FFF2-40B4-BE49-F238E27FC236}">
                  <a16:creationId xmlns:a16="http://schemas.microsoft.com/office/drawing/2014/main" id="{39AF1890-CB23-42B4-8881-3D3A6550AF00}"/>
                </a:ext>
              </a:extLst>
            </p:cNvPr>
            <p:cNvSpPr>
              <a:spLocks/>
            </p:cNvSpPr>
            <p:nvPr/>
          </p:nvSpPr>
          <p:spPr bwMode="auto">
            <a:xfrm>
              <a:off x="6969125" y="4813300"/>
              <a:ext cx="354012" cy="568325"/>
            </a:xfrm>
            <a:custGeom>
              <a:avLst/>
              <a:gdLst>
                <a:gd name="T0" fmla="*/ 0 w 45"/>
                <a:gd name="T1" fmla="*/ 6 h 72"/>
                <a:gd name="T2" fmla="*/ 11 w 45"/>
                <a:gd name="T3" fmla="*/ 72 h 72"/>
                <a:gd name="T4" fmla="*/ 43 w 45"/>
                <a:gd name="T5" fmla="*/ 69 h 72"/>
                <a:gd name="T6" fmla="*/ 33 w 45"/>
                <a:gd name="T7" fmla="*/ 3 h 72"/>
                <a:gd name="T8" fmla="*/ 0 w 45"/>
                <a:gd name="T9" fmla="*/ 6 h 72"/>
              </a:gdLst>
              <a:ahLst/>
              <a:cxnLst>
                <a:cxn ang="0">
                  <a:pos x="T0" y="T1"/>
                </a:cxn>
                <a:cxn ang="0">
                  <a:pos x="T2" y="T3"/>
                </a:cxn>
                <a:cxn ang="0">
                  <a:pos x="T4" y="T5"/>
                </a:cxn>
                <a:cxn ang="0">
                  <a:pos x="T6" y="T7"/>
                </a:cxn>
                <a:cxn ang="0">
                  <a:pos x="T8" y="T9"/>
                </a:cxn>
              </a:cxnLst>
              <a:rect l="0" t="0" r="r" b="b"/>
              <a:pathLst>
                <a:path w="45" h="72">
                  <a:moveTo>
                    <a:pt x="0" y="6"/>
                  </a:moveTo>
                  <a:cubicBezTo>
                    <a:pt x="0" y="6"/>
                    <a:pt x="10" y="39"/>
                    <a:pt x="11" y="72"/>
                  </a:cubicBezTo>
                  <a:cubicBezTo>
                    <a:pt x="11" y="72"/>
                    <a:pt x="29" y="72"/>
                    <a:pt x="43" y="69"/>
                  </a:cubicBezTo>
                  <a:cubicBezTo>
                    <a:pt x="43" y="69"/>
                    <a:pt x="45" y="39"/>
                    <a:pt x="33" y="3"/>
                  </a:cubicBezTo>
                  <a:cubicBezTo>
                    <a:pt x="33" y="3"/>
                    <a:pt x="18" y="0"/>
                    <a:pt x="0" y="6"/>
                  </a:cubicBezTo>
                  <a:close/>
                </a:path>
              </a:pathLst>
            </a:custGeom>
            <a:solidFill>
              <a:srgbClr val="FED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2" name="Freeform 9">
              <a:extLst>
                <a:ext uri="{FF2B5EF4-FFF2-40B4-BE49-F238E27FC236}">
                  <a16:creationId xmlns:a16="http://schemas.microsoft.com/office/drawing/2014/main" id="{1A149948-5F01-4A4C-A525-3D59EF408B63}"/>
                </a:ext>
              </a:extLst>
            </p:cNvPr>
            <p:cNvSpPr>
              <a:spLocks/>
            </p:cNvSpPr>
            <p:nvPr/>
          </p:nvSpPr>
          <p:spPr bwMode="auto">
            <a:xfrm>
              <a:off x="4584700" y="5405438"/>
              <a:ext cx="849312" cy="433388"/>
            </a:xfrm>
            <a:custGeom>
              <a:avLst/>
              <a:gdLst>
                <a:gd name="T0" fmla="*/ 0 w 108"/>
                <a:gd name="T1" fmla="*/ 13 h 55"/>
                <a:gd name="T2" fmla="*/ 85 w 108"/>
                <a:gd name="T3" fmla="*/ 2 h 55"/>
                <a:gd name="T4" fmla="*/ 104 w 108"/>
                <a:gd name="T5" fmla="*/ 18 h 55"/>
                <a:gd name="T6" fmla="*/ 90 w 108"/>
                <a:gd name="T7" fmla="*/ 40 h 55"/>
                <a:gd name="T8" fmla="*/ 9 w 108"/>
                <a:gd name="T9" fmla="*/ 55 h 55"/>
                <a:gd name="T10" fmla="*/ 0 w 108"/>
                <a:gd name="T11" fmla="*/ 13 h 55"/>
              </a:gdLst>
              <a:ahLst/>
              <a:cxnLst>
                <a:cxn ang="0">
                  <a:pos x="T0" y="T1"/>
                </a:cxn>
                <a:cxn ang="0">
                  <a:pos x="T2" y="T3"/>
                </a:cxn>
                <a:cxn ang="0">
                  <a:pos x="T4" y="T5"/>
                </a:cxn>
                <a:cxn ang="0">
                  <a:pos x="T6" y="T7"/>
                </a:cxn>
                <a:cxn ang="0">
                  <a:pos x="T8" y="T9"/>
                </a:cxn>
                <a:cxn ang="0">
                  <a:pos x="T10" y="T11"/>
                </a:cxn>
              </a:cxnLst>
              <a:rect l="0" t="0" r="r" b="b"/>
              <a:pathLst>
                <a:path w="108" h="55">
                  <a:moveTo>
                    <a:pt x="0" y="13"/>
                  </a:moveTo>
                  <a:cubicBezTo>
                    <a:pt x="0" y="13"/>
                    <a:pt x="48" y="0"/>
                    <a:pt x="85" y="2"/>
                  </a:cubicBezTo>
                  <a:cubicBezTo>
                    <a:pt x="85" y="2"/>
                    <a:pt x="100" y="2"/>
                    <a:pt x="104" y="18"/>
                  </a:cubicBezTo>
                  <a:cubicBezTo>
                    <a:pt x="108" y="38"/>
                    <a:pt x="90" y="40"/>
                    <a:pt x="90" y="40"/>
                  </a:cubicBezTo>
                  <a:cubicBezTo>
                    <a:pt x="90" y="40"/>
                    <a:pt x="46" y="43"/>
                    <a:pt x="9" y="55"/>
                  </a:cubicBezTo>
                  <a:lnTo>
                    <a:pt x="0" y="13"/>
                  </a:ln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3" name="Freeform 10">
              <a:extLst>
                <a:ext uri="{FF2B5EF4-FFF2-40B4-BE49-F238E27FC236}">
                  <a16:creationId xmlns:a16="http://schemas.microsoft.com/office/drawing/2014/main" id="{A2A49F06-D064-4D1E-B966-3882E79F4454}"/>
                </a:ext>
              </a:extLst>
            </p:cNvPr>
            <p:cNvSpPr>
              <a:spLocks/>
            </p:cNvSpPr>
            <p:nvPr/>
          </p:nvSpPr>
          <p:spPr bwMode="auto">
            <a:xfrm>
              <a:off x="4443413" y="5483225"/>
              <a:ext cx="354012" cy="379413"/>
            </a:xfrm>
            <a:custGeom>
              <a:avLst/>
              <a:gdLst>
                <a:gd name="T0" fmla="*/ 30 w 45"/>
                <a:gd name="T1" fmla="*/ 44 h 48"/>
                <a:gd name="T2" fmla="*/ 5 w 45"/>
                <a:gd name="T3" fmla="*/ 30 h 48"/>
                <a:gd name="T4" fmla="*/ 15 w 45"/>
                <a:gd name="T5" fmla="*/ 3 h 48"/>
                <a:gd name="T6" fmla="*/ 41 w 45"/>
                <a:gd name="T7" fmla="*/ 17 h 48"/>
                <a:gd name="T8" fmla="*/ 30 w 45"/>
                <a:gd name="T9" fmla="*/ 44 h 48"/>
              </a:gdLst>
              <a:ahLst/>
              <a:cxnLst>
                <a:cxn ang="0">
                  <a:pos x="T0" y="T1"/>
                </a:cxn>
                <a:cxn ang="0">
                  <a:pos x="T2" y="T3"/>
                </a:cxn>
                <a:cxn ang="0">
                  <a:pos x="T4" y="T5"/>
                </a:cxn>
                <a:cxn ang="0">
                  <a:pos x="T6" y="T7"/>
                </a:cxn>
                <a:cxn ang="0">
                  <a:pos x="T8" y="T9"/>
                </a:cxn>
              </a:cxnLst>
              <a:rect l="0" t="0" r="r" b="b"/>
              <a:pathLst>
                <a:path w="45" h="48">
                  <a:moveTo>
                    <a:pt x="30" y="44"/>
                  </a:moveTo>
                  <a:cubicBezTo>
                    <a:pt x="20" y="48"/>
                    <a:pt x="9" y="41"/>
                    <a:pt x="5" y="30"/>
                  </a:cubicBezTo>
                  <a:cubicBezTo>
                    <a:pt x="0" y="19"/>
                    <a:pt x="5" y="7"/>
                    <a:pt x="15" y="3"/>
                  </a:cubicBezTo>
                  <a:cubicBezTo>
                    <a:pt x="25" y="0"/>
                    <a:pt x="36" y="6"/>
                    <a:pt x="41" y="17"/>
                  </a:cubicBezTo>
                  <a:cubicBezTo>
                    <a:pt x="45" y="28"/>
                    <a:pt x="40" y="40"/>
                    <a:pt x="30" y="44"/>
                  </a:cubicBez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4" name="Freeform 11">
              <a:extLst>
                <a:ext uri="{FF2B5EF4-FFF2-40B4-BE49-F238E27FC236}">
                  <a16:creationId xmlns:a16="http://schemas.microsoft.com/office/drawing/2014/main" id="{75CC0419-578E-4DD8-8428-797577B125D3}"/>
                </a:ext>
              </a:extLst>
            </p:cNvPr>
            <p:cNvSpPr>
              <a:spLocks/>
            </p:cNvSpPr>
            <p:nvPr/>
          </p:nvSpPr>
          <p:spPr bwMode="auto">
            <a:xfrm>
              <a:off x="5553075" y="5278438"/>
              <a:ext cx="849312" cy="433388"/>
            </a:xfrm>
            <a:custGeom>
              <a:avLst/>
              <a:gdLst>
                <a:gd name="T0" fmla="*/ 0 w 108"/>
                <a:gd name="T1" fmla="*/ 13 h 55"/>
                <a:gd name="T2" fmla="*/ 85 w 108"/>
                <a:gd name="T3" fmla="*/ 2 h 55"/>
                <a:gd name="T4" fmla="*/ 104 w 108"/>
                <a:gd name="T5" fmla="*/ 19 h 55"/>
                <a:gd name="T6" fmla="*/ 89 w 108"/>
                <a:gd name="T7" fmla="*/ 41 h 55"/>
                <a:gd name="T8" fmla="*/ 9 w 108"/>
                <a:gd name="T9" fmla="*/ 55 h 55"/>
                <a:gd name="T10" fmla="*/ 0 w 108"/>
                <a:gd name="T11" fmla="*/ 13 h 55"/>
              </a:gdLst>
              <a:ahLst/>
              <a:cxnLst>
                <a:cxn ang="0">
                  <a:pos x="T0" y="T1"/>
                </a:cxn>
                <a:cxn ang="0">
                  <a:pos x="T2" y="T3"/>
                </a:cxn>
                <a:cxn ang="0">
                  <a:pos x="T4" y="T5"/>
                </a:cxn>
                <a:cxn ang="0">
                  <a:pos x="T6" y="T7"/>
                </a:cxn>
                <a:cxn ang="0">
                  <a:pos x="T8" y="T9"/>
                </a:cxn>
                <a:cxn ang="0">
                  <a:pos x="T10" y="T11"/>
                </a:cxn>
              </a:cxnLst>
              <a:rect l="0" t="0" r="r" b="b"/>
              <a:pathLst>
                <a:path w="108" h="55">
                  <a:moveTo>
                    <a:pt x="0" y="13"/>
                  </a:moveTo>
                  <a:cubicBezTo>
                    <a:pt x="0" y="13"/>
                    <a:pt x="48" y="0"/>
                    <a:pt x="85" y="2"/>
                  </a:cubicBezTo>
                  <a:cubicBezTo>
                    <a:pt x="85" y="2"/>
                    <a:pt x="100" y="2"/>
                    <a:pt x="104" y="19"/>
                  </a:cubicBezTo>
                  <a:cubicBezTo>
                    <a:pt x="108" y="38"/>
                    <a:pt x="89" y="41"/>
                    <a:pt x="89" y="41"/>
                  </a:cubicBezTo>
                  <a:cubicBezTo>
                    <a:pt x="89" y="41"/>
                    <a:pt x="46" y="43"/>
                    <a:pt x="9" y="55"/>
                  </a:cubicBezTo>
                  <a:lnTo>
                    <a:pt x="0" y="13"/>
                  </a:ln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5" name="Freeform 12">
              <a:extLst>
                <a:ext uri="{FF2B5EF4-FFF2-40B4-BE49-F238E27FC236}">
                  <a16:creationId xmlns:a16="http://schemas.microsoft.com/office/drawing/2014/main" id="{BCA8EFB2-09EA-473B-8B84-F69ECE39F8E9}"/>
                </a:ext>
              </a:extLst>
            </p:cNvPr>
            <p:cNvSpPr>
              <a:spLocks/>
            </p:cNvSpPr>
            <p:nvPr/>
          </p:nvSpPr>
          <p:spPr bwMode="auto">
            <a:xfrm>
              <a:off x="5411788" y="5357813"/>
              <a:ext cx="346075" cy="377825"/>
            </a:xfrm>
            <a:custGeom>
              <a:avLst/>
              <a:gdLst>
                <a:gd name="T0" fmla="*/ 30 w 44"/>
                <a:gd name="T1" fmla="*/ 44 h 48"/>
                <a:gd name="T2" fmla="*/ 4 w 44"/>
                <a:gd name="T3" fmla="*/ 30 h 48"/>
                <a:gd name="T4" fmla="*/ 15 w 44"/>
                <a:gd name="T5" fmla="*/ 3 h 48"/>
                <a:gd name="T6" fmla="*/ 40 w 44"/>
                <a:gd name="T7" fmla="*/ 17 h 48"/>
                <a:gd name="T8" fmla="*/ 30 w 44"/>
                <a:gd name="T9" fmla="*/ 44 h 48"/>
              </a:gdLst>
              <a:ahLst/>
              <a:cxnLst>
                <a:cxn ang="0">
                  <a:pos x="T0" y="T1"/>
                </a:cxn>
                <a:cxn ang="0">
                  <a:pos x="T2" y="T3"/>
                </a:cxn>
                <a:cxn ang="0">
                  <a:pos x="T4" y="T5"/>
                </a:cxn>
                <a:cxn ang="0">
                  <a:pos x="T6" y="T7"/>
                </a:cxn>
                <a:cxn ang="0">
                  <a:pos x="T8" y="T9"/>
                </a:cxn>
              </a:cxnLst>
              <a:rect l="0" t="0" r="r" b="b"/>
              <a:pathLst>
                <a:path w="44" h="48">
                  <a:moveTo>
                    <a:pt x="30" y="44"/>
                  </a:moveTo>
                  <a:cubicBezTo>
                    <a:pt x="20" y="48"/>
                    <a:pt x="8" y="42"/>
                    <a:pt x="4" y="30"/>
                  </a:cubicBezTo>
                  <a:cubicBezTo>
                    <a:pt x="0" y="19"/>
                    <a:pt x="5" y="7"/>
                    <a:pt x="15" y="3"/>
                  </a:cubicBezTo>
                  <a:cubicBezTo>
                    <a:pt x="25" y="0"/>
                    <a:pt x="36" y="6"/>
                    <a:pt x="40" y="17"/>
                  </a:cubicBezTo>
                  <a:cubicBezTo>
                    <a:pt x="44" y="29"/>
                    <a:pt x="40" y="41"/>
                    <a:pt x="30" y="44"/>
                  </a:cubicBez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6" name="Freeform 13">
              <a:extLst>
                <a:ext uri="{FF2B5EF4-FFF2-40B4-BE49-F238E27FC236}">
                  <a16:creationId xmlns:a16="http://schemas.microsoft.com/office/drawing/2014/main" id="{A34E9843-2B66-493B-962E-C2E3F19CEA57}"/>
                </a:ext>
              </a:extLst>
            </p:cNvPr>
            <p:cNvSpPr>
              <a:spLocks/>
            </p:cNvSpPr>
            <p:nvPr/>
          </p:nvSpPr>
          <p:spPr bwMode="auto">
            <a:xfrm>
              <a:off x="3632200" y="5121275"/>
              <a:ext cx="5492750" cy="1316038"/>
            </a:xfrm>
            <a:custGeom>
              <a:avLst/>
              <a:gdLst>
                <a:gd name="T0" fmla="*/ 28 w 698"/>
                <a:gd name="T1" fmla="*/ 167 h 167"/>
                <a:gd name="T2" fmla="*/ 0 w 698"/>
                <a:gd name="T3" fmla="*/ 113 h 167"/>
                <a:gd name="T4" fmla="*/ 698 w 698"/>
                <a:gd name="T5" fmla="*/ 0 h 167"/>
                <a:gd name="T6" fmla="*/ 687 w 698"/>
                <a:gd name="T7" fmla="*/ 60 h 167"/>
                <a:gd name="T8" fmla="*/ 28 w 698"/>
                <a:gd name="T9" fmla="*/ 167 h 167"/>
              </a:gdLst>
              <a:ahLst/>
              <a:cxnLst>
                <a:cxn ang="0">
                  <a:pos x="T0" y="T1"/>
                </a:cxn>
                <a:cxn ang="0">
                  <a:pos x="T2" y="T3"/>
                </a:cxn>
                <a:cxn ang="0">
                  <a:pos x="T4" y="T5"/>
                </a:cxn>
                <a:cxn ang="0">
                  <a:pos x="T6" y="T7"/>
                </a:cxn>
                <a:cxn ang="0">
                  <a:pos x="T8" y="T9"/>
                </a:cxn>
              </a:cxnLst>
              <a:rect l="0" t="0" r="r" b="b"/>
              <a:pathLst>
                <a:path w="698" h="167">
                  <a:moveTo>
                    <a:pt x="28" y="167"/>
                  </a:moveTo>
                  <a:cubicBezTo>
                    <a:pt x="28" y="167"/>
                    <a:pt x="18" y="145"/>
                    <a:pt x="0" y="113"/>
                  </a:cubicBezTo>
                  <a:cubicBezTo>
                    <a:pt x="0" y="113"/>
                    <a:pt x="341" y="18"/>
                    <a:pt x="698" y="0"/>
                  </a:cubicBezTo>
                  <a:cubicBezTo>
                    <a:pt x="698" y="0"/>
                    <a:pt x="690" y="36"/>
                    <a:pt x="687" y="60"/>
                  </a:cubicBezTo>
                  <a:cubicBezTo>
                    <a:pt x="687" y="60"/>
                    <a:pt x="367" y="81"/>
                    <a:pt x="28" y="167"/>
                  </a:cubicBezTo>
                  <a:close/>
                </a:path>
              </a:pathLst>
            </a:custGeom>
            <a:solidFill>
              <a:srgbClr val="7A44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pic>
        <p:nvPicPr>
          <p:cNvPr id="29" name="图片 28">
            <a:extLst>
              <a:ext uri="{FF2B5EF4-FFF2-40B4-BE49-F238E27FC236}">
                <a16:creationId xmlns:a16="http://schemas.microsoft.com/office/drawing/2014/main" id="{2478F9DF-CB93-4306-A392-BC191172E4C3}"/>
              </a:ext>
            </a:extLst>
          </p:cNvPr>
          <p:cNvPicPr>
            <a:picLocks noChangeAspect="1"/>
          </p:cNvPicPr>
          <p:nvPr/>
        </p:nvPicPr>
        <p:blipFill>
          <a:blip r:embed="rId4"/>
          <a:stretch>
            <a:fillRect/>
          </a:stretch>
        </p:blipFill>
        <p:spPr>
          <a:xfrm>
            <a:off x="8680551" y="3590397"/>
            <a:ext cx="3124364" cy="3221112"/>
          </a:xfrm>
          <a:prstGeom prst="rect">
            <a:avLst/>
          </a:prstGeom>
        </p:spPr>
      </p:pic>
      <p:sp>
        <p:nvSpPr>
          <p:cNvPr id="20" name="文本框 9">
            <a:extLst>
              <a:ext uri="{FF2B5EF4-FFF2-40B4-BE49-F238E27FC236}">
                <a16:creationId xmlns:a16="http://schemas.microsoft.com/office/drawing/2014/main" id="{5935B7E4-1580-4912-8F03-F687088AE727}"/>
              </a:ext>
            </a:extLst>
          </p:cNvPr>
          <p:cNvSpPr txBox="1"/>
          <p:nvPr/>
        </p:nvSpPr>
        <p:spPr>
          <a:xfrm>
            <a:off x="4814956" y="3132278"/>
            <a:ext cx="3804247"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8800" dirty="0" err="1">
                <a:solidFill>
                  <a:schemeClr val="tx1">
                    <a:lumMod val="85000"/>
                    <a:lumOff val="15000"/>
                  </a:schemeClr>
                </a:solidFill>
                <a:latin typeface="#9Slide03 AmpleSoft Bold" pitchFamily="2" charset="0"/>
                <a:ea typeface="印品黑体" panose="00000500000000000000" pitchFamily="2" charset="-122"/>
              </a:rPr>
              <a:t>Bài</a:t>
            </a:r>
            <a:r>
              <a:rPr lang="en-US" altLang="zh-CN" sz="8800" dirty="0">
                <a:solidFill>
                  <a:schemeClr val="tx1">
                    <a:lumMod val="85000"/>
                    <a:lumOff val="15000"/>
                  </a:schemeClr>
                </a:solidFill>
                <a:latin typeface="#9Slide03 AmpleSoft Bold" pitchFamily="2" charset="0"/>
                <a:ea typeface="印品黑体" panose="00000500000000000000" pitchFamily="2" charset="-122"/>
              </a:rPr>
              <a:t> </a:t>
            </a:r>
            <a:r>
              <a:rPr lang="en-US" altLang="zh-CN" sz="8800" dirty="0" err="1">
                <a:solidFill>
                  <a:schemeClr val="tx1">
                    <a:lumMod val="85000"/>
                    <a:lumOff val="15000"/>
                  </a:schemeClr>
                </a:solidFill>
                <a:latin typeface="#9Slide03 AmpleSoft Bold" pitchFamily="2" charset="0"/>
                <a:ea typeface="印品黑体" panose="00000500000000000000" pitchFamily="2" charset="-122"/>
              </a:rPr>
              <a:t>mới</a:t>
            </a:r>
            <a:endParaRPr kumimoji="0" lang="zh-CN" altLang="en-US" sz="8800" b="0" i="0" u="none" strike="noStrike" kern="1200" cap="none" spc="0" normalizeH="0" baseline="0" noProof="0" dirty="0">
              <a:ln>
                <a:noFill/>
              </a:ln>
              <a:solidFill>
                <a:schemeClr val="tx1">
                  <a:lumMod val="85000"/>
                  <a:lumOff val="15000"/>
                </a:schemeClr>
              </a:solidFill>
              <a:effectLst/>
              <a:uLnTx/>
              <a:uFillTx/>
              <a:latin typeface="#9Slide03 AmpleSoft Bold" pitchFamily="2" charset="0"/>
              <a:ea typeface="印品黑体" panose="00000500000000000000" pitchFamily="2" charset="-122"/>
            </a:endParaRPr>
          </a:p>
        </p:txBody>
      </p:sp>
      <p:pic>
        <p:nvPicPr>
          <p:cNvPr id="15" name="图片 15">
            <a:extLst>
              <a:ext uri="{FF2B5EF4-FFF2-40B4-BE49-F238E27FC236}">
                <a16:creationId xmlns:a16="http://schemas.microsoft.com/office/drawing/2014/main" id="{9BA0DE1C-1F6C-4D81-AFB8-F34342A30566}"/>
              </a:ext>
            </a:extLst>
          </p:cNvPr>
          <p:cNvPicPr>
            <a:picLocks noChangeAspect="1"/>
          </p:cNvPicPr>
          <p:nvPr/>
        </p:nvPicPr>
        <p:blipFill>
          <a:blip r:embed="rId5"/>
          <a:stretch>
            <a:fillRect/>
          </a:stretch>
        </p:blipFill>
        <p:spPr>
          <a:xfrm>
            <a:off x="8619203" y="97639"/>
            <a:ext cx="3247060" cy="1823184"/>
          </a:xfrm>
          <a:prstGeom prst="rect">
            <a:avLst/>
          </a:prstGeom>
        </p:spPr>
      </p:pic>
    </p:spTree>
    <p:extLst>
      <p:ext uri="{BB962C8B-B14F-4D97-AF65-F5344CB8AC3E}">
        <p14:creationId xmlns:p14="http://schemas.microsoft.com/office/powerpoint/2010/main" val="2667622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14:presetBounceEnd="73000">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14:bounceEnd="73000">
                                          <p:cBhvr additive="base">
                                            <p:cTn id="14" dur="1000" fill="hold"/>
                                            <p:tgtEl>
                                              <p:spTgt spid="29"/>
                                            </p:tgtEl>
                                            <p:attrNameLst>
                                              <p:attrName>ppt_x</p:attrName>
                                            </p:attrNameLst>
                                          </p:cBhvr>
                                          <p:tavLst>
                                            <p:tav tm="0">
                                              <p:val>
                                                <p:strVal val="#ppt_x"/>
                                              </p:val>
                                            </p:tav>
                                            <p:tav tm="100000">
                                              <p:val>
                                                <p:strVal val="#ppt_x"/>
                                              </p:val>
                                            </p:tav>
                                          </p:tavLst>
                                        </p:anim>
                                        <p:anim calcmode="lin" valueType="num" p14:bounceEnd="73000">
                                          <p:cBhvr additive="base">
                                            <p:cTn id="15"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20"/>
                                            </p:tgtEl>
                                            <p:attrNameLst>
                                              <p:attrName>style.visibility</p:attrName>
                                            </p:attrNameLst>
                                          </p:cBhvr>
                                          <p:to>
                                            <p:strVal val="visible"/>
                                          </p:to>
                                        </p:set>
                                        <p:anim by="(-#ppt_w*2)" calcmode="lin" valueType="num">
                                          <p:cBhvr rctx="PPT">
                                            <p:cTn id="20" dur="500" autoRev="1" fill="hold">
                                              <p:stCondLst>
                                                <p:cond delay="0"/>
                                              </p:stCondLst>
                                            </p:cTn>
                                            <p:tgtEl>
                                              <p:spTgt spid="20"/>
                                            </p:tgtEl>
                                            <p:attrNameLst>
                                              <p:attrName>ppt_w</p:attrName>
                                            </p:attrNameLst>
                                          </p:cBhvr>
                                        </p:anim>
                                        <p:anim by="(#ppt_w*0.50)" calcmode="lin" valueType="num">
                                          <p:cBhvr>
                                            <p:cTn id="21" dur="500" decel="50000" autoRev="1" fill="hold">
                                              <p:stCondLst>
                                                <p:cond delay="0"/>
                                              </p:stCondLst>
                                            </p:cTn>
                                            <p:tgtEl>
                                              <p:spTgt spid="20"/>
                                            </p:tgtEl>
                                            <p:attrNameLst>
                                              <p:attrName>ppt_x</p:attrName>
                                            </p:attrNameLst>
                                          </p:cBhvr>
                                        </p:anim>
                                        <p:anim from="(-#ppt_h/2)" to="(#ppt_y)" calcmode="lin" valueType="num">
                                          <p:cBhvr>
                                            <p:cTn id="22" dur="1000" fill="hold">
                                              <p:stCondLst>
                                                <p:cond delay="0"/>
                                              </p:stCondLst>
                                            </p:cTn>
                                            <p:tgtEl>
                                              <p:spTgt spid="20"/>
                                            </p:tgtEl>
                                            <p:attrNameLst>
                                              <p:attrName>ppt_y</p:attrName>
                                            </p:attrNameLst>
                                          </p:cBhvr>
                                        </p:anim>
                                        <p:animRot by="21600000">
                                          <p:cBhvr>
                                            <p:cTn id="23" dur="1000" fill="hold">
                                              <p:stCondLst>
                                                <p:cond delay="0"/>
                                              </p:stCondLst>
                                            </p:cTn>
                                            <p:tgtEl>
                                              <p:spTgt spid="20"/>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1000" fill="hold"/>
                                            <p:tgtEl>
                                              <p:spTgt spid="29"/>
                                            </p:tgtEl>
                                            <p:attrNameLst>
                                              <p:attrName>ppt_x</p:attrName>
                                            </p:attrNameLst>
                                          </p:cBhvr>
                                          <p:tavLst>
                                            <p:tav tm="0">
                                              <p:val>
                                                <p:strVal val="#ppt_x"/>
                                              </p:val>
                                            </p:tav>
                                            <p:tav tm="100000">
                                              <p:val>
                                                <p:strVal val="#ppt_x"/>
                                              </p:val>
                                            </p:tav>
                                          </p:tavLst>
                                        </p:anim>
                                        <p:anim calcmode="lin" valueType="num">
                                          <p:cBhvr additive="base">
                                            <p:cTn id="15"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20"/>
                                            </p:tgtEl>
                                            <p:attrNameLst>
                                              <p:attrName>style.visibility</p:attrName>
                                            </p:attrNameLst>
                                          </p:cBhvr>
                                          <p:to>
                                            <p:strVal val="visible"/>
                                          </p:to>
                                        </p:set>
                                        <p:anim by="(-#ppt_w*2)" calcmode="lin" valueType="num">
                                          <p:cBhvr rctx="PPT">
                                            <p:cTn id="20" dur="500" autoRev="1" fill="hold">
                                              <p:stCondLst>
                                                <p:cond delay="0"/>
                                              </p:stCondLst>
                                            </p:cTn>
                                            <p:tgtEl>
                                              <p:spTgt spid="20"/>
                                            </p:tgtEl>
                                            <p:attrNameLst>
                                              <p:attrName>ppt_w</p:attrName>
                                            </p:attrNameLst>
                                          </p:cBhvr>
                                        </p:anim>
                                        <p:anim by="(#ppt_w*0.50)" calcmode="lin" valueType="num">
                                          <p:cBhvr>
                                            <p:cTn id="21" dur="500" decel="50000" autoRev="1" fill="hold">
                                              <p:stCondLst>
                                                <p:cond delay="0"/>
                                              </p:stCondLst>
                                            </p:cTn>
                                            <p:tgtEl>
                                              <p:spTgt spid="20"/>
                                            </p:tgtEl>
                                            <p:attrNameLst>
                                              <p:attrName>ppt_x</p:attrName>
                                            </p:attrNameLst>
                                          </p:cBhvr>
                                        </p:anim>
                                        <p:anim from="(-#ppt_h/2)" to="(#ppt_y)" calcmode="lin" valueType="num">
                                          <p:cBhvr>
                                            <p:cTn id="22" dur="1000" fill="hold">
                                              <p:stCondLst>
                                                <p:cond delay="0"/>
                                              </p:stCondLst>
                                            </p:cTn>
                                            <p:tgtEl>
                                              <p:spTgt spid="20"/>
                                            </p:tgtEl>
                                            <p:attrNameLst>
                                              <p:attrName>ppt_y</p:attrName>
                                            </p:attrNameLst>
                                          </p:cBhvr>
                                        </p:anim>
                                        <p:animRot by="21600000">
                                          <p:cBhvr>
                                            <p:cTn id="23" dur="1000" fill="hold">
                                              <p:stCondLst>
                                                <p:cond delay="0"/>
                                              </p:stCondLst>
                                            </p:cTn>
                                            <p:tgtEl>
                                              <p:spTgt spid="20"/>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86" y="-157356"/>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5"/>
          <a:stretch>
            <a:fillRect/>
          </a:stretch>
        </p:blipFill>
        <p:spPr>
          <a:xfrm>
            <a:off x="9243742" y="123835"/>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5"/>
          <a:stretch>
            <a:fillRect/>
          </a:stretch>
        </p:blipFill>
        <p:spPr>
          <a:xfrm>
            <a:off x="531590" y="123835"/>
            <a:ext cx="1716405" cy="852762"/>
          </a:xfrm>
          <a:prstGeom prst="rect">
            <a:avLst/>
          </a:prstGeom>
        </p:spPr>
      </p:pic>
      <p:pic>
        <p:nvPicPr>
          <p:cNvPr id="7" name="图片 6">
            <a:extLst>
              <a:ext uri="{FF2B5EF4-FFF2-40B4-BE49-F238E27FC236}">
                <a16:creationId xmlns:a16="http://schemas.microsoft.com/office/drawing/2014/main" id="{44489A63-4B88-489F-9ED2-06AA568E3C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128339"/>
            <a:ext cx="10308773" cy="6317490"/>
          </a:xfrm>
          <a:prstGeom prst="rect">
            <a:avLst/>
          </a:prstGeom>
        </p:spPr>
      </p:pic>
      <p:grpSp>
        <p:nvGrpSpPr>
          <p:cNvPr id="9" name="Group 8"/>
          <p:cNvGrpSpPr/>
          <p:nvPr/>
        </p:nvGrpSpPr>
        <p:grpSpPr>
          <a:xfrm>
            <a:off x="531589" y="123835"/>
            <a:ext cx="9330867" cy="1342699"/>
            <a:chOff x="528060" y="1451988"/>
            <a:chExt cx="2738773" cy="987479"/>
          </a:xfrm>
        </p:grpSpPr>
        <p:pic>
          <p:nvPicPr>
            <p:cNvPr id="10" name="Picture 9"/>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28060" y="1451988"/>
              <a:ext cx="2738773" cy="987479"/>
            </a:xfrm>
            <a:prstGeom prst="rect">
              <a:avLst/>
            </a:prstGeom>
          </p:spPr>
        </p:pic>
        <p:sp>
          <p:nvSpPr>
            <p:cNvPr id="11" name="Rectangle 10"/>
            <p:cNvSpPr/>
            <p:nvPr/>
          </p:nvSpPr>
          <p:spPr>
            <a:xfrm>
              <a:off x="667345" y="1658746"/>
              <a:ext cx="184731" cy="461665"/>
            </a:xfrm>
            <a:prstGeom prst="rect">
              <a:avLst/>
            </a:prstGeom>
            <a:noFill/>
          </p:spPr>
          <p:txBody>
            <a:bodyPr wrap="none">
              <a:spAutoFit/>
            </a:bodyPr>
            <a:lstStyle/>
            <a:p>
              <a:endParaRPr lang="en-US" altLang="en-US" sz="2400" dirty="0">
                <a:solidFill>
                  <a:srgbClr val="F13B59"/>
                </a:solidFill>
                <a:latin typeface="UTM Aristote" panose="02040603050506020204" pitchFamily="18" charset="0"/>
              </a:endParaRPr>
            </a:p>
          </p:txBody>
        </p:sp>
      </p:grpSp>
      <p:pic>
        <p:nvPicPr>
          <p:cNvPr id="12" name="Picture 2" descr="C:\Users\HP\Desktop\c5d295a960c66816a873f59a3b438209.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69725" y1="73556" x2="79128" y2="98222"/>
                        <a14:foregroundMark x1="62156" y1="84444" x2="68349" y2="93333"/>
                        <a14:foregroundMark x1="86927" y1="69556" x2="95642" y2="90889"/>
                        <a14:foregroundMark x1="69725" y1="88667" x2="69725" y2="74889"/>
                        <a14:foregroundMark x1="83716" y1="74667" x2="84633" y2="67556"/>
                        <a14:foregroundMark x1="37615" y1="82222" x2="42890" y2="81333"/>
                        <a14:foregroundMark x1="45183" y1="81556" x2="51147" y2="86222"/>
                        <a14:foregroundMark x1="20413" y1="79111" x2="21789" y2="813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534118" y="3993169"/>
            <a:ext cx="2852057" cy="3041293"/>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2"/>
          <p:cNvSpPr txBox="1">
            <a:spLocks noChangeArrowheads="1"/>
          </p:cNvSpPr>
          <p:nvPr/>
        </p:nvSpPr>
        <p:spPr bwMode="auto">
          <a:xfrm>
            <a:off x="800100" y="383852"/>
            <a:ext cx="10591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1" hangingPunct="1">
              <a:spcBef>
                <a:spcPct val="50000"/>
              </a:spcBef>
              <a:buFont typeface="Arial" charset="0"/>
              <a:buNone/>
              <a:defRPr/>
            </a:pPr>
            <a:r>
              <a:rPr lang="en-US" sz="2800" b="1" u="sng" dirty="0" err="1">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Bài</a:t>
            </a:r>
            <a:r>
              <a:rPr lang="en-US" sz="2800" b="1" u="sng"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1</a:t>
            </a:r>
            <a:r>
              <a:rPr lang="en-US" sz="28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a:t>
            </a:r>
            <a:r>
              <a:rPr lang="en-US" sz="32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a:t>
            </a:r>
            <a:r>
              <a:rPr lang="en-US" sz="3200" b="1" dirty="0" err="1">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Đoạn</a:t>
            </a:r>
            <a:r>
              <a:rPr lang="en-US" sz="32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a:t>
            </a:r>
            <a:r>
              <a:rPr lang="en-US" sz="3200" b="1" dirty="0" err="1">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văn</a:t>
            </a:r>
            <a:r>
              <a:rPr lang="en-US" sz="32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a:t>
            </a:r>
            <a:r>
              <a:rPr lang="en-US" sz="3200" b="1" dirty="0" err="1">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sau</a:t>
            </a:r>
            <a:r>
              <a:rPr lang="en-US" sz="32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a:t>
            </a:r>
            <a:r>
              <a:rPr lang="en-US" sz="3200" b="1" dirty="0" err="1">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miêu</a:t>
            </a:r>
            <a:r>
              <a:rPr lang="en-US" sz="32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a:t>
            </a:r>
            <a:r>
              <a:rPr lang="en-US" sz="3200" b="1" dirty="0" err="1">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tả</a:t>
            </a:r>
            <a:r>
              <a:rPr lang="en-US" sz="32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a:t>
            </a:r>
            <a:r>
              <a:rPr lang="en-US" sz="3200" b="1" dirty="0" err="1">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những</a:t>
            </a:r>
            <a:r>
              <a:rPr lang="en-US" sz="32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a:t>
            </a:r>
            <a:r>
              <a:rPr lang="en-US" sz="3200" b="1" dirty="0" err="1">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sự</a:t>
            </a:r>
            <a:r>
              <a:rPr lang="en-US" sz="32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a:t>
            </a:r>
            <a:r>
              <a:rPr lang="en-US" sz="3200" b="1" dirty="0" err="1">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vật</a:t>
            </a:r>
            <a:r>
              <a:rPr lang="en-US" sz="32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a:t>
            </a:r>
            <a:r>
              <a:rPr lang="en-US" sz="3200" b="1" dirty="0" err="1">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nào</a:t>
            </a:r>
            <a:r>
              <a:rPr lang="en-US" sz="3200" b="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a:t>
            </a:r>
          </a:p>
        </p:txBody>
      </p:sp>
      <p:sp>
        <p:nvSpPr>
          <p:cNvPr id="14" name="Text Box 10"/>
          <p:cNvSpPr txBox="1">
            <a:spLocks noChangeArrowheads="1"/>
          </p:cNvSpPr>
          <p:nvPr/>
        </p:nvSpPr>
        <p:spPr bwMode="auto">
          <a:xfrm>
            <a:off x="1100727" y="2097495"/>
            <a:ext cx="8107318"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just" eaLnBrk="1" hangingPunct="1">
              <a:buFont typeface="Arial" charset="0"/>
              <a:buNone/>
              <a:defRPr/>
            </a:pPr>
            <a:r>
              <a:rPr lang="en-US" sz="2400" b="1" dirty="0">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rPr>
              <a:t>       </a:t>
            </a:r>
            <a:r>
              <a:rPr lang="vi-VN" sz="2800" b="1" dirty="0">
                <a:effectLst>
                  <a:outerShdw blurRad="38100" dist="38100" dir="2700000" algn="tl">
                    <a:srgbClr val="000000">
                      <a:alpha val="43137"/>
                    </a:srgbClr>
                  </a:outerShdw>
                </a:effectLst>
                <a:latin typeface="#9Slide03 AmpleSoft Bold" pitchFamily="2" charset="0"/>
                <a:cs typeface="Times New Roman" pitchFamily="18" charset="0"/>
              </a:rPr>
              <a:t>Trước mặt tôi, một cây </a:t>
            </a:r>
            <a:r>
              <a:rPr lang="en-US" sz="2800" b="1" dirty="0" err="1">
                <a:effectLst>
                  <a:outerShdw blurRad="38100" dist="38100" dir="2700000" algn="tl">
                    <a:srgbClr val="000000">
                      <a:alpha val="43137"/>
                    </a:srgbClr>
                  </a:outerShdw>
                </a:effectLst>
                <a:latin typeface="#9Slide03 AmpleSoft Bold" pitchFamily="2" charset="0"/>
                <a:cs typeface="Times New Roman" pitchFamily="18" charset="0"/>
              </a:rPr>
              <a:t>sòi</a:t>
            </a:r>
            <a:r>
              <a:rPr lang="vi-VN" sz="2800" b="1" dirty="0">
                <a:effectLst>
                  <a:outerShdw blurRad="38100" dist="38100" dir="2700000" algn="tl">
                    <a:srgbClr val="000000">
                      <a:alpha val="43137"/>
                    </a:srgbClr>
                  </a:outerShdw>
                </a:effectLst>
                <a:latin typeface="#9Slide03 AmpleSoft Bold" pitchFamily="2" charset="0"/>
                <a:cs typeface="Times New Roman" pitchFamily="18" charset="0"/>
              </a:rPr>
              <a:t> cao lớn</a:t>
            </a:r>
            <a:r>
              <a:rPr lang="en-US" sz="2800" b="1" dirty="0">
                <a:effectLst>
                  <a:outerShdw blurRad="38100" dist="38100" dir="2700000" algn="tl">
                    <a:srgbClr val="000000">
                      <a:alpha val="43137"/>
                    </a:srgbClr>
                  </a:outerShdw>
                </a:effectLst>
                <a:latin typeface="#9Slide03 AmpleSoft Bold" pitchFamily="2" charset="0"/>
                <a:cs typeface="Times New Roman" pitchFamily="18" charset="0"/>
              </a:rPr>
              <a:t> </a:t>
            </a:r>
            <a:r>
              <a:rPr lang="vi-VN" sz="2800" b="1" dirty="0">
                <a:effectLst>
                  <a:outerShdw blurRad="38100" dist="38100" dir="2700000" algn="tl">
                    <a:srgbClr val="000000">
                      <a:alpha val="43137"/>
                    </a:srgbClr>
                  </a:outerShdw>
                </a:effectLst>
                <a:latin typeface="#9Slide03 AmpleSoft Bold" pitchFamily="2" charset="0"/>
                <a:cs typeface="Times New Roman" pitchFamily="18" charset="0"/>
              </a:rPr>
              <a:t>toàn thân phủ đầy lá đỏ. Bên cạnh đó,</a:t>
            </a:r>
            <a:r>
              <a:rPr lang="en-US" sz="2800" b="1" dirty="0">
                <a:effectLst>
                  <a:outerShdw blurRad="38100" dist="38100" dir="2700000" algn="tl">
                    <a:srgbClr val="000000">
                      <a:alpha val="43137"/>
                    </a:srgbClr>
                  </a:outerShdw>
                </a:effectLst>
                <a:latin typeface="#9Slide03 AmpleSoft Bold" pitchFamily="2" charset="0"/>
                <a:cs typeface="Times New Roman" pitchFamily="18" charset="0"/>
              </a:rPr>
              <a:t> </a:t>
            </a:r>
            <a:r>
              <a:rPr lang="vi-VN" sz="2800" b="1" dirty="0">
                <a:effectLst>
                  <a:outerShdw blurRad="38100" dist="38100" dir="2700000" algn="tl">
                    <a:srgbClr val="000000">
                      <a:alpha val="43137"/>
                    </a:srgbClr>
                  </a:outerShdw>
                </a:effectLst>
                <a:latin typeface="#9Slide03 AmpleSoft Bold" pitchFamily="2" charset="0"/>
                <a:cs typeface="Times New Roman" pitchFamily="18" charset="0"/>
              </a:rPr>
              <a:t>như để tôn thêm màu đỏ chói lọi kia lại là màu vàng rực rỡ của mấy cây cơm nguội. Một làn gió rì rào chạy qua, những chiếc lá rập rình lay động như những đốm lửa vàng lửa đỏ bập bùng cháy. Tôi rẽ lá, nhẹ nhàng men theo một lạch nước để đến cạnh cây sòi. Nước róc rách chảy, lúc trườn lên mấy tảng đá trắng, lúc luồn dưới mấy gốc cây ẩm mục.</a:t>
            </a:r>
            <a:r>
              <a:rPr lang="en-US" sz="2800" b="1" dirty="0">
                <a:effectLst>
                  <a:outerShdw blurRad="38100" dist="38100" dir="2700000" algn="tl">
                    <a:srgbClr val="000000">
                      <a:alpha val="43137"/>
                    </a:srgbClr>
                  </a:outerShdw>
                </a:effectLst>
                <a:latin typeface="#9Slide03 AmpleSoft Bold" pitchFamily="2" charset="0"/>
                <a:cs typeface="Times New Roman" pitchFamily="18" charset="0"/>
              </a:rPr>
              <a:t>                               </a:t>
            </a:r>
          </a:p>
          <a:p>
            <a:pPr eaLnBrk="1" hangingPunct="1">
              <a:buFont typeface="Arial" charset="0"/>
              <a:buNone/>
              <a:defRPr/>
            </a:pPr>
            <a:r>
              <a:rPr lang="en-US" sz="2800" b="1" dirty="0">
                <a:effectLst>
                  <a:outerShdw blurRad="38100" dist="38100" dir="2700000" algn="tl">
                    <a:srgbClr val="000000">
                      <a:alpha val="43137"/>
                    </a:srgbClr>
                  </a:outerShdw>
                </a:effectLst>
                <a:latin typeface="#9Slide03 AmpleSoft Bold" pitchFamily="2" charset="0"/>
                <a:cs typeface="Times New Roman" pitchFamily="18" charset="0"/>
              </a:rPr>
              <a:t>                                                        </a:t>
            </a:r>
            <a:r>
              <a:rPr lang="vi-VN" sz="2800" b="1" dirty="0">
                <a:effectLst>
                  <a:outerShdw blurRad="38100" dist="38100" dir="2700000" algn="tl">
                    <a:srgbClr val="000000">
                      <a:alpha val="43137"/>
                    </a:srgbClr>
                  </a:outerShdw>
                </a:effectLst>
                <a:latin typeface="#9Slide03 AmpleSoft Bold" pitchFamily="2" charset="0"/>
                <a:cs typeface="Times New Roman" pitchFamily="18" charset="0"/>
              </a:rPr>
              <a:t>Trần Hoài</a:t>
            </a:r>
            <a:r>
              <a:rPr lang="en-US" sz="2800" b="1" dirty="0">
                <a:effectLst>
                  <a:outerShdw blurRad="38100" dist="38100" dir="2700000" algn="tl">
                    <a:srgbClr val="000000">
                      <a:alpha val="43137"/>
                    </a:srgbClr>
                  </a:outerShdw>
                </a:effectLst>
                <a:latin typeface="#9Slide03 AmpleSoft Bold" pitchFamily="2" charset="0"/>
                <a:cs typeface="Times New Roman" pitchFamily="18" charset="0"/>
              </a:rPr>
              <a:t> </a:t>
            </a:r>
            <a:r>
              <a:rPr lang="vi-VN" sz="2800" b="1" dirty="0">
                <a:effectLst>
                  <a:outerShdw blurRad="38100" dist="38100" dir="2700000" algn="tl">
                    <a:srgbClr val="000000">
                      <a:alpha val="43137"/>
                    </a:srgbClr>
                  </a:outerShdw>
                </a:effectLst>
                <a:latin typeface="#9Slide03 AmpleSoft Bold" pitchFamily="2" charset="0"/>
                <a:cs typeface="Times New Roman" pitchFamily="18" charset="0"/>
              </a:rPr>
              <a:t>Dương</a:t>
            </a:r>
            <a:endParaRPr lang="en-US" sz="2800" b="1" dirty="0">
              <a:effectLst>
                <a:outerShdw blurRad="38100" dist="38100" dir="2700000" algn="tl">
                  <a:srgbClr val="000000">
                    <a:alpha val="43137"/>
                  </a:srgbClr>
                </a:outerShdw>
              </a:effectLst>
              <a:latin typeface="#9Slide03 AmpleSoft Bold" pitchFamily="2" charset="0"/>
              <a:cs typeface="Times New Roman" pitchFamily="18" charset="0"/>
            </a:endParaRPr>
          </a:p>
        </p:txBody>
      </p:sp>
      <p:cxnSp>
        <p:nvCxnSpPr>
          <p:cNvPr id="15" name="Straight Connector 14"/>
          <p:cNvCxnSpPr/>
          <p:nvPr/>
        </p:nvCxnSpPr>
        <p:spPr>
          <a:xfrm>
            <a:off x="4970856" y="2550340"/>
            <a:ext cx="844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100727" y="3835127"/>
            <a:ext cx="19892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235825" y="5083537"/>
            <a:ext cx="12714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8760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randombar(horizont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heel(1)">
                                      <p:cBhvr>
                                        <p:cTn id="29" dur="20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randombar(horizontal)">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8" y="-168241"/>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9713594" y="-78528"/>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1184733" y="0"/>
            <a:ext cx="1716405" cy="852762"/>
          </a:xfrm>
          <a:prstGeom prst="rect">
            <a:avLst/>
          </a:prstGeom>
        </p:spPr>
      </p:pic>
      <p:pic>
        <p:nvPicPr>
          <p:cNvPr id="5" name="Picture 2" descr="C:\Users\HP\Desktop\taive-freepng-02112-em-be-hoc-bai-hoc-sinh-mam-non-4.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144" y="3081727"/>
            <a:ext cx="2130349" cy="4017595"/>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3">
            <a:extLst>
              <a:ext uri="{FF2B5EF4-FFF2-40B4-BE49-F238E27FC236}">
                <a16:creationId xmlns:a16="http://schemas.microsoft.com/office/drawing/2014/main" id="{660822AD-2810-4D2D-93CA-9AAF113A8C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5154" y="-290316"/>
            <a:ext cx="6568440" cy="8208740"/>
          </a:xfrm>
          <a:prstGeom prst="rect">
            <a:avLst/>
          </a:prstGeom>
        </p:spPr>
      </p:pic>
      <p:pic>
        <p:nvPicPr>
          <p:cNvPr id="3076" name="Picture 4" descr="C:\Users\HP\Downloads\png-clipart-tree-deciduous-graphy-oak-detailed-leaf-branch-removebg-previe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8687" y="1649074"/>
            <a:ext cx="5461374" cy="460803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HP\Desktop\kisspng-white-oak-stock-photography-tree-northern-red-oak-5af2acc3f18515.6674532915258533799893.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4667" b="91167" l="4778" r="93000"/>
                    </a14:imgEffect>
                  </a14:imgLayer>
                </a14:imgProps>
              </a:ext>
              <a:ext uri="{28A0092B-C50C-407E-A947-70E740481C1C}">
                <a14:useLocalDpi xmlns:a14="http://schemas.microsoft.com/office/drawing/2010/main" val="0"/>
              </a:ext>
            </a:extLst>
          </a:blip>
          <a:srcRect/>
          <a:stretch>
            <a:fillRect/>
          </a:stretch>
        </p:blipFill>
        <p:spPr bwMode="auto">
          <a:xfrm>
            <a:off x="1834513" y="1393210"/>
            <a:ext cx="8559167" cy="570611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HP\Downloads\cay-go-soi-lon-noi-that-manh-he-removebg-preview.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98687" y="1809506"/>
            <a:ext cx="5216713" cy="50484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图片 2">
            <a:extLst>
              <a:ext uri="{FF2B5EF4-FFF2-40B4-BE49-F238E27FC236}">
                <a16:creationId xmlns:a16="http://schemas.microsoft.com/office/drawing/2014/main" id="{DD5BFCFE-E5AE-4C4B-BA1F-364A0325C21A}"/>
              </a:ext>
            </a:extLst>
          </p:cNvPr>
          <p:cNvPicPr>
            <a:picLocks noChangeAspect="1"/>
          </p:cNvPicPr>
          <p:nvPr/>
        </p:nvPicPr>
        <p:blipFill rotWithShape="1">
          <a:blip r:embed="rId11" cstate="screen"/>
          <a:srcRect/>
          <a:stretch>
            <a:fillRect/>
          </a:stretch>
        </p:blipFill>
        <p:spPr>
          <a:xfrm>
            <a:off x="61735" y="1649073"/>
            <a:ext cx="2930258" cy="1082949"/>
          </a:xfrm>
          <a:prstGeom prst="rect">
            <a:avLst/>
          </a:prstGeom>
        </p:spPr>
      </p:pic>
      <p:sp>
        <p:nvSpPr>
          <p:cNvPr id="3" name="TextBox 2"/>
          <p:cNvSpPr txBox="1"/>
          <p:nvPr/>
        </p:nvSpPr>
        <p:spPr>
          <a:xfrm>
            <a:off x="758198" y="1950720"/>
            <a:ext cx="1431610" cy="523220"/>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Cây</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sòi</a:t>
            </a:r>
            <a:endPar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endParaRPr>
          </a:p>
        </p:txBody>
      </p:sp>
    </p:spTree>
    <p:extLst>
      <p:ext uri="{BB962C8B-B14F-4D97-AF65-F5344CB8AC3E}">
        <p14:creationId xmlns:p14="http://schemas.microsoft.com/office/powerpoint/2010/main" val="2280415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Effect transition="in" filter="circle(in)">
                                      <p:cBhvr>
                                        <p:cTn id="19" dur="2000"/>
                                        <p:tgtEl>
                                          <p:spTgt spid="307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3076"/>
                                        </p:tgtEl>
                                        <p:attrNameLst>
                                          <p:attrName>ppt_x</p:attrName>
                                        </p:attrNameLst>
                                      </p:cBhvr>
                                      <p:tavLst>
                                        <p:tav tm="0">
                                          <p:val>
                                            <p:strVal val="ppt_x"/>
                                          </p:val>
                                        </p:tav>
                                        <p:tav tm="100000">
                                          <p:val>
                                            <p:strVal val="ppt_x"/>
                                          </p:val>
                                        </p:tav>
                                      </p:tavLst>
                                    </p:anim>
                                    <p:anim calcmode="lin" valueType="num">
                                      <p:cBhvr additive="base">
                                        <p:cTn id="24" dur="500"/>
                                        <p:tgtEl>
                                          <p:spTgt spid="3076"/>
                                        </p:tgtEl>
                                        <p:attrNameLst>
                                          <p:attrName>ppt_y</p:attrName>
                                        </p:attrNameLst>
                                      </p:cBhvr>
                                      <p:tavLst>
                                        <p:tav tm="0">
                                          <p:val>
                                            <p:strVal val="ppt_y"/>
                                          </p:val>
                                        </p:tav>
                                        <p:tav tm="100000">
                                          <p:val>
                                            <p:strVal val="1+ppt_h/2"/>
                                          </p:val>
                                        </p:tav>
                                      </p:tavLst>
                                    </p:anim>
                                    <p:set>
                                      <p:cBhvr>
                                        <p:cTn id="25" dur="1" fill="hold">
                                          <p:stCondLst>
                                            <p:cond delay="499"/>
                                          </p:stCondLst>
                                        </p:cTn>
                                        <p:tgtEl>
                                          <p:spTgt spid="307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077"/>
                                        </p:tgtEl>
                                        <p:attrNameLst>
                                          <p:attrName>style.visibility</p:attrName>
                                        </p:attrNameLst>
                                      </p:cBhvr>
                                      <p:to>
                                        <p:strVal val="visible"/>
                                      </p:to>
                                    </p:set>
                                    <p:animEffect transition="in" filter="randombar(horizontal)">
                                      <p:cBhvr>
                                        <p:cTn id="30" dur="500"/>
                                        <p:tgtEl>
                                          <p:spTgt spid="307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3077"/>
                                        </p:tgtEl>
                                        <p:attrNameLst>
                                          <p:attrName>ppt_x</p:attrName>
                                        </p:attrNameLst>
                                      </p:cBhvr>
                                      <p:tavLst>
                                        <p:tav tm="0">
                                          <p:val>
                                            <p:strVal val="ppt_x"/>
                                          </p:val>
                                        </p:tav>
                                        <p:tav tm="100000">
                                          <p:val>
                                            <p:strVal val="ppt_x"/>
                                          </p:val>
                                        </p:tav>
                                      </p:tavLst>
                                    </p:anim>
                                    <p:anim calcmode="lin" valueType="num">
                                      <p:cBhvr additive="base">
                                        <p:cTn id="35" dur="500"/>
                                        <p:tgtEl>
                                          <p:spTgt spid="3077"/>
                                        </p:tgtEl>
                                        <p:attrNameLst>
                                          <p:attrName>ppt_y</p:attrName>
                                        </p:attrNameLst>
                                      </p:cBhvr>
                                      <p:tavLst>
                                        <p:tav tm="0">
                                          <p:val>
                                            <p:strVal val="ppt_y"/>
                                          </p:val>
                                        </p:tav>
                                        <p:tav tm="100000">
                                          <p:val>
                                            <p:strVal val="1+ppt_h/2"/>
                                          </p:val>
                                        </p:tav>
                                      </p:tavLst>
                                    </p:anim>
                                    <p:set>
                                      <p:cBhvr>
                                        <p:cTn id="36" dur="1" fill="hold">
                                          <p:stCondLst>
                                            <p:cond delay="499"/>
                                          </p:stCondLst>
                                        </p:cTn>
                                        <p:tgtEl>
                                          <p:spTgt spid="3077"/>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3078"/>
                                        </p:tgtEl>
                                        <p:attrNameLst>
                                          <p:attrName>style.visibility</p:attrName>
                                        </p:attrNameLst>
                                      </p:cBhvr>
                                      <p:to>
                                        <p:strVal val="visible"/>
                                      </p:to>
                                    </p:set>
                                    <p:animEffect transition="in" filter="circle(in)">
                                      <p:cBhvr>
                                        <p:cTn id="41" dur="2000"/>
                                        <p:tgtEl>
                                          <p:spTgt spid="307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3078"/>
                                        </p:tgtEl>
                                      </p:cBhvr>
                                    </p:animEffect>
                                    <p:set>
                                      <p:cBhvr>
                                        <p:cTn id="46" dur="1" fill="hold">
                                          <p:stCondLst>
                                            <p:cond delay="499"/>
                                          </p:stCondLst>
                                        </p:cTn>
                                        <p:tgtEl>
                                          <p:spTgt spid="30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135583"/>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5" name="Picture 2" descr="C:\Users\HP\Desktop\c58fe8aee4f9b002157656eb9ab7a6b5.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500" b="97813" l="5625" r="92344">
                        <a14:foregroundMark x1="39688" y1="29844" x2="40625" y2="25625"/>
                        <a14:foregroundMark x1="54063" y1="31406" x2="55156" y2="26719"/>
                        <a14:foregroundMark x1="19219" y1="49531" x2="33906" y2="55625"/>
                        <a14:foregroundMark x1="34844" y1="54219" x2="45938" y2="43281"/>
                        <a14:foregroundMark x1="49063" y1="44375" x2="59219" y2="55156"/>
                        <a14:foregroundMark x1="44844" y1="63906" x2="44688" y2="91719"/>
                        <a14:foregroundMark x1="49531" y1="62656" x2="64219" y2="95156"/>
                        <a14:foregroundMark x1="37656" y1="90625" x2="42031" y2="88594"/>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501747" y="3037115"/>
            <a:ext cx="4038598" cy="4038598"/>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3">
            <a:extLst>
              <a:ext uri="{FF2B5EF4-FFF2-40B4-BE49-F238E27FC236}">
                <a16:creationId xmlns:a16="http://schemas.microsoft.com/office/drawing/2014/main" id="{660822AD-2810-4D2D-93CA-9AAF113A8C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66034" y="-426381"/>
            <a:ext cx="6568440" cy="8208740"/>
          </a:xfrm>
          <a:prstGeom prst="rect">
            <a:avLst/>
          </a:prstGeom>
        </p:spPr>
      </p:pic>
      <p:pic>
        <p:nvPicPr>
          <p:cNvPr id="9" name="图片 2">
            <a:extLst>
              <a:ext uri="{FF2B5EF4-FFF2-40B4-BE49-F238E27FC236}">
                <a16:creationId xmlns:a16="http://schemas.microsoft.com/office/drawing/2014/main" id="{DD5BFCFE-E5AE-4C4B-BA1F-364A0325C21A}"/>
              </a:ext>
            </a:extLst>
          </p:cNvPr>
          <p:cNvPicPr>
            <a:picLocks noChangeAspect="1"/>
          </p:cNvPicPr>
          <p:nvPr/>
        </p:nvPicPr>
        <p:blipFill rotWithShape="1">
          <a:blip r:embed="rId8" cstate="screen"/>
          <a:srcRect/>
          <a:stretch>
            <a:fillRect/>
          </a:stretch>
        </p:blipFill>
        <p:spPr>
          <a:xfrm>
            <a:off x="61735" y="1524001"/>
            <a:ext cx="2930258" cy="1767840"/>
          </a:xfrm>
          <a:prstGeom prst="rect">
            <a:avLst/>
          </a:prstGeom>
        </p:spPr>
      </p:pic>
      <p:sp>
        <p:nvSpPr>
          <p:cNvPr id="10" name="TextBox 9"/>
          <p:cNvSpPr txBox="1"/>
          <p:nvPr/>
        </p:nvSpPr>
        <p:spPr>
          <a:xfrm>
            <a:off x="758199" y="1950720"/>
            <a:ext cx="1807836" cy="95410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Cây</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cơm</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nguội</a:t>
            </a:r>
            <a:endPar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endParaRPr>
          </a:p>
        </p:txBody>
      </p:sp>
      <p:pic>
        <p:nvPicPr>
          <p:cNvPr id="10242" name="Picture 2" descr="C:\Users\HP\Downloads\cay-com-nguoi-vang-7-removebg-preview.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22320" y="1524000"/>
            <a:ext cx="5044440" cy="49834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43" name="Picture 3" descr="C:\Users\HP\Desktop\com-nguoi-loai-cay-quen-thuoc-giup-tri-nhieu-benh-it-ai-biet-hinh-12.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82987" y="1524000"/>
            <a:ext cx="5318760" cy="4819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44" name="Picture 4" descr="C:\Users\HP\Desktop\mua-thu-ha-noi-bat-dau-khi-nao-0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50842" y="1524001"/>
            <a:ext cx="5130362" cy="48196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80415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0242"/>
                                        </p:tgtEl>
                                        <p:attrNameLst>
                                          <p:attrName>style.visibility</p:attrName>
                                        </p:attrNameLst>
                                      </p:cBhvr>
                                      <p:to>
                                        <p:strVal val="visible"/>
                                      </p:to>
                                    </p:set>
                                    <p:animEffect transition="in" filter="wipe(down)">
                                      <p:cBhvr>
                                        <p:cTn id="19" dur="500"/>
                                        <p:tgtEl>
                                          <p:spTgt spid="1024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0242"/>
                                        </p:tgtEl>
                                      </p:cBhvr>
                                    </p:animEffect>
                                    <p:set>
                                      <p:cBhvr>
                                        <p:cTn id="24" dur="1" fill="hold">
                                          <p:stCondLst>
                                            <p:cond delay="499"/>
                                          </p:stCondLst>
                                        </p:cTn>
                                        <p:tgtEl>
                                          <p:spTgt spid="1024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0243"/>
                                        </p:tgtEl>
                                        <p:attrNameLst>
                                          <p:attrName>style.visibility</p:attrName>
                                        </p:attrNameLst>
                                      </p:cBhvr>
                                      <p:to>
                                        <p:strVal val="visible"/>
                                      </p:to>
                                    </p:set>
                                    <p:animEffect transition="in" filter="randombar(horizontal)">
                                      <p:cBhvr>
                                        <p:cTn id="29" dur="500"/>
                                        <p:tgtEl>
                                          <p:spTgt spid="1024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10243"/>
                                        </p:tgtEl>
                                        <p:attrNameLst>
                                          <p:attrName>ppt_x</p:attrName>
                                        </p:attrNameLst>
                                      </p:cBhvr>
                                      <p:tavLst>
                                        <p:tav tm="0">
                                          <p:val>
                                            <p:strVal val="ppt_x"/>
                                          </p:val>
                                        </p:tav>
                                        <p:tav tm="100000">
                                          <p:val>
                                            <p:strVal val="ppt_x"/>
                                          </p:val>
                                        </p:tav>
                                      </p:tavLst>
                                    </p:anim>
                                    <p:anim calcmode="lin" valueType="num">
                                      <p:cBhvr additive="base">
                                        <p:cTn id="34" dur="500"/>
                                        <p:tgtEl>
                                          <p:spTgt spid="10243"/>
                                        </p:tgtEl>
                                        <p:attrNameLst>
                                          <p:attrName>ppt_y</p:attrName>
                                        </p:attrNameLst>
                                      </p:cBhvr>
                                      <p:tavLst>
                                        <p:tav tm="0">
                                          <p:val>
                                            <p:strVal val="ppt_y"/>
                                          </p:val>
                                        </p:tav>
                                        <p:tav tm="100000">
                                          <p:val>
                                            <p:strVal val="1+ppt_h/2"/>
                                          </p:val>
                                        </p:tav>
                                      </p:tavLst>
                                    </p:anim>
                                    <p:set>
                                      <p:cBhvr>
                                        <p:cTn id="35" dur="1" fill="hold">
                                          <p:stCondLst>
                                            <p:cond delay="499"/>
                                          </p:stCondLst>
                                        </p:cTn>
                                        <p:tgtEl>
                                          <p:spTgt spid="1024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0244"/>
                                        </p:tgtEl>
                                        <p:attrNameLst>
                                          <p:attrName>style.visibility</p:attrName>
                                        </p:attrNameLst>
                                      </p:cBhvr>
                                      <p:to>
                                        <p:strVal val="visible"/>
                                      </p:to>
                                    </p:set>
                                    <p:animEffect transition="in" filter="randombar(horizontal)">
                                      <p:cBhvr>
                                        <p:cTn id="40" dur="500"/>
                                        <p:tgtEl>
                                          <p:spTgt spid="10244"/>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nodeType="clickEffect">
                                  <p:stCondLst>
                                    <p:cond delay="0"/>
                                  </p:stCondLst>
                                  <p:childTnLst>
                                    <p:anim calcmode="lin" valueType="num">
                                      <p:cBhvr additive="base">
                                        <p:cTn id="44" dur="500"/>
                                        <p:tgtEl>
                                          <p:spTgt spid="10244"/>
                                        </p:tgtEl>
                                        <p:attrNameLst>
                                          <p:attrName>ppt_x</p:attrName>
                                        </p:attrNameLst>
                                      </p:cBhvr>
                                      <p:tavLst>
                                        <p:tav tm="0">
                                          <p:val>
                                            <p:strVal val="ppt_x"/>
                                          </p:val>
                                        </p:tav>
                                        <p:tav tm="100000">
                                          <p:val>
                                            <p:strVal val="ppt_x"/>
                                          </p:val>
                                        </p:tav>
                                      </p:tavLst>
                                    </p:anim>
                                    <p:anim calcmode="lin" valueType="num">
                                      <p:cBhvr additive="base">
                                        <p:cTn id="45" dur="500"/>
                                        <p:tgtEl>
                                          <p:spTgt spid="10244"/>
                                        </p:tgtEl>
                                        <p:attrNameLst>
                                          <p:attrName>ppt_y</p:attrName>
                                        </p:attrNameLst>
                                      </p:cBhvr>
                                      <p:tavLst>
                                        <p:tav tm="0">
                                          <p:val>
                                            <p:strVal val="ppt_y"/>
                                          </p:val>
                                        </p:tav>
                                        <p:tav tm="100000">
                                          <p:val>
                                            <p:strVal val="1+ppt_h/2"/>
                                          </p:val>
                                        </p:tav>
                                      </p:tavLst>
                                    </p:anim>
                                    <p:set>
                                      <p:cBhvr>
                                        <p:cTn id="46" dur="1" fill="hold">
                                          <p:stCondLst>
                                            <p:cond delay="499"/>
                                          </p:stCondLst>
                                        </p:cTn>
                                        <p:tgtEl>
                                          <p:spTgt spid="102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6" y="-113812"/>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4098" name="Picture 2" descr="C:\Users\HP\Desktop\unnamed (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86" b="94141" l="412" r="91770">
                        <a14:foregroundMark x1="46708" y1="41992" x2="50617" y2="42969"/>
                      </a14:backgroundRemoval>
                    </a14:imgEffect>
                  </a14:imgLayer>
                </a14:imgProps>
              </a:ext>
              <a:ext uri="{28A0092B-C50C-407E-A947-70E740481C1C}">
                <a14:useLocalDpi xmlns:a14="http://schemas.microsoft.com/office/drawing/2010/main" val="0"/>
              </a:ext>
            </a:extLst>
          </a:blip>
          <a:srcRect/>
          <a:stretch>
            <a:fillRect/>
          </a:stretch>
        </p:blipFill>
        <p:spPr bwMode="auto">
          <a:xfrm>
            <a:off x="8076111" y="2956560"/>
            <a:ext cx="370332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3">
            <a:extLst>
              <a:ext uri="{FF2B5EF4-FFF2-40B4-BE49-F238E27FC236}">
                <a16:creationId xmlns:a16="http://schemas.microsoft.com/office/drawing/2014/main" id="{660822AD-2810-4D2D-93CA-9AAF113A8C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287" y="-228261"/>
            <a:ext cx="6568440" cy="8208740"/>
          </a:xfrm>
          <a:prstGeom prst="rect">
            <a:avLst/>
          </a:prstGeom>
        </p:spPr>
      </p:pic>
      <p:pic>
        <p:nvPicPr>
          <p:cNvPr id="9" name="图片 2">
            <a:extLst>
              <a:ext uri="{FF2B5EF4-FFF2-40B4-BE49-F238E27FC236}">
                <a16:creationId xmlns:a16="http://schemas.microsoft.com/office/drawing/2014/main" id="{DD5BFCFE-E5AE-4C4B-BA1F-364A0325C21A}"/>
              </a:ext>
            </a:extLst>
          </p:cNvPr>
          <p:cNvPicPr>
            <a:picLocks noChangeAspect="1"/>
          </p:cNvPicPr>
          <p:nvPr/>
        </p:nvPicPr>
        <p:blipFill rotWithShape="1">
          <a:blip r:embed="rId8" cstate="screen"/>
          <a:srcRect/>
          <a:stretch>
            <a:fillRect/>
          </a:stretch>
        </p:blipFill>
        <p:spPr>
          <a:xfrm>
            <a:off x="6910660" y="1591266"/>
            <a:ext cx="2930258" cy="1082949"/>
          </a:xfrm>
          <a:prstGeom prst="rect">
            <a:avLst/>
          </a:prstGeom>
        </p:spPr>
      </p:pic>
      <p:sp>
        <p:nvSpPr>
          <p:cNvPr id="10" name="TextBox 9"/>
          <p:cNvSpPr txBox="1"/>
          <p:nvPr/>
        </p:nvSpPr>
        <p:spPr>
          <a:xfrm>
            <a:off x="7302323" y="1892913"/>
            <a:ext cx="1999202" cy="523220"/>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Lạch</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nước</a:t>
            </a:r>
            <a:endPar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endParaRPr>
          </a:p>
        </p:txBody>
      </p:sp>
      <p:pic>
        <p:nvPicPr>
          <p:cNvPr id="4099" name="Picture 3" descr="C:\Users\HP\Desktop\giang-ha-thuy.jpg"/>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5757" b="100000" l="3600" r="97200">
                        <a14:foregroundMark x1="48133" y1="21535" x2="50800" y2="47974"/>
                        <a14:foregroundMark x1="51067" y1="18124" x2="68533" y2="42644"/>
                        <a14:foregroundMark x1="67467" y1="29851" x2="77467" y2="53518"/>
                        <a14:foregroundMark x1="11333" y1="68017" x2="29067" y2="33902"/>
                        <a14:foregroundMark x1="34667" y1="31343" x2="38667" y2="9808"/>
                        <a14:backgroundMark x1="35867" y1="34115" x2="67467" y2="16844"/>
                        <a14:backgroundMark x1="5333" y1="44989" x2="34667" y2="20896"/>
                        <a14:backgroundMark x1="28400" y1="34968" x2="44933" y2="22175"/>
                        <a14:backgroundMark x1="36533" y1="19829" x2="38267" y2="10448"/>
                        <a14:backgroundMark x1="31467" y1="29638" x2="51867" y2="10661"/>
                        <a14:backgroundMark x1="30933" y1="16844" x2="54800" y2="6610"/>
                        <a14:backgroundMark x1="40133" y1="10021" x2="36533" y2="22175"/>
                        <a14:backgroundMark x1="57067" y1="16844" x2="56533" y2="35181"/>
                        <a14:backgroundMark x1="54267" y1="17484" x2="52667" y2="24733"/>
                        <a14:backgroundMark x1="50667" y1="19616" x2="48533" y2="30490"/>
                        <a14:backgroundMark x1="45200" y1="21322" x2="50000" y2="23454"/>
                        <a14:backgroundMark x1="39333" y1="11301" x2="34933" y2="28571"/>
                        <a14:backgroundMark x1="39467" y1="8529" x2="38133" y2="25586"/>
                      </a14:backgroundRemoval>
                    </a14:imgEffect>
                  </a14:imgLayer>
                </a14:imgProps>
              </a:ext>
              <a:ext uri="{28A0092B-C50C-407E-A947-70E740481C1C}">
                <a14:useLocalDpi xmlns:a14="http://schemas.microsoft.com/office/drawing/2010/main" val="0"/>
              </a:ext>
            </a:extLst>
          </a:blip>
          <a:srcRect t="28603"/>
          <a:stretch/>
        </p:blipFill>
        <p:spPr bwMode="auto">
          <a:xfrm>
            <a:off x="1298897" y="1892913"/>
            <a:ext cx="5189220" cy="42526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0" name="Picture 4" descr="C:\Users\HP\Desktop\Gian-ha-thuy-la-gi.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9732" b="98658" l="0" r="100000"/>
                    </a14:imgEffect>
                  </a14:imgLayer>
                </a14:imgProps>
              </a:ext>
              <a:ext uri="{28A0092B-C50C-407E-A947-70E740481C1C}">
                <a14:useLocalDpi xmlns:a14="http://schemas.microsoft.com/office/drawing/2010/main" val="0"/>
              </a:ext>
            </a:extLst>
          </a:blip>
          <a:srcRect/>
          <a:stretch>
            <a:fillRect/>
          </a:stretch>
        </p:blipFill>
        <p:spPr bwMode="auto">
          <a:xfrm>
            <a:off x="1298897" y="1892913"/>
            <a:ext cx="5189220" cy="4252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415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099"/>
                                        </p:tgtEl>
                                        <p:attrNameLst>
                                          <p:attrName>style.visibility</p:attrName>
                                        </p:attrNameLst>
                                      </p:cBhvr>
                                      <p:to>
                                        <p:strVal val="visible"/>
                                      </p:to>
                                    </p:set>
                                    <p:animEffect transition="in" filter="circle(in)">
                                      <p:cBhvr>
                                        <p:cTn id="19" dur="2000"/>
                                        <p:tgtEl>
                                          <p:spTgt spid="409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099"/>
                                        </p:tgtEl>
                                        <p:attrNameLst>
                                          <p:attrName>ppt_x</p:attrName>
                                        </p:attrNameLst>
                                      </p:cBhvr>
                                      <p:tavLst>
                                        <p:tav tm="0">
                                          <p:val>
                                            <p:strVal val="ppt_x"/>
                                          </p:val>
                                        </p:tav>
                                        <p:tav tm="100000">
                                          <p:val>
                                            <p:strVal val="ppt_x"/>
                                          </p:val>
                                        </p:tav>
                                      </p:tavLst>
                                    </p:anim>
                                    <p:anim calcmode="lin" valueType="num">
                                      <p:cBhvr additive="base">
                                        <p:cTn id="24" dur="500"/>
                                        <p:tgtEl>
                                          <p:spTgt spid="4099"/>
                                        </p:tgtEl>
                                        <p:attrNameLst>
                                          <p:attrName>ppt_y</p:attrName>
                                        </p:attrNameLst>
                                      </p:cBhvr>
                                      <p:tavLst>
                                        <p:tav tm="0">
                                          <p:val>
                                            <p:strVal val="ppt_y"/>
                                          </p:val>
                                        </p:tav>
                                        <p:tav tm="100000">
                                          <p:val>
                                            <p:strVal val="1+ppt_h/2"/>
                                          </p:val>
                                        </p:tav>
                                      </p:tavLst>
                                    </p:anim>
                                    <p:set>
                                      <p:cBhvr>
                                        <p:cTn id="25" dur="1" fill="hold">
                                          <p:stCondLst>
                                            <p:cond delay="499"/>
                                          </p:stCondLst>
                                        </p:cTn>
                                        <p:tgtEl>
                                          <p:spTgt spid="4099"/>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4100"/>
                                        </p:tgtEl>
                                        <p:attrNameLst>
                                          <p:attrName>style.visibility</p:attrName>
                                        </p:attrNameLst>
                                      </p:cBhvr>
                                      <p:to>
                                        <p:strVal val="visible"/>
                                      </p:to>
                                    </p:set>
                                    <p:animEffect transition="in" filter="wheel(1)">
                                      <p:cBhvr>
                                        <p:cTn id="30"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527470"/>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0555" y="-250371"/>
            <a:ext cx="8566931" cy="5337994"/>
          </a:xfrm>
          <a:prstGeom prst="rect">
            <a:avLst/>
          </a:prstGeom>
          <a:effectLst>
            <a:outerShdw blurRad="50800" dist="50800" dir="5400000" algn="ctr" rotWithShape="0">
              <a:srgbClr val="000000">
                <a:alpha val="34000"/>
              </a:srgbClr>
            </a:outerShdw>
          </a:effectLst>
        </p:spPr>
      </p:pic>
      <p:pic>
        <p:nvPicPr>
          <p:cNvPr id="9" name="Picture 2" descr="C:\Users\HP\Desktop\0000000625-tre-em-hoc-tap-hoc-bai-giao-duc-tai-hinh-png-107.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8017" y="3346121"/>
            <a:ext cx="4336093" cy="4271051"/>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55"/>
          <p:cNvSpPr txBox="1">
            <a:spLocks noChangeArrowheads="1"/>
          </p:cNvSpPr>
          <p:nvPr/>
        </p:nvSpPr>
        <p:spPr bwMode="auto">
          <a:xfrm>
            <a:off x="3519760" y="1654541"/>
            <a:ext cx="638556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just" eaLnBrk="1" hangingPunct="1">
              <a:buFont typeface="Arial" charset="0"/>
              <a:buNone/>
              <a:defRPr/>
            </a:pPr>
            <a:r>
              <a:rPr lang="en-US" sz="3600" b="1" i="1" dirty="0" err="1">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rPr>
              <a:t>Bài</a:t>
            </a:r>
            <a:r>
              <a:rPr lang="en-US" sz="3600" b="1" i="1" dirty="0">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rPr>
              <a:t> </a:t>
            </a:r>
            <a:r>
              <a:rPr lang="vi-VN" sz="3600" b="1" i="1" dirty="0">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rPr>
              <a:t>2.</a:t>
            </a:r>
            <a:r>
              <a:rPr lang="en-US" sz="3600" b="1" i="1" dirty="0">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rPr>
              <a:t> </a:t>
            </a:r>
            <a:r>
              <a:rPr lang="vi-VN" sz="3600" b="1" i="1" dirty="0">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rPr>
              <a:t>Viết vào vở những điều em hình dung được về các sự vật trên theo lời miêu tả</a:t>
            </a:r>
            <a:r>
              <a:rPr lang="en-US" sz="3600" b="1" i="1" dirty="0">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rPr>
              <a:t>.</a:t>
            </a:r>
          </a:p>
        </p:txBody>
      </p:sp>
    </p:spTree>
    <p:extLst>
      <p:ext uri="{BB962C8B-B14F-4D97-AF65-F5344CB8AC3E}">
        <p14:creationId xmlns:p14="http://schemas.microsoft.com/office/powerpoint/2010/main" val="2280415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96" y="-13146"/>
            <a:ext cx="12192000" cy="6858000"/>
          </a:xfrm>
          <a:prstGeom prst="rect">
            <a:avLst/>
          </a:prstGeom>
        </p:spPr>
      </p:pic>
      <p:grpSp>
        <p:nvGrpSpPr>
          <p:cNvPr id="6" name="Group 5"/>
          <p:cNvGrpSpPr/>
          <p:nvPr/>
        </p:nvGrpSpPr>
        <p:grpSpPr>
          <a:xfrm>
            <a:off x="7321401" y="4786000"/>
            <a:ext cx="3902881" cy="1785047"/>
            <a:chOff x="7141030" y="4342216"/>
            <a:chExt cx="3902881" cy="1785047"/>
          </a:xfrm>
          <a:solidFill>
            <a:schemeClr val="bg1"/>
          </a:solidFill>
        </p:grpSpPr>
        <p:grpSp>
          <p:nvGrpSpPr>
            <p:cNvPr id="42" name="组合 41">
              <a:extLst>
                <a:ext uri="{FF2B5EF4-FFF2-40B4-BE49-F238E27FC236}">
                  <a16:creationId xmlns:a16="http://schemas.microsoft.com/office/drawing/2014/main" id="{CCD5CFCA-F321-4342-9400-862E53D55622}"/>
                </a:ext>
              </a:extLst>
            </p:cNvPr>
            <p:cNvGrpSpPr/>
            <p:nvPr/>
          </p:nvGrpSpPr>
          <p:grpSpPr>
            <a:xfrm>
              <a:off x="7141030" y="4342216"/>
              <a:ext cx="3902881" cy="1785047"/>
              <a:chOff x="6545943" y="4292467"/>
              <a:chExt cx="2914396" cy="1344613"/>
            </a:xfrm>
            <a:grpFill/>
          </p:grpSpPr>
          <p:sp>
            <p:nvSpPr>
              <p:cNvPr id="38" name="Freeform 5">
                <a:extLst>
                  <a:ext uri="{FF2B5EF4-FFF2-40B4-BE49-F238E27FC236}">
                    <a16:creationId xmlns:a16="http://schemas.microsoft.com/office/drawing/2014/main" id="{69A82D33-C285-4131-BFF2-7C547C95C644}"/>
                  </a:ext>
                </a:extLst>
              </p:cNvPr>
              <p:cNvSpPr>
                <a:spLocks/>
              </p:cNvSpPr>
              <p:nvPr/>
            </p:nvSpPr>
            <p:spPr bwMode="auto">
              <a:xfrm flipH="1">
                <a:off x="6545943" y="4292467"/>
                <a:ext cx="2914396" cy="1344613"/>
              </a:xfrm>
              <a:prstGeom prst="roundRect">
                <a:avLst/>
              </a:prstGeom>
              <a:grpFill/>
              <a:ln>
                <a:noFill/>
              </a:ln>
            </p:spPr>
            <p:txBody>
              <a:bodyPr vert="horz" wrap="square" lIns="91440" tIns="45720" rIns="91440" bIns="45720" numCol="1" anchor="t" anchorCtr="0" compatLnSpc="1">
                <a:prstTxWarp prst="textNoShape">
                  <a:avLst/>
                </a:prstTxWarp>
              </a:bodyPr>
              <a:lstStyle/>
              <a:p>
                <a:endParaRPr lang="zh-CN" altLang="en-US" dirty="0">
                  <a:solidFill>
                    <a:schemeClr val="bg1"/>
                  </a:solidFill>
                  <a:latin typeface="#9Slide03 AmpleSoft Bold" pitchFamily="2" charset="0"/>
                  <a:ea typeface="印品黑体" panose="00000500000000000000" pitchFamily="2" charset="-122"/>
                </a:endParaRPr>
              </a:p>
            </p:txBody>
          </p:sp>
          <p:sp>
            <p:nvSpPr>
              <p:cNvPr id="41" name="文本框 40">
                <a:extLst>
                  <a:ext uri="{FF2B5EF4-FFF2-40B4-BE49-F238E27FC236}">
                    <a16:creationId xmlns:a16="http://schemas.microsoft.com/office/drawing/2014/main" id="{EE9C090B-DB81-4E3B-975B-FE4352EA3F0C}"/>
                  </a:ext>
                </a:extLst>
              </p:cNvPr>
              <p:cNvSpPr txBox="1"/>
              <p:nvPr/>
            </p:nvSpPr>
            <p:spPr>
              <a:xfrm>
                <a:off x="7236732" y="4679531"/>
                <a:ext cx="1702665" cy="538651"/>
              </a:xfrm>
              <a:prstGeom prst="roundRect">
                <a:avLst/>
              </a:prstGeom>
              <a:grpFill/>
            </p:spPr>
            <p:txBody>
              <a:bodyPr wrap="square" rtlCol="0">
                <a:spAutoFit/>
              </a:bodyPr>
              <a:lstStyle/>
              <a:p>
                <a:r>
                  <a:rPr lang="en-US" altLang="zh-CN" dirty="0" err="1">
                    <a:solidFill>
                      <a:schemeClr val="accent2">
                        <a:lumMod val="50000"/>
                      </a:schemeClr>
                    </a:solidFill>
                    <a:latin typeface="#9Slide03 AmpleSoft Bold" pitchFamily="2" charset="0"/>
                    <a:ea typeface="印品黑体" panose="00000500000000000000" pitchFamily="2" charset="-122"/>
                  </a:rPr>
                  <a:t>Năng</a:t>
                </a:r>
                <a:r>
                  <a:rPr lang="en-US" altLang="zh-CN" dirty="0">
                    <a:solidFill>
                      <a:schemeClr val="accent2">
                        <a:lumMod val="50000"/>
                      </a:schemeClr>
                    </a:solidFill>
                    <a:latin typeface="#9Slide03 AmpleSoft Bold" pitchFamily="2" charset="0"/>
                    <a:ea typeface="印品黑体" panose="00000500000000000000" pitchFamily="2" charset="-122"/>
                  </a:rPr>
                  <a:t> </a:t>
                </a:r>
                <a:r>
                  <a:rPr lang="en-US" altLang="zh-CN" dirty="0" err="1">
                    <a:solidFill>
                      <a:schemeClr val="accent2">
                        <a:lumMod val="50000"/>
                      </a:schemeClr>
                    </a:solidFill>
                    <a:latin typeface="#9Slide03 AmpleSoft Bold" pitchFamily="2" charset="0"/>
                    <a:ea typeface="印品黑体" panose="00000500000000000000" pitchFamily="2" charset="-122"/>
                  </a:rPr>
                  <a:t>lực</a:t>
                </a:r>
                <a:r>
                  <a:rPr lang="en-US" altLang="zh-CN" dirty="0">
                    <a:solidFill>
                      <a:schemeClr val="accent2">
                        <a:lumMod val="50000"/>
                      </a:schemeClr>
                    </a:solidFill>
                    <a:latin typeface="#9Slide03 AmpleSoft Bold" pitchFamily="2" charset="0"/>
                    <a:ea typeface="印品黑体" panose="00000500000000000000" pitchFamily="2" charset="-122"/>
                  </a:rPr>
                  <a:t> </a:t>
                </a:r>
                <a:r>
                  <a:rPr lang="en-US" altLang="zh-CN" dirty="0" err="1">
                    <a:solidFill>
                      <a:schemeClr val="accent2">
                        <a:lumMod val="50000"/>
                      </a:schemeClr>
                    </a:solidFill>
                    <a:latin typeface="#9Slide03 AmpleSoft Bold" pitchFamily="2" charset="0"/>
                    <a:ea typeface="印品黑体" panose="00000500000000000000" pitchFamily="2" charset="-122"/>
                  </a:rPr>
                  <a:t>quan</a:t>
                </a:r>
                <a:r>
                  <a:rPr lang="en-US" altLang="zh-CN" dirty="0">
                    <a:solidFill>
                      <a:schemeClr val="accent2">
                        <a:lumMod val="50000"/>
                      </a:schemeClr>
                    </a:solidFill>
                    <a:latin typeface="#9Slide03 AmpleSoft Bold" pitchFamily="2" charset="0"/>
                    <a:ea typeface="印品黑体" panose="00000500000000000000" pitchFamily="2" charset="-122"/>
                  </a:rPr>
                  <a:t> </a:t>
                </a:r>
                <a:r>
                  <a:rPr lang="en-US" altLang="zh-CN" dirty="0" err="1">
                    <a:solidFill>
                      <a:schemeClr val="accent2">
                        <a:lumMod val="50000"/>
                      </a:schemeClr>
                    </a:solidFill>
                    <a:latin typeface="#9Slide03 AmpleSoft Bold" pitchFamily="2" charset="0"/>
                    <a:ea typeface="印品黑体" panose="00000500000000000000" pitchFamily="2" charset="-122"/>
                  </a:rPr>
                  <a:t>sát</a:t>
                </a:r>
                <a:r>
                  <a:rPr lang="en-US" altLang="zh-CN" dirty="0">
                    <a:solidFill>
                      <a:schemeClr val="accent2">
                        <a:lumMod val="50000"/>
                      </a:schemeClr>
                    </a:solidFill>
                    <a:latin typeface="#9Slide03 AmpleSoft Bold" pitchFamily="2" charset="0"/>
                    <a:ea typeface="印品黑体" panose="00000500000000000000" pitchFamily="2" charset="-122"/>
                  </a:rPr>
                  <a:t>, </a:t>
                </a:r>
                <a:r>
                  <a:rPr lang="en-US" altLang="zh-CN" dirty="0" err="1">
                    <a:solidFill>
                      <a:schemeClr val="accent2">
                        <a:lumMod val="50000"/>
                      </a:schemeClr>
                    </a:solidFill>
                    <a:latin typeface="#9Slide03 AmpleSoft Bold" pitchFamily="2" charset="0"/>
                    <a:ea typeface="印品黑体" panose="00000500000000000000" pitchFamily="2" charset="-122"/>
                  </a:rPr>
                  <a:t>năng</a:t>
                </a:r>
                <a:r>
                  <a:rPr lang="en-US" altLang="zh-CN" dirty="0">
                    <a:solidFill>
                      <a:schemeClr val="accent2">
                        <a:lumMod val="50000"/>
                      </a:schemeClr>
                    </a:solidFill>
                    <a:latin typeface="#9Slide03 AmpleSoft Bold" pitchFamily="2" charset="0"/>
                    <a:ea typeface="印品黑体" panose="00000500000000000000" pitchFamily="2" charset="-122"/>
                  </a:rPr>
                  <a:t> </a:t>
                </a:r>
                <a:r>
                  <a:rPr lang="en-US" altLang="zh-CN" dirty="0" err="1">
                    <a:solidFill>
                      <a:schemeClr val="accent2">
                        <a:lumMod val="50000"/>
                      </a:schemeClr>
                    </a:solidFill>
                    <a:latin typeface="#9Slide03 AmpleSoft Bold" pitchFamily="2" charset="0"/>
                    <a:ea typeface="印品黑体" panose="00000500000000000000" pitchFamily="2" charset="-122"/>
                  </a:rPr>
                  <a:t>lực</a:t>
                </a:r>
                <a:r>
                  <a:rPr lang="en-US" altLang="zh-CN" dirty="0">
                    <a:solidFill>
                      <a:schemeClr val="accent2">
                        <a:lumMod val="50000"/>
                      </a:schemeClr>
                    </a:solidFill>
                    <a:latin typeface="#9Slide03 AmpleSoft Bold" pitchFamily="2" charset="0"/>
                    <a:ea typeface="印品黑体" panose="00000500000000000000" pitchFamily="2" charset="-122"/>
                  </a:rPr>
                  <a:t> </a:t>
                </a:r>
                <a:r>
                  <a:rPr lang="en-US" altLang="zh-CN" dirty="0" err="1">
                    <a:solidFill>
                      <a:schemeClr val="accent2">
                        <a:lumMod val="50000"/>
                      </a:schemeClr>
                    </a:solidFill>
                    <a:latin typeface="#9Slide03 AmpleSoft Bold" pitchFamily="2" charset="0"/>
                    <a:ea typeface="印品黑体" panose="00000500000000000000" pitchFamily="2" charset="-122"/>
                  </a:rPr>
                  <a:t>tư</a:t>
                </a:r>
                <a:r>
                  <a:rPr lang="en-US" altLang="zh-CN" dirty="0">
                    <a:solidFill>
                      <a:schemeClr val="accent2">
                        <a:lumMod val="50000"/>
                      </a:schemeClr>
                    </a:solidFill>
                    <a:latin typeface="#9Slide03 AmpleSoft Bold" pitchFamily="2" charset="0"/>
                    <a:ea typeface="印品黑体" panose="00000500000000000000" pitchFamily="2" charset="-122"/>
                  </a:rPr>
                  <a:t> </a:t>
                </a:r>
                <a:r>
                  <a:rPr lang="en-US" altLang="zh-CN" dirty="0" err="1">
                    <a:solidFill>
                      <a:schemeClr val="accent2">
                        <a:lumMod val="50000"/>
                      </a:schemeClr>
                    </a:solidFill>
                    <a:latin typeface="#9Slide03 AmpleSoft Bold" pitchFamily="2" charset="0"/>
                    <a:ea typeface="印品黑体" panose="00000500000000000000" pitchFamily="2" charset="-122"/>
                  </a:rPr>
                  <a:t>duy</a:t>
                </a:r>
                <a:endParaRPr lang="zh-CN" altLang="en-US" dirty="0">
                  <a:solidFill>
                    <a:schemeClr val="accent2">
                      <a:lumMod val="50000"/>
                    </a:schemeClr>
                  </a:solidFill>
                  <a:latin typeface="#9Slide03 AmpleSoft Bold" pitchFamily="2" charset="0"/>
                  <a:ea typeface="印品黑体" panose="00000500000000000000" pitchFamily="2" charset="-122"/>
                </a:endParaRPr>
              </a:p>
            </p:txBody>
          </p:sp>
        </p:grpSp>
        <p:sp>
          <p:nvSpPr>
            <p:cNvPr id="24" name="TextBox 23"/>
            <p:cNvSpPr txBox="1"/>
            <p:nvPr/>
          </p:nvSpPr>
          <p:spPr>
            <a:xfrm>
              <a:off x="8394062" y="4363483"/>
              <a:ext cx="2090057" cy="408623"/>
            </a:xfrm>
            <a:prstGeom prst="roundRect">
              <a:avLst/>
            </a:prstGeom>
            <a:grp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rPr>
                <a:t>4. </a:t>
              </a:r>
              <a:r>
                <a:rPr lang="en-US" b="1" cap="all" dirty="0" err="1">
                  <a:ln w="0"/>
                  <a:solidFill>
                    <a:schemeClr val="accent1">
                      <a:lumMod val="75000"/>
                    </a:schemeClr>
                  </a:solidFill>
                  <a:effectLst>
                    <a:reflection blurRad="12700" stA="50000" endPos="50000" dist="5000" dir="5400000" sy="-100000" rotWithShape="0"/>
                  </a:effectLst>
                  <a:latin typeface="#9Slide03 AmpleSoft Bold" pitchFamily="2" charset="0"/>
                </a:rPr>
                <a:t>Năng</a:t>
              </a:r>
              <a:r>
                <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rPr>
                <a:t> </a:t>
              </a:r>
              <a:r>
                <a:rPr lang="en-US" b="1" cap="all" dirty="0" err="1">
                  <a:ln w="0"/>
                  <a:solidFill>
                    <a:schemeClr val="accent1">
                      <a:lumMod val="75000"/>
                    </a:schemeClr>
                  </a:solidFill>
                  <a:effectLst>
                    <a:reflection blurRad="12700" stA="50000" endPos="50000" dist="5000" dir="5400000" sy="-100000" rotWithShape="0"/>
                  </a:effectLst>
                  <a:latin typeface="#9Slide03 AmpleSoft Bold" pitchFamily="2" charset="0"/>
                </a:rPr>
                <a:t>lực</a:t>
              </a:r>
              <a:endPar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endParaRPr>
            </a:p>
          </p:txBody>
        </p:sp>
      </p:grpSp>
      <p:pic>
        <p:nvPicPr>
          <p:cNvPr id="26" name="图片 15">
            <a:extLst>
              <a:ext uri="{FF2B5EF4-FFF2-40B4-BE49-F238E27FC236}">
                <a16:creationId xmlns:a16="http://schemas.microsoft.com/office/drawing/2014/main" id="{9BA0DE1C-1F6C-4D81-AFB8-F34342A30566}"/>
              </a:ext>
            </a:extLst>
          </p:cNvPr>
          <p:cNvPicPr>
            <a:picLocks noChangeAspect="1"/>
          </p:cNvPicPr>
          <p:nvPr/>
        </p:nvPicPr>
        <p:blipFill>
          <a:blip r:embed="rId5"/>
          <a:stretch>
            <a:fillRect/>
          </a:stretch>
        </p:blipFill>
        <p:spPr>
          <a:xfrm>
            <a:off x="8939397" y="65659"/>
            <a:ext cx="3247060" cy="1823184"/>
          </a:xfrm>
          <a:prstGeom prst="rect">
            <a:avLst/>
          </a:prstGeom>
        </p:spPr>
      </p:pic>
      <p:grpSp>
        <p:nvGrpSpPr>
          <p:cNvPr id="19" name="Group 18"/>
          <p:cNvGrpSpPr/>
          <p:nvPr/>
        </p:nvGrpSpPr>
        <p:grpSpPr>
          <a:xfrm>
            <a:off x="3581401" y="-68029"/>
            <a:ext cx="6683828" cy="1911902"/>
            <a:chOff x="3581401" y="-68029"/>
            <a:chExt cx="6683828" cy="1911902"/>
          </a:xfrm>
        </p:grpSpPr>
        <p:pic>
          <p:nvPicPr>
            <p:cNvPr id="30" name="PA_图片 3">
              <a:extLst>
                <a:ext uri="{FF2B5EF4-FFF2-40B4-BE49-F238E27FC236}">
                  <a16:creationId xmlns:a16="http://schemas.microsoft.com/office/drawing/2014/main" id="{7517A938-F323-49E9-A14B-938518F72785}"/>
                </a:ext>
              </a:extLst>
            </p:cNvPr>
            <p:cNvPicPr>
              <a:picLocks noChangeAspect="1"/>
            </p:cNvPicPr>
            <p:nvPr>
              <p:custDataLst>
                <p:tags r:id="rId1"/>
              </p:custDataLst>
            </p:nvPr>
          </p:nvPicPr>
          <p:blipFill>
            <a:blip r:embed="rId6"/>
            <a:stretch>
              <a:fillRect/>
            </a:stretch>
          </p:blipFill>
          <p:spPr>
            <a:xfrm>
              <a:off x="3581401" y="-68029"/>
              <a:ext cx="6683828" cy="1911902"/>
            </a:xfrm>
            <a:prstGeom prst="rect">
              <a:avLst/>
            </a:prstGeom>
          </p:spPr>
        </p:pic>
        <p:sp>
          <p:nvSpPr>
            <p:cNvPr id="31" name="文本框 9">
              <a:extLst>
                <a:ext uri="{FF2B5EF4-FFF2-40B4-BE49-F238E27FC236}">
                  <a16:creationId xmlns:a16="http://schemas.microsoft.com/office/drawing/2014/main" id="{5935B7E4-1580-4912-8F03-F687088AE727}"/>
                </a:ext>
              </a:extLst>
            </p:cNvPr>
            <p:cNvSpPr txBox="1"/>
            <p:nvPr/>
          </p:nvSpPr>
          <p:spPr>
            <a:xfrm>
              <a:off x="4170765" y="759680"/>
              <a:ext cx="552587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b="1" noProof="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Viva-BoldExtraExtended" pitchFamily="2" charset="0"/>
                  <a:ea typeface="Viva-BoldExtraExtended" pitchFamily="2" charset="0"/>
                  <a:cs typeface="Viva-BoldExtraExtended" pitchFamily="2" charset="0"/>
                </a:rPr>
                <a:t>Yêu</a:t>
              </a:r>
              <a:r>
                <a:rPr lang="en-US" altLang="zh-CN" sz="2800" b="1"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Viva-BoldExtraExtended" pitchFamily="2" charset="0"/>
                  <a:ea typeface="Viva-BoldExtraExtended" pitchFamily="2" charset="0"/>
                  <a:cs typeface="Viva-BoldExtraExtended" pitchFamily="2" charset="0"/>
                </a:rPr>
                <a:t> </a:t>
              </a:r>
              <a:r>
                <a:rPr lang="en-US" altLang="zh-CN" sz="2800" b="1" noProof="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Viva-BoldExtraExtended" pitchFamily="2" charset="0"/>
                  <a:ea typeface="Viva-BoldExtraExtended" pitchFamily="2" charset="0"/>
                  <a:cs typeface="Viva-BoldExtraExtended" pitchFamily="2" charset="0"/>
                </a:rPr>
                <a:t>cầu</a:t>
              </a:r>
              <a:r>
                <a:rPr lang="en-US" altLang="zh-CN" sz="2800" b="1"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Viva-BoldExtraExtended" pitchFamily="2" charset="0"/>
                  <a:ea typeface="Viva-BoldExtraExtended" pitchFamily="2" charset="0"/>
                  <a:cs typeface="Viva-BoldExtraExtended" pitchFamily="2" charset="0"/>
                </a:rPr>
                <a:t> </a:t>
              </a:r>
              <a:r>
                <a:rPr lang="en-US" altLang="zh-CN" sz="2800" b="1" noProof="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Viva-BoldExtraExtended" pitchFamily="2" charset="0"/>
                  <a:ea typeface="Viva-BoldExtraExtended" pitchFamily="2" charset="0"/>
                  <a:cs typeface="Viva-BoldExtraExtended" pitchFamily="2" charset="0"/>
                </a:rPr>
                <a:t>cần</a:t>
              </a:r>
              <a:r>
                <a:rPr lang="en-US" altLang="zh-CN" sz="2800" b="1"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Viva-BoldExtraExtended" pitchFamily="2" charset="0"/>
                  <a:ea typeface="Viva-BoldExtraExtended" pitchFamily="2" charset="0"/>
                  <a:cs typeface="Viva-BoldExtraExtended" pitchFamily="2" charset="0"/>
                </a:rPr>
                <a:t> </a:t>
              </a:r>
              <a:r>
                <a:rPr lang="en-US" altLang="zh-CN" sz="2800" b="1" noProof="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Viva-BoldExtraExtended" pitchFamily="2" charset="0"/>
                  <a:ea typeface="Viva-BoldExtraExtended" pitchFamily="2" charset="0"/>
                  <a:cs typeface="Viva-BoldExtraExtended" pitchFamily="2" charset="0"/>
                </a:rPr>
                <a:t>đạt</a:t>
              </a:r>
              <a:endParaRPr kumimoji="0" lang="zh-CN" altLang="en-US" sz="2800" b="1" i="0" u="none" strike="noStrike" kern="120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Viva-BoldExtraExtended" pitchFamily="2" charset="0"/>
                <a:ea typeface="Viva-BoldExtraExtended" pitchFamily="2" charset="0"/>
                <a:cs typeface="Viva-BoldExtraExtended" pitchFamily="2" charset="0"/>
              </a:endParaRPr>
            </a:p>
          </p:txBody>
        </p:sp>
      </p:grpSp>
      <p:grpSp>
        <p:nvGrpSpPr>
          <p:cNvPr id="11" name="Group 10"/>
          <p:cNvGrpSpPr/>
          <p:nvPr/>
        </p:nvGrpSpPr>
        <p:grpSpPr>
          <a:xfrm>
            <a:off x="3123212" y="2178979"/>
            <a:ext cx="3743497" cy="2002655"/>
            <a:chOff x="3397532" y="2179022"/>
            <a:chExt cx="3743497" cy="1688984"/>
          </a:xfrm>
          <a:solidFill>
            <a:schemeClr val="bg1"/>
          </a:solidFill>
        </p:grpSpPr>
        <p:grpSp>
          <p:nvGrpSpPr>
            <p:cNvPr id="4" name="Group 3"/>
            <p:cNvGrpSpPr/>
            <p:nvPr/>
          </p:nvGrpSpPr>
          <p:grpSpPr>
            <a:xfrm>
              <a:off x="3397532" y="2179022"/>
              <a:ext cx="3743497" cy="1688984"/>
              <a:chOff x="3397532" y="2179022"/>
              <a:chExt cx="3743497" cy="1688984"/>
            </a:xfrm>
            <a:grpFill/>
          </p:grpSpPr>
          <p:grpSp>
            <p:nvGrpSpPr>
              <p:cNvPr id="16" name="组合 15">
                <a:extLst>
                  <a:ext uri="{FF2B5EF4-FFF2-40B4-BE49-F238E27FC236}">
                    <a16:creationId xmlns:a16="http://schemas.microsoft.com/office/drawing/2014/main" id="{45570901-A322-4958-91DD-CBF6295BF80C}"/>
                  </a:ext>
                </a:extLst>
              </p:cNvPr>
              <p:cNvGrpSpPr/>
              <p:nvPr/>
            </p:nvGrpSpPr>
            <p:grpSpPr>
              <a:xfrm>
                <a:off x="3397532" y="2179022"/>
                <a:ext cx="3743497" cy="1688984"/>
                <a:chOff x="2760825" y="2119311"/>
                <a:chExt cx="3090635" cy="1344613"/>
              </a:xfrm>
              <a:grpFill/>
            </p:grpSpPr>
            <p:sp>
              <p:nvSpPr>
                <p:cNvPr id="12" name="Freeform 5">
                  <a:extLst>
                    <a:ext uri="{FF2B5EF4-FFF2-40B4-BE49-F238E27FC236}">
                      <a16:creationId xmlns:a16="http://schemas.microsoft.com/office/drawing/2014/main" id="{832D722A-0B94-40AE-AEF9-A8487ECD78CC}"/>
                    </a:ext>
                  </a:extLst>
                </p:cNvPr>
                <p:cNvSpPr>
                  <a:spLocks/>
                </p:cNvSpPr>
                <p:nvPr/>
              </p:nvSpPr>
              <p:spPr bwMode="auto">
                <a:xfrm>
                  <a:off x="2760825" y="2119311"/>
                  <a:ext cx="3090635" cy="1344613"/>
                </a:xfrm>
                <a:prstGeom prst="roundRect">
                  <a:avLst/>
                </a:prstGeom>
                <a:grpFill/>
                <a:ln>
                  <a:noFill/>
                </a:ln>
              </p:spPr>
              <p:txBody>
                <a:bodyPr vert="horz" wrap="square" lIns="91440" tIns="45720" rIns="91440" bIns="45720" numCol="1" anchor="t" anchorCtr="0" compatLnSpc="1">
                  <a:prstTxWarp prst="textNoShape">
                    <a:avLst/>
                  </a:prstTxWarp>
                </a:bodyPr>
                <a:lstStyle/>
                <a:p>
                  <a:endParaRPr lang="zh-CN" altLang="en-US" dirty="0">
                    <a:latin typeface="#9Slide03 AmpleSoft Bold" pitchFamily="2" charset="0"/>
                    <a:ea typeface="印品黑体" panose="00000500000000000000" pitchFamily="2" charset="-122"/>
                  </a:endParaRPr>
                </a:p>
              </p:txBody>
            </p:sp>
            <p:sp>
              <p:nvSpPr>
                <p:cNvPr id="34" name="文本框 33">
                  <a:extLst>
                    <a:ext uri="{FF2B5EF4-FFF2-40B4-BE49-F238E27FC236}">
                      <a16:creationId xmlns:a16="http://schemas.microsoft.com/office/drawing/2014/main" id="{394E9302-7311-48F7-80DD-E87C487C7F09}"/>
                    </a:ext>
                  </a:extLst>
                </p:cNvPr>
                <p:cNvSpPr txBox="1"/>
                <p:nvPr/>
              </p:nvSpPr>
              <p:spPr>
                <a:xfrm>
                  <a:off x="3265959" y="2530007"/>
                  <a:ext cx="1702665" cy="416539"/>
                </a:xfrm>
                <a:prstGeom prst="rect">
                  <a:avLst/>
                </a:prstGeom>
                <a:grpFill/>
              </p:spPr>
              <p:txBody>
                <a:bodyPr wrap="square" rtlCol="0">
                  <a:spAutoFit/>
                </a:bodyPr>
                <a:lstStyle/>
                <a:p>
                  <a:endParaRPr lang="zh-CN" altLang="en-US" sz="2800" dirty="0">
                    <a:solidFill>
                      <a:schemeClr val="bg1"/>
                    </a:solidFill>
                    <a:latin typeface="#9Slide03 AmpleSoft Bold" pitchFamily="2" charset="0"/>
                    <a:ea typeface="印品黑体" panose="00000500000000000000" pitchFamily="2" charset="-122"/>
                  </a:endParaRPr>
                </a:p>
              </p:txBody>
            </p:sp>
          </p:grpSp>
          <p:sp>
            <p:nvSpPr>
              <p:cNvPr id="22" name="TextBox 21"/>
              <p:cNvSpPr txBox="1"/>
              <p:nvPr/>
            </p:nvSpPr>
            <p:spPr>
              <a:xfrm>
                <a:off x="3871141" y="2208276"/>
                <a:ext cx="2090057" cy="311484"/>
              </a:xfrm>
              <a:prstGeom prst="rect">
                <a:avLst/>
              </a:prstGeom>
              <a:grp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rPr>
                  <a:t>1.Kiến </a:t>
                </a:r>
                <a:r>
                  <a:rPr lang="en-US" b="1" cap="all" dirty="0" err="1">
                    <a:ln w="0"/>
                    <a:solidFill>
                      <a:schemeClr val="accent1">
                        <a:lumMod val="75000"/>
                      </a:schemeClr>
                    </a:solidFill>
                    <a:effectLst>
                      <a:reflection blurRad="12700" stA="50000" endPos="50000" dist="5000" dir="5400000" sy="-100000" rotWithShape="0"/>
                    </a:effectLst>
                    <a:latin typeface="#9Slide03 AmpleSoft Bold" pitchFamily="2" charset="0"/>
                  </a:rPr>
                  <a:t>thức</a:t>
                </a:r>
                <a:endPar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endParaRPr>
              </a:p>
            </p:txBody>
          </p:sp>
        </p:grpSp>
        <p:sp>
          <p:nvSpPr>
            <p:cNvPr id="2" name="Rectangle 1"/>
            <p:cNvSpPr/>
            <p:nvPr/>
          </p:nvSpPr>
          <p:spPr>
            <a:xfrm>
              <a:off x="3620771" y="2609077"/>
              <a:ext cx="2906485" cy="545098"/>
            </a:xfrm>
            <a:prstGeom prst="rect">
              <a:avLst/>
            </a:prstGeom>
            <a:grpFill/>
          </p:spPr>
          <p:txBody>
            <a:bodyPr wrap="square">
              <a:spAutoFit/>
            </a:bodyPr>
            <a:lstStyle/>
            <a:p>
              <a:r>
                <a:rPr lang="en-US" dirty="0" err="1">
                  <a:solidFill>
                    <a:schemeClr val="accent2">
                      <a:lumMod val="50000"/>
                    </a:schemeClr>
                  </a:solidFill>
                  <a:latin typeface="#9Slide03 AmpleSoft Bold" pitchFamily="2" charset="0"/>
                </a:rPr>
                <a:t>Hiểu</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được</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thế</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nào</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là</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miêu</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tả</a:t>
              </a:r>
              <a:r>
                <a:rPr lang="en-US" dirty="0">
                  <a:solidFill>
                    <a:schemeClr val="accent2">
                      <a:lumMod val="50000"/>
                    </a:schemeClr>
                  </a:solidFill>
                  <a:latin typeface="#9Slide03 AmpleSoft Bold" pitchFamily="2" charset="0"/>
                </a:rPr>
                <a:t>. </a:t>
              </a:r>
            </a:p>
          </p:txBody>
        </p:sp>
      </p:grpSp>
      <p:grpSp>
        <p:nvGrpSpPr>
          <p:cNvPr id="14" name="Group 13"/>
          <p:cNvGrpSpPr/>
          <p:nvPr/>
        </p:nvGrpSpPr>
        <p:grpSpPr>
          <a:xfrm>
            <a:off x="7278189" y="2191655"/>
            <a:ext cx="4159758" cy="2083313"/>
            <a:chOff x="7141029" y="2191655"/>
            <a:chExt cx="4159758" cy="2083313"/>
          </a:xfrm>
          <a:solidFill>
            <a:schemeClr val="bg1"/>
          </a:solidFill>
        </p:grpSpPr>
        <p:grpSp>
          <p:nvGrpSpPr>
            <p:cNvPr id="5" name="Group 4"/>
            <p:cNvGrpSpPr/>
            <p:nvPr/>
          </p:nvGrpSpPr>
          <p:grpSpPr>
            <a:xfrm>
              <a:off x="7141029" y="2191655"/>
              <a:ext cx="4159758" cy="1985086"/>
              <a:chOff x="7141031" y="2160321"/>
              <a:chExt cx="3902881" cy="1707684"/>
            </a:xfrm>
            <a:grpFill/>
          </p:grpSpPr>
          <p:grpSp>
            <p:nvGrpSpPr>
              <p:cNvPr id="18" name="组合 17">
                <a:extLst>
                  <a:ext uri="{FF2B5EF4-FFF2-40B4-BE49-F238E27FC236}">
                    <a16:creationId xmlns:a16="http://schemas.microsoft.com/office/drawing/2014/main" id="{594E291A-94AE-433C-A0DA-AF2745CD4A74}"/>
                  </a:ext>
                </a:extLst>
              </p:cNvPr>
              <p:cNvGrpSpPr/>
              <p:nvPr/>
            </p:nvGrpSpPr>
            <p:grpSpPr>
              <a:xfrm>
                <a:off x="7141031" y="2160321"/>
                <a:ext cx="3902881" cy="1707684"/>
                <a:chOff x="6545943" y="2119311"/>
                <a:chExt cx="2914396" cy="1344613"/>
              </a:xfrm>
              <a:grpFill/>
            </p:grpSpPr>
            <p:sp>
              <p:nvSpPr>
                <p:cNvPr id="33" name="Freeform 5">
                  <a:extLst>
                    <a:ext uri="{FF2B5EF4-FFF2-40B4-BE49-F238E27FC236}">
                      <a16:creationId xmlns:a16="http://schemas.microsoft.com/office/drawing/2014/main" id="{70F7B46A-E248-49E8-A0CA-4415AE84456D}"/>
                    </a:ext>
                  </a:extLst>
                </p:cNvPr>
                <p:cNvSpPr>
                  <a:spLocks/>
                </p:cNvSpPr>
                <p:nvPr/>
              </p:nvSpPr>
              <p:spPr bwMode="auto">
                <a:xfrm flipH="1">
                  <a:off x="6545943" y="2119311"/>
                  <a:ext cx="2914396" cy="1344613"/>
                </a:xfrm>
                <a:prstGeom prst="roundRect">
                  <a:avLst/>
                </a:prstGeom>
                <a:grpFill/>
                <a:ln>
                  <a:noFill/>
                </a:ln>
              </p:spPr>
              <p:txBody>
                <a:bodyPr vert="horz" wrap="square" lIns="91440" tIns="45720" rIns="91440" bIns="45720" numCol="1" anchor="t" anchorCtr="0" compatLnSpc="1">
                  <a:prstTxWarp prst="textNoShape">
                    <a:avLst/>
                  </a:prstTxWarp>
                </a:bodyPr>
                <a:lstStyle/>
                <a:p>
                  <a:endParaRPr lang="zh-CN" altLang="en-US" dirty="0">
                    <a:latin typeface="#9Slide03 AmpleSoft Bold" pitchFamily="2" charset="0"/>
                    <a:ea typeface="印品黑体" panose="00000500000000000000" pitchFamily="2" charset="-122"/>
                  </a:endParaRPr>
                </a:p>
              </p:txBody>
            </p:sp>
            <p:sp>
              <p:nvSpPr>
                <p:cNvPr id="35" name="文本框 34">
                  <a:extLst>
                    <a:ext uri="{FF2B5EF4-FFF2-40B4-BE49-F238E27FC236}">
                      <a16:creationId xmlns:a16="http://schemas.microsoft.com/office/drawing/2014/main" id="{D572D6B1-B44F-4F4E-A2D7-78F67D1B5DE5}"/>
                    </a:ext>
                  </a:extLst>
                </p:cNvPr>
                <p:cNvSpPr txBox="1"/>
                <p:nvPr/>
              </p:nvSpPr>
              <p:spPr>
                <a:xfrm>
                  <a:off x="7236732" y="2506375"/>
                  <a:ext cx="1702665" cy="392110"/>
                </a:xfrm>
                <a:prstGeom prst="roundRect">
                  <a:avLst/>
                </a:prstGeom>
                <a:grpFill/>
              </p:spPr>
              <p:txBody>
                <a:bodyPr wrap="square" rtlCol="0">
                  <a:spAutoFit/>
                </a:bodyPr>
                <a:lstStyle/>
                <a:p>
                  <a:endParaRPr lang="zh-CN" altLang="en-US" sz="2800" dirty="0">
                    <a:solidFill>
                      <a:schemeClr val="bg1"/>
                    </a:solidFill>
                    <a:latin typeface="#9Slide03 AmpleSoft Bold" pitchFamily="2" charset="0"/>
                    <a:ea typeface="印品黑体" panose="00000500000000000000" pitchFamily="2" charset="-122"/>
                  </a:endParaRPr>
                </a:p>
              </p:txBody>
            </p:sp>
          </p:grpSp>
          <p:sp>
            <p:nvSpPr>
              <p:cNvPr id="23" name="TextBox 22"/>
              <p:cNvSpPr txBox="1"/>
              <p:nvPr/>
            </p:nvSpPr>
            <p:spPr>
              <a:xfrm>
                <a:off x="8472870" y="2208276"/>
                <a:ext cx="2090057" cy="351521"/>
              </a:xfrm>
              <a:prstGeom prst="roundRect">
                <a:avLst/>
              </a:prstGeom>
              <a:grp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rPr>
                  <a:t>2. </a:t>
                </a:r>
                <a:r>
                  <a:rPr lang="en-US" b="1" cap="all" dirty="0" err="1">
                    <a:ln w="0"/>
                    <a:solidFill>
                      <a:schemeClr val="accent1">
                        <a:lumMod val="75000"/>
                      </a:schemeClr>
                    </a:solidFill>
                    <a:effectLst>
                      <a:reflection blurRad="12700" stA="50000" endPos="50000" dist="5000" dir="5400000" sy="-100000" rotWithShape="0"/>
                    </a:effectLst>
                    <a:latin typeface="#9Slide03 AmpleSoft Bold" pitchFamily="2" charset="0"/>
                  </a:rPr>
                  <a:t>Kĩ</a:t>
                </a:r>
                <a:r>
                  <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rPr>
                  <a:t> </a:t>
                </a:r>
                <a:r>
                  <a:rPr lang="en-US" b="1" cap="all" dirty="0" err="1">
                    <a:ln w="0"/>
                    <a:solidFill>
                      <a:schemeClr val="accent1">
                        <a:lumMod val="75000"/>
                      </a:schemeClr>
                    </a:solidFill>
                    <a:effectLst>
                      <a:reflection blurRad="12700" stA="50000" endPos="50000" dist="5000" dir="5400000" sy="-100000" rotWithShape="0"/>
                    </a:effectLst>
                    <a:latin typeface="#9Slide03 AmpleSoft Bold" pitchFamily="2" charset="0"/>
                  </a:rPr>
                  <a:t>năng</a:t>
                </a:r>
                <a:endPar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endParaRPr>
              </a:p>
            </p:txBody>
          </p:sp>
        </p:grpSp>
        <p:sp>
          <p:nvSpPr>
            <p:cNvPr id="8" name="Rectangle 7"/>
            <p:cNvSpPr/>
            <p:nvPr/>
          </p:nvSpPr>
          <p:spPr>
            <a:xfrm>
              <a:off x="7846939" y="2587570"/>
              <a:ext cx="2710300" cy="715089"/>
            </a:xfrm>
            <a:prstGeom prst="roundRect">
              <a:avLst/>
            </a:prstGeom>
            <a:grpFill/>
          </p:spPr>
          <p:txBody>
            <a:bodyPr wrap="square">
              <a:spAutoFit/>
            </a:bodyPr>
            <a:lstStyle/>
            <a:p>
              <a:r>
                <a:rPr lang="en-US" dirty="0" err="1">
                  <a:solidFill>
                    <a:schemeClr val="accent2">
                      <a:lumMod val="50000"/>
                    </a:schemeClr>
                  </a:solidFill>
                  <a:latin typeface="#9Slide03 AmpleSoft Bold" pitchFamily="2" charset="0"/>
                </a:rPr>
                <a:t>Nhận</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biết</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được</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câu</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văn</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miêu</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tả</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trong</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truyện</a:t>
              </a:r>
              <a:r>
                <a:rPr lang="en-US" dirty="0">
                  <a:solidFill>
                    <a:schemeClr val="accent2">
                      <a:lumMod val="50000"/>
                    </a:schemeClr>
                  </a:solidFill>
                  <a:latin typeface="#9Slide03 AmpleSoft Bold" pitchFamily="2" charset="0"/>
                </a:rPr>
                <a:t> </a:t>
              </a:r>
            </a:p>
          </p:txBody>
        </p:sp>
        <p:sp>
          <p:nvSpPr>
            <p:cNvPr id="9" name="Rectangle 8"/>
            <p:cNvSpPr/>
            <p:nvPr/>
          </p:nvSpPr>
          <p:spPr>
            <a:xfrm>
              <a:off x="7837400" y="3253412"/>
              <a:ext cx="3416210" cy="1021556"/>
            </a:xfrm>
            <a:prstGeom prst="roundRect">
              <a:avLst/>
            </a:prstGeom>
            <a:grpFill/>
          </p:spPr>
          <p:txBody>
            <a:bodyPr wrap="square">
              <a:spAutoFit/>
            </a:bodyPr>
            <a:lstStyle/>
            <a:p>
              <a:r>
                <a:rPr lang="en-US" dirty="0" err="1">
                  <a:solidFill>
                    <a:schemeClr val="accent2">
                      <a:lumMod val="50000"/>
                    </a:schemeClr>
                  </a:solidFill>
                  <a:latin typeface="#9Slide03 AmpleSoft Bold" pitchFamily="2" charset="0"/>
                </a:rPr>
                <a:t>Bước</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đầu</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viết</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được</a:t>
              </a:r>
              <a:r>
                <a:rPr lang="en-US" dirty="0">
                  <a:solidFill>
                    <a:schemeClr val="accent2">
                      <a:lumMod val="50000"/>
                    </a:schemeClr>
                  </a:solidFill>
                  <a:latin typeface="#9Slide03 AmpleSoft Bold" pitchFamily="2" charset="0"/>
                </a:rPr>
                <a:t> 1, 2 </a:t>
              </a:r>
              <a:r>
                <a:rPr lang="en-US" dirty="0" err="1">
                  <a:solidFill>
                    <a:schemeClr val="accent2">
                      <a:lumMod val="50000"/>
                    </a:schemeClr>
                  </a:solidFill>
                  <a:latin typeface="#9Slide03 AmpleSoft Bold" pitchFamily="2" charset="0"/>
                </a:rPr>
                <a:t>câu</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miêu</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tả</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một</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trong</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những</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hình</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ảnh</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yêu</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thích</a:t>
              </a:r>
              <a:r>
                <a:rPr lang="en-US" dirty="0">
                  <a:solidFill>
                    <a:schemeClr val="accent2">
                      <a:lumMod val="50000"/>
                    </a:schemeClr>
                  </a:solidFill>
                  <a:latin typeface="#9Slide03 AmpleSoft Bold" pitchFamily="2" charset="0"/>
                </a:rPr>
                <a:t> </a:t>
              </a:r>
            </a:p>
          </p:txBody>
        </p:sp>
      </p:grpSp>
      <p:grpSp>
        <p:nvGrpSpPr>
          <p:cNvPr id="17" name="Group 16"/>
          <p:cNvGrpSpPr/>
          <p:nvPr/>
        </p:nvGrpSpPr>
        <p:grpSpPr>
          <a:xfrm>
            <a:off x="3058677" y="4794192"/>
            <a:ext cx="3792791" cy="1762362"/>
            <a:chOff x="3435321" y="4364900"/>
            <a:chExt cx="3792791" cy="1762362"/>
          </a:xfrm>
          <a:solidFill>
            <a:schemeClr val="bg1"/>
          </a:solidFill>
        </p:grpSpPr>
        <p:grpSp>
          <p:nvGrpSpPr>
            <p:cNvPr id="7" name="Group 6"/>
            <p:cNvGrpSpPr/>
            <p:nvPr/>
          </p:nvGrpSpPr>
          <p:grpSpPr>
            <a:xfrm>
              <a:off x="3435321" y="4364900"/>
              <a:ext cx="3792791" cy="1762362"/>
              <a:chOff x="3435321" y="4364900"/>
              <a:chExt cx="3792791" cy="1762362"/>
            </a:xfrm>
            <a:grpFill/>
          </p:grpSpPr>
          <p:sp>
            <p:nvSpPr>
              <p:cNvPr id="36" name="Freeform 5">
                <a:extLst>
                  <a:ext uri="{FF2B5EF4-FFF2-40B4-BE49-F238E27FC236}">
                    <a16:creationId xmlns:a16="http://schemas.microsoft.com/office/drawing/2014/main" id="{E11E4593-8615-4238-9F98-34D1C7921DBE}"/>
                  </a:ext>
                </a:extLst>
              </p:cNvPr>
              <p:cNvSpPr>
                <a:spLocks/>
              </p:cNvSpPr>
              <p:nvPr/>
            </p:nvSpPr>
            <p:spPr bwMode="auto">
              <a:xfrm>
                <a:off x="3435321" y="4364900"/>
                <a:ext cx="3792791" cy="1762362"/>
              </a:xfrm>
              <a:prstGeom prst="roundRect">
                <a:avLst/>
              </a:prstGeom>
              <a:grpFill/>
              <a:ln>
                <a:noFill/>
              </a:ln>
            </p:spPr>
            <p:txBody>
              <a:bodyPr vert="horz" wrap="square" lIns="91440" tIns="45720" rIns="91440" bIns="45720" numCol="1" anchor="t" anchorCtr="0" compatLnSpc="1">
                <a:prstTxWarp prst="textNoShape">
                  <a:avLst/>
                </a:prstTxWarp>
              </a:bodyPr>
              <a:lstStyle/>
              <a:p>
                <a:endParaRPr lang="zh-CN" altLang="en-US" dirty="0">
                  <a:latin typeface="#9Slide03 AmpleSoft Bold" pitchFamily="2" charset="0"/>
                  <a:ea typeface="印品黑体" panose="00000500000000000000" pitchFamily="2" charset="-122"/>
                </a:endParaRPr>
              </a:p>
            </p:txBody>
          </p:sp>
          <p:sp>
            <p:nvSpPr>
              <p:cNvPr id="25" name="TextBox 24"/>
              <p:cNvSpPr txBox="1"/>
              <p:nvPr/>
            </p:nvSpPr>
            <p:spPr>
              <a:xfrm>
                <a:off x="3871140" y="4374602"/>
                <a:ext cx="2090057" cy="408623"/>
              </a:xfrm>
              <a:prstGeom prst="roundRect">
                <a:avLst/>
              </a:prstGeom>
              <a:grp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rPr>
                  <a:t>3. </a:t>
                </a:r>
                <a:r>
                  <a:rPr lang="en-US" b="1" cap="all" dirty="0" err="1">
                    <a:ln w="0"/>
                    <a:solidFill>
                      <a:schemeClr val="accent1">
                        <a:lumMod val="75000"/>
                      </a:schemeClr>
                    </a:solidFill>
                    <a:effectLst>
                      <a:reflection blurRad="12700" stA="50000" endPos="50000" dist="5000" dir="5400000" sy="-100000" rotWithShape="0"/>
                    </a:effectLst>
                    <a:latin typeface="#9Slide03 AmpleSoft Bold" pitchFamily="2" charset="0"/>
                  </a:rPr>
                  <a:t>Thái</a:t>
                </a:r>
                <a:r>
                  <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rPr>
                  <a:t> </a:t>
                </a:r>
                <a:r>
                  <a:rPr lang="en-US" b="1" cap="all" dirty="0" err="1">
                    <a:ln w="0"/>
                    <a:solidFill>
                      <a:schemeClr val="accent1">
                        <a:lumMod val="75000"/>
                      </a:schemeClr>
                    </a:solidFill>
                    <a:effectLst>
                      <a:reflection blurRad="12700" stA="50000" endPos="50000" dist="5000" dir="5400000" sy="-100000" rotWithShape="0"/>
                    </a:effectLst>
                    <a:latin typeface="#9Slide03 AmpleSoft Bold" pitchFamily="2" charset="0"/>
                  </a:rPr>
                  <a:t>độ</a:t>
                </a:r>
                <a:endParaRPr lang="en-US" b="1" cap="all" dirty="0">
                  <a:ln w="0"/>
                  <a:solidFill>
                    <a:schemeClr val="accent1">
                      <a:lumMod val="75000"/>
                    </a:schemeClr>
                  </a:solidFill>
                  <a:effectLst>
                    <a:reflection blurRad="12700" stA="50000" endPos="50000" dist="5000" dir="5400000" sy="-100000" rotWithShape="0"/>
                  </a:effectLst>
                  <a:latin typeface="#9Slide03 AmpleSoft Bold" pitchFamily="2" charset="0"/>
                </a:endParaRPr>
              </a:p>
            </p:txBody>
          </p:sp>
        </p:grpSp>
        <p:sp>
          <p:nvSpPr>
            <p:cNvPr id="10" name="Rectangle 9"/>
            <p:cNvSpPr/>
            <p:nvPr/>
          </p:nvSpPr>
          <p:spPr>
            <a:xfrm>
              <a:off x="3707855" y="4800289"/>
              <a:ext cx="1853163" cy="408623"/>
            </a:xfrm>
            <a:prstGeom prst="roundRect">
              <a:avLst/>
            </a:prstGeom>
            <a:grpFill/>
          </p:spPr>
          <p:txBody>
            <a:bodyPr wrap="none">
              <a:spAutoFit/>
            </a:bodyPr>
            <a:lstStyle/>
            <a:p>
              <a:r>
                <a:rPr lang="en-US" dirty="0" err="1">
                  <a:solidFill>
                    <a:schemeClr val="accent2">
                      <a:lumMod val="50000"/>
                    </a:schemeClr>
                  </a:solidFill>
                  <a:latin typeface="#9Slide03 AmpleSoft Bold" pitchFamily="2" charset="0"/>
                </a:rPr>
                <a:t>Yêu</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thích</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văn</a:t>
              </a:r>
              <a:r>
                <a:rPr lang="en-US" dirty="0">
                  <a:solidFill>
                    <a:schemeClr val="accent2">
                      <a:lumMod val="50000"/>
                    </a:schemeClr>
                  </a:solidFill>
                  <a:latin typeface="#9Slide03 AmpleSoft Bold" pitchFamily="2" charset="0"/>
                </a:rPr>
                <a:t> </a:t>
              </a:r>
              <a:r>
                <a:rPr lang="en-US" dirty="0" err="1">
                  <a:solidFill>
                    <a:schemeClr val="accent2">
                      <a:lumMod val="50000"/>
                    </a:schemeClr>
                  </a:solidFill>
                  <a:latin typeface="#9Slide03 AmpleSoft Bold" pitchFamily="2" charset="0"/>
                </a:rPr>
                <a:t>tả</a:t>
              </a:r>
              <a:endParaRPr lang="en-US" dirty="0">
                <a:solidFill>
                  <a:schemeClr val="accent2">
                    <a:lumMod val="50000"/>
                  </a:schemeClr>
                </a:solidFill>
                <a:latin typeface="#9Slide03 AmpleSoft Bold" pitchFamily="2" charset="0"/>
              </a:endParaRPr>
            </a:p>
          </p:txBody>
        </p:sp>
      </p:grpSp>
    </p:spTree>
    <p:extLst>
      <p:ext uri="{BB962C8B-B14F-4D97-AF65-F5344CB8AC3E}">
        <p14:creationId xmlns:p14="http://schemas.microsoft.com/office/powerpoint/2010/main" val="6209440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par>
                                <p:cTn id="20" presetID="14" presetClass="entr" presetSubtype="1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par>
                                <p:cTn id="23" presetID="14" presetClass="entr" presetSubtype="1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par>
                                <p:cTn id="26" presetID="14" presetClass="entr" presetSubtype="1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22">
            <a:extLst>
              <a:ext uri="{FF2B5EF4-FFF2-40B4-BE49-F238E27FC236}">
                <a16:creationId xmlns:a16="http://schemas.microsoft.com/office/drawing/2014/main" id="{ACC91AD3-3FAD-4551-9691-BA78C61F49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420860">
            <a:off x="-426137" y="-1742578"/>
            <a:ext cx="12865618" cy="9207841"/>
          </a:xfrm>
          <a:prstGeom prst="rect">
            <a:avLst/>
          </a:prstGeom>
        </p:spPr>
      </p:pic>
      <p:cxnSp>
        <p:nvCxnSpPr>
          <p:cNvPr id="6" name="Curved Connector 5"/>
          <p:cNvCxnSpPr/>
          <p:nvPr/>
        </p:nvCxnSpPr>
        <p:spPr>
          <a:xfrm rot="5400000" flipH="1" flipV="1">
            <a:off x="1090614" y="3193521"/>
            <a:ext cx="2051051" cy="388411"/>
          </a:xfrm>
          <a:prstGeom prst="curvedConnector3">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7" name="Curved Connector 6"/>
          <p:cNvCxnSpPr/>
          <p:nvPr/>
        </p:nvCxnSpPr>
        <p:spPr>
          <a:xfrm flipV="1">
            <a:off x="1894418" y="3705954"/>
            <a:ext cx="924982" cy="591411"/>
          </a:xfrm>
          <a:prstGeom prst="curvedConnector3">
            <a:avLst>
              <a:gd name="adj1" fmla="val 50000"/>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 name="Curved Connector 7"/>
          <p:cNvCxnSpPr/>
          <p:nvPr/>
        </p:nvCxnSpPr>
        <p:spPr>
          <a:xfrm rot="16200000" flipH="1">
            <a:off x="1831447" y="4503737"/>
            <a:ext cx="615951" cy="434977"/>
          </a:xfrm>
          <a:prstGeom prst="curvedConnector3">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2" name="Curved Connector 11"/>
          <p:cNvCxnSpPr/>
          <p:nvPr/>
        </p:nvCxnSpPr>
        <p:spPr>
          <a:xfrm flipV="1">
            <a:off x="3678767" y="549275"/>
            <a:ext cx="1729317" cy="992188"/>
          </a:xfrm>
          <a:prstGeom prst="curvedConnector3">
            <a:avLst>
              <a:gd name="adj1" fmla="val 50000"/>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urved Connector 12"/>
          <p:cNvCxnSpPr>
            <a:cxnSpLocks/>
          </p:cNvCxnSpPr>
          <p:nvPr/>
        </p:nvCxnSpPr>
        <p:spPr>
          <a:xfrm flipV="1">
            <a:off x="3678767" y="935039"/>
            <a:ext cx="1898651" cy="606425"/>
          </a:xfrm>
          <a:prstGeom prst="curvedConnector3">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urved Connector 13"/>
          <p:cNvCxnSpPr>
            <a:cxnSpLocks/>
            <a:endCxn id="34830" idx="1"/>
          </p:cNvCxnSpPr>
          <p:nvPr/>
        </p:nvCxnSpPr>
        <p:spPr>
          <a:xfrm flipV="1">
            <a:off x="3826933" y="1562101"/>
            <a:ext cx="1644651" cy="9525"/>
          </a:xfrm>
          <a:prstGeom prst="curvedConnector3">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Curved Connector 21"/>
          <p:cNvCxnSpPr/>
          <p:nvPr/>
        </p:nvCxnSpPr>
        <p:spPr>
          <a:xfrm flipV="1">
            <a:off x="5471584" y="2817814"/>
            <a:ext cx="912283" cy="477837"/>
          </a:xfrm>
          <a:prstGeom prst="curvedConnector3">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3" name="Curved Connector 22"/>
          <p:cNvCxnSpPr>
            <a:cxnSpLocks/>
            <a:endCxn id="45" idx="1"/>
          </p:cNvCxnSpPr>
          <p:nvPr/>
        </p:nvCxnSpPr>
        <p:spPr>
          <a:xfrm>
            <a:off x="5359400" y="3295651"/>
            <a:ext cx="1322917" cy="347663"/>
          </a:xfrm>
          <a:prstGeom prst="curvedConnector3">
            <a:avLst>
              <a:gd name="adj1" fmla="val 50000"/>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4" name="Curved Connector 23"/>
          <p:cNvCxnSpPr>
            <a:cxnSpLocks/>
            <a:endCxn id="36" idx="1"/>
          </p:cNvCxnSpPr>
          <p:nvPr/>
        </p:nvCxnSpPr>
        <p:spPr>
          <a:xfrm flipV="1">
            <a:off x="6682318" y="5182147"/>
            <a:ext cx="1344083" cy="169316"/>
          </a:xfrm>
          <a:prstGeom prst="curvedConnector3">
            <a:avLst>
              <a:gd name="adj1" fmla="val 50000"/>
            </a:avLst>
          </a:prstGeom>
          <a:ln w="38100">
            <a:solidFill>
              <a:srgbClr val="0000CC"/>
            </a:solidFill>
            <a:tailEnd type="arrow"/>
          </a:ln>
        </p:spPr>
        <p:style>
          <a:lnRef idx="1">
            <a:schemeClr val="accent1"/>
          </a:lnRef>
          <a:fillRef idx="0">
            <a:schemeClr val="accent1"/>
          </a:fillRef>
          <a:effectRef idx="0">
            <a:schemeClr val="accent1"/>
          </a:effectRef>
          <a:fontRef idx="minor">
            <a:schemeClr val="tx1"/>
          </a:fontRef>
        </p:style>
      </p:cxnSp>
      <p:cxnSp>
        <p:nvCxnSpPr>
          <p:cNvPr id="26" name="Curved Connector 25"/>
          <p:cNvCxnSpPr>
            <a:cxnSpLocks/>
          </p:cNvCxnSpPr>
          <p:nvPr/>
        </p:nvCxnSpPr>
        <p:spPr>
          <a:xfrm flipV="1">
            <a:off x="6819901" y="5927726"/>
            <a:ext cx="1545166" cy="280648"/>
          </a:xfrm>
          <a:prstGeom prst="curvedConnector3">
            <a:avLst/>
          </a:prstGeom>
          <a:ln w="38100">
            <a:solidFill>
              <a:srgbClr val="0000CC"/>
            </a:solidFill>
            <a:tailEnd type="arrow"/>
          </a:ln>
        </p:spPr>
        <p:style>
          <a:lnRef idx="1">
            <a:schemeClr val="accent1"/>
          </a:lnRef>
          <a:fillRef idx="0">
            <a:schemeClr val="accent1"/>
          </a:fillRef>
          <a:effectRef idx="0">
            <a:schemeClr val="accent1"/>
          </a:effectRef>
          <a:fontRef idx="minor">
            <a:schemeClr val="tx1"/>
          </a:fontRef>
        </p:style>
      </p:cxnSp>
      <p:sp>
        <p:nvSpPr>
          <p:cNvPr id="34828" name="TextBox 18"/>
          <p:cNvSpPr txBox="1">
            <a:spLocks noChangeArrowheads="1"/>
          </p:cNvSpPr>
          <p:nvPr/>
        </p:nvSpPr>
        <p:spPr bwMode="auto">
          <a:xfrm>
            <a:off x="5293785" y="101602"/>
            <a:ext cx="18467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400" b="1" dirty="0" err="1">
                <a:solidFill>
                  <a:srgbClr val="006600"/>
                </a:solidFill>
                <a:latin typeface="Times New Roman" pitchFamily="18" charset="0"/>
                <a:cs typeface="Times New Roman" pitchFamily="18" charset="0"/>
              </a:rPr>
              <a:t>Hình</a:t>
            </a:r>
            <a:r>
              <a:rPr lang="en-US" altLang="en-US" sz="2400" b="1" dirty="0">
                <a:solidFill>
                  <a:srgbClr val="006600"/>
                </a:solidFill>
                <a:latin typeface="Times New Roman" pitchFamily="18" charset="0"/>
                <a:cs typeface="Times New Roman" pitchFamily="18" charset="0"/>
              </a:rPr>
              <a:t> </a:t>
            </a:r>
            <a:r>
              <a:rPr lang="en-US" altLang="en-US" sz="2400" b="1" dirty="0" err="1">
                <a:solidFill>
                  <a:srgbClr val="006600"/>
                </a:solidFill>
                <a:latin typeface="Times New Roman" pitchFamily="18" charset="0"/>
                <a:cs typeface="Times New Roman" pitchFamily="18" charset="0"/>
              </a:rPr>
              <a:t>dáng</a:t>
            </a:r>
            <a:endParaRPr lang="en-US" altLang="en-US" sz="2400" b="1" dirty="0">
              <a:solidFill>
                <a:srgbClr val="006600"/>
              </a:solidFill>
              <a:latin typeface="Times New Roman" pitchFamily="18" charset="0"/>
              <a:cs typeface="Times New Roman" pitchFamily="18" charset="0"/>
            </a:endParaRPr>
          </a:p>
        </p:txBody>
      </p:sp>
      <p:sp>
        <p:nvSpPr>
          <p:cNvPr id="34829" name="TextBox 30"/>
          <p:cNvSpPr txBox="1">
            <a:spLocks noChangeArrowheads="1"/>
          </p:cNvSpPr>
          <p:nvPr/>
        </p:nvSpPr>
        <p:spPr bwMode="auto">
          <a:xfrm>
            <a:off x="5492753" y="608014"/>
            <a:ext cx="1647824"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400" b="1" dirty="0" err="1">
                <a:solidFill>
                  <a:srgbClr val="C00000"/>
                </a:solidFill>
                <a:latin typeface="Times New Roman" pitchFamily="18" charset="0"/>
                <a:cs typeface="Times New Roman" pitchFamily="18" charset="0"/>
              </a:rPr>
              <a:t>Màu</a:t>
            </a:r>
            <a:r>
              <a:rPr lang="en-US" altLang="en-US" sz="2400" b="1" dirty="0">
                <a:solidFill>
                  <a:srgbClr val="C00000"/>
                </a:solidFill>
                <a:latin typeface="Times New Roman" pitchFamily="18" charset="0"/>
                <a:cs typeface="Times New Roman" pitchFamily="18" charset="0"/>
              </a:rPr>
              <a:t> </a:t>
            </a:r>
            <a:r>
              <a:rPr lang="en-US" altLang="en-US" sz="2400" b="1" dirty="0" err="1">
                <a:solidFill>
                  <a:srgbClr val="C00000"/>
                </a:solidFill>
                <a:latin typeface="Times New Roman" pitchFamily="18" charset="0"/>
                <a:cs typeface="Times New Roman" pitchFamily="18" charset="0"/>
              </a:rPr>
              <a:t>sắc</a:t>
            </a:r>
            <a:endParaRPr lang="en-US" altLang="en-US" sz="2400" b="1" dirty="0">
              <a:solidFill>
                <a:srgbClr val="C00000"/>
              </a:solidFill>
              <a:latin typeface="Times New Roman" pitchFamily="18" charset="0"/>
              <a:cs typeface="Times New Roman" pitchFamily="18" charset="0"/>
            </a:endParaRPr>
          </a:p>
        </p:txBody>
      </p:sp>
      <p:sp>
        <p:nvSpPr>
          <p:cNvPr id="34830" name="TextBox 31"/>
          <p:cNvSpPr txBox="1">
            <a:spLocks noChangeArrowheads="1"/>
          </p:cNvSpPr>
          <p:nvPr/>
        </p:nvSpPr>
        <p:spPr bwMode="auto">
          <a:xfrm>
            <a:off x="5471585" y="1346200"/>
            <a:ext cx="269663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200" b="1">
                <a:solidFill>
                  <a:srgbClr val="9900CC"/>
                </a:solidFill>
                <a:latin typeface="Times New Roman" pitchFamily="18" charset="0"/>
                <a:cs typeface="Times New Roman" pitchFamily="18" charset="0"/>
              </a:rPr>
              <a:t>Chuyển động</a:t>
            </a:r>
          </a:p>
        </p:txBody>
      </p:sp>
      <p:sp>
        <p:nvSpPr>
          <p:cNvPr id="34" name="TextBox 33"/>
          <p:cNvSpPr txBox="1">
            <a:spLocks noChangeArrowheads="1"/>
          </p:cNvSpPr>
          <p:nvPr/>
        </p:nvSpPr>
        <p:spPr bwMode="auto">
          <a:xfrm>
            <a:off x="8955617" y="2586832"/>
            <a:ext cx="323638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400" b="1" dirty="0" err="1">
                <a:solidFill>
                  <a:srgbClr val="C00000"/>
                </a:solidFill>
                <a:latin typeface="Times New Roman" pitchFamily="18" charset="0"/>
                <a:cs typeface="Times New Roman" pitchFamily="18" charset="0"/>
              </a:rPr>
              <a:t>lá</a:t>
            </a:r>
            <a:r>
              <a:rPr lang="en-US" altLang="en-US" sz="2400" b="1" dirty="0">
                <a:solidFill>
                  <a:srgbClr val="C00000"/>
                </a:solidFill>
                <a:latin typeface="Times New Roman" pitchFamily="18" charset="0"/>
                <a:cs typeface="Times New Roman" pitchFamily="18" charset="0"/>
              </a:rPr>
              <a:t> </a:t>
            </a:r>
            <a:r>
              <a:rPr lang="en-US" altLang="en-US" sz="2400" b="1" dirty="0" err="1">
                <a:solidFill>
                  <a:srgbClr val="C00000"/>
                </a:solidFill>
                <a:latin typeface="Times New Roman" pitchFamily="18" charset="0"/>
                <a:cs typeface="Times New Roman" pitchFamily="18" charset="0"/>
              </a:rPr>
              <a:t>vàng</a:t>
            </a:r>
            <a:r>
              <a:rPr lang="en-US" altLang="en-US" sz="2400" b="1" dirty="0">
                <a:solidFill>
                  <a:srgbClr val="C00000"/>
                </a:solidFill>
                <a:latin typeface="Times New Roman" pitchFamily="18" charset="0"/>
                <a:cs typeface="Times New Roman" pitchFamily="18" charset="0"/>
              </a:rPr>
              <a:t> </a:t>
            </a:r>
            <a:r>
              <a:rPr lang="en-US" altLang="en-US" sz="2400" b="1" dirty="0" err="1">
                <a:solidFill>
                  <a:srgbClr val="C00000"/>
                </a:solidFill>
                <a:latin typeface="Times New Roman" pitchFamily="18" charset="0"/>
                <a:cs typeface="Times New Roman" pitchFamily="18" charset="0"/>
              </a:rPr>
              <a:t>rực</a:t>
            </a:r>
            <a:r>
              <a:rPr lang="en-US" altLang="en-US" sz="2400" b="1" dirty="0">
                <a:solidFill>
                  <a:srgbClr val="C00000"/>
                </a:solidFill>
                <a:latin typeface="Times New Roman" pitchFamily="18" charset="0"/>
                <a:cs typeface="Times New Roman" pitchFamily="18" charset="0"/>
              </a:rPr>
              <a:t> </a:t>
            </a:r>
            <a:r>
              <a:rPr lang="en-US" altLang="en-US" sz="2400" b="1" dirty="0" err="1">
                <a:solidFill>
                  <a:srgbClr val="C00000"/>
                </a:solidFill>
                <a:latin typeface="Times New Roman" pitchFamily="18" charset="0"/>
                <a:cs typeface="Times New Roman" pitchFamily="18" charset="0"/>
              </a:rPr>
              <a:t>rỡ</a:t>
            </a:r>
            <a:endParaRPr lang="en-US" altLang="en-US" sz="2400" b="1" dirty="0">
              <a:solidFill>
                <a:srgbClr val="C00000"/>
              </a:solidFill>
              <a:latin typeface="Times New Roman" pitchFamily="18" charset="0"/>
              <a:cs typeface="Times New Roman" pitchFamily="18" charset="0"/>
            </a:endParaRPr>
          </a:p>
        </p:txBody>
      </p:sp>
      <p:sp>
        <p:nvSpPr>
          <p:cNvPr id="35" name="TextBox 34"/>
          <p:cNvSpPr txBox="1">
            <a:spLocks noChangeArrowheads="1"/>
          </p:cNvSpPr>
          <p:nvPr/>
        </p:nvSpPr>
        <p:spPr bwMode="auto">
          <a:xfrm>
            <a:off x="8719005" y="3105790"/>
            <a:ext cx="35094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400" b="1" dirty="0" err="1">
                <a:solidFill>
                  <a:srgbClr val="9900CC"/>
                </a:solidFill>
                <a:latin typeface="Times New Roman" pitchFamily="18" charset="0"/>
                <a:cs typeface="Times New Roman" pitchFamily="18" charset="0"/>
              </a:rPr>
              <a:t>lá</a:t>
            </a:r>
            <a:r>
              <a:rPr lang="en-US" altLang="en-US" sz="2400" b="1" dirty="0">
                <a:solidFill>
                  <a:srgbClr val="9900CC"/>
                </a:solidFill>
                <a:latin typeface="Times New Roman" pitchFamily="18" charset="0"/>
                <a:cs typeface="Times New Roman" pitchFamily="18" charset="0"/>
              </a:rPr>
              <a:t> </a:t>
            </a:r>
            <a:r>
              <a:rPr lang="en-US" altLang="en-US" sz="2400" b="1" dirty="0" err="1">
                <a:solidFill>
                  <a:srgbClr val="9900CC"/>
                </a:solidFill>
                <a:latin typeface="Times New Roman" pitchFamily="18" charset="0"/>
                <a:cs typeface="Times New Roman" pitchFamily="18" charset="0"/>
              </a:rPr>
              <a:t>rập</a:t>
            </a:r>
            <a:r>
              <a:rPr lang="en-US" altLang="en-US" sz="2400" b="1" dirty="0">
                <a:solidFill>
                  <a:srgbClr val="9900CC"/>
                </a:solidFill>
                <a:latin typeface="Times New Roman" pitchFamily="18" charset="0"/>
                <a:cs typeface="Times New Roman" pitchFamily="18" charset="0"/>
              </a:rPr>
              <a:t> </a:t>
            </a:r>
            <a:r>
              <a:rPr lang="en-US" altLang="en-US" sz="2400" b="1" dirty="0" err="1">
                <a:solidFill>
                  <a:srgbClr val="9900CC"/>
                </a:solidFill>
                <a:latin typeface="Times New Roman" pitchFamily="18" charset="0"/>
                <a:cs typeface="Times New Roman" pitchFamily="18" charset="0"/>
              </a:rPr>
              <a:t>rình</a:t>
            </a:r>
            <a:r>
              <a:rPr lang="en-US" altLang="en-US" sz="2400" b="1" dirty="0">
                <a:solidFill>
                  <a:srgbClr val="9900CC"/>
                </a:solidFill>
                <a:latin typeface="Times New Roman" pitchFamily="18" charset="0"/>
                <a:cs typeface="Times New Roman" pitchFamily="18" charset="0"/>
              </a:rPr>
              <a:t> lay </a:t>
            </a:r>
            <a:r>
              <a:rPr lang="en-US" altLang="en-US" sz="2400" b="1" dirty="0" err="1">
                <a:solidFill>
                  <a:srgbClr val="9900CC"/>
                </a:solidFill>
                <a:latin typeface="Times New Roman" pitchFamily="18" charset="0"/>
                <a:cs typeface="Times New Roman" pitchFamily="18" charset="0"/>
              </a:rPr>
              <a:t>động</a:t>
            </a:r>
            <a:r>
              <a:rPr lang="en-US" altLang="en-US" sz="2400" b="1" dirty="0">
                <a:solidFill>
                  <a:srgbClr val="9900CC"/>
                </a:solidFill>
                <a:latin typeface="Times New Roman" pitchFamily="18" charset="0"/>
                <a:cs typeface="Times New Roman" pitchFamily="18" charset="0"/>
              </a:rPr>
              <a:t> </a:t>
            </a:r>
          </a:p>
          <a:p>
            <a:pPr eaLnBrk="1" hangingPunct="1"/>
            <a:r>
              <a:rPr lang="en-US" altLang="en-US" sz="2400" b="1" dirty="0" err="1">
                <a:solidFill>
                  <a:srgbClr val="9900CC"/>
                </a:solidFill>
                <a:latin typeface="Times New Roman" pitchFamily="18" charset="0"/>
                <a:cs typeface="Times New Roman" pitchFamily="18" charset="0"/>
              </a:rPr>
              <a:t>như</a:t>
            </a:r>
            <a:r>
              <a:rPr lang="en-US" altLang="en-US" sz="2400" b="1" dirty="0">
                <a:solidFill>
                  <a:srgbClr val="9900CC"/>
                </a:solidFill>
                <a:latin typeface="Times New Roman" pitchFamily="18" charset="0"/>
                <a:cs typeface="Times New Roman" pitchFamily="18" charset="0"/>
              </a:rPr>
              <a:t> </a:t>
            </a:r>
            <a:r>
              <a:rPr lang="en-US" altLang="en-US" sz="2400" b="1" dirty="0" err="1">
                <a:solidFill>
                  <a:srgbClr val="9900CC"/>
                </a:solidFill>
                <a:latin typeface="Times New Roman" pitchFamily="18" charset="0"/>
                <a:cs typeface="Times New Roman" pitchFamily="18" charset="0"/>
              </a:rPr>
              <a:t>những</a:t>
            </a:r>
            <a:r>
              <a:rPr lang="en-US" altLang="en-US" sz="2400" b="1" dirty="0">
                <a:solidFill>
                  <a:srgbClr val="9900CC"/>
                </a:solidFill>
                <a:latin typeface="Times New Roman" pitchFamily="18" charset="0"/>
                <a:cs typeface="Times New Roman" pitchFamily="18" charset="0"/>
              </a:rPr>
              <a:t> </a:t>
            </a:r>
            <a:r>
              <a:rPr lang="en-US" altLang="en-US" sz="2400" b="1" dirty="0" err="1">
                <a:solidFill>
                  <a:srgbClr val="9900CC"/>
                </a:solidFill>
                <a:latin typeface="Times New Roman" pitchFamily="18" charset="0"/>
                <a:cs typeface="Times New Roman" pitchFamily="18" charset="0"/>
              </a:rPr>
              <a:t>đốm</a:t>
            </a:r>
            <a:r>
              <a:rPr lang="en-US" altLang="en-US" sz="2400" b="1" dirty="0">
                <a:solidFill>
                  <a:srgbClr val="9900CC"/>
                </a:solidFill>
                <a:latin typeface="Times New Roman" pitchFamily="18" charset="0"/>
                <a:cs typeface="Times New Roman" pitchFamily="18" charset="0"/>
              </a:rPr>
              <a:t> </a:t>
            </a:r>
            <a:r>
              <a:rPr lang="en-US" altLang="en-US" sz="2400" b="1" dirty="0" err="1">
                <a:solidFill>
                  <a:srgbClr val="9900CC"/>
                </a:solidFill>
                <a:latin typeface="Times New Roman" pitchFamily="18" charset="0"/>
                <a:cs typeface="Times New Roman" pitchFamily="18" charset="0"/>
              </a:rPr>
              <a:t>lửa</a:t>
            </a:r>
            <a:r>
              <a:rPr lang="en-US" altLang="en-US" sz="2400" b="1" dirty="0">
                <a:solidFill>
                  <a:srgbClr val="9900CC"/>
                </a:solidFill>
                <a:latin typeface="Times New Roman" pitchFamily="18" charset="0"/>
                <a:cs typeface="Times New Roman" pitchFamily="18" charset="0"/>
              </a:rPr>
              <a:t> </a:t>
            </a:r>
          </a:p>
          <a:p>
            <a:pPr eaLnBrk="1" hangingPunct="1"/>
            <a:r>
              <a:rPr lang="en-US" altLang="en-US" sz="2400" b="1" dirty="0" err="1">
                <a:solidFill>
                  <a:srgbClr val="9900CC"/>
                </a:solidFill>
                <a:latin typeface="Times New Roman" pitchFamily="18" charset="0"/>
                <a:cs typeface="Times New Roman" pitchFamily="18" charset="0"/>
              </a:rPr>
              <a:t>vàng</a:t>
            </a:r>
            <a:endParaRPr lang="en-US" altLang="en-US" sz="2400" b="1" dirty="0">
              <a:solidFill>
                <a:srgbClr val="9900CC"/>
              </a:solidFill>
              <a:latin typeface="Times New Roman" pitchFamily="18" charset="0"/>
              <a:cs typeface="Times New Roman" pitchFamily="18" charset="0"/>
            </a:endParaRPr>
          </a:p>
        </p:txBody>
      </p:sp>
      <p:sp>
        <p:nvSpPr>
          <p:cNvPr id="36" name="TextBox 35"/>
          <p:cNvSpPr txBox="1">
            <a:spLocks noChangeArrowheads="1"/>
          </p:cNvSpPr>
          <p:nvPr/>
        </p:nvSpPr>
        <p:spPr bwMode="auto">
          <a:xfrm>
            <a:off x="8026401" y="4797426"/>
            <a:ext cx="405341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200" b="1">
                <a:solidFill>
                  <a:srgbClr val="111111"/>
                </a:solidFill>
                <a:latin typeface="Times New Roman" pitchFamily="18" charset="0"/>
                <a:cs typeface="Times New Roman" pitchFamily="18" charset="0"/>
              </a:rPr>
              <a:t>trườn lên mấy tảng đá, luồn dưới mấy gốc cây ẩm mục</a:t>
            </a:r>
          </a:p>
        </p:txBody>
      </p:sp>
      <p:sp>
        <p:nvSpPr>
          <p:cNvPr id="37" name="TextBox 36"/>
          <p:cNvSpPr txBox="1">
            <a:spLocks noChangeArrowheads="1"/>
          </p:cNvSpPr>
          <p:nvPr/>
        </p:nvSpPr>
        <p:spPr bwMode="auto">
          <a:xfrm>
            <a:off x="8468783" y="5645151"/>
            <a:ext cx="3168651"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200" b="1" dirty="0" err="1">
                <a:latin typeface="Times New Roman" pitchFamily="18" charset="0"/>
                <a:cs typeface="Times New Roman" pitchFamily="18" charset="0"/>
              </a:rPr>
              <a:t>róc</a:t>
            </a:r>
            <a:r>
              <a:rPr lang="en-US" altLang="en-US" sz="2200" b="1" dirty="0">
                <a:latin typeface="Times New Roman" pitchFamily="18" charset="0"/>
                <a:cs typeface="Times New Roman" pitchFamily="18" charset="0"/>
              </a:rPr>
              <a:t> </a:t>
            </a:r>
            <a:r>
              <a:rPr lang="en-US" altLang="en-US" sz="2200" b="1" dirty="0" err="1">
                <a:latin typeface="Times New Roman" pitchFamily="18" charset="0"/>
                <a:cs typeface="Times New Roman" pitchFamily="18" charset="0"/>
              </a:rPr>
              <a:t>rách</a:t>
            </a:r>
            <a:r>
              <a:rPr lang="en-US" altLang="en-US" sz="2200" b="1" dirty="0">
                <a:latin typeface="Times New Roman" pitchFamily="18" charset="0"/>
                <a:cs typeface="Times New Roman" pitchFamily="18" charset="0"/>
              </a:rPr>
              <a:t> (</a:t>
            </a:r>
            <a:r>
              <a:rPr lang="en-US" altLang="en-US" sz="2200" b="1" dirty="0" err="1">
                <a:latin typeface="Times New Roman" pitchFamily="18" charset="0"/>
                <a:cs typeface="Times New Roman" pitchFamily="18" charset="0"/>
              </a:rPr>
              <a:t>chảy</a:t>
            </a:r>
            <a:r>
              <a:rPr lang="en-US" altLang="en-US" sz="2200" b="1" dirty="0">
                <a:latin typeface="Times New Roman" pitchFamily="18" charset="0"/>
                <a:cs typeface="Times New Roman" pitchFamily="18" charset="0"/>
              </a:rPr>
              <a:t>)</a:t>
            </a:r>
          </a:p>
        </p:txBody>
      </p:sp>
      <p:pic>
        <p:nvPicPr>
          <p:cNvPr id="34835" name="Picture 7" descr="D:\THU HUONG\HÌNH TRANG TRÍ PP\31bd5e47df976d977a052ac7453d4575.png"/>
          <p:cNvPicPr>
            <a:picLocks noChangeAspect="1" noChangeArrowheads="1"/>
          </p:cNvPicPr>
          <p:nvPr/>
        </p:nvPicPr>
        <p:blipFill rotWithShape="1">
          <a:blip r:embed="rId3">
            <a:extLst>
              <a:ext uri="{28A0092B-C50C-407E-A947-70E740481C1C}">
                <a14:useLocalDpi xmlns:a14="http://schemas.microsoft.com/office/drawing/2010/main" val="0"/>
              </a:ext>
            </a:extLst>
          </a:blip>
          <a:srcRect r="15024"/>
          <a:stretch/>
        </p:blipFill>
        <p:spPr bwMode="auto">
          <a:xfrm>
            <a:off x="-214944" y="3336713"/>
            <a:ext cx="2331083"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Curved Connector 27"/>
          <p:cNvCxnSpPr>
            <a:cxnSpLocks/>
          </p:cNvCxnSpPr>
          <p:nvPr/>
        </p:nvCxnSpPr>
        <p:spPr>
          <a:xfrm flipV="1">
            <a:off x="7382933" y="325439"/>
            <a:ext cx="1574800" cy="53975"/>
          </a:xfrm>
          <a:prstGeom prst="curvedConnector3">
            <a:avLst>
              <a:gd name="adj1" fmla="val 50000"/>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837" name="TextBox 28"/>
          <p:cNvSpPr txBox="1">
            <a:spLocks noChangeArrowheads="1"/>
          </p:cNvSpPr>
          <p:nvPr/>
        </p:nvSpPr>
        <p:spPr bwMode="auto">
          <a:xfrm>
            <a:off x="9069917" y="53976"/>
            <a:ext cx="259926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400" b="1" dirty="0" err="1">
                <a:solidFill>
                  <a:srgbClr val="006600"/>
                </a:solidFill>
                <a:latin typeface="Times New Roman" pitchFamily="18" charset="0"/>
                <a:cs typeface="Times New Roman" pitchFamily="18" charset="0"/>
              </a:rPr>
              <a:t>cao</a:t>
            </a:r>
            <a:r>
              <a:rPr lang="en-US" altLang="en-US" sz="2400" b="1" dirty="0">
                <a:solidFill>
                  <a:srgbClr val="006600"/>
                </a:solidFill>
                <a:latin typeface="Times New Roman" pitchFamily="18" charset="0"/>
                <a:cs typeface="Times New Roman" pitchFamily="18" charset="0"/>
              </a:rPr>
              <a:t> </a:t>
            </a:r>
            <a:r>
              <a:rPr lang="en-US" altLang="en-US" sz="2400" b="1" dirty="0" err="1">
                <a:solidFill>
                  <a:srgbClr val="006600"/>
                </a:solidFill>
                <a:latin typeface="Times New Roman" pitchFamily="18" charset="0"/>
                <a:cs typeface="Times New Roman" pitchFamily="18" charset="0"/>
              </a:rPr>
              <a:t>lớn</a:t>
            </a:r>
            <a:endParaRPr lang="en-US" altLang="en-US" sz="2400" b="1" dirty="0">
              <a:solidFill>
                <a:srgbClr val="006600"/>
              </a:solidFill>
              <a:latin typeface="Times New Roman" pitchFamily="18" charset="0"/>
              <a:cs typeface="Times New Roman" pitchFamily="18" charset="0"/>
            </a:endParaRPr>
          </a:p>
        </p:txBody>
      </p:sp>
      <p:cxnSp>
        <p:nvCxnSpPr>
          <p:cNvPr id="33" name="Curved Connector 32"/>
          <p:cNvCxnSpPr>
            <a:cxnSpLocks/>
          </p:cNvCxnSpPr>
          <p:nvPr/>
        </p:nvCxnSpPr>
        <p:spPr>
          <a:xfrm flipV="1">
            <a:off x="7167034" y="804864"/>
            <a:ext cx="1706033" cy="65087"/>
          </a:xfrm>
          <a:prstGeom prst="curvedConnector3">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839" name="TextBox 37"/>
          <p:cNvSpPr txBox="1">
            <a:spLocks noChangeArrowheads="1"/>
          </p:cNvSpPr>
          <p:nvPr/>
        </p:nvSpPr>
        <p:spPr bwMode="auto">
          <a:xfrm>
            <a:off x="8976785" y="563564"/>
            <a:ext cx="3295649"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400" b="1" dirty="0" err="1">
                <a:solidFill>
                  <a:srgbClr val="C00000"/>
                </a:solidFill>
                <a:latin typeface="Times New Roman" pitchFamily="18" charset="0"/>
                <a:cs typeface="Times New Roman" pitchFamily="18" charset="0"/>
              </a:rPr>
              <a:t>lá</a:t>
            </a:r>
            <a:r>
              <a:rPr lang="en-US" altLang="en-US" sz="2400" b="1" dirty="0">
                <a:solidFill>
                  <a:srgbClr val="C00000"/>
                </a:solidFill>
                <a:latin typeface="Times New Roman" pitchFamily="18" charset="0"/>
                <a:cs typeface="Times New Roman" pitchFamily="18" charset="0"/>
              </a:rPr>
              <a:t> </a:t>
            </a:r>
            <a:r>
              <a:rPr lang="en-US" altLang="en-US" sz="2400" b="1" dirty="0" err="1">
                <a:solidFill>
                  <a:srgbClr val="C00000"/>
                </a:solidFill>
                <a:latin typeface="Times New Roman" pitchFamily="18" charset="0"/>
                <a:cs typeface="Times New Roman" pitchFamily="18" charset="0"/>
              </a:rPr>
              <a:t>đỏ</a:t>
            </a:r>
            <a:r>
              <a:rPr lang="en-US" altLang="en-US" sz="2400" b="1" dirty="0">
                <a:solidFill>
                  <a:srgbClr val="C00000"/>
                </a:solidFill>
                <a:latin typeface="Times New Roman" pitchFamily="18" charset="0"/>
                <a:cs typeface="Times New Roman" pitchFamily="18" charset="0"/>
              </a:rPr>
              <a:t> </a:t>
            </a:r>
            <a:r>
              <a:rPr lang="en-US" altLang="en-US" sz="2400" b="1" dirty="0" err="1">
                <a:solidFill>
                  <a:srgbClr val="C00000"/>
                </a:solidFill>
                <a:latin typeface="Times New Roman" pitchFamily="18" charset="0"/>
                <a:cs typeface="Times New Roman" pitchFamily="18" charset="0"/>
              </a:rPr>
              <a:t>chói</a:t>
            </a:r>
            <a:r>
              <a:rPr lang="en-US" altLang="en-US" sz="2400" b="1" dirty="0">
                <a:solidFill>
                  <a:srgbClr val="C00000"/>
                </a:solidFill>
                <a:latin typeface="Times New Roman" pitchFamily="18" charset="0"/>
                <a:cs typeface="Times New Roman" pitchFamily="18" charset="0"/>
              </a:rPr>
              <a:t> </a:t>
            </a:r>
            <a:r>
              <a:rPr lang="en-US" altLang="en-US" sz="2400" b="1" dirty="0" err="1">
                <a:solidFill>
                  <a:srgbClr val="C00000"/>
                </a:solidFill>
                <a:latin typeface="Times New Roman" pitchFamily="18" charset="0"/>
                <a:cs typeface="Times New Roman" pitchFamily="18" charset="0"/>
              </a:rPr>
              <a:t>lọi</a:t>
            </a:r>
            <a:endParaRPr lang="en-US" altLang="en-US" sz="2400" b="1" dirty="0">
              <a:solidFill>
                <a:srgbClr val="C00000"/>
              </a:solidFill>
              <a:latin typeface="Times New Roman" pitchFamily="18" charset="0"/>
              <a:cs typeface="Times New Roman" pitchFamily="18" charset="0"/>
            </a:endParaRPr>
          </a:p>
        </p:txBody>
      </p:sp>
      <p:cxnSp>
        <p:nvCxnSpPr>
          <p:cNvPr id="39" name="Curved Connector 38"/>
          <p:cNvCxnSpPr>
            <a:cxnSpLocks/>
            <a:endCxn id="34841" idx="1"/>
          </p:cNvCxnSpPr>
          <p:nvPr/>
        </p:nvCxnSpPr>
        <p:spPr>
          <a:xfrm flipV="1">
            <a:off x="7374466" y="1472160"/>
            <a:ext cx="1049868" cy="150265"/>
          </a:xfrm>
          <a:prstGeom prst="curvedConnector3">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841" name="TextBox 39"/>
          <p:cNvSpPr txBox="1">
            <a:spLocks noChangeArrowheads="1"/>
          </p:cNvSpPr>
          <p:nvPr/>
        </p:nvSpPr>
        <p:spPr bwMode="auto">
          <a:xfrm>
            <a:off x="8424334" y="1087439"/>
            <a:ext cx="386291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200" b="1" dirty="0" err="1">
                <a:solidFill>
                  <a:srgbClr val="9900CC"/>
                </a:solidFill>
                <a:latin typeface="Times New Roman" pitchFamily="18" charset="0"/>
                <a:cs typeface="Times New Roman" pitchFamily="18" charset="0"/>
              </a:rPr>
              <a:t>lá</a:t>
            </a:r>
            <a:r>
              <a:rPr lang="en-US" altLang="en-US" sz="2200" b="1" dirty="0">
                <a:solidFill>
                  <a:srgbClr val="9900CC"/>
                </a:solidFill>
                <a:latin typeface="Times New Roman" pitchFamily="18" charset="0"/>
                <a:cs typeface="Times New Roman" pitchFamily="18" charset="0"/>
              </a:rPr>
              <a:t> </a:t>
            </a:r>
            <a:r>
              <a:rPr lang="en-US" altLang="en-US" sz="2200" b="1" dirty="0" err="1">
                <a:solidFill>
                  <a:srgbClr val="9900CC"/>
                </a:solidFill>
                <a:latin typeface="Times New Roman" pitchFamily="18" charset="0"/>
                <a:cs typeface="Times New Roman" pitchFamily="18" charset="0"/>
              </a:rPr>
              <a:t>rập</a:t>
            </a:r>
            <a:r>
              <a:rPr lang="en-US" altLang="en-US" sz="2200" b="1" dirty="0">
                <a:solidFill>
                  <a:srgbClr val="9900CC"/>
                </a:solidFill>
                <a:latin typeface="Times New Roman" pitchFamily="18" charset="0"/>
                <a:cs typeface="Times New Roman" pitchFamily="18" charset="0"/>
              </a:rPr>
              <a:t> </a:t>
            </a:r>
            <a:r>
              <a:rPr lang="en-US" altLang="en-US" sz="2200" b="1" dirty="0" err="1">
                <a:solidFill>
                  <a:srgbClr val="9900CC"/>
                </a:solidFill>
                <a:latin typeface="Times New Roman" pitchFamily="18" charset="0"/>
                <a:cs typeface="Times New Roman" pitchFamily="18" charset="0"/>
              </a:rPr>
              <a:t>rình</a:t>
            </a:r>
            <a:r>
              <a:rPr lang="en-US" altLang="en-US" sz="2200" b="1" dirty="0">
                <a:solidFill>
                  <a:srgbClr val="9900CC"/>
                </a:solidFill>
                <a:latin typeface="Times New Roman" pitchFamily="18" charset="0"/>
                <a:cs typeface="Times New Roman" pitchFamily="18" charset="0"/>
              </a:rPr>
              <a:t> lay </a:t>
            </a:r>
            <a:r>
              <a:rPr lang="en-US" altLang="en-US" sz="2200" b="1" dirty="0" err="1">
                <a:solidFill>
                  <a:srgbClr val="9900CC"/>
                </a:solidFill>
                <a:latin typeface="Times New Roman" pitchFamily="18" charset="0"/>
                <a:cs typeface="Times New Roman" pitchFamily="18" charset="0"/>
              </a:rPr>
              <a:t>động</a:t>
            </a:r>
            <a:r>
              <a:rPr lang="en-US" altLang="en-US" sz="2200" b="1" dirty="0">
                <a:solidFill>
                  <a:srgbClr val="9900CC"/>
                </a:solidFill>
                <a:latin typeface="Times New Roman" pitchFamily="18" charset="0"/>
                <a:cs typeface="Times New Roman" pitchFamily="18" charset="0"/>
              </a:rPr>
              <a:t> </a:t>
            </a:r>
            <a:r>
              <a:rPr lang="en-US" altLang="en-US" sz="2200" b="1" dirty="0" err="1">
                <a:solidFill>
                  <a:srgbClr val="9900CC"/>
                </a:solidFill>
                <a:latin typeface="Times New Roman" pitchFamily="18" charset="0"/>
                <a:cs typeface="Times New Roman" pitchFamily="18" charset="0"/>
              </a:rPr>
              <a:t>như</a:t>
            </a:r>
            <a:r>
              <a:rPr lang="en-US" altLang="en-US" sz="2200" b="1" dirty="0">
                <a:solidFill>
                  <a:srgbClr val="9900CC"/>
                </a:solidFill>
                <a:latin typeface="Times New Roman" pitchFamily="18" charset="0"/>
                <a:cs typeface="Times New Roman" pitchFamily="18" charset="0"/>
              </a:rPr>
              <a:t> </a:t>
            </a:r>
            <a:r>
              <a:rPr lang="en-US" altLang="en-US" sz="2200" b="1" dirty="0" err="1">
                <a:solidFill>
                  <a:srgbClr val="9900CC"/>
                </a:solidFill>
                <a:latin typeface="Times New Roman" pitchFamily="18" charset="0"/>
                <a:cs typeface="Times New Roman" pitchFamily="18" charset="0"/>
              </a:rPr>
              <a:t>những</a:t>
            </a:r>
            <a:r>
              <a:rPr lang="en-US" altLang="en-US" sz="2200" b="1" dirty="0">
                <a:solidFill>
                  <a:srgbClr val="9900CC"/>
                </a:solidFill>
                <a:latin typeface="Times New Roman" pitchFamily="18" charset="0"/>
                <a:cs typeface="Times New Roman" pitchFamily="18" charset="0"/>
              </a:rPr>
              <a:t> </a:t>
            </a:r>
            <a:r>
              <a:rPr lang="en-US" altLang="en-US" sz="2200" b="1" dirty="0" err="1">
                <a:solidFill>
                  <a:srgbClr val="9900CC"/>
                </a:solidFill>
                <a:latin typeface="Times New Roman" pitchFamily="18" charset="0"/>
                <a:cs typeface="Times New Roman" pitchFamily="18" charset="0"/>
              </a:rPr>
              <a:t>đốm</a:t>
            </a:r>
            <a:r>
              <a:rPr lang="en-US" altLang="en-US" sz="2200" b="1" dirty="0">
                <a:solidFill>
                  <a:srgbClr val="9900CC"/>
                </a:solidFill>
                <a:latin typeface="Times New Roman" pitchFamily="18" charset="0"/>
                <a:cs typeface="Times New Roman" pitchFamily="18" charset="0"/>
              </a:rPr>
              <a:t> </a:t>
            </a:r>
            <a:r>
              <a:rPr lang="en-US" altLang="en-US" sz="2200" b="1" dirty="0" err="1">
                <a:solidFill>
                  <a:srgbClr val="9900CC"/>
                </a:solidFill>
                <a:latin typeface="Times New Roman" pitchFamily="18" charset="0"/>
                <a:cs typeface="Times New Roman" pitchFamily="18" charset="0"/>
              </a:rPr>
              <a:t>lửa</a:t>
            </a:r>
            <a:r>
              <a:rPr lang="en-US" altLang="en-US" sz="2200" b="1" dirty="0">
                <a:solidFill>
                  <a:srgbClr val="9900CC"/>
                </a:solidFill>
                <a:latin typeface="Times New Roman" pitchFamily="18" charset="0"/>
                <a:cs typeface="Times New Roman" pitchFamily="18" charset="0"/>
              </a:rPr>
              <a:t> </a:t>
            </a:r>
            <a:r>
              <a:rPr lang="en-US" altLang="en-US" sz="2200" b="1" dirty="0" err="1">
                <a:solidFill>
                  <a:srgbClr val="9900CC"/>
                </a:solidFill>
                <a:latin typeface="Times New Roman" pitchFamily="18" charset="0"/>
                <a:cs typeface="Times New Roman" pitchFamily="18" charset="0"/>
              </a:rPr>
              <a:t>đỏ</a:t>
            </a:r>
            <a:endParaRPr lang="en-US" altLang="en-US" sz="2200" b="1" dirty="0">
              <a:solidFill>
                <a:srgbClr val="9900CC"/>
              </a:solidFill>
              <a:latin typeface="Times New Roman" pitchFamily="18" charset="0"/>
              <a:cs typeface="Times New Roman" pitchFamily="18" charset="0"/>
            </a:endParaRPr>
          </a:p>
        </p:txBody>
      </p:sp>
      <p:sp>
        <p:nvSpPr>
          <p:cNvPr id="44" name="TextBox 43"/>
          <p:cNvSpPr txBox="1">
            <a:spLocks noChangeArrowheads="1"/>
          </p:cNvSpPr>
          <p:nvPr/>
        </p:nvSpPr>
        <p:spPr bwMode="auto">
          <a:xfrm>
            <a:off x="6337300" y="2595564"/>
            <a:ext cx="207433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400" b="1">
                <a:solidFill>
                  <a:srgbClr val="C00000"/>
                </a:solidFill>
                <a:latin typeface="Times New Roman" pitchFamily="18" charset="0"/>
                <a:cs typeface="Times New Roman" pitchFamily="18" charset="0"/>
              </a:rPr>
              <a:t>Màu sắc</a:t>
            </a:r>
          </a:p>
        </p:txBody>
      </p:sp>
      <p:sp>
        <p:nvSpPr>
          <p:cNvPr id="45" name="TextBox 44"/>
          <p:cNvSpPr txBox="1">
            <a:spLocks noChangeArrowheads="1"/>
          </p:cNvSpPr>
          <p:nvPr/>
        </p:nvSpPr>
        <p:spPr bwMode="auto">
          <a:xfrm>
            <a:off x="6682318" y="3227388"/>
            <a:ext cx="1682749"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400" b="1">
                <a:solidFill>
                  <a:srgbClr val="9900CC"/>
                </a:solidFill>
                <a:latin typeface="Times New Roman" pitchFamily="18" charset="0"/>
                <a:cs typeface="Times New Roman" pitchFamily="18" charset="0"/>
              </a:rPr>
              <a:t>Chuyển động</a:t>
            </a:r>
          </a:p>
        </p:txBody>
      </p:sp>
      <p:cxnSp>
        <p:nvCxnSpPr>
          <p:cNvPr id="48" name="Curved Connector 47"/>
          <p:cNvCxnSpPr/>
          <p:nvPr/>
        </p:nvCxnSpPr>
        <p:spPr>
          <a:xfrm flipV="1">
            <a:off x="7733091" y="2766219"/>
            <a:ext cx="1117600" cy="150812"/>
          </a:xfrm>
          <a:prstGeom prst="curvedConnector3">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urved Connector 51"/>
          <p:cNvCxnSpPr>
            <a:cxnSpLocks/>
          </p:cNvCxnSpPr>
          <p:nvPr/>
        </p:nvCxnSpPr>
        <p:spPr>
          <a:xfrm flipV="1">
            <a:off x="7936290" y="3336713"/>
            <a:ext cx="711201" cy="184576"/>
          </a:xfrm>
          <a:prstGeom prst="curvedConnector3">
            <a:avLst>
              <a:gd name="adj1" fmla="val 50000"/>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55" name="Curved Connector 54"/>
          <p:cNvCxnSpPr/>
          <p:nvPr/>
        </p:nvCxnSpPr>
        <p:spPr>
          <a:xfrm flipV="1">
            <a:off x="4207934" y="5270500"/>
            <a:ext cx="639233" cy="471488"/>
          </a:xfrm>
          <a:prstGeom prst="curvedConnector3">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6" name="TextBox 55"/>
          <p:cNvSpPr txBox="1">
            <a:spLocks noChangeArrowheads="1"/>
          </p:cNvSpPr>
          <p:nvPr/>
        </p:nvSpPr>
        <p:spPr bwMode="auto">
          <a:xfrm>
            <a:off x="4781551" y="5026026"/>
            <a:ext cx="245533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200" b="1">
                <a:solidFill>
                  <a:srgbClr val="000000"/>
                </a:solidFill>
                <a:latin typeface="Times New Roman" pitchFamily="18" charset="0"/>
                <a:cs typeface="Times New Roman" pitchFamily="18" charset="0"/>
              </a:rPr>
              <a:t>Chuyển động</a:t>
            </a:r>
          </a:p>
        </p:txBody>
      </p:sp>
      <p:cxnSp>
        <p:nvCxnSpPr>
          <p:cNvPr id="59" name="Curved Connector 58"/>
          <p:cNvCxnSpPr>
            <a:cxnSpLocks/>
            <a:endCxn id="60" idx="1"/>
          </p:cNvCxnSpPr>
          <p:nvPr/>
        </p:nvCxnSpPr>
        <p:spPr>
          <a:xfrm>
            <a:off x="4269318" y="5751514"/>
            <a:ext cx="977900" cy="441325"/>
          </a:xfrm>
          <a:prstGeom prst="curvedConnector3">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a:spLocks noChangeArrowheads="1"/>
          </p:cNvSpPr>
          <p:nvPr/>
        </p:nvSpPr>
        <p:spPr bwMode="auto">
          <a:xfrm>
            <a:off x="5247218" y="5976938"/>
            <a:ext cx="218016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en-US" altLang="en-US" sz="2200" b="1">
                <a:latin typeface="Times New Roman" pitchFamily="18" charset="0"/>
                <a:cs typeface="Times New Roman" pitchFamily="18" charset="0"/>
              </a:rPr>
              <a:t>Tiếng </a:t>
            </a:r>
            <a:r>
              <a:rPr lang="en-US" altLang="en-US" sz="2200" b="1">
                <a:solidFill>
                  <a:srgbClr val="000000"/>
                </a:solidFill>
                <a:latin typeface="Times New Roman" pitchFamily="18" charset="0"/>
                <a:cs typeface="Times New Roman" pitchFamily="18" charset="0"/>
              </a:rPr>
              <a:t>động</a:t>
            </a:r>
          </a:p>
        </p:txBody>
      </p:sp>
      <p:pic>
        <p:nvPicPr>
          <p:cNvPr id="38" name="Picture 37"/>
          <p:cNvPicPr>
            <a:picLocks noChangeAspect="1"/>
          </p:cNvPicPr>
          <p:nvPr/>
        </p:nvPicPr>
        <p:blipFill rotWithShape="1">
          <a:blip r:embed="rId4"/>
          <a:srcRect/>
          <a:stretch/>
        </p:blipFill>
        <p:spPr>
          <a:xfrm>
            <a:off x="1156656" y="172025"/>
            <a:ext cx="2961953" cy="2065962"/>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orthographicFront">
              <a:rot lat="0" lon="0" rev="0"/>
            </a:camera>
            <a:lightRig rig="balanced" dir="t">
              <a:rot lat="0" lon="0" rev="8700000"/>
            </a:lightRig>
          </a:scene3d>
          <a:sp3d>
            <a:bevelT w="190500" h="38100"/>
          </a:sp3d>
        </p:spPr>
      </p:pic>
      <p:pic>
        <p:nvPicPr>
          <p:cNvPr id="40" name="Picture 6" descr="Tháng 9, Hà Nội có bao giờ đẹp như thế | Văn hóa"/>
          <p:cNvPicPr>
            <a:picLocks noChangeAspect="1" noChangeArrowheads="1"/>
          </p:cNvPicPr>
          <p:nvPr/>
        </p:nvPicPr>
        <p:blipFill>
          <a:blip r:embed="rId5"/>
          <a:srcRect/>
          <a:stretch>
            <a:fillRect/>
          </a:stretch>
        </p:blipFill>
        <p:spPr bwMode="auto">
          <a:xfrm>
            <a:off x="3072975" y="2521343"/>
            <a:ext cx="2345380" cy="1934380"/>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41" name="Picture 6" descr="phong cảnh, Nước, thiên nhiên, rừng, Thác nước, Lạch nhỏ, núi, Lá, hoa, con sông, Thung lũng, Cục đá, mùa hè, kỳ nghỉ, rêu, suối, màu xanh lá, rừng nhiệt đới, Thực vật học, vườn, Cơ thể của nước, Hàn Quốc, mát mẻ, Cây cỏ, Rừng nhiệt đới, Rừng cây, môi trường sống, đặc tính của nước, Hệ sinh thái, Nguồn nước, dòng, Rừng già, môi trường tự nhiên"/>
          <p:cNvPicPr>
            <a:picLocks noChangeAspect="1" noChangeArrowheads="1"/>
          </p:cNvPicPr>
          <p:nvPr/>
        </p:nvPicPr>
        <p:blipFill>
          <a:blip r:embed="rId6"/>
          <a:srcRect/>
          <a:stretch>
            <a:fillRect/>
          </a:stretch>
        </p:blipFill>
        <p:spPr bwMode="auto">
          <a:xfrm>
            <a:off x="1657351" y="5164139"/>
            <a:ext cx="2550583" cy="1527175"/>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7750612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par>
                                <p:cTn id="8" presetID="22" presetClass="entr" presetSubtype="4"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wipe(down)">
                                      <p:cBhvr>
                                        <p:cTn id="15" dur="500"/>
                                        <p:tgtEl>
                                          <p:spTgt spid="4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wipe(down)">
                                      <p:cBhvr>
                                        <p:cTn id="18" dur="500"/>
                                        <p:tgtEl>
                                          <p:spTgt spid="4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4" fill="hold" nodeType="clickEffect">
                                  <p:stCondLst>
                                    <p:cond delay="0"/>
                                  </p:stCondLst>
                                  <p:childTnLst>
                                    <p:set>
                                      <p:cBhvr>
                                        <p:cTn id="22" dur="1" fill="hold">
                                          <p:stCondLst>
                                            <p:cond delay="0"/>
                                          </p:stCondLst>
                                        </p:cTn>
                                        <p:tgtEl>
                                          <p:spTgt spid="48"/>
                                        </p:tgtEl>
                                        <p:attrNameLst>
                                          <p:attrName>style.visibility</p:attrName>
                                        </p:attrNameLst>
                                      </p:cBhvr>
                                      <p:to>
                                        <p:strVal val="visible"/>
                                      </p:to>
                                    </p:set>
                                    <p:animEffect transition="in" filter="wipe(down)">
                                      <p:cBhvr>
                                        <p:cTn id="23" dur="500"/>
                                        <p:tgtEl>
                                          <p:spTgt spid="4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wipe(down)">
                                      <p:cBhvr>
                                        <p:cTn id="28" dur="500"/>
                                        <p:tgtEl>
                                          <p:spTgt spid="3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4" fill="hold" nodeType="clickEffect">
                                  <p:stCondLst>
                                    <p:cond delay="0"/>
                                  </p:stCondLst>
                                  <p:childTnLst>
                                    <p:set>
                                      <p:cBhvr>
                                        <p:cTn id="32" dur="1" fill="hold">
                                          <p:stCondLst>
                                            <p:cond delay="0"/>
                                          </p:stCondLst>
                                        </p:cTn>
                                        <p:tgtEl>
                                          <p:spTgt spid="52"/>
                                        </p:tgtEl>
                                        <p:attrNameLst>
                                          <p:attrName>style.visibility</p:attrName>
                                        </p:attrNameLst>
                                      </p:cBhvr>
                                      <p:to>
                                        <p:strVal val="visible"/>
                                      </p:to>
                                    </p:set>
                                    <p:animEffect transition="in" filter="wipe(down)">
                                      <p:cBhvr>
                                        <p:cTn id="33" dur="500"/>
                                        <p:tgtEl>
                                          <p:spTgt spid="52"/>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wipe(down)">
                                      <p:cBhvr>
                                        <p:cTn id="38" dur="500"/>
                                        <p:tgtEl>
                                          <p:spTgt spid="3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4"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wipe(down)">
                                      <p:cBhvr>
                                        <p:cTn id="43" dur="500"/>
                                        <p:tgtEl>
                                          <p:spTgt spid="55"/>
                                        </p:tgtEl>
                                      </p:cBhvr>
                                    </p:animEffect>
                                  </p:childTnLst>
                                </p:cTn>
                              </p:par>
                              <p:par>
                                <p:cTn id="44" presetID="22" presetClass="entr" presetSubtype="4" fill="hold" nodeType="withEffect">
                                  <p:stCondLst>
                                    <p:cond delay="0"/>
                                  </p:stCondLst>
                                  <p:childTnLst>
                                    <p:set>
                                      <p:cBhvr>
                                        <p:cTn id="45" dur="1" fill="hold">
                                          <p:stCondLst>
                                            <p:cond delay="0"/>
                                          </p:stCondLst>
                                        </p:cTn>
                                        <p:tgtEl>
                                          <p:spTgt spid="59"/>
                                        </p:tgtEl>
                                        <p:attrNameLst>
                                          <p:attrName>style.visibility</p:attrName>
                                        </p:attrNameLst>
                                      </p:cBhvr>
                                      <p:to>
                                        <p:strVal val="visible"/>
                                      </p:to>
                                    </p:set>
                                    <p:animEffect transition="in" filter="wipe(down)">
                                      <p:cBhvr>
                                        <p:cTn id="46" dur="500"/>
                                        <p:tgtEl>
                                          <p:spTgt spid="5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56"/>
                                        </p:tgtEl>
                                        <p:attrNameLst>
                                          <p:attrName>style.visibility</p:attrName>
                                        </p:attrNameLst>
                                      </p:cBhvr>
                                      <p:to>
                                        <p:strVal val="visible"/>
                                      </p:to>
                                    </p:set>
                                    <p:animEffect transition="in" filter="barn(inVertical)">
                                      <p:cBhvr>
                                        <p:cTn id="51" dur="500"/>
                                        <p:tgtEl>
                                          <p:spTgt spid="56"/>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barn(inVertical)">
                                      <p:cBhvr>
                                        <p:cTn id="54" dur="500"/>
                                        <p:tgtEl>
                                          <p:spTgt spid="60"/>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4"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down)">
                                      <p:cBhvr>
                                        <p:cTn id="59" dur="500"/>
                                        <p:tgtEl>
                                          <p:spTgt spid="24"/>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barn(inVertical)">
                                      <p:cBhvr>
                                        <p:cTn id="64" dur="500"/>
                                        <p:tgtEl>
                                          <p:spTgt spid="36"/>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4" fill="hold" nodeType="click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wipe(down)">
                                      <p:cBhvr>
                                        <p:cTn id="69" dur="500"/>
                                        <p:tgtEl>
                                          <p:spTgt spid="26"/>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barn(inVertical)">
                                      <p:cBhvr>
                                        <p:cTn id="7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P spid="44" grpId="0"/>
      <p:bldP spid="45" grpId="0"/>
      <p:bldP spid="56" grpId="0"/>
      <p:bldP spid="6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527470"/>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31" name="图片 6">
            <a:extLst>
              <a:ext uri="{FF2B5EF4-FFF2-40B4-BE49-F238E27FC236}">
                <a16:creationId xmlns:a16="http://schemas.microsoft.com/office/drawing/2014/main" id="{44489A63-4B88-489F-9ED2-06AA568E3C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600" y="979630"/>
            <a:ext cx="13970000" cy="6317490"/>
          </a:xfrm>
          <a:prstGeom prst="rect">
            <a:avLst/>
          </a:prstGeom>
        </p:spPr>
      </p:pic>
      <p:pic>
        <p:nvPicPr>
          <p:cNvPr id="33" name="table"/>
          <p:cNvPicPr>
            <a:picLocks noChangeAspect="1"/>
          </p:cNvPicPr>
          <p:nvPr/>
        </p:nvPicPr>
        <p:blipFill>
          <a:blip r:embed="rId6"/>
          <a:stretch>
            <a:fillRect/>
          </a:stretch>
        </p:blipFill>
        <p:spPr>
          <a:xfrm>
            <a:off x="152400" y="1891506"/>
            <a:ext cx="11887200" cy="4400550"/>
          </a:xfrm>
          <a:prstGeom prst="rect">
            <a:avLst/>
          </a:prstGeom>
        </p:spPr>
      </p:pic>
      <p:sp>
        <p:nvSpPr>
          <p:cNvPr id="34" name="Text Box 57"/>
          <p:cNvSpPr txBox="1">
            <a:spLocks noChangeArrowheads="1"/>
          </p:cNvSpPr>
          <p:nvPr/>
        </p:nvSpPr>
        <p:spPr bwMode="auto">
          <a:xfrm>
            <a:off x="1382713" y="4018756"/>
            <a:ext cx="20796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eaLnBrk="1" hangingPunct="1">
              <a:spcBef>
                <a:spcPct val="50000"/>
              </a:spcBef>
              <a:buFont typeface="Arial" charset="0"/>
              <a:buNone/>
              <a:defRPr/>
            </a:pPr>
            <a:r>
              <a:rPr lang="vi-VN" sz="2800" b="1" dirty="0">
                <a:solidFill>
                  <a:srgbClr val="009900"/>
                </a:solidFill>
                <a:effectLst>
                  <a:outerShdw blurRad="38100" dist="38100" dir="2700000" algn="tl">
                    <a:srgbClr val="000000">
                      <a:alpha val="43137"/>
                    </a:srgbClr>
                  </a:outerShdw>
                </a:effectLst>
                <a:latin typeface="+mj-lt"/>
              </a:rPr>
              <a:t>Cây cơm nguội</a:t>
            </a:r>
            <a:endParaRPr lang="en-US" sz="2800" b="1" dirty="0">
              <a:solidFill>
                <a:srgbClr val="009900"/>
              </a:solidFill>
              <a:effectLst>
                <a:outerShdw blurRad="38100" dist="38100" dir="2700000" algn="tl">
                  <a:srgbClr val="000000">
                    <a:alpha val="43137"/>
                  </a:srgbClr>
                </a:outerShdw>
              </a:effectLst>
              <a:latin typeface="+mj-lt"/>
            </a:endParaRPr>
          </a:p>
        </p:txBody>
      </p:sp>
      <p:sp>
        <p:nvSpPr>
          <p:cNvPr id="35" name="Text Box 58"/>
          <p:cNvSpPr txBox="1">
            <a:spLocks noChangeArrowheads="1"/>
          </p:cNvSpPr>
          <p:nvPr/>
        </p:nvSpPr>
        <p:spPr bwMode="auto">
          <a:xfrm>
            <a:off x="693738" y="4236244"/>
            <a:ext cx="4953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1" hangingPunct="1">
              <a:spcBef>
                <a:spcPct val="50000"/>
              </a:spcBef>
              <a:buFont typeface="Arial" pitchFamily="34" charset="0"/>
              <a:buNone/>
            </a:pPr>
            <a:r>
              <a:rPr lang="en-US" altLang="en-US" sz="2800" b="1" dirty="0">
                <a:solidFill>
                  <a:srgbClr val="009900"/>
                </a:solidFill>
              </a:rPr>
              <a:t>2</a:t>
            </a:r>
          </a:p>
        </p:txBody>
      </p:sp>
      <p:sp>
        <p:nvSpPr>
          <p:cNvPr id="36" name="Text Box 59"/>
          <p:cNvSpPr txBox="1">
            <a:spLocks noChangeArrowheads="1"/>
          </p:cNvSpPr>
          <p:nvPr/>
        </p:nvSpPr>
        <p:spPr bwMode="auto">
          <a:xfrm>
            <a:off x="4845050" y="3939381"/>
            <a:ext cx="15843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1" hangingPunct="1">
              <a:spcBef>
                <a:spcPct val="50000"/>
              </a:spcBef>
              <a:buFont typeface="Arial" charset="0"/>
              <a:buNone/>
              <a:defRPr/>
            </a:pPr>
            <a:r>
              <a:rPr lang="en-US" sz="2800" b="1" dirty="0" err="1">
                <a:solidFill>
                  <a:srgbClr val="009900"/>
                </a:solidFill>
                <a:effectLst>
                  <a:outerShdw blurRad="38100" dist="38100" dir="2700000" algn="tl">
                    <a:srgbClr val="000000">
                      <a:alpha val="43137"/>
                    </a:srgbClr>
                  </a:outerShdw>
                </a:effectLst>
                <a:latin typeface="Times New Roman" pitchFamily="18" charset="0"/>
                <a:cs typeface="Times New Roman" pitchFamily="18" charset="0"/>
              </a:rPr>
              <a:t>lá</a:t>
            </a:r>
            <a:r>
              <a:rPr lang="en-US" sz="2800" b="1" dirty="0">
                <a:solidFill>
                  <a:srgbClr val="0099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solidFill>
                  <a:srgbClr val="009900"/>
                </a:solidFill>
                <a:effectLst>
                  <a:outerShdw blurRad="38100" dist="38100" dir="2700000" algn="tl">
                    <a:srgbClr val="000000">
                      <a:alpha val="43137"/>
                    </a:srgbClr>
                  </a:outerShdw>
                </a:effectLst>
                <a:latin typeface="Times New Roman" pitchFamily="18" charset="0"/>
                <a:cs typeface="Times New Roman" pitchFamily="18" charset="0"/>
              </a:rPr>
              <a:t>vàng</a:t>
            </a:r>
            <a:r>
              <a:rPr lang="en-US" sz="2800" b="1" dirty="0">
                <a:solidFill>
                  <a:srgbClr val="0099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solidFill>
                  <a:srgbClr val="009900"/>
                </a:solidFill>
                <a:effectLst>
                  <a:outerShdw blurRad="38100" dist="38100" dir="2700000" algn="tl">
                    <a:srgbClr val="000000">
                      <a:alpha val="43137"/>
                    </a:srgbClr>
                  </a:outerShdw>
                </a:effectLst>
                <a:latin typeface="Times New Roman" pitchFamily="18" charset="0"/>
                <a:cs typeface="Times New Roman" pitchFamily="18" charset="0"/>
              </a:rPr>
              <a:t>rực</a:t>
            </a:r>
            <a:r>
              <a:rPr lang="en-US" sz="2800" b="1" dirty="0">
                <a:solidFill>
                  <a:srgbClr val="0099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solidFill>
                  <a:srgbClr val="009900"/>
                </a:solidFill>
                <a:effectLst>
                  <a:outerShdw blurRad="38100" dist="38100" dir="2700000" algn="tl">
                    <a:srgbClr val="000000">
                      <a:alpha val="43137"/>
                    </a:srgbClr>
                  </a:outerShdw>
                </a:effectLst>
                <a:latin typeface="Times New Roman" pitchFamily="18" charset="0"/>
                <a:cs typeface="Times New Roman" pitchFamily="18" charset="0"/>
              </a:rPr>
              <a:t>rỡ</a:t>
            </a:r>
            <a:endParaRPr lang="en-US" sz="2800" b="1" dirty="0">
              <a:solidFill>
                <a:srgbClr val="0099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7" name="Text Box 60"/>
          <p:cNvSpPr txBox="1">
            <a:spLocks noChangeArrowheads="1"/>
          </p:cNvSpPr>
          <p:nvPr/>
        </p:nvSpPr>
        <p:spPr bwMode="auto">
          <a:xfrm>
            <a:off x="6035040" y="3929856"/>
            <a:ext cx="410686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eaLnBrk="1" hangingPunct="1">
              <a:buFont typeface="Arial" charset="0"/>
              <a:buNone/>
              <a:defRPr/>
            </a:pPr>
            <a:r>
              <a:rPr lang="vi-VN" sz="2800" b="1" dirty="0">
                <a:solidFill>
                  <a:srgbClr val="009900"/>
                </a:solidFill>
                <a:effectLst>
                  <a:outerShdw blurRad="38100" dist="38100" dir="2700000" algn="tl">
                    <a:srgbClr val="000000">
                      <a:alpha val="43137"/>
                    </a:srgbClr>
                  </a:outerShdw>
                </a:effectLst>
                <a:latin typeface="+mj-lt"/>
              </a:rPr>
              <a:t>lá rập rình lay động như những đốm lửa vàng</a:t>
            </a:r>
            <a:endParaRPr lang="en-US" sz="2800" b="1" dirty="0">
              <a:solidFill>
                <a:srgbClr val="009900"/>
              </a:solidFill>
              <a:effectLst>
                <a:outerShdw blurRad="38100" dist="38100" dir="2700000" algn="tl">
                  <a:srgbClr val="000000">
                    <a:alpha val="43137"/>
                  </a:srgbClr>
                </a:outerShdw>
              </a:effectLst>
              <a:latin typeface="+mj-lt"/>
            </a:endParaRPr>
          </a:p>
        </p:txBody>
      </p:sp>
      <p:sp>
        <p:nvSpPr>
          <p:cNvPr id="38" name="Text Box 61"/>
          <p:cNvSpPr txBox="1">
            <a:spLocks noChangeArrowheads="1"/>
          </p:cNvSpPr>
          <p:nvPr/>
        </p:nvSpPr>
        <p:spPr bwMode="auto">
          <a:xfrm>
            <a:off x="1328738" y="5479256"/>
            <a:ext cx="20796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1" hangingPunct="1">
              <a:spcBef>
                <a:spcPct val="50000"/>
              </a:spcBef>
              <a:buFont typeface="Arial" charset="0"/>
              <a:buNone/>
              <a:defRPr/>
            </a:pPr>
            <a:r>
              <a:rPr lang="vi-VN" sz="2800" b="1" dirty="0">
                <a:solidFill>
                  <a:srgbClr val="0000FF"/>
                </a:solidFill>
                <a:effectLst>
                  <a:outerShdw blurRad="38100" dist="38100" dir="2700000" algn="tl">
                    <a:srgbClr val="000000">
                      <a:alpha val="43137"/>
                    </a:srgbClr>
                  </a:outerShdw>
                </a:effectLst>
                <a:latin typeface="+mj-lt"/>
              </a:rPr>
              <a:t>Lạch nước</a:t>
            </a:r>
            <a:endParaRPr lang="en-US" sz="2800" b="1" dirty="0">
              <a:solidFill>
                <a:srgbClr val="0000FF"/>
              </a:solidFill>
              <a:effectLst>
                <a:outerShdw blurRad="38100" dist="38100" dir="2700000" algn="tl">
                  <a:srgbClr val="000000">
                    <a:alpha val="43137"/>
                  </a:srgbClr>
                </a:outerShdw>
              </a:effectLst>
              <a:latin typeface="+mj-lt"/>
            </a:endParaRPr>
          </a:p>
        </p:txBody>
      </p:sp>
      <p:sp>
        <p:nvSpPr>
          <p:cNvPr id="39" name="Text Box 62"/>
          <p:cNvSpPr txBox="1">
            <a:spLocks noChangeArrowheads="1"/>
          </p:cNvSpPr>
          <p:nvPr/>
        </p:nvSpPr>
        <p:spPr bwMode="auto">
          <a:xfrm>
            <a:off x="6275388" y="5003006"/>
            <a:ext cx="374967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eaLnBrk="1" hangingPunct="1">
              <a:buFont typeface="Arial" charset="0"/>
              <a:buNone/>
              <a:defRPr/>
            </a:pPr>
            <a:r>
              <a:rPr lang="vi-VN" sz="2800" b="1" dirty="0">
                <a:solidFill>
                  <a:srgbClr val="0000FF"/>
                </a:solidFill>
                <a:effectLst>
                  <a:outerShdw blurRad="38100" dist="38100" dir="2700000" algn="tl">
                    <a:srgbClr val="000000">
                      <a:alpha val="43137"/>
                    </a:srgbClr>
                  </a:outerShdw>
                </a:effectLst>
                <a:latin typeface="+mj-lt"/>
              </a:rPr>
              <a:t>trườn lên mấy tảng đá trắng, luồn dưới mấy gốc cây ẩm mục.</a:t>
            </a:r>
            <a:endParaRPr lang="en-US" sz="2800" b="1" dirty="0">
              <a:solidFill>
                <a:srgbClr val="0000FF"/>
              </a:solidFill>
              <a:effectLst>
                <a:outerShdw blurRad="38100" dist="38100" dir="2700000" algn="tl">
                  <a:srgbClr val="000000">
                    <a:alpha val="43137"/>
                  </a:srgbClr>
                </a:outerShdw>
              </a:effectLst>
              <a:latin typeface="+mj-lt"/>
            </a:endParaRPr>
          </a:p>
        </p:txBody>
      </p:sp>
      <p:sp>
        <p:nvSpPr>
          <p:cNvPr id="40" name="Text Box 63"/>
          <p:cNvSpPr txBox="1">
            <a:spLocks noChangeArrowheads="1"/>
          </p:cNvSpPr>
          <p:nvPr/>
        </p:nvSpPr>
        <p:spPr bwMode="auto">
          <a:xfrm>
            <a:off x="10202863" y="5166519"/>
            <a:ext cx="1524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1" hangingPunct="1">
              <a:buFont typeface="Arial" charset="0"/>
              <a:buNone/>
              <a:defRPr/>
            </a:pPr>
            <a:r>
              <a:rPr lang="en-US" sz="2800" b="1" dirty="0" err="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róc</a:t>
            </a:r>
            <a:r>
              <a:rPr lang="en-US" sz="28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rách</a:t>
            </a:r>
            <a:endParaRPr lang="en-US" sz="28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8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t>
            </a:r>
            <a:r>
              <a:rPr lang="en-US" sz="2800" b="1" dirty="0" err="1">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chảy</a:t>
            </a:r>
            <a:r>
              <a:rPr lang="en-US" sz="28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41" name="Text Box 74"/>
          <p:cNvSpPr txBox="1">
            <a:spLocks noChangeArrowheads="1"/>
          </p:cNvSpPr>
          <p:nvPr/>
        </p:nvSpPr>
        <p:spPr bwMode="auto">
          <a:xfrm>
            <a:off x="725488" y="5479256"/>
            <a:ext cx="4953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1" hangingPunct="1">
              <a:spcBef>
                <a:spcPct val="50000"/>
              </a:spcBef>
              <a:buFont typeface="Arial" pitchFamily="34" charset="0"/>
              <a:buNone/>
            </a:pPr>
            <a:r>
              <a:rPr lang="en-US" altLang="en-US" sz="2800" b="1">
                <a:solidFill>
                  <a:srgbClr val="0000FF"/>
                </a:solidFill>
              </a:rPr>
              <a:t>3</a:t>
            </a:r>
          </a:p>
        </p:txBody>
      </p:sp>
      <p:pic>
        <p:nvPicPr>
          <p:cNvPr id="6146" name="Picture 2" descr="C:\Users\HP\Desktop\a987e7068f4d6b348311fee160d5f82a.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657" b="91416" l="0" r="99113">
                        <a14:foregroundMark x1="23404" y1="28541" x2="14539" y2="83691"/>
                        <a14:foregroundMark x1="23404" y1="53648" x2="29255" y2="79399"/>
                        <a14:foregroundMark x1="1596" y1="55794" x2="7979" y2="62232"/>
                        <a14:foregroundMark x1="6915" y1="60086" x2="15780" y2="54292"/>
                        <a14:foregroundMark x1="38121" y1="32833" x2="58333" y2="51502"/>
                        <a14:foregroundMark x1="83156" y1="29185" x2="81383" y2="84335"/>
                        <a14:foregroundMark x1="90248" y1="75751" x2="94858" y2="79399"/>
                        <a14:foregroundMark x1="69504" y1="58584" x2="78901" y2="62232"/>
                        <a14:foregroundMark x1="44149" y1="50644" x2="51773" y2="52790"/>
                        <a14:foregroundMark x1="51773" y1="82833" x2="58865" y2="82833"/>
                        <a14:foregroundMark x1="72518" y1="49356" x2="79610" y2="31330"/>
                        <a14:foregroundMark x1="81915" y1="34335" x2="93085" y2="39914"/>
                      </a14:backgroundRemoval>
                    </a14:imgEffect>
                  </a14:imgLayer>
                </a14:imgProps>
              </a:ext>
              <a:ext uri="{28A0092B-C50C-407E-A947-70E740481C1C}">
                <a14:useLocalDpi xmlns:a14="http://schemas.microsoft.com/office/drawing/2010/main" val="0"/>
              </a:ext>
            </a:extLst>
          </a:blip>
          <a:srcRect/>
          <a:stretch>
            <a:fillRect/>
          </a:stretch>
        </p:blipFill>
        <p:spPr bwMode="auto">
          <a:xfrm>
            <a:off x="4045907" y="-889001"/>
            <a:ext cx="4297680" cy="3217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415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barn(inVertical)">
                                      <p:cBhvr>
                                        <p:cTn id="15" dur="500"/>
                                        <p:tgtEl>
                                          <p:spTgt spid="3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arn(inVertical)">
                                      <p:cBhvr>
                                        <p:cTn id="18" dur="500"/>
                                        <p:tgtEl>
                                          <p:spTgt spid="3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barn(inVertical)">
                                      <p:cBhvr>
                                        <p:cTn id="21" dur="500"/>
                                        <p:tgtEl>
                                          <p:spTgt spid="35"/>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wheel(1)">
                                      <p:cBhvr>
                                        <p:cTn id="26" dur="2000"/>
                                        <p:tgtEl>
                                          <p:spTgt spid="41"/>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wheel(1)">
                                      <p:cBhvr>
                                        <p:cTn id="29" dur="2000"/>
                                        <p:tgtEl>
                                          <p:spTgt spid="38"/>
                                        </p:tgtEl>
                                      </p:cBhvr>
                                    </p:animEffect>
                                  </p:childTnLst>
                                </p:cTn>
                              </p:par>
                              <p:par>
                                <p:cTn id="30" presetID="21" presetClass="entr" presetSubtype="1"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heel(1)">
                                      <p:cBhvr>
                                        <p:cTn id="32" dur="2000"/>
                                        <p:tgtEl>
                                          <p:spTgt spid="39"/>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wheel(1)">
                                      <p:cBhvr>
                                        <p:cTn id="35"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P spid="38" grpId="0"/>
      <p:bldP spid="39" grpId="0"/>
      <p:bldP spid="40" grpId="0"/>
      <p:bldP spid="4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527470"/>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0555" y="-250371"/>
            <a:ext cx="8566931" cy="5337994"/>
          </a:xfrm>
          <a:prstGeom prst="rect">
            <a:avLst/>
          </a:prstGeom>
          <a:effectLst>
            <a:outerShdw blurRad="50800" dist="50800" dir="5400000" algn="ctr" rotWithShape="0">
              <a:srgbClr val="000000">
                <a:alpha val="34000"/>
              </a:srgbClr>
            </a:outerShdw>
          </a:effectLst>
        </p:spPr>
      </p:pic>
      <p:pic>
        <p:nvPicPr>
          <p:cNvPr id="9" name="Picture 2" descr="C:\Users\HP\Desktop\0000000625-tre-em-hoc-tap-hoc-bai-giao-duc-tai-hinh-png-107.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8017" y="3346121"/>
            <a:ext cx="4336093" cy="4271051"/>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4"/>
          <p:cNvSpPr txBox="1">
            <a:spLocks noChangeArrowheads="1"/>
          </p:cNvSpPr>
          <p:nvPr/>
        </p:nvSpPr>
        <p:spPr bwMode="auto">
          <a:xfrm>
            <a:off x="3581400" y="1425892"/>
            <a:ext cx="630936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just" eaLnBrk="1" hangingPunct="1">
              <a:buFont typeface="Arial" charset="0"/>
              <a:buNone/>
              <a:defRPr/>
            </a:pPr>
            <a:r>
              <a:rPr lang="en-US" sz="4000" b="1" i="1" dirty="0" err="1">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rPr>
              <a:t>Bài</a:t>
            </a:r>
            <a:r>
              <a:rPr lang="en-US" sz="4000" b="1" i="1" dirty="0">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rPr>
              <a:t> </a:t>
            </a:r>
            <a:r>
              <a:rPr lang="vi-VN" sz="4000" b="1" i="1" dirty="0">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rPr>
              <a:t>3. Qua những nét miêu tả vừa tìm được, em thấy tác giả đã quan sát sự vật bằng những giác quan nào?</a:t>
            </a:r>
            <a:endParaRPr lang="en-US" sz="4000" b="1" i="1" dirty="0">
              <a:solidFill>
                <a:srgbClr val="0000FF"/>
              </a:solidFill>
              <a:effectLst>
                <a:outerShdw blurRad="38100" dist="38100" dir="2700000" algn="tl">
                  <a:srgbClr val="000000">
                    <a:alpha val="43137"/>
                  </a:srgbClr>
                </a:outerShdw>
              </a:effectLst>
              <a:latin typeface="#9Slide03 AmpleSoft Bold" pitchFamily="2" charset="0"/>
              <a:cs typeface="Times New Roman" pitchFamily="18" charset="0"/>
            </a:endParaRPr>
          </a:p>
        </p:txBody>
      </p:sp>
    </p:spTree>
    <p:extLst>
      <p:ext uri="{BB962C8B-B14F-4D97-AF65-F5344CB8AC3E}">
        <p14:creationId xmlns:p14="http://schemas.microsoft.com/office/powerpoint/2010/main" val="1329784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527470"/>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9218" name="Picture 2" descr="C:\Users\HP\Desktop\kisspng-vector-graphics-illustration-clip-art-cartoon-imag-gifs-y-fondos-pazenlatormenta-imgenes-de-estudi-5ba3c320ada254.989785321537458976711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615" l="10000" r="99333">
                        <a14:foregroundMark x1="64111" y1="17821" x2="65000" y2="23974"/>
                        <a14:foregroundMark x1="56111" y1="20641" x2="57667" y2="26410"/>
                        <a14:foregroundMark x1="80000" y1="47949" x2="93333" y2="62692"/>
                        <a14:foregroundMark x1="81444" y1="50000" x2="83667" y2="47051"/>
                        <a14:foregroundMark x1="67111" y1="43590" x2="72556" y2="36923"/>
                        <a14:foregroundMark x1="66222" y1="43333" x2="64111" y2="39615"/>
                        <a14:foregroundMark x1="64222" y1="40256" x2="60556" y2="48205"/>
                        <a14:foregroundMark x1="63889" y1="97564" x2="75778" y2="94231"/>
                        <a14:foregroundMark x1="65444" y1="94615" x2="72333" y2="91282"/>
                        <a14:foregroundMark x1="57111" y1="94231" x2="66333" y2="90000"/>
                        <a14:foregroundMark x1="58111" y1="92949" x2="62333" y2="89103"/>
                      </a14:backgroundRemoval>
                    </a14:imgEffect>
                  </a14:imgLayer>
                </a14:imgProps>
              </a:ext>
              <a:ext uri="{28A0092B-C50C-407E-A947-70E740481C1C}">
                <a14:useLocalDpi xmlns:a14="http://schemas.microsoft.com/office/drawing/2010/main" val="0"/>
              </a:ext>
            </a:extLst>
          </a:blip>
          <a:srcRect/>
          <a:stretch>
            <a:fillRect/>
          </a:stretch>
        </p:blipFill>
        <p:spPr bwMode="auto">
          <a:xfrm>
            <a:off x="4167827" y="2006879"/>
            <a:ext cx="5046952" cy="437402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组合 9">
            <a:extLst>
              <a:ext uri="{FF2B5EF4-FFF2-40B4-BE49-F238E27FC236}">
                <a16:creationId xmlns:a16="http://schemas.microsoft.com/office/drawing/2014/main" id="{B1ABBBA3-B0AE-48A6-B532-083386BBB5A3}"/>
              </a:ext>
            </a:extLst>
          </p:cNvPr>
          <p:cNvGrpSpPr/>
          <p:nvPr/>
        </p:nvGrpSpPr>
        <p:grpSpPr>
          <a:xfrm>
            <a:off x="7817724" y="166827"/>
            <a:ext cx="2118755" cy="1840052"/>
            <a:chOff x="5231904" y="1124744"/>
            <a:chExt cx="5904656" cy="3786807"/>
          </a:xfrm>
        </p:grpSpPr>
        <p:sp>
          <p:nvSpPr>
            <p:cNvPr id="9" name="思想气泡: 云 7">
              <a:extLst>
                <a:ext uri="{FF2B5EF4-FFF2-40B4-BE49-F238E27FC236}">
                  <a16:creationId xmlns:a16="http://schemas.microsoft.com/office/drawing/2014/main" id="{0854B5CE-3A03-4734-B7D7-74EAB18B528F}"/>
                </a:ext>
              </a:extLst>
            </p:cNvPr>
            <p:cNvSpPr/>
            <p:nvPr/>
          </p:nvSpPr>
          <p:spPr>
            <a:xfrm>
              <a:off x="5231904" y="1239143"/>
              <a:ext cx="5904656" cy="3672408"/>
            </a:xfrm>
            <a:prstGeom prst="cloudCallout">
              <a:avLst>
                <a:gd name="adj1" fmla="val -59684"/>
                <a:gd name="adj2" fmla="val 5507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0" name="思想气泡: 云 3">
              <a:extLst>
                <a:ext uri="{FF2B5EF4-FFF2-40B4-BE49-F238E27FC236}">
                  <a16:creationId xmlns:a16="http://schemas.microsoft.com/office/drawing/2014/main" id="{D951E1C5-F86B-4DFE-BB1A-42E19FFC1858}"/>
                </a:ext>
              </a:extLst>
            </p:cNvPr>
            <p:cNvSpPr/>
            <p:nvPr/>
          </p:nvSpPr>
          <p:spPr>
            <a:xfrm>
              <a:off x="5231904" y="1124744"/>
              <a:ext cx="5904656" cy="3672408"/>
            </a:xfrm>
            <a:prstGeom prst="cloudCallout">
              <a:avLst>
                <a:gd name="adj1" fmla="val -59684"/>
                <a:gd name="adj2" fmla="val 5507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grpSp>
      <p:pic>
        <p:nvPicPr>
          <p:cNvPr id="9219" name="Picture 3" descr="C:\Users\HP\Desktop\155780a20e87740.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2344" b="100000" l="7500" r="96563">
                        <a14:foregroundMark x1="59062" y1="34844" x2="42656" y2="37969"/>
                        <a14:backgroundMark x1="40469" y1="32344" x2="37813" y2="2984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650447" y="1755491"/>
            <a:ext cx="5087615" cy="48768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组合 9">
            <a:extLst>
              <a:ext uri="{FF2B5EF4-FFF2-40B4-BE49-F238E27FC236}">
                <a16:creationId xmlns:a16="http://schemas.microsoft.com/office/drawing/2014/main" id="{B1ABBBA3-B0AE-48A6-B532-083386BBB5A3}"/>
              </a:ext>
            </a:extLst>
          </p:cNvPr>
          <p:cNvGrpSpPr/>
          <p:nvPr/>
        </p:nvGrpSpPr>
        <p:grpSpPr>
          <a:xfrm flipH="1">
            <a:off x="1630423" y="527533"/>
            <a:ext cx="2743456" cy="1840052"/>
            <a:chOff x="5231904" y="1124744"/>
            <a:chExt cx="5904656" cy="3786807"/>
          </a:xfrm>
        </p:grpSpPr>
        <p:sp>
          <p:nvSpPr>
            <p:cNvPr id="12" name="思想气泡: 云 7">
              <a:extLst>
                <a:ext uri="{FF2B5EF4-FFF2-40B4-BE49-F238E27FC236}">
                  <a16:creationId xmlns:a16="http://schemas.microsoft.com/office/drawing/2014/main" id="{0854B5CE-3A03-4734-B7D7-74EAB18B528F}"/>
                </a:ext>
              </a:extLst>
            </p:cNvPr>
            <p:cNvSpPr/>
            <p:nvPr/>
          </p:nvSpPr>
          <p:spPr>
            <a:xfrm>
              <a:off x="5231904" y="1239143"/>
              <a:ext cx="5904656" cy="3672408"/>
            </a:xfrm>
            <a:prstGeom prst="cloudCallout">
              <a:avLst>
                <a:gd name="adj1" fmla="val -59684"/>
                <a:gd name="adj2" fmla="val 5507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3" name="思想气泡: 云 3">
              <a:extLst>
                <a:ext uri="{FF2B5EF4-FFF2-40B4-BE49-F238E27FC236}">
                  <a16:creationId xmlns:a16="http://schemas.microsoft.com/office/drawing/2014/main" id="{D951E1C5-F86B-4DFE-BB1A-42E19FFC1858}"/>
                </a:ext>
              </a:extLst>
            </p:cNvPr>
            <p:cNvSpPr/>
            <p:nvPr/>
          </p:nvSpPr>
          <p:spPr>
            <a:xfrm>
              <a:off x="5231904" y="1124744"/>
              <a:ext cx="5904656" cy="3672408"/>
            </a:xfrm>
            <a:prstGeom prst="cloudCallout">
              <a:avLst>
                <a:gd name="adj1" fmla="val -59684"/>
                <a:gd name="adj2" fmla="val 55074"/>
              </a:avLst>
            </a:prstGeom>
            <a:ln/>
          </p:spPr>
          <p:style>
            <a:lnRef idx="2">
              <a:schemeClr val="accent1"/>
            </a:lnRef>
            <a:fillRef idx="1">
              <a:schemeClr val="lt1"/>
            </a:fillRef>
            <a:effectRef idx="0">
              <a:schemeClr val="accent1"/>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altLang="zh-CN" sz="36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58000" dir="5400000" sy="-100000" algn="bl" rotWithShape="0"/>
                  </a:effectLst>
                  <a:latin typeface="#9Slide03 AmpleSoft Bold" pitchFamily="2" charset="0"/>
                </a:rPr>
                <a:t>Bằng</a:t>
              </a:r>
              <a:r>
                <a:rPr lang="en-US" altLang="zh-CN"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58000" dir="5400000" sy="-100000" algn="bl" rotWithShape="0"/>
                  </a:effectLst>
                  <a:latin typeface="#9Slide03 AmpleSoft Bold" pitchFamily="2" charset="0"/>
                </a:rPr>
                <a:t> tai</a:t>
              </a:r>
              <a:endParaRPr lang="zh-CN" altLang="en-US"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58000" dir="5400000" sy="-100000" algn="bl" rotWithShape="0"/>
                </a:effectLst>
                <a:latin typeface="#9Slide03 AmpleSoft Bold" pitchFamily="2" charset="0"/>
              </a:endParaRPr>
            </a:p>
          </p:txBody>
        </p:sp>
      </p:grpSp>
      <p:sp>
        <p:nvSpPr>
          <p:cNvPr id="3" name="Rectangle 2"/>
          <p:cNvSpPr/>
          <p:nvPr/>
        </p:nvSpPr>
        <p:spPr>
          <a:xfrm>
            <a:off x="8010066" y="514482"/>
            <a:ext cx="1926413" cy="1200329"/>
          </a:xfrm>
          <a:prstGeom prst="rect">
            <a:avLst/>
          </a:prstGeom>
        </p:spPr>
        <p:txBody>
          <a:bodyPr wrap="square">
            <a:spAutoFit/>
          </a:bodyPr>
          <a:lstStyle/>
          <a:p>
            <a:pPr algn="ctr"/>
            <a:r>
              <a:rPr lang="en-US" altLang="zh-CN" sz="36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58000" dir="5400000" sy="-100000" algn="bl" rotWithShape="0"/>
                </a:effectLst>
                <a:latin typeface="#9Slide03 AmpleSoft Bold" pitchFamily="2" charset="0"/>
              </a:rPr>
              <a:t>Bằng</a:t>
            </a:r>
            <a:r>
              <a:rPr lang="en-US" altLang="zh-CN"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58000" dir="5400000" sy="-100000" algn="bl" rotWithShape="0"/>
                </a:effectLst>
                <a:latin typeface="#9Slide03 AmpleSoft Bold" pitchFamily="2" charset="0"/>
              </a:rPr>
              <a:t> </a:t>
            </a:r>
            <a:r>
              <a:rPr lang="en-US" altLang="zh-CN" sz="36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58000" dir="5400000" sy="-100000" algn="bl" rotWithShape="0"/>
                </a:effectLst>
                <a:latin typeface="#9Slide03 AmpleSoft Bold" pitchFamily="2" charset="0"/>
              </a:rPr>
              <a:t>mắt</a:t>
            </a:r>
            <a:endParaRPr lang="zh-CN" altLang="en-US"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58000" dir="5400000" sy="-100000" algn="bl" rotWithShape="0"/>
              </a:effectLst>
              <a:latin typeface="#9Slide03 AmpleSoft Bold" pitchFamily="2" charset="0"/>
            </a:endParaRPr>
          </a:p>
        </p:txBody>
      </p:sp>
    </p:spTree>
    <p:extLst>
      <p:ext uri="{BB962C8B-B14F-4D97-AF65-F5344CB8AC3E}">
        <p14:creationId xmlns:p14="http://schemas.microsoft.com/office/powerpoint/2010/main" val="2280415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par>
                                <p:cTn id="25" presetID="14" presetClass="entr" presetSubtype="1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527470"/>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1221745" y="-447000"/>
            <a:ext cx="1716405" cy="852762"/>
          </a:xfrm>
          <a:prstGeom prst="rect">
            <a:avLst/>
          </a:prstGeom>
        </p:spPr>
      </p:pic>
      <p:pic>
        <p:nvPicPr>
          <p:cNvPr id="7" name="Picture 6" descr="contents.png"/>
          <p:cNvPicPr>
            <a:picLocks noChangeAspect="1"/>
          </p:cNvPicPr>
          <p:nvPr/>
        </p:nvPicPr>
        <p:blipFill>
          <a:blip r:embed="rId5" cstate="print"/>
          <a:stretch>
            <a:fillRect/>
          </a:stretch>
        </p:blipFill>
        <p:spPr>
          <a:xfrm>
            <a:off x="-87085" y="947660"/>
            <a:ext cx="8358851" cy="4386340"/>
          </a:xfrm>
          <a:prstGeom prst="rect">
            <a:avLst/>
          </a:prstGeom>
        </p:spPr>
      </p:pic>
      <p:pic>
        <p:nvPicPr>
          <p:cNvPr id="9" name="Picture 8" descr="A picture containing toy, doll, clipart&#10;&#10;Description automatically generated">
            <a:extLst>
              <a:ext uri="{FF2B5EF4-FFF2-40B4-BE49-F238E27FC236}">
                <a16:creationId xmlns:a16="http://schemas.microsoft.com/office/drawing/2014/main" id="{B71EA60B-0EAD-4B83-81D8-0D06D103678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50000"/>
          <a:stretch/>
        </p:blipFill>
        <p:spPr>
          <a:xfrm>
            <a:off x="6743020" y="1595735"/>
            <a:ext cx="3548493" cy="5157548"/>
          </a:xfrm>
          <a:prstGeom prst="rect">
            <a:avLst/>
          </a:prstGeom>
        </p:spPr>
      </p:pic>
      <p:sp>
        <p:nvSpPr>
          <p:cNvPr id="3" name="Rectangle 2"/>
          <p:cNvSpPr/>
          <p:nvPr/>
        </p:nvSpPr>
        <p:spPr>
          <a:xfrm>
            <a:off x="1417320" y="1595735"/>
            <a:ext cx="6096000" cy="3416320"/>
          </a:xfrm>
          <a:prstGeom prst="rect">
            <a:avLst/>
          </a:prstGeom>
        </p:spPr>
        <p:txBody>
          <a:bodyPr>
            <a:spAutoFit/>
          </a:bodyPr>
          <a:lstStyle/>
          <a:p>
            <a:pPr algn="just">
              <a:defRPr/>
            </a:pP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Miêu</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tả</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là</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vẽ</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lại</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bằng</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lời</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những</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đặc</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điểm</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nổi</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bật</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của</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cảnh</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của</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người</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của</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vật</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để</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giúp</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người</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nghe</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người</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đọc</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hình</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dung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được</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các</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đối</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tượng</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r>
              <a:rPr lang="en-US" sz="3600" b="1" dirty="0" err="1">
                <a:solidFill>
                  <a:schemeClr val="bg1"/>
                </a:solidFill>
                <a:effectLst>
                  <a:outerShdw blurRad="38100" dist="38100" dir="2700000" algn="tl">
                    <a:srgbClr val="C0C0C0"/>
                  </a:outerShdw>
                </a:effectLst>
                <a:latin typeface="#9Slide03 AmpleSoft Bold" pitchFamily="2" charset="0"/>
                <a:cs typeface="Times New Roman" pitchFamily="18" charset="0"/>
              </a:rPr>
              <a:t>ấy</a:t>
            </a:r>
            <a:r>
              <a:rPr lang="en-US" sz="3600" b="1" dirty="0">
                <a:solidFill>
                  <a:schemeClr val="bg1"/>
                </a:solidFill>
                <a:effectLst>
                  <a:outerShdw blurRad="38100" dist="38100" dir="2700000" algn="tl">
                    <a:srgbClr val="C0C0C0"/>
                  </a:outerShdw>
                </a:effectLst>
                <a:latin typeface="#9Slide03 AmpleSoft Bold" pitchFamily="2" charset="0"/>
                <a:cs typeface="Times New Roman" pitchFamily="18" charset="0"/>
              </a:rPr>
              <a:t>. </a:t>
            </a:r>
          </a:p>
        </p:txBody>
      </p:sp>
      <p:pic>
        <p:nvPicPr>
          <p:cNvPr id="10" name="9Slide.vn 1">
            <a:extLst>
              <a:ext uri="{FF2B5EF4-FFF2-40B4-BE49-F238E27FC236}">
                <a16:creationId xmlns:a16="http://schemas.microsoft.com/office/drawing/2014/main" id="{8ABFEA3A-393B-4340-B082-24BE3958BCF4}"/>
              </a:ext>
            </a:extLst>
          </p:cNvPr>
          <p:cNvPicPr>
            <a:picLocks noChangeAspect="1"/>
          </p:cNvPicPr>
          <p:nvPr/>
        </p:nvPicPr>
        <p:blipFill>
          <a:blip r:embed="rId7">
            <a:biLevel thresh="75000"/>
          </a:blip>
          <a:stretch>
            <a:fillRect/>
          </a:stretch>
        </p:blipFill>
        <p:spPr>
          <a:xfrm>
            <a:off x="1600200" y="-30480"/>
            <a:ext cx="4937760" cy="1036483"/>
          </a:xfrm>
          <a:prstGeom prst="rect">
            <a:avLst/>
          </a:prstGeom>
        </p:spPr>
      </p:pic>
      <p:sp>
        <p:nvSpPr>
          <p:cNvPr id="4" name="TextBox 3"/>
          <p:cNvSpPr txBox="1"/>
          <p:nvPr/>
        </p:nvSpPr>
        <p:spPr>
          <a:xfrm>
            <a:off x="3230880" y="180512"/>
            <a:ext cx="1907895" cy="646331"/>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36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Ghi</a:t>
            </a:r>
            <a:r>
              <a:rPr lang="en-US"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36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nhớ</a:t>
            </a:r>
            <a:endParaRPr lang="en-US"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endParaRPr>
          </a:p>
        </p:txBody>
      </p:sp>
    </p:spTree>
    <p:extLst>
      <p:ext uri="{BB962C8B-B14F-4D97-AF65-F5344CB8AC3E}">
        <p14:creationId xmlns:p14="http://schemas.microsoft.com/office/powerpoint/2010/main" val="3874781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ircle(in)">
                                      <p:cBhvr>
                                        <p:cTn id="2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54" y="0"/>
            <a:ext cx="12192000" cy="6858000"/>
          </a:xfrm>
          <a:prstGeom prst="rect">
            <a:avLst/>
          </a:prstGeom>
        </p:spPr>
      </p:pic>
      <p:grpSp>
        <p:nvGrpSpPr>
          <p:cNvPr id="27" name="组合 26">
            <a:extLst>
              <a:ext uri="{FF2B5EF4-FFF2-40B4-BE49-F238E27FC236}">
                <a16:creationId xmlns:a16="http://schemas.microsoft.com/office/drawing/2014/main" id="{68F85452-4E40-40DC-9526-CC39C4FD4A99}"/>
              </a:ext>
            </a:extLst>
          </p:cNvPr>
          <p:cNvGrpSpPr/>
          <p:nvPr/>
        </p:nvGrpSpPr>
        <p:grpSpPr>
          <a:xfrm rot="511293">
            <a:off x="3486184" y="1767873"/>
            <a:ext cx="6216649" cy="5019675"/>
            <a:chOff x="2908301" y="1417638"/>
            <a:chExt cx="6216649" cy="5019675"/>
          </a:xfrm>
        </p:grpSpPr>
        <p:sp>
          <p:nvSpPr>
            <p:cNvPr id="11" name="Freeform 5">
              <a:extLst>
                <a:ext uri="{FF2B5EF4-FFF2-40B4-BE49-F238E27FC236}">
                  <a16:creationId xmlns:a16="http://schemas.microsoft.com/office/drawing/2014/main" id="{81683AAA-366D-49F2-A8CB-69BD44099CC6}"/>
                </a:ext>
              </a:extLst>
            </p:cNvPr>
            <p:cNvSpPr>
              <a:spLocks/>
            </p:cNvSpPr>
            <p:nvPr/>
          </p:nvSpPr>
          <p:spPr bwMode="auto">
            <a:xfrm>
              <a:off x="2908301" y="1417638"/>
              <a:ext cx="6051550" cy="4633913"/>
            </a:xfrm>
            <a:custGeom>
              <a:avLst/>
              <a:gdLst>
                <a:gd name="T0" fmla="*/ 127 w 769"/>
                <a:gd name="T1" fmla="*/ 588 h 588"/>
                <a:gd name="T2" fmla="*/ 9 w 769"/>
                <a:gd name="T3" fmla="*/ 156 h 588"/>
                <a:gd name="T4" fmla="*/ 337 w 769"/>
                <a:gd name="T5" fmla="*/ 43 h 588"/>
                <a:gd name="T6" fmla="*/ 722 w 769"/>
                <a:gd name="T7" fmla="*/ 29 h 588"/>
                <a:gd name="T8" fmla="*/ 765 w 769"/>
                <a:gd name="T9" fmla="*/ 485 h 588"/>
                <a:gd name="T10" fmla="*/ 127 w 769"/>
                <a:gd name="T11" fmla="*/ 588 h 588"/>
              </a:gdLst>
              <a:ahLst/>
              <a:cxnLst>
                <a:cxn ang="0">
                  <a:pos x="T0" y="T1"/>
                </a:cxn>
                <a:cxn ang="0">
                  <a:pos x="T2" y="T3"/>
                </a:cxn>
                <a:cxn ang="0">
                  <a:pos x="T4" y="T5"/>
                </a:cxn>
                <a:cxn ang="0">
                  <a:pos x="T6" y="T7"/>
                </a:cxn>
                <a:cxn ang="0">
                  <a:pos x="T8" y="T9"/>
                </a:cxn>
                <a:cxn ang="0">
                  <a:pos x="T10" y="T11"/>
                </a:cxn>
              </a:cxnLst>
              <a:rect l="0" t="0" r="r" b="b"/>
              <a:pathLst>
                <a:path w="769" h="588">
                  <a:moveTo>
                    <a:pt x="127" y="588"/>
                  </a:moveTo>
                  <a:cubicBezTo>
                    <a:pt x="67" y="461"/>
                    <a:pt x="0" y="179"/>
                    <a:pt x="9" y="156"/>
                  </a:cubicBezTo>
                  <a:cubicBezTo>
                    <a:pt x="21" y="119"/>
                    <a:pt x="168" y="78"/>
                    <a:pt x="337" y="43"/>
                  </a:cubicBezTo>
                  <a:cubicBezTo>
                    <a:pt x="525" y="5"/>
                    <a:pt x="702" y="0"/>
                    <a:pt x="722" y="29"/>
                  </a:cubicBezTo>
                  <a:cubicBezTo>
                    <a:pt x="739" y="53"/>
                    <a:pt x="769" y="323"/>
                    <a:pt x="765" y="485"/>
                  </a:cubicBezTo>
                  <a:lnTo>
                    <a:pt x="127" y="588"/>
                  </a:lnTo>
                  <a:close/>
                </a:path>
              </a:pathLst>
            </a:custGeom>
            <a:solidFill>
              <a:srgbClr val="A66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17" name="Freeform 6">
              <a:extLst>
                <a:ext uri="{FF2B5EF4-FFF2-40B4-BE49-F238E27FC236}">
                  <a16:creationId xmlns:a16="http://schemas.microsoft.com/office/drawing/2014/main" id="{BD9FB5D5-DDCE-4836-ADE3-E8EC6FB05DCE}"/>
                </a:ext>
              </a:extLst>
            </p:cNvPr>
            <p:cNvSpPr>
              <a:spLocks/>
            </p:cNvSpPr>
            <p:nvPr/>
          </p:nvSpPr>
          <p:spPr bwMode="auto">
            <a:xfrm>
              <a:off x="3302000" y="1779588"/>
              <a:ext cx="5232400" cy="3862388"/>
            </a:xfrm>
            <a:custGeom>
              <a:avLst/>
              <a:gdLst>
                <a:gd name="T0" fmla="*/ 105 w 665"/>
                <a:gd name="T1" fmla="*/ 490 h 490"/>
                <a:gd name="T2" fmla="*/ 8 w 665"/>
                <a:gd name="T3" fmla="*/ 137 h 490"/>
                <a:gd name="T4" fmla="*/ 297 w 665"/>
                <a:gd name="T5" fmla="*/ 39 h 490"/>
                <a:gd name="T6" fmla="*/ 637 w 665"/>
                <a:gd name="T7" fmla="*/ 25 h 490"/>
                <a:gd name="T8" fmla="*/ 660 w 665"/>
                <a:gd name="T9" fmla="*/ 399 h 490"/>
                <a:gd name="T10" fmla="*/ 389 w 665"/>
                <a:gd name="T11" fmla="*/ 430 h 490"/>
                <a:gd name="T12" fmla="*/ 105 w 665"/>
                <a:gd name="T13" fmla="*/ 490 h 490"/>
              </a:gdLst>
              <a:ahLst/>
              <a:cxnLst>
                <a:cxn ang="0">
                  <a:pos x="T0" y="T1"/>
                </a:cxn>
                <a:cxn ang="0">
                  <a:pos x="T2" y="T3"/>
                </a:cxn>
                <a:cxn ang="0">
                  <a:pos x="T4" y="T5"/>
                </a:cxn>
                <a:cxn ang="0">
                  <a:pos x="T6" y="T7"/>
                </a:cxn>
                <a:cxn ang="0">
                  <a:pos x="T8" y="T9"/>
                </a:cxn>
                <a:cxn ang="0">
                  <a:pos x="T10" y="T11"/>
                </a:cxn>
                <a:cxn ang="0">
                  <a:pos x="T12" y="T13"/>
                </a:cxn>
              </a:cxnLst>
              <a:rect l="0" t="0" r="r" b="b"/>
              <a:pathLst>
                <a:path w="665" h="490">
                  <a:moveTo>
                    <a:pt x="105" y="490"/>
                  </a:moveTo>
                  <a:cubicBezTo>
                    <a:pt x="53" y="382"/>
                    <a:pt x="0" y="158"/>
                    <a:pt x="8" y="137"/>
                  </a:cubicBezTo>
                  <a:cubicBezTo>
                    <a:pt x="19" y="106"/>
                    <a:pt x="149" y="70"/>
                    <a:pt x="297" y="39"/>
                  </a:cubicBezTo>
                  <a:cubicBezTo>
                    <a:pt x="463" y="5"/>
                    <a:pt x="619" y="0"/>
                    <a:pt x="637" y="25"/>
                  </a:cubicBezTo>
                  <a:cubicBezTo>
                    <a:pt x="652" y="46"/>
                    <a:pt x="665" y="260"/>
                    <a:pt x="660" y="399"/>
                  </a:cubicBezTo>
                  <a:cubicBezTo>
                    <a:pt x="660" y="399"/>
                    <a:pt x="537" y="404"/>
                    <a:pt x="389" y="430"/>
                  </a:cubicBezTo>
                  <a:cubicBezTo>
                    <a:pt x="209" y="462"/>
                    <a:pt x="105" y="490"/>
                    <a:pt x="105" y="490"/>
                  </a:cubicBezTo>
                  <a:close/>
                </a:path>
              </a:pathLst>
            </a:custGeom>
            <a:solidFill>
              <a:srgbClr val="9BC8E7"/>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19" name="Freeform 7">
              <a:extLst>
                <a:ext uri="{FF2B5EF4-FFF2-40B4-BE49-F238E27FC236}">
                  <a16:creationId xmlns:a16="http://schemas.microsoft.com/office/drawing/2014/main" id="{B2A435FF-DEE9-4C8E-81C1-3E251775D960}"/>
                </a:ext>
              </a:extLst>
            </p:cNvPr>
            <p:cNvSpPr>
              <a:spLocks/>
            </p:cNvSpPr>
            <p:nvPr/>
          </p:nvSpPr>
          <p:spPr bwMode="auto">
            <a:xfrm>
              <a:off x="6513513" y="4829175"/>
              <a:ext cx="1187450" cy="614363"/>
            </a:xfrm>
            <a:custGeom>
              <a:avLst/>
              <a:gdLst>
                <a:gd name="T0" fmla="*/ 3 w 151"/>
                <a:gd name="T1" fmla="*/ 45 h 78"/>
                <a:gd name="T2" fmla="*/ 29 w 151"/>
                <a:gd name="T3" fmla="*/ 10 h 78"/>
                <a:gd name="T4" fmla="*/ 120 w 151"/>
                <a:gd name="T5" fmla="*/ 1 h 78"/>
                <a:gd name="T6" fmla="*/ 149 w 151"/>
                <a:gd name="T7" fmla="*/ 32 h 78"/>
                <a:gd name="T8" fmla="*/ 127 w 151"/>
                <a:gd name="T9" fmla="*/ 64 h 78"/>
                <a:gd name="T10" fmla="*/ 29 w 151"/>
                <a:gd name="T11" fmla="*/ 75 h 78"/>
                <a:gd name="T12" fmla="*/ 3 w 151"/>
                <a:gd name="T13" fmla="*/ 45 h 78"/>
              </a:gdLst>
              <a:ahLst/>
              <a:cxnLst>
                <a:cxn ang="0">
                  <a:pos x="T0" y="T1"/>
                </a:cxn>
                <a:cxn ang="0">
                  <a:pos x="T2" y="T3"/>
                </a:cxn>
                <a:cxn ang="0">
                  <a:pos x="T4" y="T5"/>
                </a:cxn>
                <a:cxn ang="0">
                  <a:pos x="T6" y="T7"/>
                </a:cxn>
                <a:cxn ang="0">
                  <a:pos x="T8" y="T9"/>
                </a:cxn>
                <a:cxn ang="0">
                  <a:pos x="T10" y="T11"/>
                </a:cxn>
                <a:cxn ang="0">
                  <a:pos x="T12" y="T13"/>
                </a:cxn>
              </a:cxnLst>
              <a:rect l="0" t="0" r="r" b="b"/>
              <a:pathLst>
                <a:path w="151" h="78">
                  <a:moveTo>
                    <a:pt x="3" y="45"/>
                  </a:moveTo>
                  <a:cubicBezTo>
                    <a:pt x="0" y="26"/>
                    <a:pt x="2" y="16"/>
                    <a:pt x="29" y="10"/>
                  </a:cubicBezTo>
                  <a:cubicBezTo>
                    <a:pt x="63" y="3"/>
                    <a:pt x="93" y="0"/>
                    <a:pt x="120" y="1"/>
                  </a:cubicBezTo>
                  <a:cubicBezTo>
                    <a:pt x="146" y="3"/>
                    <a:pt x="147" y="13"/>
                    <a:pt x="149" y="32"/>
                  </a:cubicBezTo>
                  <a:cubicBezTo>
                    <a:pt x="151" y="53"/>
                    <a:pt x="150" y="62"/>
                    <a:pt x="127" y="64"/>
                  </a:cubicBezTo>
                  <a:cubicBezTo>
                    <a:pt x="107" y="66"/>
                    <a:pt x="49" y="72"/>
                    <a:pt x="29" y="75"/>
                  </a:cubicBezTo>
                  <a:cubicBezTo>
                    <a:pt x="9" y="78"/>
                    <a:pt x="5" y="62"/>
                    <a:pt x="3" y="45"/>
                  </a:cubicBezTo>
                  <a:close/>
                </a:path>
              </a:pathLst>
            </a:custGeom>
            <a:solidFill>
              <a:srgbClr val="FFF9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1" name="Freeform 8">
              <a:extLst>
                <a:ext uri="{FF2B5EF4-FFF2-40B4-BE49-F238E27FC236}">
                  <a16:creationId xmlns:a16="http://schemas.microsoft.com/office/drawing/2014/main" id="{39AF1890-CB23-42B4-8881-3D3A6550AF00}"/>
                </a:ext>
              </a:extLst>
            </p:cNvPr>
            <p:cNvSpPr>
              <a:spLocks/>
            </p:cNvSpPr>
            <p:nvPr/>
          </p:nvSpPr>
          <p:spPr bwMode="auto">
            <a:xfrm>
              <a:off x="6969125" y="4813300"/>
              <a:ext cx="354012" cy="568325"/>
            </a:xfrm>
            <a:custGeom>
              <a:avLst/>
              <a:gdLst>
                <a:gd name="T0" fmla="*/ 0 w 45"/>
                <a:gd name="T1" fmla="*/ 6 h 72"/>
                <a:gd name="T2" fmla="*/ 11 w 45"/>
                <a:gd name="T3" fmla="*/ 72 h 72"/>
                <a:gd name="T4" fmla="*/ 43 w 45"/>
                <a:gd name="T5" fmla="*/ 69 h 72"/>
                <a:gd name="T6" fmla="*/ 33 w 45"/>
                <a:gd name="T7" fmla="*/ 3 h 72"/>
                <a:gd name="T8" fmla="*/ 0 w 45"/>
                <a:gd name="T9" fmla="*/ 6 h 72"/>
              </a:gdLst>
              <a:ahLst/>
              <a:cxnLst>
                <a:cxn ang="0">
                  <a:pos x="T0" y="T1"/>
                </a:cxn>
                <a:cxn ang="0">
                  <a:pos x="T2" y="T3"/>
                </a:cxn>
                <a:cxn ang="0">
                  <a:pos x="T4" y="T5"/>
                </a:cxn>
                <a:cxn ang="0">
                  <a:pos x="T6" y="T7"/>
                </a:cxn>
                <a:cxn ang="0">
                  <a:pos x="T8" y="T9"/>
                </a:cxn>
              </a:cxnLst>
              <a:rect l="0" t="0" r="r" b="b"/>
              <a:pathLst>
                <a:path w="45" h="72">
                  <a:moveTo>
                    <a:pt x="0" y="6"/>
                  </a:moveTo>
                  <a:cubicBezTo>
                    <a:pt x="0" y="6"/>
                    <a:pt x="10" y="39"/>
                    <a:pt x="11" y="72"/>
                  </a:cubicBezTo>
                  <a:cubicBezTo>
                    <a:pt x="11" y="72"/>
                    <a:pt x="29" y="72"/>
                    <a:pt x="43" y="69"/>
                  </a:cubicBezTo>
                  <a:cubicBezTo>
                    <a:pt x="43" y="69"/>
                    <a:pt x="45" y="39"/>
                    <a:pt x="33" y="3"/>
                  </a:cubicBezTo>
                  <a:cubicBezTo>
                    <a:pt x="33" y="3"/>
                    <a:pt x="18" y="0"/>
                    <a:pt x="0" y="6"/>
                  </a:cubicBezTo>
                  <a:close/>
                </a:path>
              </a:pathLst>
            </a:custGeom>
            <a:solidFill>
              <a:srgbClr val="FED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2" name="Freeform 9">
              <a:extLst>
                <a:ext uri="{FF2B5EF4-FFF2-40B4-BE49-F238E27FC236}">
                  <a16:creationId xmlns:a16="http://schemas.microsoft.com/office/drawing/2014/main" id="{1A149948-5F01-4A4C-A525-3D59EF408B63}"/>
                </a:ext>
              </a:extLst>
            </p:cNvPr>
            <p:cNvSpPr>
              <a:spLocks/>
            </p:cNvSpPr>
            <p:nvPr/>
          </p:nvSpPr>
          <p:spPr bwMode="auto">
            <a:xfrm>
              <a:off x="4584700" y="5405438"/>
              <a:ext cx="849312" cy="433388"/>
            </a:xfrm>
            <a:custGeom>
              <a:avLst/>
              <a:gdLst>
                <a:gd name="T0" fmla="*/ 0 w 108"/>
                <a:gd name="T1" fmla="*/ 13 h 55"/>
                <a:gd name="T2" fmla="*/ 85 w 108"/>
                <a:gd name="T3" fmla="*/ 2 h 55"/>
                <a:gd name="T4" fmla="*/ 104 w 108"/>
                <a:gd name="T5" fmla="*/ 18 h 55"/>
                <a:gd name="T6" fmla="*/ 90 w 108"/>
                <a:gd name="T7" fmla="*/ 40 h 55"/>
                <a:gd name="T8" fmla="*/ 9 w 108"/>
                <a:gd name="T9" fmla="*/ 55 h 55"/>
                <a:gd name="T10" fmla="*/ 0 w 108"/>
                <a:gd name="T11" fmla="*/ 13 h 55"/>
              </a:gdLst>
              <a:ahLst/>
              <a:cxnLst>
                <a:cxn ang="0">
                  <a:pos x="T0" y="T1"/>
                </a:cxn>
                <a:cxn ang="0">
                  <a:pos x="T2" y="T3"/>
                </a:cxn>
                <a:cxn ang="0">
                  <a:pos x="T4" y="T5"/>
                </a:cxn>
                <a:cxn ang="0">
                  <a:pos x="T6" y="T7"/>
                </a:cxn>
                <a:cxn ang="0">
                  <a:pos x="T8" y="T9"/>
                </a:cxn>
                <a:cxn ang="0">
                  <a:pos x="T10" y="T11"/>
                </a:cxn>
              </a:cxnLst>
              <a:rect l="0" t="0" r="r" b="b"/>
              <a:pathLst>
                <a:path w="108" h="55">
                  <a:moveTo>
                    <a:pt x="0" y="13"/>
                  </a:moveTo>
                  <a:cubicBezTo>
                    <a:pt x="0" y="13"/>
                    <a:pt x="48" y="0"/>
                    <a:pt x="85" y="2"/>
                  </a:cubicBezTo>
                  <a:cubicBezTo>
                    <a:pt x="85" y="2"/>
                    <a:pt x="100" y="2"/>
                    <a:pt x="104" y="18"/>
                  </a:cubicBezTo>
                  <a:cubicBezTo>
                    <a:pt x="108" y="38"/>
                    <a:pt x="90" y="40"/>
                    <a:pt x="90" y="40"/>
                  </a:cubicBezTo>
                  <a:cubicBezTo>
                    <a:pt x="90" y="40"/>
                    <a:pt x="46" y="43"/>
                    <a:pt x="9" y="55"/>
                  </a:cubicBezTo>
                  <a:lnTo>
                    <a:pt x="0" y="13"/>
                  </a:ln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3" name="Freeform 10">
              <a:extLst>
                <a:ext uri="{FF2B5EF4-FFF2-40B4-BE49-F238E27FC236}">
                  <a16:creationId xmlns:a16="http://schemas.microsoft.com/office/drawing/2014/main" id="{A2A49F06-D064-4D1E-B966-3882E79F4454}"/>
                </a:ext>
              </a:extLst>
            </p:cNvPr>
            <p:cNvSpPr>
              <a:spLocks/>
            </p:cNvSpPr>
            <p:nvPr/>
          </p:nvSpPr>
          <p:spPr bwMode="auto">
            <a:xfrm>
              <a:off x="4443413" y="5483225"/>
              <a:ext cx="354012" cy="379413"/>
            </a:xfrm>
            <a:custGeom>
              <a:avLst/>
              <a:gdLst>
                <a:gd name="T0" fmla="*/ 30 w 45"/>
                <a:gd name="T1" fmla="*/ 44 h 48"/>
                <a:gd name="T2" fmla="*/ 5 w 45"/>
                <a:gd name="T3" fmla="*/ 30 h 48"/>
                <a:gd name="T4" fmla="*/ 15 w 45"/>
                <a:gd name="T5" fmla="*/ 3 h 48"/>
                <a:gd name="T6" fmla="*/ 41 w 45"/>
                <a:gd name="T7" fmla="*/ 17 h 48"/>
                <a:gd name="T8" fmla="*/ 30 w 45"/>
                <a:gd name="T9" fmla="*/ 44 h 48"/>
              </a:gdLst>
              <a:ahLst/>
              <a:cxnLst>
                <a:cxn ang="0">
                  <a:pos x="T0" y="T1"/>
                </a:cxn>
                <a:cxn ang="0">
                  <a:pos x="T2" y="T3"/>
                </a:cxn>
                <a:cxn ang="0">
                  <a:pos x="T4" y="T5"/>
                </a:cxn>
                <a:cxn ang="0">
                  <a:pos x="T6" y="T7"/>
                </a:cxn>
                <a:cxn ang="0">
                  <a:pos x="T8" y="T9"/>
                </a:cxn>
              </a:cxnLst>
              <a:rect l="0" t="0" r="r" b="b"/>
              <a:pathLst>
                <a:path w="45" h="48">
                  <a:moveTo>
                    <a:pt x="30" y="44"/>
                  </a:moveTo>
                  <a:cubicBezTo>
                    <a:pt x="20" y="48"/>
                    <a:pt x="9" y="41"/>
                    <a:pt x="5" y="30"/>
                  </a:cubicBezTo>
                  <a:cubicBezTo>
                    <a:pt x="0" y="19"/>
                    <a:pt x="5" y="7"/>
                    <a:pt x="15" y="3"/>
                  </a:cubicBezTo>
                  <a:cubicBezTo>
                    <a:pt x="25" y="0"/>
                    <a:pt x="36" y="6"/>
                    <a:pt x="41" y="17"/>
                  </a:cubicBezTo>
                  <a:cubicBezTo>
                    <a:pt x="45" y="28"/>
                    <a:pt x="40" y="40"/>
                    <a:pt x="30" y="44"/>
                  </a:cubicBez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4" name="Freeform 11">
              <a:extLst>
                <a:ext uri="{FF2B5EF4-FFF2-40B4-BE49-F238E27FC236}">
                  <a16:creationId xmlns:a16="http://schemas.microsoft.com/office/drawing/2014/main" id="{75CC0419-578E-4DD8-8428-797577B125D3}"/>
                </a:ext>
              </a:extLst>
            </p:cNvPr>
            <p:cNvSpPr>
              <a:spLocks/>
            </p:cNvSpPr>
            <p:nvPr/>
          </p:nvSpPr>
          <p:spPr bwMode="auto">
            <a:xfrm>
              <a:off x="5553075" y="5278438"/>
              <a:ext cx="849312" cy="433388"/>
            </a:xfrm>
            <a:custGeom>
              <a:avLst/>
              <a:gdLst>
                <a:gd name="T0" fmla="*/ 0 w 108"/>
                <a:gd name="T1" fmla="*/ 13 h 55"/>
                <a:gd name="T2" fmla="*/ 85 w 108"/>
                <a:gd name="T3" fmla="*/ 2 h 55"/>
                <a:gd name="T4" fmla="*/ 104 w 108"/>
                <a:gd name="T5" fmla="*/ 19 h 55"/>
                <a:gd name="T6" fmla="*/ 89 w 108"/>
                <a:gd name="T7" fmla="*/ 41 h 55"/>
                <a:gd name="T8" fmla="*/ 9 w 108"/>
                <a:gd name="T9" fmla="*/ 55 h 55"/>
                <a:gd name="T10" fmla="*/ 0 w 108"/>
                <a:gd name="T11" fmla="*/ 13 h 55"/>
              </a:gdLst>
              <a:ahLst/>
              <a:cxnLst>
                <a:cxn ang="0">
                  <a:pos x="T0" y="T1"/>
                </a:cxn>
                <a:cxn ang="0">
                  <a:pos x="T2" y="T3"/>
                </a:cxn>
                <a:cxn ang="0">
                  <a:pos x="T4" y="T5"/>
                </a:cxn>
                <a:cxn ang="0">
                  <a:pos x="T6" y="T7"/>
                </a:cxn>
                <a:cxn ang="0">
                  <a:pos x="T8" y="T9"/>
                </a:cxn>
                <a:cxn ang="0">
                  <a:pos x="T10" y="T11"/>
                </a:cxn>
              </a:cxnLst>
              <a:rect l="0" t="0" r="r" b="b"/>
              <a:pathLst>
                <a:path w="108" h="55">
                  <a:moveTo>
                    <a:pt x="0" y="13"/>
                  </a:moveTo>
                  <a:cubicBezTo>
                    <a:pt x="0" y="13"/>
                    <a:pt x="48" y="0"/>
                    <a:pt x="85" y="2"/>
                  </a:cubicBezTo>
                  <a:cubicBezTo>
                    <a:pt x="85" y="2"/>
                    <a:pt x="100" y="2"/>
                    <a:pt x="104" y="19"/>
                  </a:cubicBezTo>
                  <a:cubicBezTo>
                    <a:pt x="108" y="38"/>
                    <a:pt x="89" y="41"/>
                    <a:pt x="89" y="41"/>
                  </a:cubicBezTo>
                  <a:cubicBezTo>
                    <a:pt x="89" y="41"/>
                    <a:pt x="46" y="43"/>
                    <a:pt x="9" y="55"/>
                  </a:cubicBezTo>
                  <a:lnTo>
                    <a:pt x="0" y="13"/>
                  </a:ln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5" name="Freeform 12">
              <a:extLst>
                <a:ext uri="{FF2B5EF4-FFF2-40B4-BE49-F238E27FC236}">
                  <a16:creationId xmlns:a16="http://schemas.microsoft.com/office/drawing/2014/main" id="{BCA8EFB2-09EA-473B-8B84-F69ECE39F8E9}"/>
                </a:ext>
              </a:extLst>
            </p:cNvPr>
            <p:cNvSpPr>
              <a:spLocks/>
            </p:cNvSpPr>
            <p:nvPr/>
          </p:nvSpPr>
          <p:spPr bwMode="auto">
            <a:xfrm>
              <a:off x="5411788" y="5357813"/>
              <a:ext cx="346075" cy="377825"/>
            </a:xfrm>
            <a:custGeom>
              <a:avLst/>
              <a:gdLst>
                <a:gd name="T0" fmla="*/ 30 w 44"/>
                <a:gd name="T1" fmla="*/ 44 h 48"/>
                <a:gd name="T2" fmla="*/ 4 w 44"/>
                <a:gd name="T3" fmla="*/ 30 h 48"/>
                <a:gd name="T4" fmla="*/ 15 w 44"/>
                <a:gd name="T5" fmla="*/ 3 h 48"/>
                <a:gd name="T6" fmla="*/ 40 w 44"/>
                <a:gd name="T7" fmla="*/ 17 h 48"/>
                <a:gd name="T8" fmla="*/ 30 w 44"/>
                <a:gd name="T9" fmla="*/ 44 h 48"/>
              </a:gdLst>
              <a:ahLst/>
              <a:cxnLst>
                <a:cxn ang="0">
                  <a:pos x="T0" y="T1"/>
                </a:cxn>
                <a:cxn ang="0">
                  <a:pos x="T2" y="T3"/>
                </a:cxn>
                <a:cxn ang="0">
                  <a:pos x="T4" y="T5"/>
                </a:cxn>
                <a:cxn ang="0">
                  <a:pos x="T6" y="T7"/>
                </a:cxn>
                <a:cxn ang="0">
                  <a:pos x="T8" y="T9"/>
                </a:cxn>
              </a:cxnLst>
              <a:rect l="0" t="0" r="r" b="b"/>
              <a:pathLst>
                <a:path w="44" h="48">
                  <a:moveTo>
                    <a:pt x="30" y="44"/>
                  </a:moveTo>
                  <a:cubicBezTo>
                    <a:pt x="20" y="48"/>
                    <a:pt x="8" y="42"/>
                    <a:pt x="4" y="30"/>
                  </a:cubicBezTo>
                  <a:cubicBezTo>
                    <a:pt x="0" y="19"/>
                    <a:pt x="5" y="7"/>
                    <a:pt x="15" y="3"/>
                  </a:cubicBezTo>
                  <a:cubicBezTo>
                    <a:pt x="25" y="0"/>
                    <a:pt x="36" y="6"/>
                    <a:pt x="40" y="17"/>
                  </a:cubicBezTo>
                  <a:cubicBezTo>
                    <a:pt x="44" y="29"/>
                    <a:pt x="40" y="41"/>
                    <a:pt x="30" y="44"/>
                  </a:cubicBez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6" name="Freeform 13">
              <a:extLst>
                <a:ext uri="{FF2B5EF4-FFF2-40B4-BE49-F238E27FC236}">
                  <a16:creationId xmlns:a16="http://schemas.microsoft.com/office/drawing/2014/main" id="{A34E9843-2B66-493B-962E-C2E3F19CEA57}"/>
                </a:ext>
              </a:extLst>
            </p:cNvPr>
            <p:cNvSpPr>
              <a:spLocks/>
            </p:cNvSpPr>
            <p:nvPr/>
          </p:nvSpPr>
          <p:spPr bwMode="auto">
            <a:xfrm>
              <a:off x="3632200" y="5121275"/>
              <a:ext cx="5492750" cy="1316038"/>
            </a:xfrm>
            <a:custGeom>
              <a:avLst/>
              <a:gdLst>
                <a:gd name="T0" fmla="*/ 28 w 698"/>
                <a:gd name="T1" fmla="*/ 167 h 167"/>
                <a:gd name="T2" fmla="*/ 0 w 698"/>
                <a:gd name="T3" fmla="*/ 113 h 167"/>
                <a:gd name="T4" fmla="*/ 698 w 698"/>
                <a:gd name="T5" fmla="*/ 0 h 167"/>
                <a:gd name="T6" fmla="*/ 687 w 698"/>
                <a:gd name="T7" fmla="*/ 60 h 167"/>
                <a:gd name="T8" fmla="*/ 28 w 698"/>
                <a:gd name="T9" fmla="*/ 167 h 167"/>
              </a:gdLst>
              <a:ahLst/>
              <a:cxnLst>
                <a:cxn ang="0">
                  <a:pos x="T0" y="T1"/>
                </a:cxn>
                <a:cxn ang="0">
                  <a:pos x="T2" y="T3"/>
                </a:cxn>
                <a:cxn ang="0">
                  <a:pos x="T4" y="T5"/>
                </a:cxn>
                <a:cxn ang="0">
                  <a:pos x="T6" y="T7"/>
                </a:cxn>
                <a:cxn ang="0">
                  <a:pos x="T8" y="T9"/>
                </a:cxn>
              </a:cxnLst>
              <a:rect l="0" t="0" r="r" b="b"/>
              <a:pathLst>
                <a:path w="698" h="167">
                  <a:moveTo>
                    <a:pt x="28" y="167"/>
                  </a:moveTo>
                  <a:cubicBezTo>
                    <a:pt x="28" y="167"/>
                    <a:pt x="18" y="145"/>
                    <a:pt x="0" y="113"/>
                  </a:cubicBezTo>
                  <a:cubicBezTo>
                    <a:pt x="0" y="113"/>
                    <a:pt x="341" y="18"/>
                    <a:pt x="698" y="0"/>
                  </a:cubicBezTo>
                  <a:cubicBezTo>
                    <a:pt x="698" y="0"/>
                    <a:pt x="690" y="36"/>
                    <a:pt x="687" y="60"/>
                  </a:cubicBezTo>
                  <a:cubicBezTo>
                    <a:pt x="687" y="60"/>
                    <a:pt x="367" y="81"/>
                    <a:pt x="28" y="167"/>
                  </a:cubicBezTo>
                  <a:close/>
                </a:path>
              </a:pathLst>
            </a:custGeom>
            <a:solidFill>
              <a:srgbClr val="7A44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pic>
        <p:nvPicPr>
          <p:cNvPr id="29" name="图片 28">
            <a:extLst>
              <a:ext uri="{FF2B5EF4-FFF2-40B4-BE49-F238E27FC236}">
                <a16:creationId xmlns:a16="http://schemas.microsoft.com/office/drawing/2014/main" id="{2478F9DF-CB93-4306-A392-BC191172E4C3}"/>
              </a:ext>
            </a:extLst>
          </p:cNvPr>
          <p:cNvPicPr>
            <a:picLocks noChangeAspect="1"/>
          </p:cNvPicPr>
          <p:nvPr/>
        </p:nvPicPr>
        <p:blipFill>
          <a:blip r:embed="rId4"/>
          <a:stretch>
            <a:fillRect/>
          </a:stretch>
        </p:blipFill>
        <p:spPr>
          <a:xfrm>
            <a:off x="8680551" y="3590397"/>
            <a:ext cx="3124364" cy="3221112"/>
          </a:xfrm>
          <a:prstGeom prst="rect">
            <a:avLst/>
          </a:prstGeom>
        </p:spPr>
      </p:pic>
      <p:sp>
        <p:nvSpPr>
          <p:cNvPr id="20" name="文本框 9">
            <a:extLst>
              <a:ext uri="{FF2B5EF4-FFF2-40B4-BE49-F238E27FC236}">
                <a16:creationId xmlns:a16="http://schemas.microsoft.com/office/drawing/2014/main" id="{5935B7E4-1580-4912-8F03-F687088AE727}"/>
              </a:ext>
            </a:extLst>
          </p:cNvPr>
          <p:cNvSpPr txBox="1"/>
          <p:nvPr/>
        </p:nvSpPr>
        <p:spPr>
          <a:xfrm>
            <a:off x="4096360" y="3162127"/>
            <a:ext cx="5127814"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8800" noProof="0" dirty="0" err="1">
                <a:solidFill>
                  <a:schemeClr val="tx1">
                    <a:lumMod val="85000"/>
                    <a:lumOff val="15000"/>
                  </a:schemeClr>
                </a:solidFill>
                <a:latin typeface="#9Slide03 AmpleSoft Bold" pitchFamily="2" charset="0"/>
                <a:ea typeface="印品黑体" panose="00000500000000000000" pitchFamily="2" charset="-122"/>
              </a:rPr>
              <a:t>Luyện</a:t>
            </a:r>
            <a:r>
              <a:rPr lang="en-US" altLang="zh-CN" sz="8800" noProof="0" dirty="0">
                <a:solidFill>
                  <a:schemeClr val="tx1">
                    <a:lumMod val="85000"/>
                    <a:lumOff val="15000"/>
                  </a:schemeClr>
                </a:solidFill>
                <a:latin typeface="#9Slide03 AmpleSoft Bold" pitchFamily="2" charset="0"/>
                <a:ea typeface="印品黑体" panose="00000500000000000000" pitchFamily="2" charset="-122"/>
              </a:rPr>
              <a:t> </a:t>
            </a:r>
            <a:r>
              <a:rPr lang="en-US" altLang="zh-CN" sz="8800" noProof="0" dirty="0" err="1">
                <a:solidFill>
                  <a:schemeClr val="tx1">
                    <a:lumMod val="85000"/>
                    <a:lumOff val="15000"/>
                  </a:schemeClr>
                </a:solidFill>
                <a:latin typeface="#9Slide03 AmpleSoft Bold" pitchFamily="2" charset="0"/>
                <a:ea typeface="印品黑体" panose="00000500000000000000" pitchFamily="2" charset="-122"/>
              </a:rPr>
              <a:t>tập</a:t>
            </a:r>
            <a:endParaRPr kumimoji="0" lang="zh-CN" altLang="en-US" sz="8800" b="0" i="0" u="none" strike="noStrike" kern="1200" cap="none" spc="0" normalizeH="0" baseline="0" noProof="0" dirty="0">
              <a:ln>
                <a:noFill/>
              </a:ln>
              <a:solidFill>
                <a:schemeClr val="tx1">
                  <a:lumMod val="85000"/>
                  <a:lumOff val="15000"/>
                </a:schemeClr>
              </a:solidFill>
              <a:effectLst/>
              <a:uLnTx/>
              <a:uFillTx/>
              <a:latin typeface="#9Slide03 AmpleSoft Bold" pitchFamily="2" charset="0"/>
              <a:ea typeface="印品黑体" panose="00000500000000000000" pitchFamily="2" charset="-122"/>
            </a:endParaRPr>
          </a:p>
        </p:txBody>
      </p:sp>
      <p:pic>
        <p:nvPicPr>
          <p:cNvPr id="15" name="图片 15">
            <a:extLst>
              <a:ext uri="{FF2B5EF4-FFF2-40B4-BE49-F238E27FC236}">
                <a16:creationId xmlns:a16="http://schemas.microsoft.com/office/drawing/2014/main" id="{9BA0DE1C-1F6C-4D81-AFB8-F34342A30566}"/>
              </a:ext>
            </a:extLst>
          </p:cNvPr>
          <p:cNvPicPr>
            <a:picLocks noChangeAspect="1"/>
          </p:cNvPicPr>
          <p:nvPr/>
        </p:nvPicPr>
        <p:blipFill>
          <a:blip r:embed="rId5"/>
          <a:stretch>
            <a:fillRect/>
          </a:stretch>
        </p:blipFill>
        <p:spPr>
          <a:xfrm>
            <a:off x="8619203" y="97639"/>
            <a:ext cx="3247060" cy="1823184"/>
          </a:xfrm>
          <a:prstGeom prst="rect">
            <a:avLst/>
          </a:prstGeom>
        </p:spPr>
      </p:pic>
    </p:spTree>
    <p:extLst>
      <p:ext uri="{BB962C8B-B14F-4D97-AF65-F5344CB8AC3E}">
        <p14:creationId xmlns:p14="http://schemas.microsoft.com/office/powerpoint/2010/main" val="2967543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14:presetBounceEnd="73000">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14:bounceEnd="73000">
                                          <p:cBhvr additive="base">
                                            <p:cTn id="14" dur="1000" fill="hold"/>
                                            <p:tgtEl>
                                              <p:spTgt spid="29"/>
                                            </p:tgtEl>
                                            <p:attrNameLst>
                                              <p:attrName>ppt_x</p:attrName>
                                            </p:attrNameLst>
                                          </p:cBhvr>
                                          <p:tavLst>
                                            <p:tav tm="0">
                                              <p:val>
                                                <p:strVal val="#ppt_x"/>
                                              </p:val>
                                            </p:tav>
                                            <p:tav tm="100000">
                                              <p:val>
                                                <p:strVal val="#ppt_x"/>
                                              </p:val>
                                            </p:tav>
                                          </p:tavLst>
                                        </p:anim>
                                        <p:anim calcmode="lin" valueType="num" p14:bounceEnd="73000">
                                          <p:cBhvr additive="base">
                                            <p:cTn id="15"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20"/>
                                            </p:tgtEl>
                                            <p:attrNameLst>
                                              <p:attrName>style.visibility</p:attrName>
                                            </p:attrNameLst>
                                          </p:cBhvr>
                                          <p:to>
                                            <p:strVal val="visible"/>
                                          </p:to>
                                        </p:set>
                                        <p:anim by="(-#ppt_w*2)" calcmode="lin" valueType="num">
                                          <p:cBhvr rctx="PPT">
                                            <p:cTn id="20" dur="500" autoRev="1" fill="hold">
                                              <p:stCondLst>
                                                <p:cond delay="0"/>
                                              </p:stCondLst>
                                            </p:cTn>
                                            <p:tgtEl>
                                              <p:spTgt spid="20"/>
                                            </p:tgtEl>
                                            <p:attrNameLst>
                                              <p:attrName>ppt_w</p:attrName>
                                            </p:attrNameLst>
                                          </p:cBhvr>
                                        </p:anim>
                                        <p:anim by="(#ppt_w*0.50)" calcmode="lin" valueType="num">
                                          <p:cBhvr>
                                            <p:cTn id="21" dur="500" decel="50000" autoRev="1" fill="hold">
                                              <p:stCondLst>
                                                <p:cond delay="0"/>
                                              </p:stCondLst>
                                            </p:cTn>
                                            <p:tgtEl>
                                              <p:spTgt spid="20"/>
                                            </p:tgtEl>
                                            <p:attrNameLst>
                                              <p:attrName>ppt_x</p:attrName>
                                            </p:attrNameLst>
                                          </p:cBhvr>
                                        </p:anim>
                                        <p:anim from="(-#ppt_h/2)" to="(#ppt_y)" calcmode="lin" valueType="num">
                                          <p:cBhvr>
                                            <p:cTn id="22" dur="1000" fill="hold">
                                              <p:stCondLst>
                                                <p:cond delay="0"/>
                                              </p:stCondLst>
                                            </p:cTn>
                                            <p:tgtEl>
                                              <p:spTgt spid="20"/>
                                            </p:tgtEl>
                                            <p:attrNameLst>
                                              <p:attrName>ppt_y</p:attrName>
                                            </p:attrNameLst>
                                          </p:cBhvr>
                                        </p:anim>
                                        <p:animRot by="21600000">
                                          <p:cBhvr>
                                            <p:cTn id="23" dur="1000" fill="hold">
                                              <p:stCondLst>
                                                <p:cond delay="0"/>
                                              </p:stCondLst>
                                            </p:cTn>
                                            <p:tgtEl>
                                              <p:spTgt spid="20"/>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1000" fill="hold"/>
                                            <p:tgtEl>
                                              <p:spTgt spid="29"/>
                                            </p:tgtEl>
                                            <p:attrNameLst>
                                              <p:attrName>ppt_x</p:attrName>
                                            </p:attrNameLst>
                                          </p:cBhvr>
                                          <p:tavLst>
                                            <p:tav tm="0">
                                              <p:val>
                                                <p:strVal val="#ppt_x"/>
                                              </p:val>
                                            </p:tav>
                                            <p:tav tm="100000">
                                              <p:val>
                                                <p:strVal val="#ppt_x"/>
                                              </p:val>
                                            </p:tav>
                                          </p:tavLst>
                                        </p:anim>
                                        <p:anim calcmode="lin" valueType="num">
                                          <p:cBhvr additive="base">
                                            <p:cTn id="15"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20"/>
                                            </p:tgtEl>
                                            <p:attrNameLst>
                                              <p:attrName>style.visibility</p:attrName>
                                            </p:attrNameLst>
                                          </p:cBhvr>
                                          <p:to>
                                            <p:strVal val="visible"/>
                                          </p:to>
                                        </p:set>
                                        <p:anim by="(-#ppt_w*2)" calcmode="lin" valueType="num">
                                          <p:cBhvr rctx="PPT">
                                            <p:cTn id="20" dur="500" autoRev="1" fill="hold">
                                              <p:stCondLst>
                                                <p:cond delay="0"/>
                                              </p:stCondLst>
                                            </p:cTn>
                                            <p:tgtEl>
                                              <p:spTgt spid="20"/>
                                            </p:tgtEl>
                                            <p:attrNameLst>
                                              <p:attrName>ppt_w</p:attrName>
                                            </p:attrNameLst>
                                          </p:cBhvr>
                                        </p:anim>
                                        <p:anim by="(#ppt_w*0.50)" calcmode="lin" valueType="num">
                                          <p:cBhvr>
                                            <p:cTn id="21" dur="500" decel="50000" autoRev="1" fill="hold">
                                              <p:stCondLst>
                                                <p:cond delay="0"/>
                                              </p:stCondLst>
                                            </p:cTn>
                                            <p:tgtEl>
                                              <p:spTgt spid="20"/>
                                            </p:tgtEl>
                                            <p:attrNameLst>
                                              <p:attrName>ppt_x</p:attrName>
                                            </p:attrNameLst>
                                          </p:cBhvr>
                                        </p:anim>
                                        <p:anim from="(-#ppt_h/2)" to="(#ppt_y)" calcmode="lin" valueType="num">
                                          <p:cBhvr>
                                            <p:cTn id="22" dur="1000" fill="hold">
                                              <p:stCondLst>
                                                <p:cond delay="0"/>
                                              </p:stCondLst>
                                            </p:cTn>
                                            <p:tgtEl>
                                              <p:spTgt spid="20"/>
                                            </p:tgtEl>
                                            <p:attrNameLst>
                                              <p:attrName>ppt_y</p:attrName>
                                            </p:attrNameLst>
                                          </p:cBhvr>
                                        </p:anim>
                                        <p:animRot by="21600000">
                                          <p:cBhvr>
                                            <p:cTn id="23" dur="1000" fill="hold">
                                              <p:stCondLst>
                                                <p:cond delay="0"/>
                                              </p:stCondLst>
                                            </p:cTn>
                                            <p:tgtEl>
                                              <p:spTgt spid="20"/>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527470"/>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0" y="-527470"/>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5"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810" y="-889777"/>
            <a:ext cx="9118600" cy="3738813"/>
          </a:xfrm>
          <a:prstGeom prst="rect">
            <a:avLst/>
          </a:prstGeom>
        </p:spPr>
      </p:pic>
      <p:pic>
        <p:nvPicPr>
          <p:cNvPr id="7"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16516" y="415921"/>
            <a:ext cx="2775187" cy="968224"/>
          </a:xfrm>
          <a:prstGeom prst="rect">
            <a:avLst/>
          </a:prstGeom>
        </p:spPr>
      </p:pic>
      <p:pic>
        <p:nvPicPr>
          <p:cNvPr id="10"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17296" y="1680434"/>
            <a:ext cx="14610952" cy="5863366"/>
          </a:xfrm>
          <a:prstGeom prst="rect">
            <a:avLst/>
          </a:prstGeom>
        </p:spPr>
      </p:pic>
      <p:sp>
        <p:nvSpPr>
          <p:cNvPr id="9" name="Text Box 8"/>
          <p:cNvSpPr txBox="1">
            <a:spLocks noChangeArrowheads="1"/>
          </p:cNvSpPr>
          <p:nvPr/>
        </p:nvSpPr>
        <p:spPr bwMode="auto">
          <a:xfrm>
            <a:off x="595753" y="1155544"/>
            <a:ext cx="113919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marL="742950" indent="-742950" algn="just" eaLnBrk="1" hangingPunct="1">
              <a:buFont typeface="Arial" pitchFamily="34" charset="0"/>
              <a:buAutoNum type="arabicPeriod"/>
            </a:pPr>
            <a:r>
              <a:rPr lang="vi-VN" altLang="en-US" sz="4000" b="1" dirty="0">
                <a:solidFill>
                  <a:schemeClr val="accent1">
                    <a:lumMod val="50000"/>
                  </a:schemeClr>
                </a:solidFill>
                <a:latin typeface="#9Slide03 AmpleSoft Bold" pitchFamily="2" charset="0"/>
                <a:cs typeface="Times New Roman" pitchFamily="18" charset="0"/>
              </a:rPr>
              <a:t>Tìm những câu văn miêu tả trong</a:t>
            </a:r>
            <a:endParaRPr lang="en-US" altLang="en-US" sz="4000" b="1" dirty="0">
              <a:solidFill>
                <a:schemeClr val="accent1">
                  <a:lumMod val="50000"/>
                </a:schemeClr>
              </a:solidFill>
              <a:latin typeface="#9Slide03 AmpleSoft Bold" pitchFamily="2" charset="0"/>
              <a:cs typeface="Times New Roman" pitchFamily="18" charset="0"/>
            </a:endParaRPr>
          </a:p>
          <a:p>
            <a:pPr algn="just" eaLnBrk="1" hangingPunct="1"/>
            <a:r>
              <a:rPr lang="vi-VN" altLang="en-US" sz="4000" b="1" dirty="0">
                <a:solidFill>
                  <a:schemeClr val="accent1">
                    <a:lumMod val="50000"/>
                  </a:schemeClr>
                </a:solidFill>
                <a:latin typeface="#9Slide03 AmpleSoft Bold" pitchFamily="2" charset="0"/>
                <a:cs typeface="Times New Roman" pitchFamily="18" charset="0"/>
              </a:rPr>
              <a:t> truyện</a:t>
            </a:r>
            <a:r>
              <a:rPr lang="en-US" altLang="en-US" sz="4000" b="1" dirty="0">
                <a:solidFill>
                  <a:schemeClr val="accent1">
                    <a:lumMod val="50000"/>
                  </a:schemeClr>
                </a:solidFill>
                <a:latin typeface="#9Slide03 AmpleSoft Bold" pitchFamily="2" charset="0"/>
                <a:cs typeface="Times New Roman" pitchFamily="18" charset="0"/>
              </a:rPr>
              <a:t> </a:t>
            </a:r>
            <a:r>
              <a:rPr lang="en-US" altLang="en-US" sz="4000" b="1" i="1" dirty="0" err="1">
                <a:solidFill>
                  <a:schemeClr val="accent1">
                    <a:lumMod val="50000"/>
                  </a:schemeClr>
                </a:solidFill>
                <a:latin typeface="#9Slide03 AmpleSoft Bold" pitchFamily="2" charset="0"/>
                <a:cs typeface="Times New Roman" pitchFamily="18" charset="0"/>
              </a:rPr>
              <a:t>Chú</a:t>
            </a:r>
            <a:r>
              <a:rPr lang="en-US" altLang="en-US" sz="4000" b="1" i="1" dirty="0">
                <a:solidFill>
                  <a:schemeClr val="accent1">
                    <a:lumMod val="50000"/>
                  </a:schemeClr>
                </a:solidFill>
                <a:latin typeface="#9Slide03 AmpleSoft Bold" pitchFamily="2" charset="0"/>
                <a:cs typeface="Times New Roman" pitchFamily="18" charset="0"/>
              </a:rPr>
              <a:t> </a:t>
            </a:r>
            <a:r>
              <a:rPr lang="en-US" altLang="en-US" sz="4000" b="1" i="1" dirty="0" err="1">
                <a:solidFill>
                  <a:schemeClr val="accent1">
                    <a:lumMod val="50000"/>
                  </a:schemeClr>
                </a:solidFill>
                <a:latin typeface="#9Slide03 AmpleSoft Bold" pitchFamily="2" charset="0"/>
                <a:cs typeface="Times New Roman" pitchFamily="18" charset="0"/>
              </a:rPr>
              <a:t>Đất</a:t>
            </a:r>
            <a:r>
              <a:rPr lang="en-US" altLang="en-US" sz="4000" b="1" i="1" dirty="0">
                <a:solidFill>
                  <a:schemeClr val="accent1">
                    <a:lumMod val="50000"/>
                  </a:schemeClr>
                </a:solidFill>
                <a:latin typeface="#9Slide03 AmpleSoft Bold" pitchFamily="2" charset="0"/>
                <a:cs typeface="Times New Roman" pitchFamily="18" charset="0"/>
              </a:rPr>
              <a:t> </a:t>
            </a:r>
            <a:r>
              <a:rPr lang="en-US" altLang="en-US" sz="4000" b="1" i="1" dirty="0" err="1">
                <a:solidFill>
                  <a:schemeClr val="accent1">
                    <a:lumMod val="50000"/>
                  </a:schemeClr>
                </a:solidFill>
                <a:latin typeface="#9Slide03 AmpleSoft Bold" pitchFamily="2" charset="0"/>
                <a:cs typeface="Times New Roman" pitchFamily="18" charset="0"/>
              </a:rPr>
              <a:t>Nung</a:t>
            </a:r>
            <a:r>
              <a:rPr lang="en-US" altLang="en-US" sz="4000" b="1" i="1" dirty="0">
                <a:solidFill>
                  <a:schemeClr val="accent1">
                    <a:lumMod val="50000"/>
                  </a:schemeClr>
                </a:solidFill>
                <a:latin typeface="#9Slide03 AmpleSoft Bold" pitchFamily="2" charset="0"/>
                <a:cs typeface="Times New Roman" pitchFamily="18" charset="0"/>
              </a:rPr>
              <a:t>.</a:t>
            </a:r>
            <a:endParaRPr lang="en-US" altLang="en-US" sz="4000" b="1" dirty="0">
              <a:solidFill>
                <a:schemeClr val="accent1">
                  <a:lumMod val="50000"/>
                </a:schemeClr>
              </a:solidFill>
              <a:latin typeface="#9Slide03 AmpleSoft Bold" pitchFamily="2" charset="0"/>
              <a:cs typeface="Times New Roman" pitchFamily="18" charset="0"/>
            </a:endParaRPr>
          </a:p>
        </p:txBody>
      </p:sp>
      <p:pic>
        <p:nvPicPr>
          <p:cNvPr id="7171" name="Picture 3" descr="C:\Users\HP\Desktop\unnamed.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76970" y="2788397"/>
            <a:ext cx="2766060" cy="39014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172" name="Picture 4" descr="C:\Users\HP\Desktop\crown.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4006" b="9303"/>
          <a:stretch/>
        </p:blipFill>
        <p:spPr bwMode="auto">
          <a:xfrm>
            <a:off x="-313945" y="3020988"/>
            <a:ext cx="2344294" cy="28702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9"/>
          <p:cNvSpPr txBox="1">
            <a:spLocks noChangeArrowheads="1"/>
          </p:cNvSpPr>
          <p:nvPr/>
        </p:nvSpPr>
        <p:spPr bwMode="auto">
          <a:xfrm>
            <a:off x="1566069" y="3429000"/>
            <a:ext cx="6815932"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just" eaLnBrk="1" hangingPunct="1">
              <a:spcBef>
                <a:spcPct val="50000"/>
              </a:spcBef>
              <a:buFont typeface="Arial" pitchFamily="34" charset="0"/>
              <a:buNone/>
            </a:pPr>
            <a:r>
              <a:rPr lang="en-US" altLang="en-US" sz="4000" b="1" dirty="0">
                <a:solidFill>
                  <a:schemeClr val="accent2">
                    <a:lumMod val="50000"/>
                  </a:schemeClr>
                </a:solidFill>
                <a:latin typeface="#9Slide03 AmpleSoft Bold" pitchFamily="2" charset="0"/>
                <a:cs typeface="Times New Roman" pitchFamily="18" charset="0"/>
              </a:rPr>
              <a:t>    </a:t>
            </a:r>
            <a:r>
              <a:rPr lang="vi-VN" altLang="en-US" sz="4000" b="1" dirty="0">
                <a:solidFill>
                  <a:schemeClr val="accent2">
                    <a:lumMod val="50000"/>
                  </a:schemeClr>
                </a:solidFill>
                <a:latin typeface="#9Slide03 AmpleSoft Bold" pitchFamily="2" charset="0"/>
                <a:cs typeface="Times New Roman" pitchFamily="18" charset="0"/>
              </a:rPr>
              <a:t>Đó là một chàng kị sĩ rất bảnh, cưỡi ngựa tía, dây cương vàng và một nàng công chúa mặt trắng, ngồi trong mái lầu son</a:t>
            </a:r>
            <a:r>
              <a:rPr lang="en-US" altLang="en-US" sz="4000" b="1" dirty="0">
                <a:solidFill>
                  <a:schemeClr val="accent2">
                    <a:lumMod val="50000"/>
                  </a:schemeClr>
                </a:solidFill>
                <a:latin typeface="#9Slide03 AmpleSoft Bold" pitchFamily="2" charset="0"/>
                <a:cs typeface="Times New Roman" pitchFamily="18" charset="0"/>
              </a:rPr>
              <a:t>.</a:t>
            </a:r>
          </a:p>
        </p:txBody>
      </p:sp>
    </p:spTree>
    <p:extLst>
      <p:ext uri="{BB962C8B-B14F-4D97-AF65-F5344CB8AC3E}">
        <p14:creationId xmlns:p14="http://schemas.microsoft.com/office/powerpoint/2010/main" val="3214322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7171"/>
                                        </p:tgtEl>
                                        <p:attrNameLst>
                                          <p:attrName>style.visibility</p:attrName>
                                        </p:attrNameLst>
                                      </p:cBhvr>
                                      <p:to>
                                        <p:strVal val="visible"/>
                                      </p:to>
                                    </p:set>
                                    <p:animEffect transition="in" filter="wheel(1)">
                                      <p:cBhvr>
                                        <p:cTn id="19" dur="2000"/>
                                        <p:tgtEl>
                                          <p:spTgt spid="7171"/>
                                        </p:tgtEl>
                                      </p:cBhvr>
                                    </p:animEffect>
                                  </p:childTnLst>
                                </p:cTn>
                              </p:par>
                              <p:par>
                                <p:cTn id="20" presetID="14" presetClass="entr" presetSubtype="1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935" y="-2280072"/>
            <a:ext cx="13208000" cy="9366671"/>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0" y="-527470"/>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5"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27470"/>
            <a:ext cx="10747735" cy="5206914"/>
          </a:xfrm>
          <a:prstGeom prst="rect">
            <a:avLst/>
          </a:prstGeom>
        </p:spPr>
      </p:pic>
      <p:pic>
        <p:nvPicPr>
          <p:cNvPr id="7"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96914" y="645680"/>
            <a:ext cx="4553905" cy="1588794"/>
          </a:xfrm>
          <a:prstGeom prst="rect">
            <a:avLst/>
          </a:prstGeom>
        </p:spPr>
      </p:pic>
      <p:sp>
        <p:nvSpPr>
          <p:cNvPr id="11" name="Text Box 11"/>
          <p:cNvSpPr txBox="1">
            <a:spLocks noChangeArrowheads="1"/>
          </p:cNvSpPr>
          <p:nvPr/>
        </p:nvSpPr>
        <p:spPr bwMode="auto">
          <a:xfrm>
            <a:off x="250824" y="2606463"/>
            <a:ext cx="115903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just" eaLnBrk="1" hangingPunct="1">
              <a:buFont typeface="Arial" charset="0"/>
              <a:buNone/>
              <a:defRPr/>
            </a:pPr>
            <a:r>
              <a:rPr lang="vi-VN" sz="3200" b="1" i="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2</a:t>
            </a:r>
            <a:r>
              <a:rPr lang="en-US" sz="3200" b="1" i="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a:t>
            </a:r>
            <a:r>
              <a:rPr lang="vi-VN" sz="3200" b="1" i="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Em thích những hình ảnh nào trong đoạn trích dưới</a:t>
            </a:r>
            <a:endParaRPr lang="en-US" sz="3200" b="1" i="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endParaRPr>
          </a:p>
          <a:p>
            <a:pPr algn="just" eaLnBrk="1" hangingPunct="1">
              <a:buFont typeface="Arial" charset="0"/>
              <a:buNone/>
              <a:defRPr/>
            </a:pPr>
            <a:r>
              <a:rPr lang="vi-VN" sz="3200" b="1" i="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đây? Hãy viết 1, 2 câu miêu tả một trong những hình ảnh</a:t>
            </a:r>
            <a:endParaRPr lang="en-US" sz="3200" b="1" i="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endParaRPr>
          </a:p>
          <a:p>
            <a:pPr algn="just" eaLnBrk="1" hangingPunct="1">
              <a:buFont typeface="Arial" charset="0"/>
              <a:buNone/>
              <a:defRPr/>
            </a:pPr>
            <a:r>
              <a:rPr lang="vi-VN" sz="3200" b="1" i="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rPr>
              <a:t> đó.</a:t>
            </a:r>
            <a:endParaRPr lang="en-US" sz="3200" b="1" i="1" dirty="0">
              <a:solidFill>
                <a:schemeClr val="accent1">
                  <a:lumMod val="75000"/>
                </a:schemeClr>
              </a:solidFill>
              <a:effectLst>
                <a:outerShdw blurRad="38100" dist="38100" dir="2700000" algn="tl">
                  <a:srgbClr val="000000">
                    <a:alpha val="43137"/>
                  </a:srgbClr>
                </a:outerShdw>
              </a:effectLst>
              <a:latin typeface="#9Slide03 AmpleSoft Bold" pitchFamily="2" charset="0"/>
              <a:cs typeface="Times New Roman" pitchFamily="18" charset="0"/>
            </a:endParaRPr>
          </a:p>
        </p:txBody>
      </p:sp>
    </p:spTree>
    <p:extLst>
      <p:ext uri="{BB962C8B-B14F-4D97-AF65-F5344CB8AC3E}">
        <p14:creationId xmlns:p14="http://schemas.microsoft.com/office/powerpoint/2010/main" val="3874781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527470"/>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14"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085" y="0"/>
            <a:ext cx="12220228" cy="6873875"/>
          </a:xfrm>
          <a:prstGeom prst="rect">
            <a:avLst/>
          </a:prstGeom>
        </p:spPr>
      </p:pic>
      <p:sp>
        <p:nvSpPr>
          <p:cNvPr id="17" name="WordArt 13"/>
          <p:cNvSpPr>
            <a:spLocks noChangeArrowheads="1" noChangeShapeType="1" noTextEdit="1"/>
          </p:cNvSpPr>
          <p:nvPr/>
        </p:nvSpPr>
        <p:spPr bwMode="auto">
          <a:xfrm>
            <a:off x="391318" y="665956"/>
            <a:ext cx="2895600" cy="64928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numCol="1" fromWordArt="1">
            <a:prstTxWarp prst="textWave1">
              <a:avLst>
                <a:gd name="adj1" fmla="val 13005"/>
                <a:gd name="adj2" fmla="val 0"/>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r>
              <a:rPr lang="vi-VN" sz="2800" b="1" kern="10" dirty="0">
                <a:ln w="11430"/>
                <a:solidFill>
                  <a:schemeClr val="accent1">
                    <a:lumMod val="50000"/>
                  </a:schemeClr>
                </a:solidFill>
                <a:effectLst>
                  <a:outerShdw blurRad="50800" dist="39000" dir="5460000" algn="tl">
                    <a:srgbClr val="000000">
                      <a:alpha val="38000"/>
                    </a:srgbClr>
                  </a:outerShdw>
                  <a:reflection blurRad="6350" stA="55000" endA="300" endPos="45500" dir="5400000" sy="-100000" algn="bl" rotWithShape="0"/>
                </a:effectLst>
                <a:latin typeface="+mj-lt"/>
                <a:ea typeface="+mj-lt"/>
                <a:cs typeface="+mj-lt"/>
              </a:rPr>
              <a:t>MƯA</a:t>
            </a:r>
            <a:endParaRPr lang="en-US" sz="2800" b="1" kern="10" dirty="0">
              <a:ln w="11430"/>
              <a:solidFill>
                <a:schemeClr val="accent1">
                  <a:lumMod val="50000"/>
                </a:schemeClr>
              </a:solidFill>
              <a:effectLst>
                <a:outerShdw blurRad="50800" dist="39000" dir="5460000" algn="tl">
                  <a:srgbClr val="000000">
                    <a:alpha val="38000"/>
                  </a:srgbClr>
                </a:outerShdw>
                <a:reflection blurRad="6350" stA="55000" endA="300" endPos="45500" dir="5400000" sy="-100000" algn="bl" rotWithShape="0"/>
              </a:effectLst>
              <a:latin typeface="+mj-lt"/>
              <a:ea typeface="+mj-lt"/>
              <a:cs typeface="+mj-lt"/>
            </a:endParaRPr>
          </a:p>
        </p:txBody>
      </p:sp>
      <p:sp>
        <p:nvSpPr>
          <p:cNvPr id="18" name="Rectangle 17"/>
          <p:cNvSpPr>
            <a:spLocks noChangeArrowheads="1"/>
          </p:cNvSpPr>
          <p:nvPr/>
        </p:nvSpPr>
        <p:spPr bwMode="auto">
          <a:xfrm>
            <a:off x="307181" y="1350169"/>
            <a:ext cx="3368675" cy="526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Chớp</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Rạch</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ngang</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trời</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Khô</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khốc</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Sấm</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Ghé</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xuống</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sân</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Khanh khách cười</a:t>
            </a: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Cây</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dừa</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Sải</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tay</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Bơi </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Ngọn mùng tơi</a:t>
            </a: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Nhảy</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múa</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Mưa</a:t>
            </a: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Mưa</a:t>
            </a: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U ù như xay lúa</a:t>
            </a:r>
          </a:p>
        </p:txBody>
      </p:sp>
      <p:sp>
        <p:nvSpPr>
          <p:cNvPr id="19" name="Rectangle 18"/>
          <p:cNvSpPr>
            <a:spLocks noChangeArrowheads="1"/>
          </p:cNvSpPr>
          <p:nvPr/>
        </p:nvSpPr>
        <p:spPr bwMode="auto">
          <a:xfrm>
            <a:off x="3794918" y="567531"/>
            <a:ext cx="4076700" cy="607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Lôp</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bộp</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Lôp</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bộp</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Rơi</a:t>
            </a: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Rơi</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Đất</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trời</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Mù trắng nước</a:t>
            </a: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Mưa chéo mặt sân</a:t>
            </a: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Sủi</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bọt</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Cóc</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nhảy</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chồm</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chồm</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Chó</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sủa</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Cây</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lá</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hả</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hê</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pt-BR"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Bố em đi cày về</a:t>
            </a: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Đội</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sấm</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Đội</a:t>
            </a:r>
            <a:r>
              <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chớp</a:t>
            </a:r>
            <a:endParaRPr lang="en-US"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eaLnBrk="1" hangingPunct="1">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Đội cả trời mưa… </a:t>
            </a:r>
          </a:p>
          <a:p>
            <a:pPr eaLnBrk="1" hangingPunct="1">
              <a:spcBef>
                <a:spcPts val="600"/>
              </a:spcBef>
              <a:buFont typeface="Arial" charset="0"/>
              <a:buNone/>
              <a:defRPr/>
            </a:pPr>
            <a:r>
              <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vi-VN" sz="2400" b="1" i="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Trần Đăng Khoa)</a:t>
            </a:r>
            <a:endParaRPr lang="vi-VN" sz="24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8194" name="Picture 2" descr="C:\Users\HP\Desktop\hinh-anh-con-mua-rao-buon_032104569.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6667" l="1375" r="98500">
                        <a14:foregroundMark x1="66250" y1="77667" x2="77000" y2="19167"/>
                        <a14:foregroundMark x1="75375" y1="70167" x2="89500" y2="29000"/>
                        <a14:foregroundMark x1="91125" y1="35667" x2="89500" y2="2667"/>
                      </a14:backgroundRemoval>
                    </a14:imgEffect>
                  </a14:imgLayer>
                </a14:imgProps>
              </a:ext>
              <a:ext uri="{28A0092B-C50C-407E-A947-70E740481C1C}">
                <a14:useLocalDpi xmlns:a14="http://schemas.microsoft.com/office/drawing/2010/main" val="0"/>
              </a:ext>
            </a:extLst>
          </a:blip>
          <a:srcRect/>
          <a:stretch>
            <a:fillRect/>
          </a:stretch>
        </p:blipFill>
        <p:spPr bwMode="auto">
          <a:xfrm>
            <a:off x="7147560" y="426380"/>
            <a:ext cx="5196839" cy="3555863"/>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HP\Desktop\hinh-anh-mua-buon-28.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667" b="97250" l="0" r="98906">
                        <a14:foregroundMark x1="1667" y1="67583" x2="35833" y2="44917"/>
                        <a14:foregroundMark x1="26563" y1="57833" x2="55208" y2="38917"/>
                        <a14:foregroundMark x1="53490" y1="55583" x2="64167" y2="25917"/>
                        <a14:foregroundMark x1="60729" y1="37500" x2="88490" y2="56500"/>
                        <a14:foregroundMark x1="15000" y1="29667" x2="12396" y2="61083"/>
                        <a14:foregroundMark x1="22500" y1="33333" x2="32656" y2="56917"/>
                        <a14:foregroundMark x1="43333" y1="23167" x2="68802" y2="67583"/>
                        <a14:foregroundMark x1="91094" y1="33833" x2="93125" y2="76417"/>
                        <a14:foregroundMark x1="40469" y1="32833" x2="31771" y2="51417"/>
                        <a14:foregroundMark x1="4583" y1="39833" x2="521" y2="66667"/>
                        <a14:foregroundMark x1="80365" y1="46333" x2="93958" y2="21333"/>
                        <a14:foregroundMark x1="6615" y1="93500" x2="74896" y2="93083"/>
                      </a14:backgroundRemoval>
                    </a14:imgEffect>
                  </a14:imgLayer>
                </a14:imgProps>
              </a:ext>
              <a:ext uri="{28A0092B-C50C-407E-A947-70E740481C1C}">
                <a14:useLocalDpi xmlns:a14="http://schemas.microsoft.com/office/drawing/2010/main" val="0"/>
              </a:ext>
            </a:extLst>
          </a:blip>
          <a:srcRect/>
          <a:stretch>
            <a:fillRect/>
          </a:stretch>
        </p:blipFill>
        <p:spPr bwMode="auto">
          <a:xfrm>
            <a:off x="7430327" y="2849880"/>
            <a:ext cx="4499616" cy="3764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781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8" y="-168241"/>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9713594" y="-78528"/>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1184733" y="0"/>
            <a:ext cx="1716405" cy="852762"/>
          </a:xfrm>
          <a:prstGeom prst="rect">
            <a:avLst/>
          </a:prstGeom>
        </p:spPr>
      </p:pic>
      <p:pic>
        <p:nvPicPr>
          <p:cNvPr id="5" name="Picture 2" descr="C:\Users\HP\Desktop\taive-freepng-02112-em-be-hoc-bai-hoc-sinh-mam-non-4.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144" y="3081727"/>
            <a:ext cx="2130349" cy="4017595"/>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3">
            <a:extLst>
              <a:ext uri="{FF2B5EF4-FFF2-40B4-BE49-F238E27FC236}">
                <a16:creationId xmlns:a16="http://schemas.microsoft.com/office/drawing/2014/main" id="{660822AD-2810-4D2D-93CA-9AAF113A8C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5154" y="-290316"/>
            <a:ext cx="6568440" cy="8208740"/>
          </a:xfrm>
          <a:prstGeom prst="rect">
            <a:avLst/>
          </a:prstGeom>
        </p:spPr>
      </p:pic>
      <p:pic>
        <p:nvPicPr>
          <p:cNvPr id="12" name="图片 2">
            <a:extLst>
              <a:ext uri="{FF2B5EF4-FFF2-40B4-BE49-F238E27FC236}">
                <a16:creationId xmlns:a16="http://schemas.microsoft.com/office/drawing/2014/main" id="{DD5BFCFE-E5AE-4C4B-BA1F-364A0325C21A}"/>
              </a:ext>
            </a:extLst>
          </p:cNvPr>
          <p:cNvPicPr>
            <a:picLocks noChangeAspect="1"/>
          </p:cNvPicPr>
          <p:nvPr/>
        </p:nvPicPr>
        <p:blipFill rotWithShape="1">
          <a:blip r:embed="rId7" cstate="screen"/>
          <a:srcRect/>
          <a:stretch>
            <a:fillRect/>
          </a:stretch>
        </p:blipFill>
        <p:spPr>
          <a:xfrm>
            <a:off x="61735" y="1649073"/>
            <a:ext cx="2930258" cy="1082949"/>
          </a:xfrm>
          <a:prstGeom prst="rect">
            <a:avLst/>
          </a:prstGeom>
        </p:spPr>
      </p:pic>
      <p:sp>
        <p:nvSpPr>
          <p:cNvPr id="3" name="TextBox 2"/>
          <p:cNvSpPr txBox="1"/>
          <p:nvPr/>
        </p:nvSpPr>
        <p:spPr>
          <a:xfrm>
            <a:off x="617236" y="1950720"/>
            <a:ext cx="1872629" cy="523220"/>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Sấm</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chớp</a:t>
            </a:r>
            <a:endPar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endParaRPr>
          </a:p>
        </p:txBody>
      </p:sp>
      <p:pic>
        <p:nvPicPr>
          <p:cNvPr id="12290" name="Picture 2" descr="C:\Users\HP\Desktop\sam-set.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94295" y="1649073"/>
            <a:ext cx="5070157" cy="5066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291" name="Picture 3" descr="C:\Users\HP\Desktop\set.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94295" y="1360783"/>
            <a:ext cx="5070158" cy="535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56408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2290"/>
                                        </p:tgtEl>
                                        <p:attrNameLst>
                                          <p:attrName>style.visibility</p:attrName>
                                        </p:attrNameLst>
                                      </p:cBhvr>
                                      <p:to>
                                        <p:strVal val="visible"/>
                                      </p:to>
                                    </p:set>
                                    <p:animEffect transition="in" filter="wheel(1)">
                                      <p:cBhvr>
                                        <p:cTn id="19" dur="2000"/>
                                        <p:tgtEl>
                                          <p:spTgt spid="1229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12290"/>
                                        </p:tgtEl>
                                        <p:attrNameLst>
                                          <p:attrName>ppt_x</p:attrName>
                                        </p:attrNameLst>
                                      </p:cBhvr>
                                      <p:tavLst>
                                        <p:tav tm="0">
                                          <p:val>
                                            <p:strVal val="ppt_x"/>
                                          </p:val>
                                        </p:tav>
                                        <p:tav tm="100000">
                                          <p:val>
                                            <p:strVal val="ppt_x"/>
                                          </p:val>
                                        </p:tav>
                                      </p:tavLst>
                                    </p:anim>
                                    <p:anim calcmode="lin" valueType="num">
                                      <p:cBhvr additive="base">
                                        <p:cTn id="24" dur="500"/>
                                        <p:tgtEl>
                                          <p:spTgt spid="12290"/>
                                        </p:tgtEl>
                                        <p:attrNameLst>
                                          <p:attrName>ppt_y</p:attrName>
                                        </p:attrNameLst>
                                      </p:cBhvr>
                                      <p:tavLst>
                                        <p:tav tm="0">
                                          <p:val>
                                            <p:strVal val="ppt_y"/>
                                          </p:val>
                                        </p:tav>
                                        <p:tav tm="100000">
                                          <p:val>
                                            <p:strVal val="1+ppt_h/2"/>
                                          </p:val>
                                        </p:tav>
                                      </p:tavLst>
                                    </p:anim>
                                    <p:set>
                                      <p:cBhvr>
                                        <p:cTn id="25" dur="1" fill="hold">
                                          <p:stCondLst>
                                            <p:cond delay="499"/>
                                          </p:stCondLst>
                                        </p:cTn>
                                        <p:tgtEl>
                                          <p:spTgt spid="1229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2291"/>
                                        </p:tgtEl>
                                        <p:attrNameLst>
                                          <p:attrName>style.visibility</p:attrName>
                                        </p:attrNameLst>
                                      </p:cBhvr>
                                      <p:to>
                                        <p:strVal val="visible"/>
                                      </p:to>
                                    </p:set>
                                    <p:animEffect transition="in" filter="circle(in)">
                                      <p:cBhvr>
                                        <p:cTn id="30" dur="2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7" name="组合 26">
            <a:extLst>
              <a:ext uri="{FF2B5EF4-FFF2-40B4-BE49-F238E27FC236}">
                <a16:creationId xmlns:a16="http://schemas.microsoft.com/office/drawing/2014/main" id="{68F85452-4E40-40DC-9526-CC39C4FD4A99}"/>
              </a:ext>
            </a:extLst>
          </p:cNvPr>
          <p:cNvGrpSpPr/>
          <p:nvPr/>
        </p:nvGrpSpPr>
        <p:grpSpPr>
          <a:xfrm rot="511293">
            <a:off x="3486184" y="1767873"/>
            <a:ext cx="6216649" cy="5019675"/>
            <a:chOff x="2908301" y="1417638"/>
            <a:chExt cx="6216649" cy="5019675"/>
          </a:xfrm>
        </p:grpSpPr>
        <p:sp>
          <p:nvSpPr>
            <p:cNvPr id="11" name="Freeform 5">
              <a:extLst>
                <a:ext uri="{FF2B5EF4-FFF2-40B4-BE49-F238E27FC236}">
                  <a16:creationId xmlns:a16="http://schemas.microsoft.com/office/drawing/2014/main" id="{81683AAA-366D-49F2-A8CB-69BD44099CC6}"/>
                </a:ext>
              </a:extLst>
            </p:cNvPr>
            <p:cNvSpPr>
              <a:spLocks/>
            </p:cNvSpPr>
            <p:nvPr/>
          </p:nvSpPr>
          <p:spPr bwMode="auto">
            <a:xfrm>
              <a:off x="2908301" y="1417638"/>
              <a:ext cx="6051550" cy="4633913"/>
            </a:xfrm>
            <a:custGeom>
              <a:avLst/>
              <a:gdLst>
                <a:gd name="T0" fmla="*/ 127 w 769"/>
                <a:gd name="T1" fmla="*/ 588 h 588"/>
                <a:gd name="T2" fmla="*/ 9 w 769"/>
                <a:gd name="T3" fmla="*/ 156 h 588"/>
                <a:gd name="T4" fmla="*/ 337 w 769"/>
                <a:gd name="T5" fmla="*/ 43 h 588"/>
                <a:gd name="T6" fmla="*/ 722 w 769"/>
                <a:gd name="T7" fmla="*/ 29 h 588"/>
                <a:gd name="T8" fmla="*/ 765 w 769"/>
                <a:gd name="T9" fmla="*/ 485 h 588"/>
                <a:gd name="T10" fmla="*/ 127 w 769"/>
                <a:gd name="T11" fmla="*/ 588 h 588"/>
              </a:gdLst>
              <a:ahLst/>
              <a:cxnLst>
                <a:cxn ang="0">
                  <a:pos x="T0" y="T1"/>
                </a:cxn>
                <a:cxn ang="0">
                  <a:pos x="T2" y="T3"/>
                </a:cxn>
                <a:cxn ang="0">
                  <a:pos x="T4" y="T5"/>
                </a:cxn>
                <a:cxn ang="0">
                  <a:pos x="T6" y="T7"/>
                </a:cxn>
                <a:cxn ang="0">
                  <a:pos x="T8" y="T9"/>
                </a:cxn>
                <a:cxn ang="0">
                  <a:pos x="T10" y="T11"/>
                </a:cxn>
              </a:cxnLst>
              <a:rect l="0" t="0" r="r" b="b"/>
              <a:pathLst>
                <a:path w="769" h="588">
                  <a:moveTo>
                    <a:pt x="127" y="588"/>
                  </a:moveTo>
                  <a:cubicBezTo>
                    <a:pt x="67" y="461"/>
                    <a:pt x="0" y="179"/>
                    <a:pt x="9" y="156"/>
                  </a:cubicBezTo>
                  <a:cubicBezTo>
                    <a:pt x="21" y="119"/>
                    <a:pt x="168" y="78"/>
                    <a:pt x="337" y="43"/>
                  </a:cubicBezTo>
                  <a:cubicBezTo>
                    <a:pt x="525" y="5"/>
                    <a:pt x="702" y="0"/>
                    <a:pt x="722" y="29"/>
                  </a:cubicBezTo>
                  <a:cubicBezTo>
                    <a:pt x="739" y="53"/>
                    <a:pt x="769" y="323"/>
                    <a:pt x="765" y="485"/>
                  </a:cubicBezTo>
                  <a:lnTo>
                    <a:pt x="127" y="588"/>
                  </a:lnTo>
                  <a:close/>
                </a:path>
              </a:pathLst>
            </a:custGeom>
            <a:solidFill>
              <a:srgbClr val="A66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17" name="Freeform 6">
              <a:extLst>
                <a:ext uri="{FF2B5EF4-FFF2-40B4-BE49-F238E27FC236}">
                  <a16:creationId xmlns:a16="http://schemas.microsoft.com/office/drawing/2014/main" id="{BD9FB5D5-DDCE-4836-ADE3-E8EC6FB05DCE}"/>
                </a:ext>
              </a:extLst>
            </p:cNvPr>
            <p:cNvSpPr>
              <a:spLocks/>
            </p:cNvSpPr>
            <p:nvPr/>
          </p:nvSpPr>
          <p:spPr bwMode="auto">
            <a:xfrm>
              <a:off x="3302000" y="1779588"/>
              <a:ext cx="5232400" cy="3862388"/>
            </a:xfrm>
            <a:custGeom>
              <a:avLst/>
              <a:gdLst>
                <a:gd name="T0" fmla="*/ 105 w 665"/>
                <a:gd name="T1" fmla="*/ 490 h 490"/>
                <a:gd name="T2" fmla="*/ 8 w 665"/>
                <a:gd name="T3" fmla="*/ 137 h 490"/>
                <a:gd name="T4" fmla="*/ 297 w 665"/>
                <a:gd name="T5" fmla="*/ 39 h 490"/>
                <a:gd name="T6" fmla="*/ 637 w 665"/>
                <a:gd name="T7" fmla="*/ 25 h 490"/>
                <a:gd name="T8" fmla="*/ 660 w 665"/>
                <a:gd name="T9" fmla="*/ 399 h 490"/>
                <a:gd name="T10" fmla="*/ 389 w 665"/>
                <a:gd name="T11" fmla="*/ 430 h 490"/>
                <a:gd name="T12" fmla="*/ 105 w 665"/>
                <a:gd name="T13" fmla="*/ 490 h 490"/>
              </a:gdLst>
              <a:ahLst/>
              <a:cxnLst>
                <a:cxn ang="0">
                  <a:pos x="T0" y="T1"/>
                </a:cxn>
                <a:cxn ang="0">
                  <a:pos x="T2" y="T3"/>
                </a:cxn>
                <a:cxn ang="0">
                  <a:pos x="T4" y="T5"/>
                </a:cxn>
                <a:cxn ang="0">
                  <a:pos x="T6" y="T7"/>
                </a:cxn>
                <a:cxn ang="0">
                  <a:pos x="T8" y="T9"/>
                </a:cxn>
                <a:cxn ang="0">
                  <a:pos x="T10" y="T11"/>
                </a:cxn>
                <a:cxn ang="0">
                  <a:pos x="T12" y="T13"/>
                </a:cxn>
              </a:cxnLst>
              <a:rect l="0" t="0" r="r" b="b"/>
              <a:pathLst>
                <a:path w="665" h="490">
                  <a:moveTo>
                    <a:pt x="105" y="490"/>
                  </a:moveTo>
                  <a:cubicBezTo>
                    <a:pt x="53" y="382"/>
                    <a:pt x="0" y="158"/>
                    <a:pt x="8" y="137"/>
                  </a:cubicBezTo>
                  <a:cubicBezTo>
                    <a:pt x="19" y="106"/>
                    <a:pt x="149" y="70"/>
                    <a:pt x="297" y="39"/>
                  </a:cubicBezTo>
                  <a:cubicBezTo>
                    <a:pt x="463" y="5"/>
                    <a:pt x="619" y="0"/>
                    <a:pt x="637" y="25"/>
                  </a:cubicBezTo>
                  <a:cubicBezTo>
                    <a:pt x="652" y="46"/>
                    <a:pt x="665" y="260"/>
                    <a:pt x="660" y="399"/>
                  </a:cubicBezTo>
                  <a:cubicBezTo>
                    <a:pt x="660" y="399"/>
                    <a:pt x="537" y="404"/>
                    <a:pt x="389" y="430"/>
                  </a:cubicBezTo>
                  <a:cubicBezTo>
                    <a:pt x="209" y="462"/>
                    <a:pt x="105" y="490"/>
                    <a:pt x="105" y="490"/>
                  </a:cubicBezTo>
                  <a:close/>
                </a:path>
              </a:pathLst>
            </a:custGeom>
            <a:solidFill>
              <a:srgbClr val="9BC8E7"/>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19" name="Freeform 7">
              <a:extLst>
                <a:ext uri="{FF2B5EF4-FFF2-40B4-BE49-F238E27FC236}">
                  <a16:creationId xmlns:a16="http://schemas.microsoft.com/office/drawing/2014/main" id="{B2A435FF-DEE9-4C8E-81C1-3E251775D960}"/>
                </a:ext>
              </a:extLst>
            </p:cNvPr>
            <p:cNvSpPr>
              <a:spLocks/>
            </p:cNvSpPr>
            <p:nvPr/>
          </p:nvSpPr>
          <p:spPr bwMode="auto">
            <a:xfrm>
              <a:off x="6513513" y="4829175"/>
              <a:ext cx="1187450" cy="614363"/>
            </a:xfrm>
            <a:custGeom>
              <a:avLst/>
              <a:gdLst>
                <a:gd name="T0" fmla="*/ 3 w 151"/>
                <a:gd name="T1" fmla="*/ 45 h 78"/>
                <a:gd name="T2" fmla="*/ 29 w 151"/>
                <a:gd name="T3" fmla="*/ 10 h 78"/>
                <a:gd name="T4" fmla="*/ 120 w 151"/>
                <a:gd name="T5" fmla="*/ 1 h 78"/>
                <a:gd name="T6" fmla="*/ 149 w 151"/>
                <a:gd name="T7" fmla="*/ 32 h 78"/>
                <a:gd name="T8" fmla="*/ 127 w 151"/>
                <a:gd name="T9" fmla="*/ 64 h 78"/>
                <a:gd name="T10" fmla="*/ 29 w 151"/>
                <a:gd name="T11" fmla="*/ 75 h 78"/>
                <a:gd name="T12" fmla="*/ 3 w 151"/>
                <a:gd name="T13" fmla="*/ 45 h 78"/>
              </a:gdLst>
              <a:ahLst/>
              <a:cxnLst>
                <a:cxn ang="0">
                  <a:pos x="T0" y="T1"/>
                </a:cxn>
                <a:cxn ang="0">
                  <a:pos x="T2" y="T3"/>
                </a:cxn>
                <a:cxn ang="0">
                  <a:pos x="T4" y="T5"/>
                </a:cxn>
                <a:cxn ang="0">
                  <a:pos x="T6" y="T7"/>
                </a:cxn>
                <a:cxn ang="0">
                  <a:pos x="T8" y="T9"/>
                </a:cxn>
                <a:cxn ang="0">
                  <a:pos x="T10" y="T11"/>
                </a:cxn>
                <a:cxn ang="0">
                  <a:pos x="T12" y="T13"/>
                </a:cxn>
              </a:cxnLst>
              <a:rect l="0" t="0" r="r" b="b"/>
              <a:pathLst>
                <a:path w="151" h="78">
                  <a:moveTo>
                    <a:pt x="3" y="45"/>
                  </a:moveTo>
                  <a:cubicBezTo>
                    <a:pt x="0" y="26"/>
                    <a:pt x="2" y="16"/>
                    <a:pt x="29" y="10"/>
                  </a:cubicBezTo>
                  <a:cubicBezTo>
                    <a:pt x="63" y="3"/>
                    <a:pt x="93" y="0"/>
                    <a:pt x="120" y="1"/>
                  </a:cubicBezTo>
                  <a:cubicBezTo>
                    <a:pt x="146" y="3"/>
                    <a:pt x="147" y="13"/>
                    <a:pt x="149" y="32"/>
                  </a:cubicBezTo>
                  <a:cubicBezTo>
                    <a:pt x="151" y="53"/>
                    <a:pt x="150" y="62"/>
                    <a:pt x="127" y="64"/>
                  </a:cubicBezTo>
                  <a:cubicBezTo>
                    <a:pt x="107" y="66"/>
                    <a:pt x="49" y="72"/>
                    <a:pt x="29" y="75"/>
                  </a:cubicBezTo>
                  <a:cubicBezTo>
                    <a:pt x="9" y="78"/>
                    <a:pt x="5" y="62"/>
                    <a:pt x="3" y="45"/>
                  </a:cubicBezTo>
                  <a:close/>
                </a:path>
              </a:pathLst>
            </a:custGeom>
            <a:solidFill>
              <a:srgbClr val="FFF9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1" name="Freeform 8">
              <a:extLst>
                <a:ext uri="{FF2B5EF4-FFF2-40B4-BE49-F238E27FC236}">
                  <a16:creationId xmlns:a16="http://schemas.microsoft.com/office/drawing/2014/main" id="{39AF1890-CB23-42B4-8881-3D3A6550AF00}"/>
                </a:ext>
              </a:extLst>
            </p:cNvPr>
            <p:cNvSpPr>
              <a:spLocks/>
            </p:cNvSpPr>
            <p:nvPr/>
          </p:nvSpPr>
          <p:spPr bwMode="auto">
            <a:xfrm>
              <a:off x="6969125" y="4813300"/>
              <a:ext cx="354012" cy="568325"/>
            </a:xfrm>
            <a:custGeom>
              <a:avLst/>
              <a:gdLst>
                <a:gd name="T0" fmla="*/ 0 w 45"/>
                <a:gd name="T1" fmla="*/ 6 h 72"/>
                <a:gd name="T2" fmla="*/ 11 w 45"/>
                <a:gd name="T3" fmla="*/ 72 h 72"/>
                <a:gd name="T4" fmla="*/ 43 w 45"/>
                <a:gd name="T5" fmla="*/ 69 h 72"/>
                <a:gd name="T6" fmla="*/ 33 w 45"/>
                <a:gd name="T7" fmla="*/ 3 h 72"/>
                <a:gd name="T8" fmla="*/ 0 w 45"/>
                <a:gd name="T9" fmla="*/ 6 h 72"/>
              </a:gdLst>
              <a:ahLst/>
              <a:cxnLst>
                <a:cxn ang="0">
                  <a:pos x="T0" y="T1"/>
                </a:cxn>
                <a:cxn ang="0">
                  <a:pos x="T2" y="T3"/>
                </a:cxn>
                <a:cxn ang="0">
                  <a:pos x="T4" y="T5"/>
                </a:cxn>
                <a:cxn ang="0">
                  <a:pos x="T6" y="T7"/>
                </a:cxn>
                <a:cxn ang="0">
                  <a:pos x="T8" y="T9"/>
                </a:cxn>
              </a:cxnLst>
              <a:rect l="0" t="0" r="r" b="b"/>
              <a:pathLst>
                <a:path w="45" h="72">
                  <a:moveTo>
                    <a:pt x="0" y="6"/>
                  </a:moveTo>
                  <a:cubicBezTo>
                    <a:pt x="0" y="6"/>
                    <a:pt x="10" y="39"/>
                    <a:pt x="11" y="72"/>
                  </a:cubicBezTo>
                  <a:cubicBezTo>
                    <a:pt x="11" y="72"/>
                    <a:pt x="29" y="72"/>
                    <a:pt x="43" y="69"/>
                  </a:cubicBezTo>
                  <a:cubicBezTo>
                    <a:pt x="43" y="69"/>
                    <a:pt x="45" y="39"/>
                    <a:pt x="33" y="3"/>
                  </a:cubicBezTo>
                  <a:cubicBezTo>
                    <a:pt x="33" y="3"/>
                    <a:pt x="18" y="0"/>
                    <a:pt x="0" y="6"/>
                  </a:cubicBezTo>
                  <a:close/>
                </a:path>
              </a:pathLst>
            </a:custGeom>
            <a:solidFill>
              <a:srgbClr val="FED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2" name="Freeform 9">
              <a:extLst>
                <a:ext uri="{FF2B5EF4-FFF2-40B4-BE49-F238E27FC236}">
                  <a16:creationId xmlns:a16="http://schemas.microsoft.com/office/drawing/2014/main" id="{1A149948-5F01-4A4C-A525-3D59EF408B63}"/>
                </a:ext>
              </a:extLst>
            </p:cNvPr>
            <p:cNvSpPr>
              <a:spLocks/>
            </p:cNvSpPr>
            <p:nvPr/>
          </p:nvSpPr>
          <p:spPr bwMode="auto">
            <a:xfrm>
              <a:off x="4584700" y="5405438"/>
              <a:ext cx="849312" cy="433388"/>
            </a:xfrm>
            <a:custGeom>
              <a:avLst/>
              <a:gdLst>
                <a:gd name="T0" fmla="*/ 0 w 108"/>
                <a:gd name="T1" fmla="*/ 13 h 55"/>
                <a:gd name="T2" fmla="*/ 85 w 108"/>
                <a:gd name="T3" fmla="*/ 2 h 55"/>
                <a:gd name="T4" fmla="*/ 104 w 108"/>
                <a:gd name="T5" fmla="*/ 18 h 55"/>
                <a:gd name="T6" fmla="*/ 90 w 108"/>
                <a:gd name="T7" fmla="*/ 40 h 55"/>
                <a:gd name="T8" fmla="*/ 9 w 108"/>
                <a:gd name="T9" fmla="*/ 55 h 55"/>
                <a:gd name="T10" fmla="*/ 0 w 108"/>
                <a:gd name="T11" fmla="*/ 13 h 55"/>
              </a:gdLst>
              <a:ahLst/>
              <a:cxnLst>
                <a:cxn ang="0">
                  <a:pos x="T0" y="T1"/>
                </a:cxn>
                <a:cxn ang="0">
                  <a:pos x="T2" y="T3"/>
                </a:cxn>
                <a:cxn ang="0">
                  <a:pos x="T4" y="T5"/>
                </a:cxn>
                <a:cxn ang="0">
                  <a:pos x="T6" y="T7"/>
                </a:cxn>
                <a:cxn ang="0">
                  <a:pos x="T8" y="T9"/>
                </a:cxn>
                <a:cxn ang="0">
                  <a:pos x="T10" y="T11"/>
                </a:cxn>
              </a:cxnLst>
              <a:rect l="0" t="0" r="r" b="b"/>
              <a:pathLst>
                <a:path w="108" h="55">
                  <a:moveTo>
                    <a:pt x="0" y="13"/>
                  </a:moveTo>
                  <a:cubicBezTo>
                    <a:pt x="0" y="13"/>
                    <a:pt x="48" y="0"/>
                    <a:pt x="85" y="2"/>
                  </a:cubicBezTo>
                  <a:cubicBezTo>
                    <a:pt x="85" y="2"/>
                    <a:pt x="100" y="2"/>
                    <a:pt x="104" y="18"/>
                  </a:cubicBezTo>
                  <a:cubicBezTo>
                    <a:pt x="108" y="38"/>
                    <a:pt x="90" y="40"/>
                    <a:pt x="90" y="40"/>
                  </a:cubicBezTo>
                  <a:cubicBezTo>
                    <a:pt x="90" y="40"/>
                    <a:pt x="46" y="43"/>
                    <a:pt x="9" y="55"/>
                  </a:cubicBezTo>
                  <a:lnTo>
                    <a:pt x="0" y="13"/>
                  </a:ln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3" name="Freeform 10">
              <a:extLst>
                <a:ext uri="{FF2B5EF4-FFF2-40B4-BE49-F238E27FC236}">
                  <a16:creationId xmlns:a16="http://schemas.microsoft.com/office/drawing/2014/main" id="{A2A49F06-D064-4D1E-B966-3882E79F4454}"/>
                </a:ext>
              </a:extLst>
            </p:cNvPr>
            <p:cNvSpPr>
              <a:spLocks/>
            </p:cNvSpPr>
            <p:nvPr/>
          </p:nvSpPr>
          <p:spPr bwMode="auto">
            <a:xfrm>
              <a:off x="4443413" y="5483225"/>
              <a:ext cx="354012" cy="379413"/>
            </a:xfrm>
            <a:custGeom>
              <a:avLst/>
              <a:gdLst>
                <a:gd name="T0" fmla="*/ 30 w 45"/>
                <a:gd name="T1" fmla="*/ 44 h 48"/>
                <a:gd name="T2" fmla="*/ 5 w 45"/>
                <a:gd name="T3" fmla="*/ 30 h 48"/>
                <a:gd name="T4" fmla="*/ 15 w 45"/>
                <a:gd name="T5" fmla="*/ 3 h 48"/>
                <a:gd name="T6" fmla="*/ 41 w 45"/>
                <a:gd name="T7" fmla="*/ 17 h 48"/>
                <a:gd name="T8" fmla="*/ 30 w 45"/>
                <a:gd name="T9" fmla="*/ 44 h 48"/>
              </a:gdLst>
              <a:ahLst/>
              <a:cxnLst>
                <a:cxn ang="0">
                  <a:pos x="T0" y="T1"/>
                </a:cxn>
                <a:cxn ang="0">
                  <a:pos x="T2" y="T3"/>
                </a:cxn>
                <a:cxn ang="0">
                  <a:pos x="T4" y="T5"/>
                </a:cxn>
                <a:cxn ang="0">
                  <a:pos x="T6" y="T7"/>
                </a:cxn>
                <a:cxn ang="0">
                  <a:pos x="T8" y="T9"/>
                </a:cxn>
              </a:cxnLst>
              <a:rect l="0" t="0" r="r" b="b"/>
              <a:pathLst>
                <a:path w="45" h="48">
                  <a:moveTo>
                    <a:pt x="30" y="44"/>
                  </a:moveTo>
                  <a:cubicBezTo>
                    <a:pt x="20" y="48"/>
                    <a:pt x="9" y="41"/>
                    <a:pt x="5" y="30"/>
                  </a:cubicBezTo>
                  <a:cubicBezTo>
                    <a:pt x="0" y="19"/>
                    <a:pt x="5" y="7"/>
                    <a:pt x="15" y="3"/>
                  </a:cubicBezTo>
                  <a:cubicBezTo>
                    <a:pt x="25" y="0"/>
                    <a:pt x="36" y="6"/>
                    <a:pt x="41" y="17"/>
                  </a:cubicBezTo>
                  <a:cubicBezTo>
                    <a:pt x="45" y="28"/>
                    <a:pt x="40" y="40"/>
                    <a:pt x="30" y="44"/>
                  </a:cubicBez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4" name="Freeform 11">
              <a:extLst>
                <a:ext uri="{FF2B5EF4-FFF2-40B4-BE49-F238E27FC236}">
                  <a16:creationId xmlns:a16="http://schemas.microsoft.com/office/drawing/2014/main" id="{75CC0419-578E-4DD8-8428-797577B125D3}"/>
                </a:ext>
              </a:extLst>
            </p:cNvPr>
            <p:cNvSpPr>
              <a:spLocks/>
            </p:cNvSpPr>
            <p:nvPr/>
          </p:nvSpPr>
          <p:spPr bwMode="auto">
            <a:xfrm>
              <a:off x="5553075" y="5278438"/>
              <a:ext cx="849312" cy="433388"/>
            </a:xfrm>
            <a:custGeom>
              <a:avLst/>
              <a:gdLst>
                <a:gd name="T0" fmla="*/ 0 w 108"/>
                <a:gd name="T1" fmla="*/ 13 h 55"/>
                <a:gd name="T2" fmla="*/ 85 w 108"/>
                <a:gd name="T3" fmla="*/ 2 h 55"/>
                <a:gd name="T4" fmla="*/ 104 w 108"/>
                <a:gd name="T5" fmla="*/ 19 h 55"/>
                <a:gd name="T6" fmla="*/ 89 w 108"/>
                <a:gd name="T7" fmla="*/ 41 h 55"/>
                <a:gd name="T8" fmla="*/ 9 w 108"/>
                <a:gd name="T9" fmla="*/ 55 h 55"/>
                <a:gd name="T10" fmla="*/ 0 w 108"/>
                <a:gd name="T11" fmla="*/ 13 h 55"/>
              </a:gdLst>
              <a:ahLst/>
              <a:cxnLst>
                <a:cxn ang="0">
                  <a:pos x="T0" y="T1"/>
                </a:cxn>
                <a:cxn ang="0">
                  <a:pos x="T2" y="T3"/>
                </a:cxn>
                <a:cxn ang="0">
                  <a:pos x="T4" y="T5"/>
                </a:cxn>
                <a:cxn ang="0">
                  <a:pos x="T6" y="T7"/>
                </a:cxn>
                <a:cxn ang="0">
                  <a:pos x="T8" y="T9"/>
                </a:cxn>
                <a:cxn ang="0">
                  <a:pos x="T10" y="T11"/>
                </a:cxn>
              </a:cxnLst>
              <a:rect l="0" t="0" r="r" b="b"/>
              <a:pathLst>
                <a:path w="108" h="55">
                  <a:moveTo>
                    <a:pt x="0" y="13"/>
                  </a:moveTo>
                  <a:cubicBezTo>
                    <a:pt x="0" y="13"/>
                    <a:pt x="48" y="0"/>
                    <a:pt x="85" y="2"/>
                  </a:cubicBezTo>
                  <a:cubicBezTo>
                    <a:pt x="85" y="2"/>
                    <a:pt x="100" y="2"/>
                    <a:pt x="104" y="19"/>
                  </a:cubicBezTo>
                  <a:cubicBezTo>
                    <a:pt x="108" y="38"/>
                    <a:pt x="89" y="41"/>
                    <a:pt x="89" y="41"/>
                  </a:cubicBezTo>
                  <a:cubicBezTo>
                    <a:pt x="89" y="41"/>
                    <a:pt x="46" y="43"/>
                    <a:pt x="9" y="55"/>
                  </a:cubicBezTo>
                  <a:lnTo>
                    <a:pt x="0" y="13"/>
                  </a:ln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5" name="Freeform 12">
              <a:extLst>
                <a:ext uri="{FF2B5EF4-FFF2-40B4-BE49-F238E27FC236}">
                  <a16:creationId xmlns:a16="http://schemas.microsoft.com/office/drawing/2014/main" id="{BCA8EFB2-09EA-473B-8B84-F69ECE39F8E9}"/>
                </a:ext>
              </a:extLst>
            </p:cNvPr>
            <p:cNvSpPr>
              <a:spLocks/>
            </p:cNvSpPr>
            <p:nvPr/>
          </p:nvSpPr>
          <p:spPr bwMode="auto">
            <a:xfrm>
              <a:off x="5411788" y="5357813"/>
              <a:ext cx="346075" cy="377825"/>
            </a:xfrm>
            <a:custGeom>
              <a:avLst/>
              <a:gdLst>
                <a:gd name="T0" fmla="*/ 30 w 44"/>
                <a:gd name="T1" fmla="*/ 44 h 48"/>
                <a:gd name="T2" fmla="*/ 4 w 44"/>
                <a:gd name="T3" fmla="*/ 30 h 48"/>
                <a:gd name="T4" fmla="*/ 15 w 44"/>
                <a:gd name="T5" fmla="*/ 3 h 48"/>
                <a:gd name="T6" fmla="*/ 40 w 44"/>
                <a:gd name="T7" fmla="*/ 17 h 48"/>
                <a:gd name="T8" fmla="*/ 30 w 44"/>
                <a:gd name="T9" fmla="*/ 44 h 48"/>
              </a:gdLst>
              <a:ahLst/>
              <a:cxnLst>
                <a:cxn ang="0">
                  <a:pos x="T0" y="T1"/>
                </a:cxn>
                <a:cxn ang="0">
                  <a:pos x="T2" y="T3"/>
                </a:cxn>
                <a:cxn ang="0">
                  <a:pos x="T4" y="T5"/>
                </a:cxn>
                <a:cxn ang="0">
                  <a:pos x="T6" y="T7"/>
                </a:cxn>
                <a:cxn ang="0">
                  <a:pos x="T8" y="T9"/>
                </a:cxn>
              </a:cxnLst>
              <a:rect l="0" t="0" r="r" b="b"/>
              <a:pathLst>
                <a:path w="44" h="48">
                  <a:moveTo>
                    <a:pt x="30" y="44"/>
                  </a:moveTo>
                  <a:cubicBezTo>
                    <a:pt x="20" y="48"/>
                    <a:pt x="8" y="42"/>
                    <a:pt x="4" y="30"/>
                  </a:cubicBezTo>
                  <a:cubicBezTo>
                    <a:pt x="0" y="19"/>
                    <a:pt x="5" y="7"/>
                    <a:pt x="15" y="3"/>
                  </a:cubicBezTo>
                  <a:cubicBezTo>
                    <a:pt x="25" y="0"/>
                    <a:pt x="36" y="6"/>
                    <a:pt x="40" y="17"/>
                  </a:cubicBezTo>
                  <a:cubicBezTo>
                    <a:pt x="44" y="29"/>
                    <a:pt x="40" y="41"/>
                    <a:pt x="30" y="44"/>
                  </a:cubicBez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6" name="Freeform 13">
              <a:extLst>
                <a:ext uri="{FF2B5EF4-FFF2-40B4-BE49-F238E27FC236}">
                  <a16:creationId xmlns:a16="http://schemas.microsoft.com/office/drawing/2014/main" id="{A34E9843-2B66-493B-962E-C2E3F19CEA57}"/>
                </a:ext>
              </a:extLst>
            </p:cNvPr>
            <p:cNvSpPr>
              <a:spLocks/>
            </p:cNvSpPr>
            <p:nvPr/>
          </p:nvSpPr>
          <p:spPr bwMode="auto">
            <a:xfrm>
              <a:off x="3632200" y="5121275"/>
              <a:ext cx="5492750" cy="1316038"/>
            </a:xfrm>
            <a:custGeom>
              <a:avLst/>
              <a:gdLst>
                <a:gd name="T0" fmla="*/ 28 w 698"/>
                <a:gd name="T1" fmla="*/ 167 h 167"/>
                <a:gd name="T2" fmla="*/ 0 w 698"/>
                <a:gd name="T3" fmla="*/ 113 h 167"/>
                <a:gd name="T4" fmla="*/ 698 w 698"/>
                <a:gd name="T5" fmla="*/ 0 h 167"/>
                <a:gd name="T6" fmla="*/ 687 w 698"/>
                <a:gd name="T7" fmla="*/ 60 h 167"/>
                <a:gd name="T8" fmla="*/ 28 w 698"/>
                <a:gd name="T9" fmla="*/ 167 h 167"/>
              </a:gdLst>
              <a:ahLst/>
              <a:cxnLst>
                <a:cxn ang="0">
                  <a:pos x="T0" y="T1"/>
                </a:cxn>
                <a:cxn ang="0">
                  <a:pos x="T2" y="T3"/>
                </a:cxn>
                <a:cxn ang="0">
                  <a:pos x="T4" y="T5"/>
                </a:cxn>
                <a:cxn ang="0">
                  <a:pos x="T6" y="T7"/>
                </a:cxn>
                <a:cxn ang="0">
                  <a:pos x="T8" y="T9"/>
                </a:cxn>
              </a:cxnLst>
              <a:rect l="0" t="0" r="r" b="b"/>
              <a:pathLst>
                <a:path w="698" h="167">
                  <a:moveTo>
                    <a:pt x="28" y="167"/>
                  </a:moveTo>
                  <a:cubicBezTo>
                    <a:pt x="28" y="167"/>
                    <a:pt x="18" y="145"/>
                    <a:pt x="0" y="113"/>
                  </a:cubicBezTo>
                  <a:cubicBezTo>
                    <a:pt x="0" y="113"/>
                    <a:pt x="341" y="18"/>
                    <a:pt x="698" y="0"/>
                  </a:cubicBezTo>
                  <a:cubicBezTo>
                    <a:pt x="698" y="0"/>
                    <a:pt x="690" y="36"/>
                    <a:pt x="687" y="60"/>
                  </a:cubicBezTo>
                  <a:cubicBezTo>
                    <a:pt x="687" y="60"/>
                    <a:pt x="367" y="81"/>
                    <a:pt x="28" y="167"/>
                  </a:cubicBezTo>
                  <a:close/>
                </a:path>
              </a:pathLst>
            </a:custGeom>
            <a:solidFill>
              <a:srgbClr val="7A44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pic>
        <p:nvPicPr>
          <p:cNvPr id="29" name="图片 28">
            <a:extLst>
              <a:ext uri="{FF2B5EF4-FFF2-40B4-BE49-F238E27FC236}">
                <a16:creationId xmlns:a16="http://schemas.microsoft.com/office/drawing/2014/main" id="{2478F9DF-CB93-4306-A392-BC191172E4C3}"/>
              </a:ext>
            </a:extLst>
          </p:cNvPr>
          <p:cNvPicPr>
            <a:picLocks noChangeAspect="1"/>
          </p:cNvPicPr>
          <p:nvPr/>
        </p:nvPicPr>
        <p:blipFill>
          <a:blip r:embed="rId4"/>
          <a:stretch>
            <a:fillRect/>
          </a:stretch>
        </p:blipFill>
        <p:spPr>
          <a:xfrm>
            <a:off x="8680551" y="3590397"/>
            <a:ext cx="3124364" cy="3221112"/>
          </a:xfrm>
          <a:prstGeom prst="rect">
            <a:avLst/>
          </a:prstGeom>
        </p:spPr>
      </p:pic>
      <p:sp>
        <p:nvSpPr>
          <p:cNvPr id="20" name="文本框 9">
            <a:extLst>
              <a:ext uri="{FF2B5EF4-FFF2-40B4-BE49-F238E27FC236}">
                <a16:creationId xmlns:a16="http://schemas.microsoft.com/office/drawing/2014/main" id="{5935B7E4-1580-4912-8F03-F687088AE727}"/>
              </a:ext>
            </a:extLst>
          </p:cNvPr>
          <p:cNvSpPr txBox="1"/>
          <p:nvPr/>
        </p:nvSpPr>
        <p:spPr>
          <a:xfrm>
            <a:off x="4064998" y="3132278"/>
            <a:ext cx="5160387"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8800" dirty="0" err="1">
                <a:solidFill>
                  <a:schemeClr val="tx1">
                    <a:lumMod val="85000"/>
                    <a:lumOff val="15000"/>
                  </a:schemeClr>
                </a:solidFill>
                <a:latin typeface="#9Slide03 AmpleSoft Bold" pitchFamily="2" charset="0"/>
                <a:ea typeface="印品黑体" panose="00000500000000000000" pitchFamily="2" charset="-122"/>
              </a:rPr>
              <a:t>Khởi</a:t>
            </a:r>
            <a:r>
              <a:rPr lang="en-US" altLang="zh-CN" sz="8800" dirty="0">
                <a:solidFill>
                  <a:schemeClr val="tx1">
                    <a:lumMod val="85000"/>
                    <a:lumOff val="15000"/>
                  </a:schemeClr>
                </a:solidFill>
                <a:latin typeface="#9Slide03 AmpleSoft Bold" pitchFamily="2" charset="0"/>
                <a:ea typeface="印品黑体" panose="00000500000000000000" pitchFamily="2" charset="-122"/>
              </a:rPr>
              <a:t> </a:t>
            </a:r>
            <a:r>
              <a:rPr lang="en-US" altLang="zh-CN" sz="8800" dirty="0" err="1">
                <a:solidFill>
                  <a:schemeClr val="tx1">
                    <a:lumMod val="85000"/>
                    <a:lumOff val="15000"/>
                  </a:schemeClr>
                </a:solidFill>
                <a:latin typeface="#9Slide03 AmpleSoft Bold" pitchFamily="2" charset="0"/>
                <a:ea typeface="印品黑体" panose="00000500000000000000" pitchFamily="2" charset="-122"/>
              </a:rPr>
              <a:t>động</a:t>
            </a:r>
            <a:endParaRPr kumimoji="0" lang="zh-CN" altLang="en-US" sz="8800" b="0" i="0" u="none" strike="noStrike" kern="1200" cap="none" spc="0" normalizeH="0" baseline="0" noProof="0" dirty="0">
              <a:ln>
                <a:noFill/>
              </a:ln>
              <a:solidFill>
                <a:schemeClr val="tx1">
                  <a:lumMod val="85000"/>
                  <a:lumOff val="15000"/>
                </a:schemeClr>
              </a:solidFill>
              <a:effectLst/>
              <a:uLnTx/>
              <a:uFillTx/>
              <a:latin typeface="#9Slide03 AmpleSoft Bold" pitchFamily="2" charset="0"/>
              <a:ea typeface="印品黑体" panose="00000500000000000000" pitchFamily="2" charset="-122"/>
            </a:endParaRPr>
          </a:p>
        </p:txBody>
      </p:sp>
    </p:spTree>
    <p:extLst>
      <p:ext uri="{BB962C8B-B14F-4D97-AF65-F5344CB8AC3E}">
        <p14:creationId xmlns:p14="http://schemas.microsoft.com/office/powerpoint/2010/main" val="3826632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14:presetBounceEnd="73000">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14:bounceEnd="73000">
                                          <p:cBhvr additive="base">
                                            <p:cTn id="14" dur="1000" fill="hold"/>
                                            <p:tgtEl>
                                              <p:spTgt spid="29"/>
                                            </p:tgtEl>
                                            <p:attrNameLst>
                                              <p:attrName>ppt_x</p:attrName>
                                            </p:attrNameLst>
                                          </p:cBhvr>
                                          <p:tavLst>
                                            <p:tav tm="0">
                                              <p:val>
                                                <p:strVal val="#ppt_x"/>
                                              </p:val>
                                            </p:tav>
                                            <p:tav tm="100000">
                                              <p:val>
                                                <p:strVal val="#ppt_x"/>
                                              </p:val>
                                            </p:tav>
                                          </p:tavLst>
                                        </p:anim>
                                        <p:anim calcmode="lin" valueType="num" p14:bounceEnd="73000">
                                          <p:cBhvr additive="base">
                                            <p:cTn id="15"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20"/>
                                            </p:tgtEl>
                                            <p:attrNameLst>
                                              <p:attrName>style.visibility</p:attrName>
                                            </p:attrNameLst>
                                          </p:cBhvr>
                                          <p:to>
                                            <p:strVal val="visible"/>
                                          </p:to>
                                        </p:set>
                                        <p:anim by="(-#ppt_w*2)" calcmode="lin" valueType="num">
                                          <p:cBhvr rctx="PPT">
                                            <p:cTn id="20" dur="500" autoRev="1" fill="hold">
                                              <p:stCondLst>
                                                <p:cond delay="0"/>
                                              </p:stCondLst>
                                            </p:cTn>
                                            <p:tgtEl>
                                              <p:spTgt spid="20"/>
                                            </p:tgtEl>
                                            <p:attrNameLst>
                                              <p:attrName>ppt_w</p:attrName>
                                            </p:attrNameLst>
                                          </p:cBhvr>
                                        </p:anim>
                                        <p:anim by="(#ppt_w*0.50)" calcmode="lin" valueType="num">
                                          <p:cBhvr>
                                            <p:cTn id="21" dur="500" decel="50000" autoRev="1" fill="hold">
                                              <p:stCondLst>
                                                <p:cond delay="0"/>
                                              </p:stCondLst>
                                            </p:cTn>
                                            <p:tgtEl>
                                              <p:spTgt spid="20"/>
                                            </p:tgtEl>
                                            <p:attrNameLst>
                                              <p:attrName>ppt_x</p:attrName>
                                            </p:attrNameLst>
                                          </p:cBhvr>
                                        </p:anim>
                                        <p:anim from="(-#ppt_h/2)" to="(#ppt_y)" calcmode="lin" valueType="num">
                                          <p:cBhvr>
                                            <p:cTn id="22" dur="1000" fill="hold">
                                              <p:stCondLst>
                                                <p:cond delay="0"/>
                                              </p:stCondLst>
                                            </p:cTn>
                                            <p:tgtEl>
                                              <p:spTgt spid="20"/>
                                            </p:tgtEl>
                                            <p:attrNameLst>
                                              <p:attrName>ppt_y</p:attrName>
                                            </p:attrNameLst>
                                          </p:cBhvr>
                                        </p:anim>
                                        <p:animRot by="21600000">
                                          <p:cBhvr>
                                            <p:cTn id="23" dur="1000" fill="hold">
                                              <p:stCondLst>
                                                <p:cond delay="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1000" fill="hold"/>
                                            <p:tgtEl>
                                              <p:spTgt spid="29"/>
                                            </p:tgtEl>
                                            <p:attrNameLst>
                                              <p:attrName>ppt_x</p:attrName>
                                            </p:attrNameLst>
                                          </p:cBhvr>
                                          <p:tavLst>
                                            <p:tav tm="0">
                                              <p:val>
                                                <p:strVal val="#ppt_x"/>
                                              </p:val>
                                            </p:tav>
                                            <p:tav tm="100000">
                                              <p:val>
                                                <p:strVal val="#ppt_x"/>
                                              </p:val>
                                            </p:tav>
                                          </p:tavLst>
                                        </p:anim>
                                        <p:anim calcmode="lin" valueType="num">
                                          <p:cBhvr additive="base">
                                            <p:cTn id="15"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20"/>
                                            </p:tgtEl>
                                            <p:attrNameLst>
                                              <p:attrName>style.visibility</p:attrName>
                                            </p:attrNameLst>
                                          </p:cBhvr>
                                          <p:to>
                                            <p:strVal val="visible"/>
                                          </p:to>
                                        </p:set>
                                        <p:anim by="(-#ppt_w*2)" calcmode="lin" valueType="num">
                                          <p:cBhvr rctx="PPT">
                                            <p:cTn id="20" dur="500" autoRev="1" fill="hold">
                                              <p:stCondLst>
                                                <p:cond delay="0"/>
                                              </p:stCondLst>
                                            </p:cTn>
                                            <p:tgtEl>
                                              <p:spTgt spid="20"/>
                                            </p:tgtEl>
                                            <p:attrNameLst>
                                              <p:attrName>ppt_w</p:attrName>
                                            </p:attrNameLst>
                                          </p:cBhvr>
                                        </p:anim>
                                        <p:anim by="(#ppt_w*0.50)" calcmode="lin" valueType="num">
                                          <p:cBhvr>
                                            <p:cTn id="21" dur="500" decel="50000" autoRev="1" fill="hold">
                                              <p:stCondLst>
                                                <p:cond delay="0"/>
                                              </p:stCondLst>
                                            </p:cTn>
                                            <p:tgtEl>
                                              <p:spTgt spid="20"/>
                                            </p:tgtEl>
                                            <p:attrNameLst>
                                              <p:attrName>ppt_x</p:attrName>
                                            </p:attrNameLst>
                                          </p:cBhvr>
                                        </p:anim>
                                        <p:anim from="(-#ppt_h/2)" to="(#ppt_y)" calcmode="lin" valueType="num">
                                          <p:cBhvr>
                                            <p:cTn id="22" dur="1000" fill="hold">
                                              <p:stCondLst>
                                                <p:cond delay="0"/>
                                              </p:stCondLst>
                                            </p:cTn>
                                            <p:tgtEl>
                                              <p:spTgt spid="20"/>
                                            </p:tgtEl>
                                            <p:attrNameLst>
                                              <p:attrName>ppt_y</p:attrName>
                                            </p:attrNameLst>
                                          </p:cBhvr>
                                        </p:anim>
                                        <p:animRot by="21600000">
                                          <p:cBhvr>
                                            <p:cTn id="23" dur="1000" fill="hold">
                                              <p:stCondLst>
                                                <p:cond delay="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135583"/>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5" name="Picture 2" descr="C:\Users\HP\Desktop\c58fe8aee4f9b002157656eb9ab7a6b5.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500" b="97813" l="5625" r="92344">
                        <a14:foregroundMark x1="39688" y1="29844" x2="40625" y2="25625"/>
                        <a14:foregroundMark x1="54063" y1="31406" x2="55156" y2="26719"/>
                        <a14:foregroundMark x1="19219" y1="49531" x2="33906" y2="55625"/>
                        <a14:foregroundMark x1="34844" y1="54219" x2="45938" y2="43281"/>
                        <a14:foregroundMark x1="49063" y1="44375" x2="59219" y2="55156"/>
                        <a14:foregroundMark x1="44844" y1="63906" x2="44688" y2="91719"/>
                        <a14:foregroundMark x1="49531" y1="62656" x2="64219" y2="95156"/>
                        <a14:foregroundMark x1="37656" y1="90625" x2="42031" y2="88594"/>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501747" y="3037115"/>
            <a:ext cx="4038598" cy="4038598"/>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3">
            <a:extLst>
              <a:ext uri="{FF2B5EF4-FFF2-40B4-BE49-F238E27FC236}">
                <a16:creationId xmlns:a16="http://schemas.microsoft.com/office/drawing/2014/main" id="{660822AD-2810-4D2D-93CA-9AAF113A8C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66034" y="-426381"/>
            <a:ext cx="6568440" cy="8208740"/>
          </a:xfrm>
          <a:prstGeom prst="rect">
            <a:avLst/>
          </a:prstGeom>
        </p:spPr>
      </p:pic>
      <p:pic>
        <p:nvPicPr>
          <p:cNvPr id="9" name="图片 2">
            <a:extLst>
              <a:ext uri="{FF2B5EF4-FFF2-40B4-BE49-F238E27FC236}">
                <a16:creationId xmlns:a16="http://schemas.microsoft.com/office/drawing/2014/main" id="{DD5BFCFE-E5AE-4C4B-BA1F-364A0325C21A}"/>
              </a:ext>
            </a:extLst>
          </p:cNvPr>
          <p:cNvPicPr>
            <a:picLocks noChangeAspect="1"/>
          </p:cNvPicPr>
          <p:nvPr/>
        </p:nvPicPr>
        <p:blipFill rotWithShape="1">
          <a:blip r:embed="rId8" cstate="screen"/>
          <a:srcRect/>
          <a:stretch>
            <a:fillRect/>
          </a:stretch>
        </p:blipFill>
        <p:spPr>
          <a:xfrm>
            <a:off x="61735" y="1524001"/>
            <a:ext cx="2930258" cy="1767840"/>
          </a:xfrm>
          <a:prstGeom prst="rect">
            <a:avLst/>
          </a:prstGeom>
        </p:spPr>
      </p:pic>
      <p:sp>
        <p:nvSpPr>
          <p:cNvPr id="10" name="TextBox 9"/>
          <p:cNvSpPr txBox="1"/>
          <p:nvPr/>
        </p:nvSpPr>
        <p:spPr>
          <a:xfrm>
            <a:off x="529599" y="2072640"/>
            <a:ext cx="2429506" cy="95410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Mưa</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trắng</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xóa</a:t>
            </a:r>
            <a:endPar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endParaRPr>
          </a:p>
        </p:txBody>
      </p:sp>
      <p:pic>
        <p:nvPicPr>
          <p:cNvPr id="13314" name="Picture 2" descr="C:\Users\HP\Desktop\du-bao-thoi-tiet-hom-nay-bac-bo-co-mua-rao-va-dong-tren-dien-rong146111694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20184" y="1661160"/>
            <a:ext cx="5088308" cy="45415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315" name="Picture 3" descr="C:\Users\HP\Desktop\nhieu-vung-tren-ca-nuoc-co-mua-rao-mua-dong-gio-giat-manh-11-.2635.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4288" y="1661160"/>
            <a:ext cx="5154370" cy="45415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611009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3314"/>
                                        </p:tgtEl>
                                        <p:attrNameLst>
                                          <p:attrName>style.visibility</p:attrName>
                                        </p:attrNameLst>
                                      </p:cBhvr>
                                      <p:to>
                                        <p:strVal val="visible"/>
                                      </p:to>
                                    </p:set>
                                    <p:animEffect transition="in" filter="wheel(1)">
                                      <p:cBhvr>
                                        <p:cTn id="19" dur="2000"/>
                                        <p:tgtEl>
                                          <p:spTgt spid="133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3314"/>
                                        </p:tgtEl>
                                      </p:cBhvr>
                                    </p:animEffect>
                                    <p:set>
                                      <p:cBhvr>
                                        <p:cTn id="24" dur="1" fill="hold">
                                          <p:stCondLst>
                                            <p:cond delay="499"/>
                                          </p:stCondLst>
                                        </p:cTn>
                                        <p:tgtEl>
                                          <p:spTgt spid="1331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13315"/>
                                        </p:tgtEl>
                                        <p:attrNameLst>
                                          <p:attrName>style.visibility</p:attrName>
                                        </p:attrNameLst>
                                      </p:cBhvr>
                                      <p:to>
                                        <p:strVal val="visible"/>
                                      </p:to>
                                    </p:set>
                                    <p:animEffect transition="in" filter="wheel(1)">
                                      <p:cBhvr>
                                        <p:cTn id="29" dur="20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6" y="-113812"/>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4098" name="Picture 2" descr="C:\Users\HP\Desktop\unnamed (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86" b="94141" l="412" r="91770">
                        <a14:foregroundMark x1="46708" y1="41992" x2="50617" y2="42969"/>
                      </a14:backgroundRemoval>
                    </a14:imgEffect>
                  </a14:imgLayer>
                </a14:imgProps>
              </a:ext>
              <a:ext uri="{28A0092B-C50C-407E-A947-70E740481C1C}">
                <a14:useLocalDpi xmlns:a14="http://schemas.microsoft.com/office/drawing/2010/main" val="0"/>
              </a:ext>
            </a:extLst>
          </a:blip>
          <a:srcRect/>
          <a:stretch>
            <a:fillRect/>
          </a:stretch>
        </p:blipFill>
        <p:spPr bwMode="auto">
          <a:xfrm>
            <a:off x="8076111" y="2956560"/>
            <a:ext cx="370332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3">
            <a:extLst>
              <a:ext uri="{FF2B5EF4-FFF2-40B4-BE49-F238E27FC236}">
                <a16:creationId xmlns:a16="http://schemas.microsoft.com/office/drawing/2014/main" id="{660822AD-2810-4D2D-93CA-9AAF113A8C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287" y="-228261"/>
            <a:ext cx="6568440" cy="8208740"/>
          </a:xfrm>
          <a:prstGeom prst="rect">
            <a:avLst/>
          </a:prstGeom>
        </p:spPr>
      </p:pic>
      <p:pic>
        <p:nvPicPr>
          <p:cNvPr id="9" name="图片 2">
            <a:extLst>
              <a:ext uri="{FF2B5EF4-FFF2-40B4-BE49-F238E27FC236}">
                <a16:creationId xmlns:a16="http://schemas.microsoft.com/office/drawing/2014/main" id="{DD5BFCFE-E5AE-4C4B-BA1F-364A0325C21A}"/>
              </a:ext>
            </a:extLst>
          </p:cNvPr>
          <p:cNvPicPr>
            <a:picLocks noChangeAspect="1"/>
          </p:cNvPicPr>
          <p:nvPr/>
        </p:nvPicPr>
        <p:blipFill rotWithShape="1">
          <a:blip r:embed="rId8" cstate="screen"/>
          <a:srcRect/>
          <a:stretch>
            <a:fillRect/>
          </a:stretch>
        </p:blipFill>
        <p:spPr>
          <a:xfrm>
            <a:off x="7040366" y="553249"/>
            <a:ext cx="3710940" cy="1082949"/>
          </a:xfrm>
          <a:prstGeom prst="rect">
            <a:avLst/>
          </a:prstGeom>
        </p:spPr>
      </p:pic>
      <p:sp>
        <p:nvSpPr>
          <p:cNvPr id="10" name="TextBox 9"/>
          <p:cNvSpPr txBox="1"/>
          <p:nvPr/>
        </p:nvSpPr>
        <p:spPr>
          <a:xfrm>
            <a:off x="8076111" y="833113"/>
            <a:ext cx="1593513" cy="523220"/>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Cây</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dừa</a:t>
            </a:r>
            <a:endPar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endParaRPr>
          </a:p>
        </p:txBody>
      </p:sp>
      <p:pic>
        <p:nvPicPr>
          <p:cNvPr id="14338" name="Picture 2" descr="C:\Users\HP\Desktop\cây-dừa-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83970" y="1828800"/>
            <a:ext cx="5223510" cy="47358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339" name="Picture 3" descr="C:\Users\HP\Desktop\bieu-cam-ve-cay-dua-que-em-dat-diem-cao.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5175" y="1828800"/>
            <a:ext cx="5334000" cy="47358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564423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4338"/>
                                        </p:tgtEl>
                                        <p:attrNameLst>
                                          <p:attrName>style.visibility</p:attrName>
                                        </p:attrNameLst>
                                      </p:cBhvr>
                                      <p:to>
                                        <p:strVal val="visible"/>
                                      </p:to>
                                    </p:set>
                                    <p:animEffect transition="in" filter="wheel(1)">
                                      <p:cBhvr>
                                        <p:cTn id="19" dur="2000"/>
                                        <p:tgtEl>
                                          <p:spTgt spid="1433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4338"/>
                                        </p:tgtEl>
                                      </p:cBhvr>
                                    </p:animEffect>
                                    <p:set>
                                      <p:cBhvr>
                                        <p:cTn id="24" dur="1" fill="hold">
                                          <p:stCondLst>
                                            <p:cond delay="499"/>
                                          </p:stCondLst>
                                        </p:cTn>
                                        <p:tgtEl>
                                          <p:spTgt spid="1433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4339"/>
                                        </p:tgtEl>
                                        <p:attrNameLst>
                                          <p:attrName>style.visibility</p:attrName>
                                        </p:attrNameLst>
                                      </p:cBhvr>
                                      <p:to>
                                        <p:strVal val="visible"/>
                                      </p:to>
                                    </p:set>
                                    <p:animEffect transition="in" filter="circle(in)">
                                      <p:cBhvr>
                                        <p:cTn id="29" dur="2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527470"/>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11266" name="Picture 2" descr="C:\Users\HP\Desktop\kisspng-cartoon-student-school-child-7-up-5b28248f88f355.45462797152935745556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125" b="96625" l="5222" r="92222"/>
                    </a14:imgEffect>
                  </a14:imgLayer>
                </a14:imgProps>
              </a:ext>
              <a:ext uri="{28A0092B-C50C-407E-A947-70E740481C1C}">
                <a14:useLocalDpi xmlns:a14="http://schemas.microsoft.com/office/drawing/2010/main" val="0"/>
              </a:ext>
            </a:extLst>
          </a:blip>
          <a:srcRect/>
          <a:stretch>
            <a:fillRect/>
          </a:stretch>
        </p:blipFill>
        <p:spPr bwMode="auto">
          <a:xfrm flipH="1">
            <a:off x="5194255" y="1905000"/>
            <a:ext cx="5881681" cy="4988812"/>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3">
            <a:extLst>
              <a:ext uri="{FF2B5EF4-FFF2-40B4-BE49-F238E27FC236}">
                <a16:creationId xmlns:a16="http://schemas.microsoft.com/office/drawing/2014/main" id="{660822AD-2810-4D2D-93CA-9AAF113A8C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287" y="-228261"/>
            <a:ext cx="6568440" cy="8208740"/>
          </a:xfrm>
          <a:prstGeom prst="rect">
            <a:avLst/>
          </a:prstGeom>
        </p:spPr>
      </p:pic>
      <p:pic>
        <p:nvPicPr>
          <p:cNvPr id="9" name="图片 2">
            <a:extLst>
              <a:ext uri="{FF2B5EF4-FFF2-40B4-BE49-F238E27FC236}">
                <a16:creationId xmlns:a16="http://schemas.microsoft.com/office/drawing/2014/main" id="{DD5BFCFE-E5AE-4C4B-BA1F-364A0325C21A}"/>
              </a:ext>
            </a:extLst>
          </p:cNvPr>
          <p:cNvPicPr>
            <a:picLocks noChangeAspect="1"/>
          </p:cNvPicPr>
          <p:nvPr/>
        </p:nvPicPr>
        <p:blipFill rotWithShape="1">
          <a:blip r:embed="rId8" cstate="screen"/>
          <a:srcRect/>
          <a:stretch>
            <a:fillRect/>
          </a:stretch>
        </p:blipFill>
        <p:spPr>
          <a:xfrm>
            <a:off x="4904110" y="133694"/>
            <a:ext cx="4742810" cy="1082949"/>
          </a:xfrm>
          <a:prstGeom prst="rect">
            <a:avLst/>
          </a:prstGeom>
        </p:spPr>
      </p:pic>
      <p:sp>
        <p:nvSpPr>
          <p:cNvPr id="10" name="TextBox 9"/>
          <p:cNvSpPr txBox="1"/>
          <p:nvPr/>
        </p:nvSpPr>
        <p:spPr>
          <a:xfrm>
            <a:off x="5778138" y="413558"/>
            <a:ext cx="2826415" cy="523220"/>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Ngọn</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mùng</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rPr>
              <a:t>tơi</a:t>
            </a:r>
            <a:endPar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latin typeface="#9Slide03 AmpleSoft Bold" pitchFamily="2" charset="0"/>
            </a:endParaRPr>
          </a:p>
        </p:txBody>
      </p:sp>
      <p:pic>
        <p:nvPicPr>
          <p:cNvPr id="11267" name="Picture 3" descr="C:\Users\HP\Desktop\2-cach-trong-rau-mong-toi-khong-can-cham-bon-nhieu-ma-van-len-cach_trong_rau_mong_toi_trong_thung_xop_cuc_ky_don-1533545803-16-width600height375.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58262" y="1703070"/>
            <a:ext cx="5070489" cy="4762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268" name="Picture 4" descr="C:\Users\HP\Desktop\111812_4930920231-146c7e29c4-b-301710486.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3657" y="1703070"/>
            <a:ext cx="5179698" cy="4762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45739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1267"/>
                                        </p:tgtEl>
                                        <p:attrNameLst>
                                          <p:attrName>style.visibility</p:attrName>
                                        </p:attrNameLst>
                                      </p:cBhvr>
                                      <p:to>
                                        <p:strVal val="visible"/>
                                      </p:to>
                                    </p:set>
                                    <p:animEffect transition="in" filter="wipe(down)">
                                      <p:cBhvr>
                                        <p:cTn id="19" dur="500"/>
                                        <p:tgtEl>
                                          <p:spTgt spid="1126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1267"/>
                                        </p:tgtEl>
                                      </p:cBhvr>
                                    </p:animEffect>
                                    <p:set>
                                      <p:cBhvr>
                                        <p:cTn id="24" dur="1" fill="hold">
                                          <p:stCondLst>
                                            <p:cond delay="499"/>
                                          </p:stCondLst>
                                        </p:cTn>
                                        <p:tgtEl>
                                          <p:spTgt spid="1126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11268"/>
                                        </p:tgtEl>
                                        <p:attrNameLst>
                                          <p:attrName>style.visibility</p:attrName>
                                        </p:attrNameLst>
                                      </p:cBhvr>
                                      <p:to>
                                        <p:strVal val="visible"/>
                                      </p:to>
                                    </p:set>
                                    <p:animEffect transition="in" filter="wheel(1)">
                                      <p:cBhvr>
                                        <p:cTn id="29" dur="20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7470"/>
            <a:ext cx="12279086" cy="7385470"/>
          </a:xfrm>
          <a:prstGeom prst="rect">
            <a:avLst/>
          </a:prstGeom>
        </p:spPr>
      </p:pic>
      <p:pic>
        <p:nvPicPr>
          <p:cNvPr id="6" name="图片 5">
            <a:extLst>
              <a:ext uri="{FF2B5EF4-FFF2-40B4-BE49-F238E27FC236}">
                <a16:creationId xmlns:a16="http://schemas.microsoft.com/office/drawing/2014/main" id="{3D7CA8BB-DBC1-465C-A8F8-DC9900452074}"/>
              </a:ext>
            </a:extLst>
          </p:cNvPr>
          <p:cNvPicPr>
            <a:picLocks noChangeAspect="1"/>
          </p:cNvPicPr>
          <p:nvPr/>
        </p:nvPicPr>
        <p:blipFill>
          <a:blip r:embed="rId4"/>
          <a:stretch>
            <a:fillRect/>
          </a:stretch>
        </p:blipFill>
        <p:spPr>
          <a:xfrm>
            <a:off x="5194255" y="-426381"/>
            <a:ext cx="1716405" cy="852762"/>
          </a:xfrm>
          <a:prstGeom prst="rect">
            <a:avLst/>
          </a:prstGeom>
        </p:spPr>
      </p:pic>
      <p:pic>
        <p:nvPicPr>
          <p:cNvPr id="8" name="图片 7">
            <a:extLst>
              <a:ext uri="{FF2B5EF4-FFF2-40B4-BE49-F238E27FC236}">
                <a16:creationId xmlns:a16="http://schemas.microsoft.com/office/drawing/2014/main" id="{B3F6A219-28DC-414F-9CB3-B1190C293349}"/>
              </a:ext>
            </a:extLst>
          </p:cNvPr>
          <p:cNvPicPr>
            <a:picLocks noChangeAspect="1"/>
          </p:cNvPicPr>
          <p:nvPr/>
        </p:nvPicPr>
        <p:blipFill>
          <a:blip r:embed="rId4"/>
          <a:stretch>
            <a:fillRect/>
          </a:stretch>
        </p:blipFill>
        <p:spPr>
          <a:xfrm>
            <a:off x="3187705" y="553249"/>
            <a:ext cx="1716405" cy="852762"/>
          </a:xfrm>
          <a:prstGeom prst="rect">
            <a:avLst/>
          </a:prstGeom>
        </p:spPr>
      </p:pic>
      <p:pic>
        <p:nvPicPr>
          <p:cNvPr id="5" name="Picture 4" descr="A picture containing vector graphics&#10;&#10;Description automatically generated">
            <a:extLst>
              <a:ext uri="{FF2B5EF4-FFF2-40B4-BE49-F238E27FC236}">
                <a16:creationId xmlns:a16="http://schemas.microsoft.com/office/drawing/2014/main" id="{D670BD62-002F-4519-B362-32BF76D4A954}"/>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23404" y1="82092" x2="31383" y2="78014"/>
                        <a14:foregroundMark x1="31383" y1="78014" x2="31915" y2="78191"/>
                        <a14:foregroundMark x1="69149" y1="75532" x2="75177" y2="80674"/>
                        <a14:foregroundMark x1="75177" y1="80674" x2="68085" y2="82801"/>
                        <a14:foregroundMark x1="68085" y1="82801" x2="67376" y2="82801"/>
                        <a14:foregroundMark x1="76596" y1="81738" x2="76596" y2="81738"/>
                      </a14:backgroundRemoval>
                    </a14:imgEffect>
                  </a14:imgLayer>
                </a14:imgProps>
              </a:ext>
              <a:ext uri="{28A0092B-C50C-407E-A947-70E740481C1C}">
                <a14:useLocalDpi xmlns:a14="http://schemas.microsoft.com/office/drawing/2010/main" val="0"/>
              </a:ext>
            </a:extLst>
          </a:blip>
          <a:stretch>
            <a:fillRect/>
          </a:stretch>
        </p:blipFill>
        <p:spPr>
          <a:xfrm>
            <a:off x="559977" y="4474595"/>
            <a:ext cx="2287837" cy="2287837"/>
          </a:xfrm>
          <a:prstGeom prst="rect">
            <a:avLst/>
          </a:prstGeom>
        </p:spPr>
      </p:pic>
      <p:pic>
        <p:nvPicPr>
          <p:cNvPr id="7" name="图片 9"/>
          <p:cNvPicPr>
            <a:picLocks noChangeAspect="1"/>
          </p:cNvPicPr>
          <p:nvPr/>
        </p:nvPicPr>
        <p:blipFill>
          <a:blip r:embed="rId7"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p:blipFill>
        <p:spPr>
          <a:xfrm>
            <a:off x="-527418" y="4679890"/>
            <a:ext cx="2421532" cy="2421532"/>
          </a:xfrm>
          <a:prstGeom prst="rect">
            <a:avLst/>
          </a:prstGeom>
        </p:spPr>
      </p:pic>
      <p:sp>
        <p:nvSpPr>
          <p:cNvPr id="9" name="Text Box 4"/>
          <p:cNvSpPr txBox="1">
            <a:spLocks noChangeArrowheads="1"/>
          </p:cNvSpPr>
          <p:nvPr/>
        </p:nvSpPr>
        <p:spPr bwMode="auto">
          <a:xfrm>
            <a:off x="0" y="338959"/>
            <a:ext cx="9590314" cy="2826306"/>
          </a:xfrm>
          <a:prstGeom prst="roundRect">
            <a:avLst/>
          </a:prstGeom>
          <a:solidFill>
            <a:schemeClr val="bg1"/>
          </a:solidFill>
          <a:ln w="57150">
            <a:solidFill>
              <a:schemeClr val="accent1">
                <a:lumMod val="75000"/>
              </a:schemeClr>
            </a:solidFill>
            <a:prstDash val="sysDash"/>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defPPr>
              <a:defRPr lang="en-US"/>
            </a:defPPr>
            <a:lvl1pPr algn="l" rtl="0" eaLnBrk="0" fontAlgn="base" hangingPunct="0">
              <a:spcBef>
                <a:spcPct val="0"/>
              </a:spcBef>
              <a:spcAft>
                <a:spcPct val="0"/>
              </a:spcAft>
              <a:defRPr kern="1200">
                <a:solidFill>
                  <a:schemeClr val="dk1"/>
                </a:solidFill>
                <a:latin typeface="+mn-lt"/>
                <a:ea typeface="+mn-ea"/>
                <a:cs typeface="+mn-cs"/>
              </a:defRPr>
            </a:lvl1pPr>
            <a:lvl2pPr marL="457200" algn="l" rtl="0" eaLnBrk="0" fontAlgn="base" hangingPunct="0">
              <a:spcBef>
                <a:spcPct val="0"/>
              </a:spcBef>
              <a:spcAft>
                <a:spcPct val="0"/>
              </a:spcAft>
              <a:defRPr kern="1200">
                <a:solidFill>
                  <a:schemeClr val="dk1"/>
                </a:solidFill>
                <a:latin typeface="+mn-lt"/>
                <a:ea typeface="+mn-ea"/>
                <a:cs typeface="+mn-cs"/>
              </a:defRPr>
            </a:lvl2pPr>
            <a:lvl3pPr marL="914400" algn="l" rtl="0" eaLnBrk="0" fontAlgn="base" hangingPunct="0">
              <a:spcBef>
                <a:spcPct val="0"/>
              </a:spcBef>
              <a:spcAft>
                <a:spcPct val="0"/>
              </a:spcAft>
              <a:defRPr kern="1200">
                <a:solidFill>
                  <a:schemeClr val="dk1"/>
                </a:solidFill>
                <a:latin typeface="+mn-lt"/>
                <a:ea typeface="+mn-ea"/>
                <a:cs typeface="+mn-cs"/>
              </a:defRPr>
            </a:lvl3pPr>
            <a:lvl4pPr marL="1371600" algn="l" rtl="0" eaLnBrk="0" fontAlgn="base" hangingPunct="0">
              <a:spcBef>
                <a:spcPct val="0"/>
              </a:spcBef>
              <a:spcAft>
                <a:spcPct val="0"/>
              </a:spcAft>
              <a:defRPr kern="1200">
                <a:solidFill>
                  <a:schemeClr val="dk1"/>
                </a:solidFill>
                <a:latin typeface="+mn-lt"/>
                <a:ea typeface="+mn-ea"/>
                <a:cs typeface="+mn-cs"/>
              </a:defRPr>
            </a:lvl4pPr>
            <a:lvl5pPr marL="1828800" algn="l" rtl="0" eaLnBrk="0" fontAlgn="base" hangingPunct="0">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just" eaLnBrk="1" hangingPunct="1">
              <a:buFont typeface="Arial" charset="0"/>
              <a:buNone/>
              <a:defRPr/>
            </a:pP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Em</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thích</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hình</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ảnh</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Mưa</a:t>
            </a:r>
            <a:r>
              <a:rPr lang="en-US" sz="3200" b="1" dirty="0">
                <a:solidFill>
                  <a:srgbClr val="0000FF"/>
                </a:solidFill>
                <a:effectLst>
                  <a:outerShdw blurRad="38100" dist="38100" dir="2700000" algn="tl">
                    <a:srgbClr val="000000">
                      <a:alpha val="43137"/>
                    </a:srgbClr>
                  </a:outerShdw>
                </a:effectLst>
                <a:latin typeface="Times New Roman" pitchFamily="18" charset="0"/>
              </a:rPr>
              <a:t> ù </a:t>
            </a:r>
            <a:r>
              <a:rPr lang="en-US" sz="3200" b="1" dirty="0" err="1">
                <a:solidFill>
                  <a:srgbClr val="0000FF"/>
                </a:solidFill>
                <a:effectLst>
                  <a:outerShdw blurRad="38100" dist="38100" dir="2700000" algn="tl">
                    <a:srgbClr val="000000">
                      <a:alpha val="43137"/>
                    </a:srgbClr>
                  </a:outerShdw>
                </a:effectLst>
                <a:latin typeface="Times New Roman" pitchFamily="18" charset="0"/>
              </a:rPr>
              <a:t>ù</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như</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xay</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lúa</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Có</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thể</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tả</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hình</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ảnh</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này</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như</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sau</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Mưa</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tiếng</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mưa</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rơi</a:t>
            </a:r>
            <a:r>
              <a:rPr lang="en-US" sz="3200" b="1" dirty="0">
                <a:solidFill>
                  <a:srgbClr val="0000FF"/>
                </a:solidFill>
                <a:effectLst>
                  <a:outerShdw blurRad="38100" dist="38100" dir="2700000" algn="tl">
                    <a:srgbClr val="000000">
                      <a:alpha val="43137"/>
                    </a:srgbClr>
                  </a:outerShdw>
                </a:effectLst>
                <a:latin typeface="Times New Roman" pitchFamily="18" charset="0"/>
              </a:rPr>
              <a:t> ù </a:t>
            </a:r>
            <a:r>
              <a:rPr lang="en-US" sz="3200" b="1" dirty="0" err="1">
                <a:solidFill>
                  <a:srgbClr val="0000FF"/>
                </a:solidFill>
                <a:effectLst>
                  <a:outerShdw blurRad="38100" dist="38100" dir="2700000" algn="tl">
                    <a:srgbClr val="000000">
                      <a:alpha val="43137"/>
                    </a:srgbClr>
                  </a:outerShdw>
                </a:effectLst>
                <a:latin typeface="Times New Roman" pitchFamily="18" charset="0"/>
              </a:rPr>
              <a:t>ù</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nghe</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như</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tiếng</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xay</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lúa</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Mưa</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rơi</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trên</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những</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tàu</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lá</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mái</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nhà</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nghe</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lộp</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bộp</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và</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cả</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đất</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trời</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là</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một</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màu</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trắng</a:t>
            </a:r>
            <a:r>
              <a:rPr lang="en-US" sz="3200" b="1" dirty="0">
                <a:solidFill>
                  <a:srgbClr val="0000FF"/>
                </a:solidFill>
                <a:effectLst>
                  <a:outerShdw blurRad="38100" dist="38100" dir="2700000" algn="tl">
                    <a:srgbClr val="000000">
                      <a:alpha val="43137"/>
                    </a:srgbClr>
                  </a:outerShdw>
                </a:effectLst>
                <a:latin typeface="Times New Roman" pitchFamily="18" charset="0"/>
              </a:rPr>
              <a:t> </a:t>
            </a:r>
            <a:r>
              <a:rPr lang="en-US" sz="3200" b="1" dirty="0" err="1">
                <a:solidFill>
                  <a:srgbClr val="0000FF"/>
                </a:solidFill>
                <a:effectLst>
                  <a:outerShdw blurRad="38100" dist="38100" dir="2700000" algn="tl">
                    <a:srgbClr val="000000">
                      <a:alpha val="43137"/>
                    </a:srgbClr>
                  </a:outerShdw>
                </a:effectLst>
                <a:latin typeface="Times New Roman" pitchFamily="18" charset="0"/>
              </a:rPr>
              <a:t>xoá</a:t>
            </a:r>
            <a:r>
              <a:rPr lang="en-US" sz="3200" b="1" dirty="0">
                <a:solidFill>
                  <a:srgbClr val="0000FF"/>
                </a:solidFill>
                <a:effectLst>
                  <a:outerShdw blurRad="38100" dist="38100" dir="2700000" algn="tl">
                    <a:srgbClr val="000000">
                      <a:alpha val="43137"/>
                    </a:srgbClr>
                  </a:outerShdw>
                </a:effectLst>
                <a:latin typeface="Times New Roman" pitchFamily="18" charset="0"/>
              </a:rPr>
              <a:t>.</a:t>
            </a:r>
          </a:p>
        </p:txBody>
      </p:sp>
      <p:sp>
        <p:nvSpPr>
          <p:cNvPr id="11" name="Text Box 5"/>
          <p:cNvSpPr txBox="1">
            <a:spLocks noChangeArrowheads="1"/>
          </p:cNvSpPr>
          <p:nvPr/>
        </p:nvSpPr>
        <p:spPr bwMode="auto">
          <a:xfrm>
            <a:off x="2427514" y="3341847"/>
            <a:ext cx="9579429" cy="2826306"/>
          </a:xfrm>
          <a:prstGeom prst="roundRect">
            <a:avLst/>
          </a:prstGeom>
          <a:solidFill>
            <a:schemeClr val="bg1"/>
          </a:solidFill>
          <a:ln w="57150">
            <a:solidFill>
              <a:schemeClr val="accent1">
                <a:lumMod val="75000"/>
              </a:schemeClr>
            </a:solidFill>
            <a:prstDash val="sysDash"/>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n-US"/>
            </a:defPPr>
            <a:lvl1pPr algn="l" rtl="0" eaLnBrk="0" fontAlgn="base" hangingPunct="0">
              <a:spcBef>
                <a:spcPct val="0"/>
              </a:spcBef>
              <a:spcAft>
                <a:spcPct val="0"/>
              </a:spcAft>
              <a:defRPr kern="1200">
                <a:solidFill>
                  <a:schemeClr val="dk1"/>
                </a:solidFill>
                <a:latin typeface="+mn-lt"/>
                <a:ea typeface="+mn-ea"/>
                <a:cs typeface="+mn-cs"/>
              </a:defRPr>
            </a:lvl1pPr>
            <a:lvl2pPr marL="457200" algn="l" rtl="0" eaLnBrk="0" fontAlgn="base" hangingPunct="0">
              <a:spcBef>
                <a:spcPct val="0"/>
              </a:spcBef>
              <a:spcAft>
                <a:spcPct val="0"/>
              </a:spcAft>
              <a:defRPr kern="1200">
                <a:solidFill>
                  <a:schemeClr val="dk1"/>
                </a:solidFill>
                <a:latin typeface="+mn-lt"/>
                <a:ea typeface="+mn-ea"/>
                <a:cs typeface="+mn-cs"/>
              </a:defRPr>
            </a:lvl2pPr>
            <a:lvl3pPr marL="914400" algn="l" rtl="0" eaLnBrk="0" fontAlgn="base" hangingPunct="0">
              <a:spcBef>
                <a:spcPct val="0"/>
              </a:spcBef>
              <a:spcAft>
                <a:spcPct val="0"/>
              </a:spcAft>
              <a:defRPr kern="1200">
                <a:solidFill>
                  <a:schemeClr val="dk1"/>
                </a:solidFill>
                <a:latin typeface="+mn-lt"/>
                <a:ea typeface="+mn-ea"/>
                <a:cs typeface="+mn-cs"/>
              </a:defRPr>
            </a:lvl3pPr>
            <a:lvl4pPr marL="1371600" algn="l" rtl="0" eaLnBrk="0" fontAlgn="base" hangingPunct="0">
              <a:spcBef>
                <a:spcPct val="0"/>
              </a:spcBef>
              <a:spcAft>
                <a:spcPct val="0"/>
              </a:spcAft>
              <a:defRPr kern="1200">
                <a:solidFill>
                  <a:schemeClr val="dk1"/>
                </a:solidFill>
                <a:latin typeface="+mn-lt"/>
                <a:ea typeface="+mn-ea"/>
                <a:cs typeface="+mn-cs"/>
              </a:defRPr>
            </a:lvl4pPr>
            <a:lvl5pPr marL="1828800" algn="l" rtl="0" eaLnBrk="0" fontAlgn="base" hangingPunct="0">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just" eaLnBrk="1" hangingPunct="1">
              <a:buFont typeface="Arial" charset="0"/>
              <a:buNone/>
              <a:defRPr/>
            </a:pPr>
            <a:r>
              <a:rPr lang="en-US" sz="3200" b="1" dirty="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Em</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thích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hình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ảnh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Sấm</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ghé</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xuống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sân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khanh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khách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cười</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Có</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thể</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tả</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hình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ảnh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này</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như</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sau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Sấm</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rền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vang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rồi</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bỗng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nhiên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đùng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đùng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đoàng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đoàng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làm</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cho</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mọi</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người</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giật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nảy</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mình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tưởng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như</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sấm</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đang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ở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ngoài</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sân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cất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tiếng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cười</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khanh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khách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p>
        </p:txBody>
      </p:sp>
    </p:spTree>
    <p:extLst>
      <p:ext uri="{BB962C8B-B14F-4D97-AF65-F5344CB8AC3E}">
        <p14:creationId xmlns:p14="http://schemas.microsoft.com/office/powerpoint/2010/main" val="1307456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68F85452-4E40-40DC-9526-CC39C4FD4A99}"/>
              </a:ext>
            </a:extLst>
          </p:cNvPr>
          <p:cNvGrpSpPr/>
          <p:nvPr/>
        </p:nvGrpSpPr>
        <p:grpSpPr>
          <a:xfrm rot="511293">
            <a:off x="4264717" y="887774"/>
            <a:ext cx="6216649" cy="5019675"/>
            <a:chOff x="2908301" y="1417638"/>
            <a:chExt cx="6216649" cy="5019675"/>
          </a:xfrm>
        </p:grpSpPr>
        <p:sp>
          <p:nvSpPr>
            <p:cNvPr id="11" name="Freeform 5">
              <a:extLst>
                <a:ext uri="{FF2B5EF4-FFF2-40B4-BE49-F238E27FC236}">
                  <a16:creationId xmlns:a16="http://schemas.microsoft.com/office/drawing/2014/main" id="{81683AAA-366D-49F2-A8CB-69BD44099CC6}"/>
                </a:ext>
              </a:extLst>
            </p:cNvPr>
            <p:cNvSpPr>
              <a:spLocks/>
            </p:cNvSpPr>
            <p:nvPr/>
          </p:nvSpPr>
          <p:spPr bwMode="auto">
            <a:xfrm>
              <a:off x="2908301" y="1417638"/>
              <a:ext cx="6051550" cy="4633913"/>
            </a:xfrm>
            <a:custGeom>
              <a:avLst/>
              <a:gdLst>
                <a:gd name="T0" fmla="*/ 127 w 769"/>
                <a:gd name="T1" fmla="*/ 588 h 588"/>
                <a:gd name="T2" fmla="*/ 9 w 769"/>
                <a:gd name="T3" fmla="*/ 156 h 588"/>
                <a:gd name="T4" fmla="*/ 337 w 769"/>
                <a:gd name="T5" fmla="*/ 43 h 588"/>
                <a:gd name="T6" fmla="*/ 722 w 769"/>
                <a:gd name="T7" fmla="*/ 29 h 588"/>
                <a:gd name="T8" fmla="*/ 765 w 769"/>
                <a:gd name="T9" fmla="*/ 485 h 588"/>
                <a:gd name="T10" fmla="*/ 127 w 769"/>
                <a:gd name="T11" fmla="*/ 588 h 588"/>
              </a:gdLst>
              <a:ahLst/>
              <a:cxnLst>
                <a:cxn ang="0">
                  <a:pos x="T0" y="T1"/>
                </a:cxn>
                <a:cxn ang="0">
                  <a:pos x="T2" y="T3"/>
                </a:cxn>
                <a:cxn ang="0">
                  <a:pos x="T4" y="T5"/>
                </a:cxn>
                <a:cxn ang="0">
                  <a:pos x="T6" y="T7"/>
                </a:cxn>
                <a:cxn ang="0">
                  <a:pos x="T8" y="T9"/>
                </a:cxn>
                <a:cxn ang="0">
                  <a:pos x="T10" y="T11"/>
                </a:cxn>
              </a:cxnLst>
              <a:rect l="0" t="0" r="r" b="b"/>
              <a:pathLst>
                <a:path w="769" h="588">
                  <a:moveTo>
                    <a:pt x="127" y="588"/>
                  </a:moveTo>
                  <a:cubicBezTo>
                    <a:pt x="67" y="461"/>
                    <a:pt x="0" y="179"/>
                    <a:pt x="9" y="156"/>
                  </a:cubicBezTo>
                  <a:cubicBezTo>
                    <a:pt x="21" y="119"/>
                    <a:pt x="168" y="78"/>
                    <a:pt x="337" y="43"/>
                  </a:cubicBezTo>
                  <a:cubicBezTo>
                    <a:pt x="525" y="5"/>
                    <a:pt x="702" y="0"/>
                    <a:pt x="722" y="29"/>
                  </a:cubicBezTo>
                  <a:cubicBezTo>
                    <a:pt x="739" y="53"/>
                    <a:pt x="769" y="323"/>
                    <a:pt x="765" y="485"/>
                  </a:cubicBezTo>
                  <a:lnTo>
                    <a:pt x="127" y="588"/>
                  </a:lnTo>
                  <a:close/>
                </a:path>
              </a:pathLst>
            </a:custGeom>
            <a:solidFill>
              <a:srgbClr val="A66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17" name="Freeform 6">
              <a:extLst>
                <a:ext uri="{FF2B5EF4-FFF2-40B4-BE49-F238E27FC236}">
                  <a16:creationId xmlns:a16="http://schemas.microsoft.com/office/drawing/2014/main" id="{BD9FB5D5-DDCE-4836-ADE3-E8EC6FB05DCE}"/>
                </a:ext>
              </a:extLst>
            </p:cNvPr>
            <p:cNvSpPr>
              <a:spLocks/>
            </p:cNvSpPr>
            <p:nvPr/>
          </p:nvSpPr>
          <p:spPr bwMode="auto">
            <a:xfrm>
              <a:off x="3302000" y="1779588"/>
              <a:ext cx="5232400" cy="3862388"/>
            </a:xfrm>
            <a:custGeom>
              <a:avLst/>
              <a:gdLst>
                <a:gd name="T0" fmla="*/ 105 w 665"/>
                <a:gd name="T1" fmla="*/ 490 h 490"/>
                <a:gd name="T2" fmla="*/ 8 w 665"/>
                <a:gd name="T3" fmla="*/ 137 h 490"/>
                <a:gd name="T4" fmla="*/ 297 w 665"/>
                <a:gd name="T5" fmla="*/ 39 h 490"/>
                <a:gd name="T6" fmla="*/ 637 w 665"/>
                <a:gd name="T7" fmla="*/ 25 h 490"/>
                <a:gd name="T8" fmla="*/ 660 w 665"/>
                <a:gd name="T9" fmla="*/ 399 h 490"/>
                <a:gd name="T10" fmla="*/ 389 w 665"/>
                <a:gd name="T11" fmla="*/ 430 h 490"/>
                <a:gd name="T12" fmla="*/ 105 w 665"/>
                <a:gd name="T13" fmla="*/ 490 h 490"/>
              </a:gdLst>
              <a:ahLst/>
              <a:cxnLst>
                <a:cxn ang="0">
                  <a:pos x="T0" y="T1"/>
                </a:cxn>
                <a:cxn ang="0">
                  <a:pos x="T2" y="T3"/>
                </a:cxn>
                <a:cxn ang="0">
                  <a:pos x="T4" y="T5"/>
                </a:cxn>
                <a:cxn ang="0">
                  <a:pos x="T6" y="T7"/>
                </a:cxn>
                <a:cxn ang="0">
                  <a:pos x="T8" y="T9"/>
                </a:cxn>
                <a:cxn ang="0">
                  <a:pos x="T10" y="T11"/>
                </a:cxn>
                <a:cxn ang="0">
                  <a:pos x="T12" y="T13"/>
                </a:cxn>
              </a:cxnLst>
              <a:rect l="0" t="0" r="r" b="b"/>
              <a:pathLst>
                <a:path w="665" h="490">
                  <a:moveTo>
                    <a:pt x="105" y="490"/>
                  </a:moveTo>
                  <a:cubicBezTo>
                    <a:pt x="53" y="382"/>
                    <a:pt x="0" y="158"/>
                    <a:pt x="8" y="137"/>
                  </a:cubicBezTo>
                  <a:cubicBezTo>
                    <a:pt x="19" y="106"/>
                    <a:pt x="149" y="70"/>
                    <a:pt x="297" y="39"/>
                  </a:cubicBezTo>
                  <a:cubicBezTo>
                    <a:pt x="463" y="5"/>
                    <a:pt x="619" y="0"/>
                    <a:pt x="637" y="25"/>
                  </a:cubicBezTo>
                  <a:cubicBezTo>
                    <a:pt x="652" y="46"/>
                    <a:pt x="665" y="260"/>
                    <a:pt x="660" y="399"/>
                  </a:cubicBezTo>
                  <a:cubicBezTo>
                    <a:pt x="660" y="399"/>
                    <a:pt x="537" y="404"/>
                    <a:pt x="389" y="430"/>
                  </a:cubicBezTo>
                  <a:cubicBezTo>
                    <a:pt x="209" y="462"/>
                    <a:pt x="105" y="490"/>
                    <a:pt x="105" y="490"/>
                  </a:cubicBezTo>
                  <a:close/>
                </a:path>
              </a:pathLst>
            </a:custGeom>
            <a:solidFill>
              <a:srgbClr val="9BC8E7"/>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19" name="Freeform 7">
              <a:extLst>
                <a:ext uri="{FF2B5EF4-FFF2-40B4-BE49-F238E27FC236}">
                  <a16:creationId xmlns:a16="http://schemas.microsoft.com/office/drawing/2014/main" id="{B2A435FF-DEE9-4C8E-81C1-3E251775D960}"/>
                </a:ext>
              </a:extLst>
            </p:cNvPr>
            <p:cNvSpPr>
              <a:spLocks/>
            </p:cNvSpPr>
            <p:nvPr/>
          </p:nvSpPr>
          <p:spPr bwMode="auto">
            <a:xfrm>
              <a:off x="6513513" y="4829175"/>
              <a:ext cx="1187450" cy="614363"/>
            </a:xfrm>
            <a:custGeom>
              <a:avLst/>
              <a:gdLst>
                <a:gd name="T0" fmla="*/ 3 w 151"/>
                <a:gd name="T1" fmla="*/ 45 h 78"/>
                <a:gd name="T2" fmla="*/ 29 w 151"/>
                <a:gd name="T3" fmla="*/ 10 h 78"/>
                <a:gd name="T4" fmla="*/ 120 w 151"/>
                <a:gd name="T5" fmla="*/ 1 h 78"/>
                <a:gd name="T6" fmla="*/ 149 w 151"/>
                <a:gd name="T7" fmla="*/ 32 h 78"/>
                <a:gd name="T8" fmla="*/ 127 w 151"/>
                <a:gd name="T9" fmla="*/ 64 h 78"/>
                <a:gd name="T10" fmla="*/ 29 w 151"/>
                <a:gd name="T11" fmla="*/ 75 h 78"/>
                <a:gd name="T12" fmla="*/ 3 w 151"/>
                <a:gd name="T13" fmla="*/ 45 h 78"/>
              </a:gdLst>
              <a:ahLst/>
              <a:cxnLst>
                <a:cxn ang="0">
                  <a:pos x="T0" y="T1"/>
                </a:cxn>
                <a:cxn ang="0">
                  <a:pos x="T2" y="T3"/>
                </a:cxn>
                <a:cxn ang="0">
                  <a:pos x="T4" y="T5"/>
                </a:cxn>
                <a:cxn ang="0">
                  <a:pos x="T6" y="T7"/>
                </a:cxn>
                <a:cxn ang="0">
                  <a:pos x="T8" y="T9"/>
                </a:cxn>
                <a:cxn ang="0">
                  <a:pos x="T10" y="T11"/>
                </a:cxn>
                <a:cxn ang="0">
                  <a:pos x="T12" y="T13"/>
                </a:cxn>
              </a:cxnLst>
              <a:rect l="0" t="0" r="r" b="b"/>
              <a:pathLst>
                <a:path w="151" h="78">
                  <a:moveTo>
                    <a:pt x="3" y="45"/>
                  </a:moveTo>
                  <a:cubicBezTo>
                    <a:pt x="0" y="26"/>
                    <a:pt x="2" y="16"/>
                    <a:pt x="29" y="10"/>
                  </a:cubicBezTo>
                  <a:cubicBezTo>
                    <a:pt x="63" y="3"/>
                    <a:pt x="93" y="0"/>
                    <a:pt x="120" y="1"/>
                  </a:cubicBezTo>
                  <a:cubicBezTo>
                    <a:pt x="146" y="3"/>
                    <a:pt x="147" y="13"/>
                    <a:pt x="149" y="32"/>
                  </a:cubicBezTo>
                  <a:cubicBezTo>
                    <a:pt x="151" y="53"/>
                    <a:pt x="150" y="62"/>
                    <a:pt x="127" y="64"/>
                  </a:cubicBezTo>
                  <a:cubicBezTo>
                    <a:pt x="107" y="66"/>
                    <a:pt x="49" y="72"/>
                    <a:pt x="29" y="75"/>
                  </a:cubicBezTo>
                  <a:cubicBezTo>
                    <a:pt x="9" y="78"/>
                    <a:pt x="5" y="62"/>
                    <a:pt x="3" y="45"/>
                  </a:cubicBezTo>
                  <a:close/>
                </a:path>
              </a:pathLst>
            </a:custGeom>
            <a:solidFill>
              <a:srgbClr val="FFF9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1" name="Freeform 8">
              <a:extLst>
                <a:ext uri="{FF2B5EF4-FFF2-40B4-BE49-F238E27FC236}">
                  <a16:creationId xmlns:a16="http://schemas.microsoft.com/office/drawing/2014/main" id="{39AF1890-CB23-42B4-8881-3D3A6550AF00}"/>
                </a:ext>
              </a:extLst>
            </p:cNvPr>
            <p:cNvSpPr>
              <a:spLocks/>
            </p:cNvSpPr>
            <p:nvPr/>
          </p:nvSpPr>
          <p:spPr bwMode="auto">
            <a:xfrm>
              <a:off x="6969125" y="4813300"/>
              <a:ext cx="354012" cy="568325"/>
            </a:xfrm>
            <a:custGeom>
              <a:avLst/>
              <a:gdLst>
                <a:gd name="T0" fmla="*/ 0 w 45"/>
                <a:gd name="T1" fmla="*/ 6 h 72"/>
                <a:gd name="T2" fmla="*/ 11 w 45"/>
                <a:gd name="T3" fmla="*/ 72 h 72"/>
                <a:gd name="T4" fmla="*/ 43 w 45"/>
                <a:gd name="T5" fmla="*/ 69 h 72"/>
                <a:gd name="T6" fmla="*/ 33 w 45"/>
                <a:gd name="T7" fmla="*/ 3 h 72"/>
                <a:gd name="T8" fmla="*/ 0 w 45"/>
                <a:gd name="T9" fmla="*/ 6 h 72"/>
              </a:gdLst>
              <a:ahLst/>
              <a:cxnLst>
                <a:cxn ang="0">
                  <a:pos x="T0" y="T1"/>
                </a:cxn>
                <a:cxn ang="0">
                  <a:pos x="T2" y="T3"/>
                </a:cxn>
                <a:cxn ang="0">
                  <a:pos x="T4" y="T5"/>
                </a:cxn>
                <a:cxn ang="0">
                  <a:pos x="T6" y="T7"/>
                </a:cxn>
                <a:cxn ang="0">
                  <a:pos x="T8" y="T9"/>
                </a:cxn>
              </a:cxnLst>
              <a:rect l="0" t="0" r="r" b="b"/>
              <a:pathLst>
                <a:path w="45" h="72">
                  <a:moveTo>
                    <a:pt x="0" y="6"/>
                  </a:moveTo>
                  <a:cubicBezTo>
                    <a:pt x="0" y="6"/>
                    <a:pt x="10" y="39"/>
                    <a:pt x="11" y="72"/>
                  </a:cubicBezTo>
                  <a:cubicBezTo>
                    <a:pt x="11" y="72"/>
                    <a:pt x="29" y="72"/>
                    <a:pt x="43" y="69"/>
                  </a:cubicBezTo>
                  <a:cubicBezTo>
                    <a:pt x="43" y="69"/>
                    <a:pt x="45" y="39"/>
                    <a:pt x="33" y="3"/>
                  </a:cubicBezTo>
                  <a:cubicBezTo>
                    <a:pt x="33" y="3"/>
                    <a:pt x="18" y="0"/>
                    <a:pt x="0" y="6"/>
                  </a:cubicBezTo>
                  <a:close/>
                </a:path>
              </a:pathLst>
            </a:custGeom>
            <a:solidFill>
              <a:srgbClr val="FED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2" name="Freeform 9">
              <a:extLst>
                <a:ext uri="{FF2B5EF4-FFF2-40B4-BE49-F238E27FC236}">
                  <a16:creationId xmlns:a16="http://schemas.microsoft.com/office/drawing/2014/main" id="{1A149948-5F01-4A4C-A525-3D59EF408B63}"/>
                </a:ext>
              </a:extLst>
            </p:cNvPr>
            <p:cNvSpPr>
              <a:spLocks/>
            </p:cNvSpPr>
            <p:nvPr/>
          </p:nvSpPr>
          <p:spPr bwMode="auto">
            <a:xfrm>
              <a:off x="4584700" y="5405438"/>
              <a:ext cx="849312" cy="433388"/>
            </a:xfrm>
            <a:custGeom>
              <a:avLst/>
              <a:gdLst>
                <a:gd name="T0" fmla="*/ 0 w 108"/>
                <a:gd name="T1" fmla="*/ 13 h 55"/>
                <a:gd name="T2" fmla="*/ 85 w 108"/>
                <a:gd name="T3" fmla="*/ 2 h 55"/>
                <a:gd name="T4" fmla="*/ 104 w 108"/>
                <a:gd name="T5" fmla="*/ 18 h 55"/>
                <a:gd name="T6" fmla="*/ 90 w 108"/>
                <a:gd name="T7" fmla="*/ 40 h 55"/>
                <a:gd name="T8" fmla="*/ 9 w 108"/>
                <a:gd name="T9" fmla="*/ 55 h 55"/>
                <a:gd name="T10" fmla="*/ 0 w 108"/>
                <a:gd name="T11" fmla="*/ 13 h 55"/>
              </a:gdLst>
              <a:ahLst/>
              <a:cxnLst>
                <a:cxn ang="0">
                  <a:pos x="T0" y="T1"/>
                </a:cxn>
                <a:cxn ang="0">
                  <a:pos x="T2" y="T3"/>
                </a:cxn>
                <a:cxn ang="0">
                  <a:pos x="T4" y="T5"/>
                </a:cxn>
                <a:cxn ang="0">
                  <a:pos x="T6" y="T7"/>
                </a:cxn>
                <a:cxn ang="0">
                  <a:pos x="T8" y="T9"/>
                </a:cxn>
                <a:cxn ang="0">
                  <a:pos x="T10" y="T11"/>
                </a:cxn>
              </a:cxnLst>
              <a:rect l="0" t="0" r="r" b="b"/>
              <a:pathLst>
                <a:path w="108" h="55">
                  <a:moveTo>
                    <a:pt x="0" y="13"/>
                  </a:moveTo>
                  <a:cubicBezTo>
                    <a:pt x="0" y="13"/>
                    <a:pt x="48" y="0"/>
                    <a:pt x="85" y="2"/>
                  </a:cubicBezTo>
                  <a:cubicBezTo>
                    <a:pt x="85" y="2"/>
                    <a:pt x="100" y="2"/>
                    <a:pt x="104" y="18"/>
                  </a:cubicBezTo>
                  <a:cubicBezTo>
                    <a:pt x="108" y="38"/>
                    <a:pt x="90" y="40"/>
                    <a:pt x="90" y="40"/>
                  </a:cubicBezTo>
                  <a:cubicBezTo>
                    <a:pt x="90" y="40"/>
                    <a:pt x="46" y="43"/>
                    <a:pt x="9" y="55"/>
                  </a:cubicBezTo>
                  <a:lnTo>
                    <a:pt x="0" y="13"/>
                  </a:ln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3" name="Freeform 10">
              <a:extLst>
                <a:ext uri="{FF2B5EF4-FFF2-40B4-BE49-F238E27FC236}">
                  <a16:creationId xmlns:a16="http://schemas.microsoft.com/office/drawing/2014/main" id="{A2A49F06-D064-4D1E-B966-3882E79F4454}"/>
                </a:ext>
              </a:extLst>
            </p:cNvPr>
            <p:cNvSpPr>
              <a:spLocks/>
            </p:cNvSpPr>
            <p:nvPr/>
          </p:nvSpPr>
          <p:spPr bwMode="auto">
            <a:xfrm>
              <a:off x="4443413" y="5483225"/>
              <a:ext cx="354012" cy="379413"/>
            </a:xfrm>
            <a:custGeom>
              <a:avLst/>
              <a:gdLst>
                <a:gd name="T0" fmla="*/ 30 w 45"/>
                <a:gd name="T1" fmla="*/ 44 h 48"/>
                <a:gd name="T2" fmla="*/ 5 w 45"/>
                <a:gd name="T3" fmla="*/ 30 h 48"/>
                <a:gd name="T4" fmla="*/ 15 w 45"/>
                <a:gd name="T5" fmla="*/ 3 h 48"/>
                <a:gd name="T6" fmla="*/ 41 w 45"/>
                <a:gd name="T7" fmla="*/ 17 h 48"/>
                <a:gd name="T8" fmla="*/ 30 w 45"/>
                <a:gd name="T9" fmla="*/ 44 h 48"/>
              </a:gdLst>
              <a:ahLst/>
              <a:cxnLst>
                <a:cxn ang="0">
                  <a:pos x="T0" y="T1"/>
                </a:cxn>
                <a:cxn ang="0">
                  <a:pos x="T2" y="T3"/>
                </a:cxn>
                <a:cxn ang="0">
                  <a:pos x="T4" y="T5"/>
                </a:cxn>
                <a:cxn ang="0">
                  <a:pos x="T6" y="T7"/>
                </a:cxn>
                <a:cxn ang="0">
                  <a:pos x="T8" y="T9"/>
                </a:cxn>
              </a:cxnLst>
              <a:rect l="0" t="0" r="r" b="b"/>
              <a:pathLst>
                <a:path w="45" h="48">
                  <a:moveTo>
                    <a:pt x="30" y="44"/>
                  </a:moveTo>
                  <a:cubicBezTo>
                    <a:pt x="20" y="48"/>
                    <a:pt x="9" y="41"/>
                    <a:pt x="5" y="30"/>
                  </a:cubicBezTo>
                  <a:cubicBezTo>
                    <a:pt x="0" y="19"/>
                    <a:pt x="5" y="7"/>
                    <a:pt x="15" y="3"/>
                  </a:cubicBezTo>
                  <a:cubicBezTo>
                    <a:pt x="25" y="0"/>
                    <a:pt x="36" y="6"/>
                    <a:pt x="41" y="17"/>
                  </a:cubicBezTo>
                  <a:cubicBezTo>
                    <a:pt x="45" y="28"/>
                    <a:pt x="40" y="40"/>
                    <a:pt x="30" y="44"/>
                  </a:cubicBez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4" name="Freeform 11">
              <a:extLst>
                <a:ext uri="{FF2B5EF4-FFF2-40B4-BE49-F238E27FC236}">
                  <a16:creationId xmlns:a16="http://schemas.microsoft.com/office/drawing/2014/main" id="{75CC0419-578E-4DD8-8428-797577B125D3}"/>
                </a:ext>
              </a:extLst>
            </p:cNvPr>
            <p:cNvSpPr>
              <a:spLocks/>
            </p:cNvSpPr>
            <p:nvPr/>
          </p:nvSpPr>
          <p:spPr bwMode="auto">
            <a:xfrm>
              <a:off x="5553075" y="5278438"/>
              <a:ext cx="849312" cy="433388"/>
            </a:xfrm>
            <a:custGeom>
              <a:avLst/>
              <a:gdLst>
                <a:gd name="T0" fmla="*/ 0 w 108"/>
                <a:gd name="T1" fmla="*/ 13 h 55"/>
                <a:gd name="T2" fmla="*/ 85 w 108"/>
                <a:gd name="T3" fmla="*/ 2 h 55"/>
                <a:gd name="T4" fmla="*/ 104 w 108"/>
                <a:gd name="T5" fmla="*/ 19 h 55"/>
                <a:gd name="T6" fmla="*/ 89 w 108"/>
                <a:gd name="T7" fmla="*/ 41 h 55"/>
                <a:gd name="T8" fmla="*/ 9 w 108"/>
                <a:gd name="T9" fmla="*/ 55 h 55"/>
                <a:gd name="T10" fmla="*/ 0 w 108"/>
                <a:gd name="T11" fmla="*/ 13 h 55"/>
              </a:gdLst>
              <a:ahLst/>
              <a:cxnLst>
                <a:cxn ang="0">
                  <a:pos x="T0" y="T1"/>
                </a:cxn>
                <a:cxn ang="0">
                  <a:pos x="T2" y="T3"/>
                </a:cxn>
                <a:cxn ang="0">
                  <a:pos x="T4" y="T5"/>
                </a:cxn>
                <a:cxn ang="0">
                  <a:pos x="T6" y="T7"/>
                </a:cxn>
                <a:cxn ang="0">
                  <a:pos x="T8" y="T9"/>
                </a:cxn>
                <a:cxn ang="0">
                  <a:pos x="T10" y="T11"/>
                </a:cxn>
              </a:cxnLst>
              <a:rect l="0" t="0" r="r" b="b"/>
              <a:pathLst>
                <a:path w="108" h="55">
                  <a:moveTo>
                    <a:pt x="0" y="13"/>
                  </a:moveTo>
                  <a:cubicBezTo>
                    <a:pt x="0" y="13"/>
                    <a:pt x="48" y="0"/>
                    <a:pt x="85" y="2"/>
                  </a:cubicBezTo>
                  <a:cubicBezTo>
                    <a:pt x="85" y="2"/>
                    <a:pt x="100" y="2"/>
                    <a:pt x="104" y="19"/>
                  </a:cubicBezTo>
                  <a:cubicBezTo>
                    <a:pt x="108" y="38"/>
                    <a:pt x="89" y="41"/>
                    <a:pt x="89" y="41"/>
                  </a:cubicBezTo>
                  <a:cubicBezTo>
                    <a:pt x="89" y="41"/>
                    <a:pt x="46" y="43"/>
                    <a:pt x="9" y="55"/>
                  </a:cubicBezTo>
                  <a:lnTo>
                    <a:pt x="0" y="13"/>
                  </a:ln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5" name="Freeform 12">
              <a:extLst>
                <a:ext uri="{FF2B5EF4-FFF2-40B4-BE49-F238E27FC236}">
                  <a16:creationId xmlns:a16="http://schemas.microsoft.com/office/drawing/2014/main" id="{BCA8EFB2-09EA-473B-8B84-F69ECE39F8E9}"/>
                </a:ext>
              </a:extLst>
            </p:cNvPr>
            <p:cNvSpPr>
              <a:spLocks/>
            </p:cNvSpPr>
            <p:nvPr/>
          </p:nvSpPr>
          <p:spPr bwMode="auto">
            <a:xfrm>
              <a:off x="5411788" y="5357813"/>
              <a:ext cx="346075" cy="377825"/>
            </a:xfrm>
            <a:custGeom>
              <a:avLst/>
              <a:gdLst>
                <a:gd name="T0" fmla="*/ 30 w 44"/>
                <a:gd name="T1" fmla="*/ 44 h 48"/>
                <a:gd name="T2" fmla="*/ 4 w 44"/>
                <a:gd name="T3" fmla="*/ 30 h 48"/>
                <a:gd name="T4" fmla="*/ 15 w 44"/>
                <a:gd name="T5" fmla="*/ 3 h 48"/>
                <a:gd name="T6" fmla="*/ 40 w 44"/>
                <a:gd name="T7" fmla="*/ 17 h 48"/>
                <a:gd name="T8" fmla="*/ 30 w 44"/>
                <a:gd name="T9" fmla="*/ 44 h 48"/>
              </a:gdLst>
              <a:ahLst/>
              <a:cxnLst>
                <a:cxn ang="0">
                  <a:pos x="T0" y="T1"/>
                </a:cxn>
                <a:cxn ang="0">
                  <a:pos x="T2" y="T3"/>
                </a:cxn>
                <a:cxn ang="0">
                  <a:pos x="T4" y="T5"/>
                </a:cxn>
                <a:cxn ang="0">
                  <a:pos x="T6" y="T7"/>
                </a:cxn>
                <a:cxn ang="0">
                  <a:pos x="T8" y="T9"/>
                </a:cxn>
              </a:cxnLst>
              <a:rect l="0" t="0" r="r" b="b"/>
              <a:pathLst>
                <a:path w="44" h="48">
                  <a:moveTo>
                    <a:pt x="30" y="44"/>
                  </a:moveTo>
                  <a:cubicBezTo>
                    <a:pt x="20" y="48"/>
                    <a:pt x="8" y="42"/>
                    <a:pt x="4" y="30"/>
                  </a:cubicBezTo>
                  <a:cubicBezTo>
                    <a:pt x="0" y="19"/>
                    <a:pt x="5" y="7"/>
                    <a:pt x="15" y="3"/>
                  </a:cubicBezTo>
                  <a:cubicBezTo>
                    <a:pt x="25" y="0"/>
                    <a:pt x="36" y="6"/>
                    <a:pt x="40" y="17"/>
                  </a:cubicBezTo>
                  <a:cubicBezTo>
                    <a:pt x="44" y="29"/>
                    <a:pt x="40" y="41"/>
                    <a:pt x="30" y="44"/>
                  </a:cubicBezTo>
                  <a:close/>
                </a:path>
              </a:pathLst>
            </a:custGeom>
            <a:solidFill>
              <a:srgbClr val="FFF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6" name="Freeform 13">
              <a:extLst>
                <a:ext uri="{FF2B5EF4-FFF2-40B4-BE49-F238E27FC236}">
                  <a16:creationId xmlns:a16="http://schemas.microsoft.com/office/drawing/2014/main" id="{A34E9843-2B66-493B-962E-C2E3F19CEA57}"/>
                </a:ext>
              </a:extLst>
            </p:cNvPr>
            <p:cNvSpPr>
              <a:spLocks/>
            </p:cNvSpPr>
            <p:nvPr/>
          </p:nvSpPr>
          <p:spPr bwMode="auto">
            <a:xfrm>
              <a:off x="3632200" y="5121275"/>
              <a:ext cx="5492750" cy="1316038"/>
            </a:xfrm>
            <a:custGeom>
              <a:avLst/>
              <a:gdLst>
                <a:gd name="T0" fmla="*/ 28 w 698"/>
                <a:gd name="T1" fmla="*/ 167 h 167"/>
                <a:gd name="T2" fmla="*/ 0 w 698"/>
                <a:gd name="T3" fmla="*/ 113 h 167"/>
                <a:gd name="T4" fmla="*/ 698 w 698"/>
                <a:gd name="T5" fmla="*/ 0 h 167"/>
                <a:gd name="T6" fmla="*/ 687 w 698"/>
                <a:gd name="T7" fmla="*/ 60 h 167"/>
                <a:gd name="T8" fmla="*/ 28 w 698"/>
                <a:gd name="T9" fmla="*/ 167 h 167"/>
              </a:gdLst>
              <a:ahLst/>
              <a:cxnLst>
                <a:cxn ang="0">
                  <a:pos x="T0" y="T1"/>
                </a:cxn>
                <a:cxn ang="0">
                  <a:pos x="T2" y="T3"/>
                </a:cxn>
                <a:cxn ang="0">
                  <a:pos x="T4" y="T5"/>
                </a:cxn>
                <a:cxn ang="0">
                  <a:pos x="T6" y="T7"/>
                </a:cxn>
                <a:cxn ang="0">
                  <a:pos x="T8" y="T9"/>
                </a:cxn>
              </a:cxnLst>
              <a:rect l="0" t="0" r="r" b="b"/>
              <a:pathLst>
                <a:path w="698" h="167">
                  <a:moveTo>
                    <a:pt x="28" y="167"/>
                  </a:moveTo>
                  <a:cubicBezTo>
                    <a:pt x="28" y="167"/>
                    <a:pt x="18" y="145"/>
                    <a:pt x="0" y="113"/>
                  </a:cubicBezTo>
                  <a:cubicBezTo>
                    <a:pt x="0" y="113"/>
                    <a:pt x="341" y="18"/>
                    <a:pt x="698" y="0"/>
                  </a:cubicBezTo>
                  <a:cubicBezTo>
                    <a:pt x="698" y="0"/>
                    <a:pt x="690" y="36"/>
                    <a:pt x="687" y="60"/>
                  </a:cubicBezTo>
                  <a:cubicBezTo>
                    <a:pt x="687" y="60"/>
                    <a:pt x="367" y="81"/>
                    <a:pt x="28" y="167"/>
                  </a:cubicBezTo>
                  <a:close/>
                </a:path>
              </a:pathLst>
            </a:custGeom>
            <a:solidFill>
              <a:srgbClr val="7A44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pic>
        <p:nvPicPr>
          <p:cNvPr id="5" name="图片 4">
            <a:extLst>
              <a:ext uri="{FF2B5EF4-FFF2-40B4-BE49-F238E27FC236}">
                <a16:creationId xmlns:a16="http://schemas.microsoft.com/office/drawing/2014/main" id="{34E4DB84-B045-4A9D-A1A5-0C50204A2B16}"/>
              </a:ext>
            </a:extLst>
          </p:cNvPr>
          <p:cNvPicPr>
            <a:picLocks noChangeAspect="1"/>
          </p:cNvPicPr>
          <p:nvPr/>
        </p:nvPicPr>
        <p:blipFill>
          <a:blip r:embed="rId4"/>
          <a:stretch>
            <a:fillRect/>
          </a:stretch>
        </p:blipFill>
        <p:spPr>
          <a:xfrm>
            <a:off x="7102279" y="279208"/>
            <a:ext cx="1716405" cy="852762"/>
          </a:xfrm>
          <a:prstGeom prst="rect">
            <a:avLst/>
          </a:prstGeom>
        </p:spPr>
      </p:pic>
      <p:pic>
        <p:nvPicPr>
          <p:cNvPr id="6" name="图片 5">
            <a:extLst>
              <a:ext uri="{FF2B5EF4-FFF2-40B4-BE49-F238E27FC236}">
                <a16:creationId xmlns:a16="http://schemas.microsoft.com/office/drawing/2014/main" id="{52F2F716-FC10-439B-9750-FE016B5B8FD9}"/>
              </a:ext>
            </a:extLst>
          </p:cNvPr>
          <p:cNvPicPr>
            <a:picLocks noChangeAspect="1"/>
          </p:cNvPicPr>
          <p:nvPr/>
        </p:nvPicPr>
        <p:blipFill>
          <a:blip r:embed="rId4"/>
          <a:stretch>
            <a:fillRect/>
          </a:stretch>
        </p:blipFill>
        <p:spPr>
          <a:xfrm>
            <a:off x="3252219" y="354957"/>
            <a:ext cx="1716405" cy="852762"/>
          </a:xfrm>
          <a:prstGeom prst="rect">
            <a:avLst/>
          </a:prstGeom>
        </p:spPr>
      </p:pic>
      <p:pic>
        <p:nvPicPr>
          <p:cNvPr id="13" name="图片 12">
            <a:extLst>
              <a:ext uri="{FF2B5EF4-FFF2-40B4-BE49-F238E27FC236}">
                <a16:creationId xmlns:a16="http://schemas.microsoft.com/office/drawing/2014/main" id="{B0F37AC8-9243-43BA-92A4-C5A61AD565CD}"/>
              </a:ext>
            </a:extLst>
          </p:cNvPr>
          <p:cNvPicPr>
            <a:picLocks noChangeAspect="1"/>
          </p:cNvPicPr>
          <p:nvPr/>
        </p:nvPicPr>
        <p:blipFill>
          <a:blip r:embed="rId5"/>
          <a:stretch>
            <a:fillRect/>
          </a:stretch>
        </p:blipFill>
        <p:spPr>
          <a:xfrm>
            <a:off x="8905169" y="261395"/>
            <a:ext cx="1297339" cy="1602895"/>
          </a:xfrm>
          <a:prstGeom prst="rect">
            <a:avLst/>
          </a:prstGeom>
        </p:spPr>
      </p:pic>
      <p:pic>
        <p:nvPicPr>
          <p:cNvPr id="15" name="图片 14">
            <a:extLst>
              <a:ext uri="{FF2B5EF4-FFF2-40B4-BE49-F238E27FC236}">
                <a16:creationId xmlns:a16="http://schemas.microsoft.com/office/drawing/2014/main" id="{F46EBD98-BC44-48BE-AB5F-557172BE7F58}"/>
              </a:ext>
            </a:extLst>
          </p:cNvPr>
          <p:cNvPicPr>
            <a:picLocks noChangeAspect="1"/>
          </p:cNvPicPr>
          <p:nvPr/>
        </p:nvPicPr>
        <p:blipFill>
          <a:blip r:embed="rId6"/>
          <a:stretch>
            <a:fillRect/>
          </a:stretch>
        </p:blipFill>
        <p:spPr>
          <a:xfrm>
            <a:off x="9979325" y="3989343"/>
            <a:ext cx="2212675" cy="2079929"/>
          </a:xfrm>
          <a:prstGeom prst="rect">
            <a:avLst/>
          </a:prstGeom>
        </p:spPr>
      </p:pic>
      <p:pic>
        <p:nvPicPr>
          <p:cNvPr id="29" name="图片 23">
            <a:extLst>
              <a:ext uri="{FF2B5EF4-FFF2-40B4-BE49-F238E27FC236}">
                <a16:creationId xmlns:a16="http://schemas.microsoft.com/office/drawing/2014/main" id="{9DAE39EE-51C3-4844-83CA-69213B7BE24E}"/>
              </a:ext>
            </a:extLst>
          </p:cNvPr>
          <p:cNvPicPr>
            <a:picLocks noChangeAspect="1"/>
          </p:cNvPicPr>
          <p:nvPr/>
        </p:nvPicPr>
        <p:blipFill>
          <a:blip r:embed="rId7"/>
          <a:stretch>
            <a:fillRect/>
          </a:stretch>
        </p:blipFill>
        <p:spPr>
          <a:xfrm>
            <a:off x="3961934" y="4908238"/>
            <a:ext cx="6958584" cy="1709481"/>
          </a:xfrm>
          <a:prstGeom prst="rect">
            <a:avLst/>
          </a:prstGeom>
        </p:spPr>
      </p:pic>
      <p:pic>
        <p:nvPicPr>
          <p:cNvPr id="30" name="图片 19">
            <a:extLst>
              <a:ext uri="{FF2B5EF4-FFF2-40B4-BE49-F238E27FC236}">
                <a16:creationId xmlns:a16="http://schemas.microsoft.com/office/drawing/2014/main" id="{D47A3504-2B43-44B4-958A-AD4558C23806}"/>
              </a:ext>
            </a:extLst>
          </p:cNvPr>
          <p:cNvPicPr>
            <a:picLocks noChangeAspect="1"/>
          </p:cNvPicPr>
          <p:nvPr/>
        </p:nvPicPr>
        <p:blipFill>
          <a:blip r:embed="rId8"/>
          <a:stretch>
            <a:fillRect/>
          </a:stretch>
        </p:blipFill>
        <p:spPr>
          <a:xfrm>
            <a:off x="2747385" y="2843157"/>
            <a:ext cx="2429098" cy="4198081"/>
          </a:xfrm>
          <a:prstGeom prst="rect">
            <a:avLst/>
          </a:prstGeom>
        </p:spPr>
      </p:pic>
      <p:sp>
        <p:nvSpPr>
          <p:cNvPr id="31" name="标题 1">
            <a:extLst>
              <a:ext uri="{FF2B5EF4-FFF2-40B4-BE49-F238E27FC236}">
                <a16:creationId xmlns:a16="http://schemas.microsoft.com/office/drawing/2014/main" id="{CE40B8A6-E06D-4906-A170-E868667DEBC5}"/>
              </a:ext>
            </a:extLst>
          </p:cNvPr>
          <p:cNvSpPr txBox="1">
            <a:spLocks/>
          </p:cNvSpPr>
          <p:nvPr/>
        </p:nvSpPr>
        <p:spPr>
          <a:xfrm>
            <a:off x="4612301" y="2618931"/>
            <a:ext cx="5657851" cy="1325563"/>
          </a:xfrm>
          <a:prstGeom prst="rect">
            <a:avLst/>
          </a:prstGeom>
        </p:spPr>
        <p:txBody>
          <a:bodyPr vert="horz" lIns="91440" tIns="45720" rIns="91440" bIns="45720" rtlCol="0" anchor="b">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zh-CN" sz="6600" b="1" dirty="0" err="1">
                <a:ln w="11430"/>
                <a:effectLst>
                  <a:outerShdw blurRad="50800" dist="39000" dir="5460000" algn="tl">
                    <a:srgbClr val="000000">
                      <a:alpha val="38000"/>
                    </a:srgbClr>
                  </a:outerShdw>
                </a:effectLst>
                <a:latin typeface="#9Slide03 AmpleSoft Bold" pitchFamily="2" charset="0"/>
                <a:ea typeface="小白" panose="02010601030101010101" pitchFamily="2" charset="-122"/>
              </a:rPr>
              <a:t>Chúc</a:t>
            </a:r>
            <a:r>
              <a:rPr lang="en-US" altLang="zh-CN" sz="6600" b="1" dirty="0">
                <a:ln w="11430"/>
                <a:effectLst>
                  <a:outerShdw blurRad="50800" dist="39000" dir="5460000" algn="tl">
                    <a:srgbClr val="000000">
                      <a:alpha val="38000"/>
                    </a:srgbClr>
                  </a:outerShdw>
                </a:effectLst>
                <a:latin typeface="#9Slide03 AmpleSoft Bold" pitchFamily="2" charset="0"/>
                <a:ea typeface="小白" panose="02010601030101010101" pitchFamily="2" charset="-122"/>
              </a:rPr>
              <a:t> </a:t>
            </a:r>
            <a:r>
              <a:rPr lang="en-US" altLang="zh-CN" sz="6600" b="1" dirty="0" err="1">
                <a:ln w="11430"/>
                <a:effectLst>
                  <a:outerShdw blurRad="50800" dist="39000" dir="5460000" algn="tl">
                    <a:srgbClr val="000000">
                      <a:alpha val="38000"/>
                    </a:srgbClr>
                  </a:outerShdw>
                </a:effectLst>
                <a:latin typeface="#9Slide03 AmpleSoft Bold" pitchFamily="2" charset="0"/>
                <a:ea typeface="小白" panose="02010601030101010101" pitchFamily="2" charset="-122"/>
              </a:rPr>
              <a:t>các</a:t>
            </a:r>
            <a:r>
              <a:rPr lang="en-US" altLang="zh-CN" sz="6600" b="1" dirty="0">
                <a:ln w="11430"/>
                <a:effectLst>
                  <a:outerShdw blurRad="50800" dist="39000" dir="5460000" algn="tl">
                    <a:srgbClr val="000000">
                      <a:alpha val="38000"/>
                    </a:srgbClr>
                  </a:outerShdw>
                </a:effectLst>
                <a:latin typeface="#9Slide03 AmpleSoft Bold" pitchFamily="2" charset="0"/>
                <a:ea typeface="小白" panose="02010601030101010101" pitchFamily="2" charset="-122"/>
              </a:rPr>
              <a:t> </a:t>
            </a:r>
          </a:p>
          <a:p>
            <a:r>
              <a:rPr lang="en-US" altLang="zh-CN" sz="6600" b="1" dirty="0" err="1">
                <a:ln w="11430"/>
                <a:effectLst>
                  <a:outerShdw blurRad="50800" dist="39000" dir="5460000" algn="tl">
                    <a:srgbClr val="000000">
                      <a:alpha val="38000"/>
                    </a:srgbClr>
                  </a:outerShdw>
                </a:effectLst>
                <a:latin typeface="#9Slide03 AmpleSoft Bold" pitchFamily="2" charset="0"/>
                <a:ea typeface="小白" panose="02010601030101010101" pitchFamily="2" charset="-122"/>
              </a:rPr>
              <a:t>em</a:t>
            </a:r>
            <a:r>
              <a:rPr lang="en-US" altLang="zh-CN" sz="6600" b="1" dirty="0">
                <a:ln w="11430"/>
                <a:effectLst>
                  <a:outerShdw blurRad="50800" dist="39000" dir="5460000" algn="tl">
                    <a:srgbClr val="000000">
                      <a:alpha val="38000"/>
                    </a:srgbClr>
                  </a:outerShdw>
                </a:effectLst>
                <a:latin typeface="#9Slide03 AmpleSoft Bold" pitchFamily="2" charset="0"/>
                <a:ea typeface="小白" panose="02010601030101010101" pitchFamily="2" charset="-122"/>
              </a:rPr>
              <a:t> </a:t>
            </a:r>
            <a:r>
              <a:rPr lang="en-US" altLang="zh-CN" sz="6600" b="1" dirty="0" err="1">
                <a:ln w="11430"/>
                <a:effectLst>
                  <a:outerShdw blurRad="50800" dist="39000" dir="5460000" algn="tl">
                    <a:srgbClr val="000000">
                      <a:alpha val="38000"/>
                    </a:srgbClr>
                  </a:outerShdw>
                </a:effectLst>
                <a:latin typeface="#9Slide03 AmpleSoft Bold" pitchFamily="2" charset="0"/>
                <a:ea typeface="小白" panose="02010601030101010101" pitchFamily="2" charset="-122"/>
              </a:rPr>
              <a:t>học</a:t>
            </a:r>
            <a:r>
              <a:rPr lang="en-US" altLang="zh-CN" sz="6600" b="1" dirty="0">
                <a:ln w="11430"/>
                <a:effectLst>
                  <a:outerShdw blurRad="50800" dist="39000" dir="5460000" algn="tl">
                    <a:srgbClr val="000000">
                      <a:alpha val="38000"/>
                    </a:srgbClr>
                  </a:outerShdw>
                </a:effectLst>
                <a:latin typeface="#9Slide03 AmpleSoft Bold" pitchFamily="2" charset="0"/>
                <a:ea typeface="小白" panose="02010601030101010101" pitchFamily="2" charset="-122"/>
              </a:rPr>
              <a:t> </a:t>
            </a:r>
            <a:r>
              <a:rPr lang="en-US" altLang="zh-CN" sz="6600" b="1" dirty="0" err="1">
                <a:ln w="11430"/>
                <a:effectLst>
                  <a:outerShdw blurRad="50800" dist="39000" dir="5460000" algn="tl">
                    <a:srgbClr val="000000">
                      <a:alpha val="38000"/>
                    </a:srgbClr>
                  </a:outerShdw>
                </a:effectLst>
                <a:latin typeface="#9Slide03 AmpleSoft Bold" pitchFamily="2" charset="0"/>
                <a:ea typeface="小白" panose="02010601030101010101" pitchFamily="2" charset="-122"/>
              </a:rPr>
              <a:t>tốt</a:t>
            </a:r>
            <a:endParaRPr lang="zh-CN" altLang="en-US" sz="6600" b="1" dirty="0">
              <a:ln w="11430"/>
              <a:effectLst>
                <a:outerShdw blurRad="50800" dist="39000" dir="5460000" algn="tl">
                  <a:srgbClr val="000000">
                    <a:alpha val="38000"/>
                  </a:srgbClr>
                </a:outerShdw>
              </a:effectLst>
              <a:latin typeface="#9Slide03 AmpleSoft Bold" pitchFamily="2" charset="0"/>
              <a:ea typeface="小白" panose="02010601030101010101" pitchFamily="2" charset="-122"/>
            </a:endParaRPr>
          </a:p>
        </p:txBody>
      </p:sp>
    </p:spTree>
    <p:extLst>
      <p:ext uri="{BB962C8B-B14F-4D97-AF65-F5344CB8AC3E}">
        <p14:creationId xmlns:p14="http://schemas.microsoft.com/office/powerpoint/2010/main" val="4118545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7651" y="5191125"/>
            <a:ext cx="6477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158">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2434" y="5246688"/>
            <a:ext cx="1181100"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vuidehoc">
            <a:hlinkClick r:id="" action="ppaction://media"/>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700" y="-5032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4" descr="Hình ảnh hoa phượng đẹp ý nghĩa về loài hoa phượ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2467" y="1514476"/>
            <a:ext cx="6792384"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1a">
            <a:hlinkClick r:id="rId7" action="ppaction://hlinksldjump"/>
          </p:cNvPr>
          <p:cNvPicPr>
            <a:picLocks noChangeAspect="1"/>
          </p:cNvPicPr>
          <p:nvPr/>
        </p:nvPicPr>
        <p:blipFill>
          <a:blip r:embed="rId8"/>
          <a:stretch>
            <a:fillRect/>
          </a:stretch>
        </p:blipFill>
        <p:spPr>
          <a:xfrm>
            <a:off x="3981615" y="1629070"/>
            <a:ext cx="3131295" cy="1993236"/>
          </a:xfrm>
          <a:prstGeom prst="flowChartPunchedCard">
            <a:avLst/>
          </a:prstGeom>
          <a:ln w="57150">
            <a:solidFill>
              <a:srgbClr val="7D4C18"/>
            </a:solidFill>
          </a:ln>
        </p:spPr>
      </p:pic>
      <p:pic>
        <p:nvPicPr>
          <p:cNvPr id="14343" name="Picture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699" y="617538"/>
            <a:ext cx="12052300" cy="610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2a">
            <a:hlinkClick r:id="rId10" action="ppaction://hlinksldjump"/>
          </p:cNvPr>
          <p:cNvPicPr>
            <a:picLocks noChangeAspect="1"/>
          </p:cNvPicPr>
          <p:nvPr/>
        </p:nvPicPr>
        <p:blipFill>
          <a:blip r:embed="rId11"/>
          <a:stretch>
            <a:fillRect/>
          </a:stretch>
        </p:blipFill>
        <p:spPr>
          <a:xfrm>
            <a:off x="7357247" y="1629070"/>
            <a:ext cx="3131295" cy="1979334"/>
          </a:xfrm>
          <a:prstGeom prst="snip1Rect">
            <a:avLst/>
          </a:prstGeom>
          <a:ln w="76200">
            <a:solidFill>
              <a:srgbClr val="7D4C18"/>
            </a:solidFill>
          </a:ln>
        </p:spPr>
      </p:pic>
      <p:pic>
        <p:nvPicPr>
          <p:cNvPr id="23" name="3a">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008968" y="3671889"/>
            <a:ext cx="3026833" cy="2060575"/>
          </a:xfrm>
          <a:prstGeom prst="rect">
            <a:avLst/>
          </a:prstGeom>
          <a:noFill/>
          <a:ln w="57150">
            <a:solidFill>
              <a:srgbClr val="7D4C18"/>
            </a:solidFill>
            <a:miter lim="800000"/>
            <a:headEnd/>
            <a:tailEnd/>
          </a:ln>
          <a:extLst>
            <a:ext uri="{909E8E84-426E-40DD-AFC4-6F175D3DCCD1}">
              <a14:hiddenFill xmlns:a14="http://schemas.microsoft.com/office/drawing/2010/main">
                <a:solidFill>
                  <a:srgbClr val="FFFFFF"/>
                </a:solidFill>
              </a14:hiddenFill>
            </a:ext>
          </a:extLst>
        </p:spPr>
      </p:pic>
      <p:pic>
        <p:nvPicPr>
          <p:cNvPr id="24" name="4a">
            <a:hlinkClick r:id="rId14" action="ppaction://hlinksldjump"/>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7332134" y="3671888"/>
            <a:ext cx="3155951" cy="1979612"/>
          </a:xfrm>
          <a:prstGeom prst="rect">
            <a:avLst/>
          </a:prstGeom>
          <a:noFill/>
          <a:ln w="76200">
            <a:solidFill>
              <a:srgbClr val="7D4C18"/>
            </a:solidFill>
            <a:miter lim="800000"/>
            <a:headEnd/>
            <a:tailEnd/>
          </a:ln>
          <a:extLst>
            <a:ext uri="{909E8E84-426E-40DD-AFC4-6F175D3DCCD1}">
              <a14:hiddenFill xmlns:a14="http://schemas.microsoft.com/office/drawing/2010/main">
                <a:solidFill>
                  <a:srgbClr val="FFFFFF"/>
                </a:solidFill>
              </a14:hiddenFill>
            </a:ext>
          </a:extLst>
        </p:spPr>
      </p:pic>
      <p:pic>
        <p:nvPicPr>
          <p:cNvPr id="14347" name="Picture 2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1967" y="574675"/>
            <a:ext cx="11684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25"/>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174751" y="736600"/>
            <a:ext cx="1128183"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34"/>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302933" y="604839"/>
            <a:ext cx="1060451" cy="79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C:\Users\HP\Desktop\unnamed.jpg"/>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394063" y="-496139"/>
            <a:ext cx="390144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HP\Desktop\unnamed.jpg"/>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8355573" y="3781744"/>
            <a:ext cx="3901440" cy="390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010295"/>
      </p:ext>
    </p:extLst>
  </p:cSld>
  <p:clrMapOvr>
    <a:masterClrMapping/>
  </p:clrMapOvr>
  <p:transition spd="slow">
    <p:circle/>
  </p:transition>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8" restart="whenNotActive" fill="hold" evtFilter="cancelBubble" nodeType="interactiveSeq">
                <p:stCondLst>
                  <p:cond evt="onClick" delay="0">
                    <p:tgtEl>
                      <p:spTgt spid="2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0" presetClass="exit" presetSubtype="0" fill="hold" nodeType="clickEffect">
                                  <p:stCondLst>
                                    <p:cond delay="0"/>
                                  </p:stCondLst>
                                  <p:childTnLst>
                                    <p:animEffect transition="out" filter="fad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4" restart="whenNotActive" fill="hold" evtFilter="cancelBubble" nodeType="interactiveSeq">
                <p:stCondLst>
                  <p:cond evt="onClick" delay="0">
                    <p:tgtEl>
                      <p:spTgt spid="23"/>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10" presetClass="exit" presetSubtype="0" fill="hold" nodeType="click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0" restart="whenNotActive" fill="hold" evtFilter="cancelBubble" nodeType="interactiveSeq">
                <p:stCondLst>
                  <p:cond evt="onClick" delay="0">
                    <p:tgtEl>
                      <p:spTgt spid="24"/>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0" presetClass="exit" presetSubtype="0" fill="hold" nodeType="clickEffect">
                                  <p:stCondLst>
                                    <p:cond delay="0"/>
                                  </p:stCondLst>
                                  <p:childTnLst>
                                    <p:animEffect transition="out" filter="fade">
                                      <p:cBhvr>
                                        <p:cTn id="24" dur="500"/>
                                        <p:tgtEl>
                                          <p:spTgt spid="24"/>
                                        </p:tgtEl>
                                      </p:cBhvr>
                                    </p:animEffect>
                                    <p:set>
                                      <p:cBhvr>
                                        <p:cTn id="2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00" y="0"/>
            <a:ext cx="1363345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078818" y="1052513"/>
            <a:ext cx="7488767" cy="4608512"/>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en-US" dirty="0"/>
              <a:t> </a:t>
            </a:r>
          </a:p>
        </p:txBody>
      </p:sp>
      <p:sp>
        <p:nvSpPr>
          <p:cNvPr id="15364" name="TextBox 2"/>
          <p:cNvSpPr txBox="1">
            <a:spLocks noChangeArrowheads="1"/>
          </p:cNvSpPr>
          <p:nvPr/>
        </p:nvSpPr>
        <p:spPr bwMode="auto">
          <a:xfrm>
            <a:off x="4271434" y="1412876"/>
            <a:ext cx="691303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FF0000"/>
                </a:solidFill>
              </a:rPr>
              <a:t>Ô cửa 1: Thế nào là kể chuyện?</a:t>
            </a:r>
          </a:p>
        </p:txBody>
      </p:sp>
      <p:sp>
        <p:nvSpPr>
          <p:cNvPr id="4" name="TextBox 3"/>
          <p:cNvSpPr txBox="1">
            <a:spLocks noChangeArrowheads="1"/>
          </p:cNvSpPr>
          <p:nvPr/>
        </p:nvSpPr>
        <p:spPr bwMode="auto">
          <a:xfrm>
            <a:off x="4275667" y="2157413"/>
            <a:ext cx="74887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00B050"/>
                </a:solidFill>
              </a:rPr>
              <a:t>A. Kể chuyện là kể lại câu chuyện đã được đọc</a:t>
            </a:r>
          </a:p>
        </p:txBody>
      </p:sp>
      <p:sp>
        <p:nvSpPr>
          <p:cNvPr id="15366" name="TextBox 5"/>
          <p:cNvSpPr txBox="1">
            <a:spLocks noChangeArrowheads="1"/>
          </p:cNvSpPr>
          <p:nvPr/>
        </p:nvSpPr>
        <p:spPr bwMode="auto">
          <a:xfrm>
            <a:off x="4318001" y="3148013"/>
            <a:ext cx="74464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00B050"/>
                </a:solidFill>
              </a:rPr>
              <a:t>B. Kể chuyện là kể lại một chuỗi các sự việc có đầu có cuối, liên quan đến một hay một số nhân vật</a:t>
            </a:r>
          </a:p>
        </p:txBody>
      </p:sp>
      <p:sp>
        <p:nvSpPr>
          <p:cNvPr id="7" name="TextBox 6"/>
          <p:cNvSpPr txBox="1">
            <a:spLocks noChangeArrowheads="1"/>
          </p:cNvSpPr>
          <p:nvPr/>
        </p:nvSpPr>
        <p:spPr bwMode="auto">
          <a:xfrm>
            <a:off x="4368801" y="4543426"/>
            <a:ext cx="7008284"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00B050"/>
                </a:solidFill>
              </a:rPr>
              <a:t>C. Kể chuyện là nhớ lại câu chuyện đã được học</a:t>
            </a:r>
          </a:p>
        </p:txBody>
      </p:sp>
      <p:pic>
        <p:nvPicPr>
          <p:cNvPr id="8" name="Picture 2" descr="C:\Users\HP\Desktop\unnamed.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394063" y="-898207"/>
            <a:ext cx="390144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HP\Desktop\unnamed.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8823658" y="3748088"/>
            <a:ext cx="3901440" cy="390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6360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xit" presetSubtype="32" fill="hold" grpId="0"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xit" presetSubtype="32" fill="hold" grpId="0" nodeType="withEffect">
                                  <p:stCondLst>
                                    <p:cond delay="0"/>
                                  </p:stCondLst>
                                  <p:childTnLst>
                                    <p:anim calcmode="lin" valueType="num">
                                      <p:cBhvr>
                                        <p:cTn id="11" dur="500"/>
                                        <p:tgtEl>
                                          <p:spTgt spid="7"/>
                                        </p:tgtEl>
                                        <p:attrNameLst>
                                          <p:attrName>ppt_w</p:attrName>
                                        </p:attrNameLst>
                                      </p:cBhvr>
                                      <p:tavLst>
                                        <p:tav tm="0">
                                          <p:val>
                                            <p:strVal val="ppt_w"/>
                                          </p:val>
                                        </p:tav>
                                        <p:tav tm="100000">
                                          <p:val>
                                            <p:fltVal val="0"/>
                                          </p:val>
                                        </p:tav>
                                      </p:tavLst>
                                    </p:anim>
                                    <p:anim calcmode="lin" valueType="num">
                                      <p:cBhvr>
                                        <p:cTn id="12" dur="500"/>
                                        <p:tgtEl>
                                          <p:spTgt spid="7"/>
                                        </p:tgtEl>
                                        <p:attrNameLst>
                                          <p:attrName>ppt_h</p:attrName>
                                        </p:attrNameLst>
                                      </p:cBhvr>
                                      <p:tavLst>
                                        <p:tav tm="0">
                                          <p:val>
                                            <p:strVal val="ppt_h"/>
                                          </p:val>
                                        </p:tav>
                                        <p:tav tm="100000">
                                          <p:val>
                                            <p:fltVal val="0"/>
                                          </p:val>
                                        </p:tav>
                                      </p:tavLst>
                                    </p:anim>
                                    <p:animEffect transition="out" filter="fade">
                                      <p:cBhvr>
                                        <p:cTn id="13" dur="500"/>
                                        <p:tgtEl>
                                          <p:spTgt spid="7"/>
                                        </p:tgtEl>
                                      </p:cBhvr>
                                    </p:animEffect>
                                    <p:set>
                                      <p:cBhvr>
                                        <p:cTn id="1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7651" y="5191125"/>
            <a:ext cx="6477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158">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2434" y="5246688"/>
            <a:ext cx="1181100"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vuidehoc">
            <a:hlinkClick r:id="" action="ppaction://media"/>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700" y="-5032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4" descr="Hình ảnh hoa phượng đẹp ý nghĩa về loài hoa phượ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2467" y="1514476"/>
            <a:ext cx="6792384"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67" y="554038"/>
            <a:ext cx="12052300" cy="610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2a">
            <a:hlinkClick r:id="rId8" action="ppaction://hlinksldjump"/>
          </p:cNvPr>
          <p:cNvPicPr>
            <a:picLocks noChangeAspect="1"/>
          </p:cNvPicPr>
          <p:nvPr/>
        </p:nvPicPr>
        <p:blipFill>
          <a:blip r:embed="rId9"/>
          <a:stretch>
            <a:fillRect/>
          </a:stretch>
        </p:blipFill>
        <p:spPr>
          <a:xfrm>
            <a:off x="7357247" y="1514224"/>
            <a:ext cx="3131295" cy="2094180"/>
          </a:xfrm>
          <a:prstGeom prst="snip1Rect">
            <a:avLst/>
          </a:prstGeom>
          <a:ln w="76200">
            <a:solidFill>
              <a:srgbClr val="7D4C18"/>
            </a:solidFill>
          </a:ln>
        </p:spPr>
      </p:pic>
      <p:pic>
        <p:nvPicPr>
          <p:cNvPr id="23" name="3a">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008968" y="3565525"/>
            <a:ext cx="3026833" cy="2095500"/>
          </a:xfrm>
          <a:prstGeom prst="rect">
            <a:avLst/>
          </a:prstGeom>
          <a:noFill/>
          <a:ln w="57150">
            <a:solidFill>
              <a:srgbClr val="7D4C18"/>
            </a:solidFill>
            <a:miter lim="800000"/>
            <a:headEnd/>
            <a:tailEnd/>
          </a:ln>
          <a:extLst>
            <a:ext uri="{909E8E84-426E-40DD-AFC4-6F175D3DCCD1}">
              <a14:hiddenFill xmlns:a14="http://schemas.microsoft.com/office/drawing/2010/main">
                <a:solidFill>
                  <a:srgbClr val="FFFFFF"/>
                </a:solidFill>
              </a14:hiddenFill>
            </a:ext>
          </a:extLst>
        </p:spPr>
      </p:pic>
      <p:pic>
        <p:nvPicPr>
          <p:cNvPr id="24" name="4a">
            <a:hlinkClick r:id="rId8" action="ppaction://hlinksldjump"/>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332134" y="3671889"/>
            <a:ext cx="3155951" cy="1989137"/>
          </a:xfrm>
          <a:prstGeom prst="rect">
            <a:avLst/>
          </a:prstGeom>
          <a:noFill/>
          <a:ln w="76200">
            <a:solidFill>
              <a:srgbClr val="7D4C18"/>
            </a:solidFill>
            <a:miter lim="800000"/>
            <a:headEnd/>
            <a:tailEnd/>
          </a:ln>
          <a:extLst>
            <a:ext uri="{909E8E84-426E-40DD-AFC4-6F175D3DCCD1}">
              <a14:hiddenFill xmlns:a14="http://schemas.microsoft.com/office/drawing/2010/main">
                <a:solidFill>
                  <a:srgbClr val="FFFFFF"/>
                </a:solidFill>
              </a14:hiddenFill>
            </a:ext>
          </a:extLst>
        </p:spPr>
      </p:pic>
      <p:pic>
        <p:nvPicPr>
          <p:cNvPr id="16394" name="Picture 2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1967" y="574675"/>
            <a:ext cx="11684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25"/>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74751" y="736600"/>
            <a:ext cx="1128183"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3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302933" y="604839"/>
            <a:ext cx="1060451" cy="79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1a">
            <a:hlinkClick r:id="rId16" action="ppaction://hlinksldjump"/>
          </p:cNvPr>
          <p:cNvPicPr>
            <a:picLocks noChangeAspect="1"/>
          </p:cNvPicPr>
          <p:nvPr/>
        </p:nvPicPr>
        <p:blipFill>
          <a:blip r:embed="rId17"/>
          <a:stretch>
            <a:fillRect/>
          </a:stretch>
        </p:blipFill>
        <p:spPr>
          <a:xfrm>
            <a:off x="3992162" y="1572289"/>
            <a:ext cx="3131295" cy="1993236"/>
          </a:xfrm>
          <a:prstGeom prst="flowChartPunchedCard">
            <a:avLst/>
          </a:prstGeom>
          <a:ln w="57150">
            <a:solidFill>
              <a:srgbClr val="7D4C18"/>
            </a:solidFill>
          </a:ln>
        </p:spPr>
      </p:pic>
      <p:pic>
        <p:nvPicPr>
          <p:cNvPr id="15" name="Picture 2" descr="C:\Users\HP\Desktop\unnamed.jpg"/>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394063" y="-496139"/>
            <a:ext cx="390144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Users\HP\Desktop\unnamed.jpg"/>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8355573" y="3781744"/>
            <a:ext cx="3901440" cy="390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154095"/>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xit" presetSubtype="32" fill="hold"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0" presetClass="exit" presetSubtype="0" fill="hold" nodeType="clickEffect">
                                  <p:stCondLst>
                                    <p:cond delay="0"/>
                                  </p:stCondLst>
                                  <p:childTnLst>
                                    <p:animEffect transition="out" filter="fad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4" restart="whenNotActive" fill="hold" evtFilter="cancelBubble" nodeType="interactiveSeq">
                <p:stCondLst>
                  <p:cond evt="onClick" delay="0">
                    <p:tgtEl>
                      <p:spTgt spid="23"/>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10" presetClass="exit" presetSubtype="0" fill="hold" nodeType="click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0" restart="whenNotActive" fill="hold" evtFilter="cancelBubble" nodeType="interactiveSeq">
                <p:stCondLst>
                  <p:cond evt="onClick" delay="0">
                    <p:tgtEl>
                      <p:spTgt spid="24"/>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0" presetClass="exit" presetSubtype="0" fill="hold" nodeType="clickEffect">
                                  <p:stCondLst>
                                    <p:cond delay="0"/>
                                  </p:stCondLst>
                                  <p:childTnLst>
                                    <p:animEffect transition="out" filter="fade">
                                      <p:cBhvr>
                                        <p:cTn id="24" dur="500"/>
                                        <p:tgtEl>
                                          <p:spTgt spid="24"/>
                                        </p:tgtEl>
                                      </p:cBhvr>
                                    </p:animEffect>
                                    <p:set>
                                      <p:cBhvr>
                                        <p:cTn id="2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33" y="0"/>
            <a:ext cx="12865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983567" y="1138238"/>
            <a:ext cx="7173384" cy="4464050"/>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endParaRPr lang="en-US" dirty="0"/>
          </a:p>
        </p:txBody>
      </p:sp>
      <p:sp>
        <p:nvSpPr>
          <p:cNvPr id="17412" name="TextBox 3"/>
          <p:cNvSpPr txBox="1">
            <a:spLocks noChangeArrowheads="1"/>
          </p:cNvSpPr>
          <p:nvPr/>
        </p:nvSpPr>
        <p:spPr bwMode="auto">
          <a:xfrm>
            <a:off x="4243918" y="1255713"/>
            <a:ext cx="69130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FF0000"/>
                </a:solidFill>
              </a:rPr>
              <a:t>Ô cửa 2: Nhân vật trong văn kể chuyện là:</a:t>
            </a:r>
          </a:p>
        </p:txBody>
      </p:sp>
      <p:sp>
        <p:nvSpPr>
          <p:cNvPr id="5" name="TextBox 4"/>
          <p:cNvSpPr txBox="1">
            <a:spLocks noChangeArrowheads="1"/>
          </p:cNvSpPr>
          <p:nvPr/>
        </p:nvSpPr>
        <p:spPr bwMode="auto">
          <a:xfrm>
            <a:off x="4252385" y="2187576"/>
            <a:ext cx="691303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9900CC"/>
                </a:solidFill>
              </a:rPr>
              <a:t>A. Người, đồ vật, con vật</a:t>
            </a:r>
          </a:p>
        </p:txBody>
      </p:sp>
      <p:sp>
        <p:nvSpPr>
          <p:cNvPr id="6" name="TextBox 5"/>
          <p:cNvSpPr txBox="1">
            <a:spLocks noChangeArrowheads="1"/>
          </p:cNvSpPr>
          <p:nvPr/>
        </p:nvSpPr>
        <p:spPr bwMode="auto">
          <a:xfrm>
            <a:off x="4250268" y="3139430"/>
            <a:ext cx="69130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dirty="0">
                <a:solidFill>
                  <a:srgbClr val="9900CC"/>
                </a:solidFill>
              </a:rPr>
              <a:t>B. </a:t>
            </a:r>
            <a:r>
              <a:rPr lang="en-US" altLang="en-US" sz="2400" b="1" dirty="0" err="1">
                <a:solidFill>
                  <a:srgbClr val="9900CC"/>
                </a:solidFill>
              </a:rPr>
              <a:t>Người</a:t>
            </a:r>
            <a:r>
              <a:rPr lang="en-US" altLang="en-US" sz="2400" b="1" dirty="0">
                <a:solidFill>
                  <a:srgbClr val="9900CC"/>
                </a:solidFill>
              </a:rPr>
              <a:t>, </a:t>
            </a:r>
            <a:r>
              <a:rPr lang="en-US" altLang="en-US" sz="2400" b="1" dirty="0" err="1">
                <a:solidFill>
                  <a:srgbClr val="9900CC"/>
                </a:solidFill>
              </a:rPr>
              <a:t>đồ</a:t>
            </a:r>
            <a:r>
              <a:rPr lang="en-US" altLang="en-US" sz="2400" b="1" dirty="0">
                <a:solidFill>
                  <a:srgbClr val="9900CC"/>
                </a:solidFill>
              </a:rPr>
              <a:t> </a:t>
            </a:r>
            <a:r>
              <a:rPr lang="en-US" altLang="en-US" sz="2400" b="1" dirty="0" err="1">
                <a:solidFill>
                  <a:srgbClr val="9900CC"/>
                </a:solidFill>
              </a:rPr>
              <a:t>vật</a:t>
            </a:r>
            <a:r>
              <a:rPr lang="en-US" altLang="en-US" sz="2400" b="1" dirty="0">
                <a:solidFill>
                  <a:srgbClr val="9900CC"/>
                </a:solidFill>
              </a:rPr>
              <a:t>, con </a:t>
            </a:r>
            <a:r>
              <a:rPr lang="en-US" altLang="en-US" sz="2400" b="1" dirty="0" err="1">
                <a:solidFill>
                  <a:srgbClr val="9900CC"/>
                </a:solidFill>
              </a:rPr>
              <a:t>vật</a:t>
            </a:r>
            <a:r>
              <a:rPr lang="en-US" altLang="en-US" sz="2400" b="1" dirty="0">
                <a:solidFill>
                  <a:srgbClr val="9900CC"/>
                </a:solidFill>
              </a:rPr>
              <a:t>, </a:t>
            </a:r>
            <a:r>
              <a:rPr lang="en-US" altLang="en-US" sz="2400" b="1" dirty="0" err="1">
                <a:solidFill>
                  <a:srgbClr val="9900CC"/>
                </a:solidFill>
              </a:rPr>
              <a:t>cây</a:t>
            </a:r>
            <a:r>
              <a:rPr lang="en-US" altLang="en-US" sz="2400" b="1" dirty="0">
                <a:solidFill>
                  <a:srgbClr val="9900CC"/>
                </a:solidFill>
              </a:rPr>
              <a:t> </a:t>
            </a:r>
            <a:r>
              <a:rPr lang="en-US" altLang="en-US" sz="2400" b="1" dirty="0" err="1">
                <a:solidFill>
                  <a:srgbClr val="9900CC"/>
                </a:solidFill>
              </a:rPr>
              <a:t>cối</a:t>
            </a:r>
            <a:r>
              <a:rPr lang="en-US" altLang="en-US" sz="2400" b="1" dirty="0">
                <a:solidFill>
                  <a:srgbClr val="9900CC"/>
                </a:solidFill>
              </a:rPr>
              <a:t>…</a:t>
            </a:r>
          </a:p>
        </p:txBody>
      </p:sp>
      <p:sp>
        <p:nvSpPr>
          <p:cNvPr id="17415" name="TextBox 6"/>
          <p:cNvSpPr txBox="1">
            <a:spLocks noChangeArrowheads="1"/>
          </p:cNvSpPr>
          <p:nvPr/>
        </p:nvSpPr>
        <p:spPr bwMode="auto">
          <a:xfrm>
            <a:off x="4212168" y="4054475"/>
            <a:ext cx="691303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9900CC"/>
                </a:solidFill>
              </a:rPr>
              <a:t>C. Người, đồ vật, con vật, cây cối… được nhân hóa</a:t>
            </a:r>
          </a:p>
        </p:txBody>
      </p:sp>
      <p:pic>
        <p:nvPicPr>
          <p:cNvPr id="8" name="Picture 2" descr="C:\Users\HP\Desktop\unnamed.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394063" y="-964564"/>
            <a:ext cx="390144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HP\Desktop\unnamed.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8660373" y="3781744"/>
            <a:ext cx="3901440" cy="390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25118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xit" presetSubtype="32" fill="hold" grpId="0" nodeType="clickEffect">
                                  <p:stCondLst>
                                    <p:cond delay="0"/>
                                  </p:stCondLst>
                                  <p:childTnLst>
                                    <p:animEffect transition="out" filter="circle(out)">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par>
                                <p:cTn id="8" presetID="6" presetClass="exit" presetSubtype="32" fill="hold" grpId="0" nodeType="withEffect">
                                  <p:stCondLst>
                                    <p:cond delay="0"/>
                                  </p:stCondLst>
                                  <p:childTnLst>
                                    <p:animEffect transition="out" filter="circle(out)">
                                      <p:cBhvr>
                                        <p:cTn id="9" dur="2000"/>
                                        <p:tgtEl>
                                          <p:spTgt spid="5"/>
                                        </p:tgtEl>
                                      </p:cBhvr>
                                    </p:animEffect>
                                    <p:set>
                                      <p:cBhvr>
                                        <p:cTn id="1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7651" y="5191125"/>
            <a:ext cx="6477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158">
            <a:hlinkClick r:id="" action="ppaction://noaction"/>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2434" y="5246688"/>
            <a:ext cx="1181100"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vuidehoc">
            <a:hlinkClick r:id="" action="ppaction://media"/>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00" y="-5032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4" descr="Hình ảnh hoa phượng đẹp ý nghĩa về loài hoa phượ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2467" y="1514476"/>
            <a:ext cx="6792384"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99" y="600075"/>
            <a:ext cx="12052300" cy="610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2a">
            <a:hlinkClick r:id="rId7" action="ppaction://hlinksldjump"/>
          </p:cNvPr>
          <p:cNvPicPr>
            <a:picLocks noChangeAspect="1"/>
          </p:cNvPicPr>
          <p:nvPr/>
        </p:nvPicPr>
        <p:blipFill>
          <a:blip r:embed="rId8"/>
          <a:stretch>
            <a:fillRect/>
          </a:stretch>
        </p:blipFill>
        <p:spPr>
          <a:xfrm>
            <a:off x="7357247" y="1514224"/>
            <a:ext cx="3131295" cy="2094180"/>
          </a:xfrm>
          <a:prstGeom prst="snip1Rect">
            <a:avLst/>
          </a:prstGeom>
          <a:ln w="76200">
            <a:solidFill>
              <a:srgbClr val="7D4C18"/>
            </a:solidFill>
          </a:ln>
        </p:spPr>
      </p:pic>
      <p:pic>
        <p:nvPicPr>
          <p:cNvPr id="23" name="3a">
            <a:hlinkClick r:id="rId9" action="ppaction://hlinksldjump"/>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008968" y="3565525"/>
            <a:ext cx="3026833" cy="2095500"/>
          </a:xfrm>
          <a:prstGeom prst="rect">
            <a:avLst/>
          </a:prstGeom>
          <a:noFill/>
          <a:ln w="57150">
            <a:solidFill>
              <a:srgbClr val="7D4C18"/>
            </a:solidFill>
            <a:miter lim="800000"/>
            <a:headEnd/>
            <a:tailEnd/>
          </a:ln>
          <a:extLst>
            <a:ext uri="{909E8E84-426E-40DD-AFC4-6F175D3DCCD1}">
              <a14:hiddenFill xmlns:a14="http://schemas.microsoft.com/office/drawing/2010/main">
                <a:solidFill>
                  <a:srgbClr val="FFFFFF"/>
                </a:solidFill>
              </a14:hiddenFill>
            </a:ext>
          </a:extLst>
        </p:spPr>
      </p:pic>
      <p:pic>
        <p:nvPicPr>
          <p:cNvPr id="24" name="4a">
            <a:hlinkClick r:id="rId9" action="ppaction://hlinksldjump"/>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332134" y="3671889"/>
            <a:ext cx="3155951" cy="1844675"/>
          </a:xfrm>
          <a:prstGeom prst="rect">
            <a:avLst/>
          </a:prstGeom>
          <a:noFill/>
          <a:ln w="76200">
            <a:solidFill>
              <a:srgbClr val="7D4C18"/>
            </a:solidFill>
            <a:miter lim="800000"/>
            <a:headEnd/>
            <a:tailEnd/>
          </a:ln>
          <a:extLst>
            <a:ext uri="{909E8E84-426E-40DD-AFC4-6F175D3DCCD1}">
              <a14:hiddenFill xmlns:a14="http://schemas.microsoft.com/office/drawing/2010/main">
                <a:solidFill>
                  <a:srgbClr val="FFFFFF"/>
                </a:solidFill>
              </a14:hiddenFill>
            </a:ext>
          </a:extLst>
        </p:spPr>
      </p:pic>
      <p:pic>
        <p:nvPicPr>
          <p:cNvPr id="18442" name="Picture 2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1967" y="574675"/>
            <a:ext cx="11684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2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174751" y="736600"/>
            <a:ext cx="1128183"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34"/>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302933" y="604839"/>
            <a:ext cx="1060451" cy="79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C:\Users\HP\Desktop\unnamed.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394063" y="-496139"/>
            <a:ext cx="390144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HP\Desktop\unnamed.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8355573" y="3781744"/>
            <a:ext cx="3901440" cy="390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177862"/>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xit" presetSubtype="32" fill="hold" nodeType="clickEffect">
                                  <p:stCondLst>
                                    <p:cond delay="0"/>
                                  </p:stCondLst>
                                  <p:childTnLst>
                                    <p:anim calcmode="lin" valueType="num">
                                      <p:cBhvr>
                                        <p:cTn id="6" dur="500"/>
                                        <p:tgtEl>
                                          <p:spTgt spid="22"/>
                                        </p:tgtEl>
                                        <p:attrNameLst>
                                          <p:attrName>ppt_w</p:attrName>
                                        </p:attrNameLst>
                                      </p:cBhvr>
                                      <p:tavLst>
                                        <p:tav tm="0">
                                          <p:val>
                                            <p:strVal val="ppt_w"/>
                                          </p:val>
                                        </p:tav>
                                        <p:tav tm="100000">
                                          <p:val>
                                            <p:fltVal val="0"/>
                                          </p:val>
                                        </p:tav>
                                      </p:tavLst>
                                    </p:anim>
                                    <p:anim calcmode="lin" valueType="num">
                                      <p:cBhvr>
                                        <p:cTn id="7" dur="500"/>
                                        <p:tgtEl>
                                          <p:spTgt spid="22"/>
                                        </p:tgtEl>
                                        <p:attrNameLst>
                                          <p:attrName>ppt_h</p:attrName>
                                        </p:attrNameLst>
                                      </p:cBhvr>
                                      <p:tavLst>
                                        <p:tav tm="0">
                                          <p:val>
                                            <p:strVal val="ppt_h"/>
                                          </p:val>
                                        </p:tav>
                                        <p:tav tm="100000">
                                          <p:val>
                                            <p:fltVal val="0"/>
                                          </p:val>
                                        </p:tav>
                                      </p:tavLst>
                                    </p:anim>
                                    <p:animEffect transition="out" filter="fade">
                                      <p:cBhvr>
                                        <p:cTn id="8" dur="500"/>
                                        <p:tgtEl>
                                          <p:spTgt spid="22"/>
                                        </p:tgtEl>
                                      </p:cBhvr>
                                    </p:animEffect>
                                    <p:set>
                                      <p:cBhvr>
                                        <p:cTn id="9"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3"/>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10" presetClass="exit" presetSubtype="0" fill="hold" nodeType="clickEffect">
                                  <p:stCondLst>
                                    <p:cond delay="0"/>
                                  </p:stCondLst>
                                  <p:childTnLst>
                                    <p:animEffect transition="out" filter="fade">
                                      <p:cBhvr>
                                        <p:cTn id="14" dur="500"/>
                                        <p:tgtEl>
                                          <p:spTgt spid="23"/>
                                        </p:tgtEl>
                                      </p:cBhvr>
                                    </p:animEffect>
                                    <p:set>
                                      <p:cBhvr>
                                        <p:cTn id="15"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0" presetClass="exit" presetSubtype="0" fill="hold" nodeType="clickEffect">
                                  <p:stCondLst>
                                    <p:cond delay="0"/>
                                  </p:stCondLst>
                                  <p:childTnLst>
                                    <p:animEffect transition="out" filter="fade">
                                      <p:cBhvr>
                                        <p:cTn id="20" dur="500"/>
                                        <p:tgtEl>
                                          <p:spTgt spid="24"/>
                                        </p:tgtEl>
                                      </p:cBhvr>
                                    </p:animEffect>
                                    <p:set>
                                      <p:cBhvr>
                                        <p:cTn id="21"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32" y="0"/>
            <a:ext cx="132482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078818" y="1125538"/>
            <a:ext cx="7393516" cy="4464050"/>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endParaRPr lang="en-US" dirty="0"/>
          </a:p>
        </p:txBody>
      </p:sp>
      <p:sp>
        <p:nvSpPr>
          <p:cNvPr id="19460" name="TextBox 3"/>
          <p:cNvSpPr txBox="1">
            <a:spLocks noChangeArrowheads="1"/>
          </p:cNvSpPr>
          <p:nvPr/>
        </p:nvSpPr>
        <p:spPr bwMode="auto">
          <a:xfrm>
            <a:off x="4243918" y="1255713"/>
            <a:ext cx="69130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FF0000"/>
                </a:solidFill>
              </a:rPr>
              <a:t>Ô cửa 3: Cốt truyện thường có mấy phần?</a:t>
            </a:r>
          </a:p>
        </p:txBody>
      </p:sp>
      <p:sp>
        <p:nvSpPr>
          <p:cNvPr id="5" name="TextBox 4"/>
          <p:cNvSpPr txBox="1">
            <a:spLocks noChangeArrowheads="1"/>
          </p:cNvSpPr>
          <p:nvPr/>
        </p:nvSpPr>
        <p:spPr bwMode="auto">
          <a:xfrm>
            <a:off x="4252385" y="2187576"/>
            <a:ext cx="691303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3333FF"/>
                </a:solidFill>
              </a:rPr>
              <a:t>A. Có 2 phần: mở đầu, kết thúc </a:t>
            </a:r>
          </a:p>
        </p:txBody>
      </p:sp>
      <p:sp>
        <p:nvSpPr>
          <p:cNvPr id="19462" name="TextBox 5"/>
          <p:cNvSpPr txBox="1">
            <a:spLocks noChangeArrowheads="1"/>
          </p:cNvSpPr>
          <p:nvPr/>
        </p:nvSpPr>
        <p:spPr bwMode="auto">
          <a:xfrm>
            <a:off x="4250268" y="2936876"/>
            <a:ext cx="69130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3333FF"/>
                </a:solidFill>
              </a:rPr>
              <a:t>B. Có 3 phần: mở đầu, diễn biến, kết thúc </a:t>
            </a:r>
          </a:p>
        </p:txBody>
      </p:sp>
      <p:sp>
        <p:nvSpPr>
          <p:cNvPr id="7" name="TextBox 6"/>
          <p:cNvSpPr txBox="1">
            <a:spLocks noChangeArrowheads="1"/>
          </p:cNvSpPr>
          <p:nvPr/>
        </p:nvSpPr>
        <p:spPr bwMode="auto">
          <a:xfrm>
            <a:off x="4212168" y="4054475"/>
            <a:ext cx="691303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400" b="1">
                <a:solidFill>
                  <a:srgbClr val="3333FF"/>
                </a:solidFill>
              </a:rPr>
              <a:t>C. Có 4 phần: mở đầu, diễn biến, kết thúc, ý nghĩa.</a:t>
            </a:r>
          </a:p>
        </p:txBody>
      </p:sp>
      <p:pic>
        <p:nvPicPr>
          <p:cNvPr id="8" name="Picture 2" descr="C:\Users\HP\Desktop\unnamed.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317863" y="-1053782"/>
            <a:ext cx="390144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HP\Desktop\unnamed.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61" b="89844" l="391" r="94922"/>
                    </a14:imgEffect>
                  </a14:imgLayer>
                </a14:imgProps>
              </a:ext>
              <a:ext uri="{28A0092B-C50C-407E-A947-70E740481C1C}">
                <a14:useLocalDpi xmlns:a14="http://schemas.microsoft.com/office/drawing/2010/main" val="0"/>
              </a:ext>
            </a:extLst>
          </a:blip>
          <a:srcRect/>
          <a:stretch>
            <a:fillRect/>
          </a:stretch>
        </p:blipFill>
        <p:spPr bwMode="auto">
          <a:xfrm>
            <a:off x="8932516" y="3781744"/>
            <a:ext cx="3901440" cy="3901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6761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xit" presetSubtype="0" fill="hold" grpId="0" nodeType="clickEffect">
                                  <p:stCondLst>
                                    <p:cond delay="0"/>
                                  </p:stCondLst>
                                  <p:childTnLst>
                                    <p:animEffect transition="out" filter="fade">
                                      <p:cBhvr>
                                        <p:cTn id="6" dur="1000"/>
                                        <p:tgtEl>
                                          <p:spTgt spid="5"/>
                                        </p:tgtEl>
                                      </p:cBhvr>
                                    </p:animEffect>
                                    <p:anim calcmode="lin" valueType="num">
                                      <p:cBhvr>
                                        <p:cTn id="7" dur="1000"/>
                                        <p:tgtEl>
                                          <p:spTgt spid="5"/>
                                        </p:tgtEl>
                                        <p:attrNameLst>
                                          <p:attrName>ppt_x</p:attrName>
                                        </p:attrNameLst>
                                      </p:cBhvr>
                                      <p:tavLst>
                                        <p:tav tm="0">
                                          <p:val>
                                            <p:strVal val="ppt_x"/>
                                          </p:val>
                                        </p:tav>
                                        <p:tav tm="100000">
                                          <p:val>
                                            <p:strVal val="ppt_x"/>
                                          </p:val>
                                        </p:tav>
                                      </p:tavLst>
                                    </p:anim>
                                    <p:anim calcmode="lin" valueType="num">
                                      <p:cBhvr>
                                        <p:cTn id="8" dur="1000"/>
                                        <p:tgtEl>
                                          <p:spTgt spid="5"/>
                                        </p:tgtEl>
                                        <p:attrNameLst>
                                          <p:attrName>ppt_y</p:attrName>
                                        </p:attrNameLst>
                                      </p:cBhvr>
                                      <p:tavLst>
                                        <p:tav tm="0">
                                          <p:val>
                                            <p:strVal val="ppt_y"/>
                                          </p:val>
                                        </p:tav>
                                        <p:tav tm="100000">
                                          <p:val>
                                            <p:strVal val="ppt_y+.1"/>
                                          </p:val>
                                        </p:tav>
                                      </p:tavLst>
                                    </p:anim>
                                    <p:set>
                                      <p:cBhvr>
                                        <p:cTn id="9" dur="1" fill="hold">
                                          <p:stCondLst>
                                            <p:cond delay="999"/>
                                          </p:stCondLst>
                                        </p:cTn>
                                        <p:tgtEl>
                                          <p:spTgt spid="5"/>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7"/>
                                        </p:tgtEl>
                                      </p:cBhvr>
                                    </p:animEffect>
                                    <p:anim calcmode="lin" valueType="num">
                                      <p:cBhvr>
                                        <p:cTn id="12" dur="1000"/>
                                        <p:tgtEl>
                                          <p:spTgt spid="7"/>
                                        </p:tgtEl>
                                        <p:attrNameLst>
                                          <p:attrName>ppt_x</p:attrName>
                                        </p:attrNameLst>
                                      </p:cBhvr>
                                      <p:tavLst>
                                        <p:tav tm="0">
                                          <p:val>
                                            <p:strVal val="ppt_x"/>
                                          </p:val>
                                        </p:tav>
                                        <p:tav tm="100000">
                                          <p:val>
                                            <p:strVal val="ppt_x"/>
                                          </p:val>
                                        </p:tav>
                                      </p:tavLst>
                                    </p:anim>
                                    <p:anim calcmode="lin" valueType="num">
                                      <p:cBhvr>
                                        <p:cTn id="13" dur="1000"/>
                                        <p:tgtEl>
                                          <p:spTgt spid="7"/>
                                        </p:tgtEl>
                                        <p:attrNameLst>
                                          <p:attrName>ppt_y</p:attrName>
                                        </p:attrNameLst>
                                      </p:cBhvr>
                                      <p:tavLst>
                                        <p:tav tm="0">
                                          <p:val>
                                            <p:strVal val="ppt_y"/>
                                          </p:val>
                                        </p:tav>
                                        <p:tav tm="100000">
                                          <p:val>
                                            <p:strVal val="ppt_y+.1"/>
                                          </p:val>
                                        </p:tav>
                                      </p:tavLst>
                                    </p:anim>
                                    <p:set>
                                      <p:cBhvr>
                                        <p:cTn id="14"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652</TotalTime>
  <Words>943</Words>
  <Application>Microsoft Office PowerPoint</Application>
  <PresentationFormat>Widescreen</PresentationFormat>
  <Paragraphs>140</Paragraphs>
  <Slides>34</Slides>
  <Notes>23</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#9Slide03 AmpleSoft Bold</vt:lpstr>
      <vt:lpstr>等线</vt:lpstr>
      <vt:lpstr>印品黑体</vt:lpstr>
      <vt:lpstr>Times New Roman</vt:lpstr>
      <vt:lpstr>等线 Light</vt:lpstr>
      <vt:lpstr>Viva-BoldExtraExtended</vt:lpstr>
      <vt:lpstr>UTM Aristote</vt:lpstr>
      <vt:lpstr>Arial</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HOHAO</dc:creator>
  <cp:keywords>HAOMANGNON</cp:keywords>
  <cp:lastModifiedBy>Vân Nguyễn</cp:lastModifiedBy>
  <cp:revision>55</cp:revision>
  <dcterms:created xsi:type="dcterms:W3CDTF">2017-07-10T06:07:11Z</dcterms:created>
  <dcterms:modified xsi:type="dcterms:W3CDTF">2021-12-03T15:00:36Z</dcterms:modified>
</cp:coreProperties>
</file>