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4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5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3"/>
  </p:notesMasterIdLst>
  <p:sldIdLst>
    <p:sldId id="539" r:id="rId2"/>
    <p:sldId id="596" r:id="rId3"/>
    <p:sldId id="597" r:id="rId4"/>
    <p:sldId id="615" r:id="rId5"/>
    <p:sldId id="616" r:id="rId6"/>
    <p:sldId id="621" r:id="rId7"/>
    <p:sldId id="598" r:id="rId8"/>
    <p:sldId id="614" r:id="rId9"/>
    <p:sldId id="618" r:id="rId10"/>
    <p:sldId id="619" r:id="rId11"/>
    <p:sldId id="617" r:id="rId12"/>
    <p:sldId id="620" r:id="rId13"/>
    <p:sldId id="599" r:id="rId14"/>
    <p:sldId id="600" r:id="rId15"/>
    <p:sldId id="622" r:id="rId16"/>
    <p:sldId id="624" r:id="rId17"/>
    <p:sldId id="623" r:id="rId18"/>
    <p:sldId id="625" r:id="rId19"/>
    <p:sldId id="595" r:id="rId20"/>
    <p:sldId id="602" r:id="rId21"/>
    <p:sldId id="626" r:id="rId22"/>
  </p:sldIdLst>
  <p:sldSz cx="12192000" cy="6858000"/>
  <p:notesSz cx="6858000" cy="9144000"/>
  <p:embeddedFontLst>
    <p:embeddedFont>
      <p:font typeface="三极准柔宋" panose="020B0604020202020204" charset="-122"/>
      <p:regular r:id="rId24"/>
    </p:embeddedFont>
    <p:embeddedFont>
      <p:font typeface="字魂105号-简雅黑" panose="020B0604020202020204" charset="-122"/>
      <p:regular r:id="rId25"/>
    </p:embeddedFont>
    <p:embeddedFont>
      <p:font typeface="UTM Bell" panose="02040603050506020204" pitchFamily="18" charset="0"/>
      <p:regular r:id="rId26"/>
    </p:embeddedFont>
    <p:embeddedFont>
      <p:font typeface="UTM Duepuntozero" panose="02040603050506020204" pitchFamily="18" charset="0"/>
      <p:regular r:id="rId27"/>
      <p:bold r:id="rId28"/>
    </p:embeddedFont>
    <p:embeddedFont>
      <p:font typeface="UTM Guanine" panose="02040603050506020204" pitchFamily="18" charset="0"/>
      <p:regular r:id="rId29"/>
    </p:embeddedFont>
  </p:embeddedFontLst>
  <p:custDataLst>
    <p:tags r:id="rId3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24">
          <p15:clr>
            <a:srgbClr val="A4A3A4"/>
          </p15:clr>
        </p15:guide>
        <p15:guide id="2" pos="216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刘思蜀" initials="刘思蜀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70039"/>
    <a:srgbClr val="111D5E"/>
    <a:srgbClr val="FF9357"/>
    <a:srgbClr val="90C454"/>
    <a:srgbClr val="F37121"/>
    <a:srgbClr val="C0E218"/>
    <a:srgbClr val="ED8674"/>
    <a:srgbClr val="4C74B2"/>
    <a:srgbClr val="FFE672"/>
    <a:srgbClr val="3958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324" autoAdjust="0"/>
    <p:restoredTop sz="94660"/>
  </p:normalViewPr>
  <p:slideViewPr>
    <p:cSldViewPr snapToGrid="0">
      <p:cViewPr>
        <p:scale>
          <a:sx n="50" d="100"/>
          <a:sy n="50" d="100"/>
        </p:scale>
        <p:origin x="1242" y="4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154" y="62"/>
      </p:cViewPr>
      <p:guideLst>
        <p:guide orient="horz" pos="2824"/>
        <p:guide pos="216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tags" Target="tags/tag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fld id="{11577D22-AD28-43FC-8EB4-B134A7D334C3}" type="datetimeFigureOut">
              <a:rPr lang="zh-CN" altLang="en-US" smtClean="0"/>
              <a:t>2021/12/24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三极准柔宋" panose="00000500000000000000" pitchFamily="2" charset="-122"/>
                <a:ea typeface="三极准柔宋" panose="00000500000000000000" pitchFamily="2" charset="-122"/>
              </a:defRPr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三极准柔宋" panose="00000500000000000000" pitchFamily="2" charset="-122"/>
        <a:ea typeface="三极准柔宋" panose="00000500000000000000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20631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3597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57995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1950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4636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404825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04018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13572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49523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73307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3484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7125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1574B-C867-4CC2-BC4F-27AA16EF5CA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223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2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三极准柔宋" panose="00000500000000000000" pitchFamily="2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  <p:transition spd="med" advClick="0" advTm="2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DCBCD8C-8139-4594-BA3C-16FF1499B823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880E7ED-E1E6-474A-8E65-5FB0B2985BC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2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141" y="1122618"/>
            <a:ext cx="9144848" cy="238814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141" y="3602854"/>
            <a:ext cx="9144848" cy="165613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835" indent="0" algn="ctr">
              <a:buNone/>
              <a:defRPr sz="1600"/>
            </a:lvl7pPr>
            <a:lvl8pPr marL="3201035" indent="0" algn="ctr">
              <a:buNone/>
              <a:defRPr sz="1600"/>
            </a:lvl8pPr>
            <a:lvl9pPr marL="3659505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9996805" y="6285865"/>
            <a:ext cx="274320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 spd="med" advClick="0" advTm="2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8F401753-84E0-43D3-BDB3-58CAF886AA96}" type="datetimeFigureOut">
              <a:rPr lang="zh-CN" altLang="en-US" smtClean="0"/>
              <a:t>2021/12/24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599170" y="6356350"/>
            <a:ext cx="2743200" cy="365125"/>
          </a:xfrm>
        </p:spPr>
        <p:txBody>
          <a:bodyPr/>
          <a:lstStyle/>
          <a:p>
            <a:fld id="{0C896B95-5E65-4734-9063-E6F5EAA8AB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TextBox 16"/>
          <p:cNvSpPr txBox="1"/>
          <p:nvPr userDrawn="1"/>
        </p:nvSpPr>
        <p:spPr>
          <a:xfrm>
            <a:off x="20248880" y="12885694"/>
            <a:ext cx="3157221" cy="418191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>
              <a:lnSpc>
                <a:spcPct val="70000"/>
              </a:lnSpc>
            </a:pPr>
            <a:r>
              <a:rPr lang="en-US" altLang="zh-CN" sz="2800" b="0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Page</a:t>
            </a:r>
            <a:r>
              <a:rPr lang="en-US" altLang="zh-CN" sz="2800" b="1" kern="120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    </a:t>
            </a:r>
            <a:fld id="{565CE74E-AB26-4998-AD42-012C4C1AD076}" type="slidenum">
              <a:rPr lang="zh-CN" altLang="en-US" sz="2800" b="1" kern="1200" smtClean="0">
                <a:solidFill>
                  <a:schemeClr val="tx1"/>
                </a:solidFill>
                <a:latin typeface="阿里巴巴普惠体" panose="00020600040101010101" pitchFamily="18" charset="-122"/>
                <a:ea typeface="阿里巴巴普惠体" panose="00020600040101010101" pitchFamily="18" charset="-122"/>
              </a:rPr>
              <a:t>‹#›</a:t>
            </a:fld>
            <a:endParaRPr lang="en-US" sz="2800" b="1" kern="1200" dirty="0">
              <a:solidFill>
                <a:schemeClr val="tx1"/>
              </a:solidFill>
              <a:latin typeface="阿里巴巴普惠体" panose="00020600040101010101" pitchFamily="18" charset="-122"/>
              <a:ea typeface="阿里巴巴普惠体" panose="00020600040101010101" pitchFamily="18" charset="-122"/>
              <a:cs typeface="Open Sans" panose="020B0606030504020204" charset="0"/>
              <a:sym typeface="阿里巴巴普惠体 R" panose="00020600040101010101" pitchFamily="18" charset="-122"/>
            </a:endParaRPr>
          </a:p>
        </p:txBody>
      </p:sp>
    </p:spTree>
  </p:cSld>
  <p:clrMapOvr>
    <a:masterClrMapping/>
  </p:clrMapOvr>
  <p:transition spd="med" advClick="0" advTm="2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 advClick="0" advTm="2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7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-1"/>
            <a:ext cx="12192000" cy="4257676"/>
          </a:xfrm>
          <a:custGeom>
            <a:avLst/>
            <a:gdLst>
              <a:gd name="connsiteX0" fmla="*/ 0 w 12192000"/>
              <a:gd name="connsiteY0" fmla="*/ 0 h 4257676"/>
              <a:gd name="connsiteX1" fmla="*/ 12192000 w 12192000"/>
              <a:gd name="connsiteY1" fmla="*/ 0 h 4257676"/>
              <a:gd name="connsiteX2" fmla="*/ 12192000 w 12192000"/>
              <a:gd name="connsiteY2" fmla="*/ 4257676 h 4257676"/>
              <a:gd name="connsiteX3" fmla="*/ 0 w 12192000"/>
              <a:gd name="connsiteY3" fmla="*/ 4257676 h 4257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4257676">
                <a:moveTo>
                  <a:pt x="0" y="0"/>
                </a:moveTo>
                <a:lnTo>
                  <a:pt x="12192000" y="0"/>
                </a:lnTo>
                <a:lnTo>
                  <a:pt x="12192000" y="4257676"/>
                </a:lnTo>
                <a:lnTo>
                  <a:pt x="0" y="4257676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lang="id-ID" sz="1600">
                <a:solidFill>
                  <a:schemeClr val="bg1">
                    <a:lumMod val="6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id-ID" dirty="0"/>
              <a:t>Image Placeholder</a:t>
            </a:r>
          </a:p>
        </p:txBody>
      </p:sp>
    </p:spTree>
  </p:cSld>
  <p:clrMapOvr>
    <a:masterClrMapping/>
  </p:clrMapOvr>
  <p:transition spd="med" advClick="0" advTm="2000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www.facebook.com/teamKTUTS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54C05C98-BF66-4184-896D-B3D7B948CA2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968200" y="20078700"/>
            <a:ext cx="1881378" cy="1625303"/>
          </a:xfrm>
          <a:prstGeom prst="rect">
            <a:avLst/>
          </a:prstGeom>
        </p:spPr>
      </p:pic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697EA53A-1F5A-429F-8EF3-1C55AC6E521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90600" y="8369300"/>
            <a:ext cx="1881378" cy="1625303"/>
          </a:xfrm>
          <a:prstGeom prst="rect">
            <a:avLst/>
          </a:prstGeom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0A8BC705-1A5D-4DE5-95F3-ADF705653B45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964D461D-D78F-4219-AEEE-80D2C61D4DFF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393271" y="-12334095"/>
            <a:ext cx="1881378" cy="162530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10F74D-2379-4A02-A3CB-F18B3B7CD27E}"/>
              </a:ext>
            </a:extLst>
          </p:cNvPr>
          <p:cNvSpPr txBox="1"/>
          <p:nvPr userDrawn="1"/>
        </p:nvSpPr>
        <p:spPr>
          <a:xfrm>
            <a:off x="983190" y="8824722"/>
            <a:ext cx="931122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https://www.facebook.com/teamKTUTS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KTUTS.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page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SĐT: 0922 645 654</a:t>
            </a:r>
          </a:p>
        </p:txBody>
      </p:sp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53EB72F4-887B-49D9-931C-97EE66BEC17A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ransition spd="med" advClick="0" advTm="200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tags" Target="../tags/tag8.xml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notesSlide" Target="../notesSlides/notesSlide14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9.xml"/><Relationship Id="rId9" Type="http://schemas.openxmlformats.org/officeDocument/2006/relationships/image" Target="../media/image8.png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tags" Target="../tags/tag12.xml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13.xml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tags" Target="../tags/tag16.xml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17.xml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tags" Target="../tags/tag20.xml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20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21.xml"/><Relationship Id="rId9" Type="http://schemas.openxmlformats.org/officeDocument/2006/relationships/image" Target="../media/image8.png"/><Relationship Id="rId1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gif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9.png"/><Relationship Id="rId3" Type="http://schemas.openxmlformats.org/officeDocument/2006/relationships/tags" Target="../tags/tag4.xml"/><Relationship Id="rId7" Type="http://schemas.openxmlformats.org/officeDocument/2006/relationships/image" Target="../media/image3.png"/><Relationship Id="rId12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notesSlide" Target="../notesSlides/notesSlide8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7.png"/><Relationship Id="rId4" Type="http://schemas.openxmlformats.org/officeDocument/2006/relationships/tags" Target="../tags/tag5.xml"/><Relationship Id="rId9" Type="http://schemas.openxmlformats.org/officeDocument/2006/relationships/image" Target="../media/image8.png"/><Relationship Id="rId1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橡皮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953" y="1441260"/>
            <a:ext cx="3087370" cy="3087370"/>
          </a:xfrm>
          <a:prstGeom prst="rect">
            <a:avLst/>
          </a:prstGeom>
        </p:spPr>
      </p:pic>
      <p:pic>
        <p:nvPicPr>
          <p:cNvPr id="6" name="图片 5" descr="纸张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33" y="2553881"/>
            <a:ext cx="2331720" cy="2331720"/>
          </a:xfrm>
          <a:prstGeom prst="rect">
            <a:avLst/>
          </a:prstGeom>
        </p:spPr>
      </p:pic>
      <p:pic>
        <p:nvPicPr>
          <p:cNvPr id="8" name="图片 7" descr="书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498" y="3651136"/>
            <a:ext cx="2417381" cy="2417381"/>
          </a:xfrm>
          <a:prstGeom prst="rect">
            <a:avLst/>
          </a:prstGeom>
        </p:spPr>
      </p:pic>
      <p:pic>
        <p:nvPicPr>
          <p:cNvPr id="9" name="图片 8" descr="甜甜圈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27012" y="3849369"/>
            <a:ext cx="3194685" cy="3194685"/>
          </a:xfrm>
          <a:prstGeom prst="rect">
            <a:avLst/>
          </a:prstGeom>
        </p:spPr>
      </p:pic>
      <p:pic>
        <p:nvPicPr>
          <p:cNvPr id="11" name="图片 10" descr="冰激凌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38361" y="1527898"/>
            <a:ext cx="2348230" cy="2348230"/>
          </a:xfrm>
          <a:prstGeom prst="rect">
            <a:avLst/>
          </a:prstGeom>
        </p:spPr>
      </p:pic>
      <p:pic>
        <p:nvPicPr>
          <p:cNvPr id="13" name="图片 12" descr="笔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22709">
            <a:off x="9752521" y="-138988"/>
            <a:ext cx="2482215" cy="2482215"/>
          </a:xfrm>
          <a:prstGeom prst="rect">
            <a:avLst/>
          </a:prstGeom>
        </p:spPr>
      </p:pic>
      <p:pic>
        <p:nvPicPr>
          <p:cNvPr id="14" name="图片 13" descr="草莓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5227" y="5279574"/>
            <a:ext cx="1713230" cy="171323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951687" y="1016217"/>
            <a:ext cx="4102100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en-GB" sz="4400" b="1" dirty="0" err="1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Tập</a:t>
            </a:r>
            <a:r>
              <a:rPr lang="en-US" altLang="en-GB" sz="4400" b="1" dirty="0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4400" b="1" dirty="0" err="1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làm</a:t>
            </a:r>
            <a:r>
              <a:rPr lang="en-US" altLang="en-GB" sz="4400" b="1" dirty="0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4400" b="1" dirty="0" err="1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văn</a:t>
            </a:r>
            <a:r>
              <a:rPr lang="en-US" altLang="en-GB" sz="4400" b="1" dirty="0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endParaRPr lang="en-US" altLang="en-GB" sz="4400" b="1" spc="600" dirty="0">
              <a:solidFill>
                <a:srgbClr val="111D5E"/>
              </a:solidFill>
              <a:effectLst/>
              <a:latin typeface="UTM Duepuntozero" panose="02040603050506020204" pitchFamily="18" charset="0"/>
              <a:ea typeface="思源黑体 CN Light" panose="020B03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302665" y="1642325"/>
            <a:ext cx="9285605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Luyện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tập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xây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dựng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đoạn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văn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miêu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tả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đồ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vật</a:t>
            </a:r>
            <a:endParaRPr lang="en-US" sz="6600" dirty="0">
              <a:solidFill>
                <a:srgbClr val="C70039"/>
              </a:solidFill>
              <a:latin typeface="UTM Guanine" panose="02040603050506020204" pitchFamily="18" charset="0"/>
              <a:ea typeface="思源宋体 CN Heavy" panose="02020900000000000000" charset="-122"/>
              <a:cs typeface="Bauhaus 93" panose="04030905020B02020C02" charset="0"/>
              <a:sym typeface="+mn-lt"/>
            </a:endParaRPr>
          </a:p>
        </p:txBody>
      </p:sp>
      <p:pic>
        <p:nvPicPr>
          <p:cNvPr id="64" name="图片 6" descr="D:\资料\双麻花辫女孩.png双麻花辫女孩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20700000">
            <a:off x="7633827" y="3942519"/>
            <a:ext cx="4046544" cy="4046544"/>
          </a:xfrm>
          <a:prstGeom prst="rect">
            <a:avLst/>
          </a:prstGeom>
        </p:spPr>
      </p:pic>
      <p:pic>
        <p:nvPicPr>
          <p:cNvPr id="65" name="图片 14" descr="惊喜女孩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520000">
            <a:off x="-40383" y="-396147"/>
            <a:ext cx="2781300" cy="27813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/>
      <p:bldP spid="21" grpId="1"/>
      <p:bldP spid="22" grpId="0"/>
      <p:bldP spid="2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497840" y="615315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770256" y="1406524"/>
            <a:ext cx="1101090" cy="1101090"/>
          </a:xfrm>
          <a:prstGeom prst="ellipse">
            <a:avLst/>
          </a:prstGeom>
          <a:solidFill>
            <a:srgbClr val="111D5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思源黑体 CN Light" panose="020B0300000000000000" charset="-122"/>
                <a:cs typeface="+mn-ea"/>
                <a:sym typeface="+mn-lt"/>
              </a:rPr>
              <a:t>1</a:t>
            </a:r>
          </a:p>
        </p:txBody>
      </p:sp>
      <p:sp>
        <p:nvSpPr>
          <p:cNvPr id="74" name="Rectangle 73"/>
          <p:cNvSpPr/>
          <p:nvPr/>
        </p:nvSpPr>
        <p:spPr>
          <a:xfrm>
            <a:off x="1081087" y="800249"/>
            <a:ext cx="10356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arial" panose="020B0604020202020204" pitchFamily="34" charset="0"/>
              </a:rPr>
              <a:t>Xác định nội dung miêu tả từng đoạn văn.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4996" y="1446580"/>
            <a:ext cx="94818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just"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latin typeface="Arial" charset="0"/>
              </a:rPr>
              <a:t>	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Đó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màu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đỏ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tươi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chỉ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nhỉnh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hơn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bảng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con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chút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. Ở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góc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phải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hình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chú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gấu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to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lắm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nhưng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trông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rất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ngộ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nghĩnh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.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mắt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khoá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mạ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kền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giống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như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con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mắt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sáng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 long </a:t>
            </a:r>
            <a:r>
              <a:rPr lang="en-US" sz="3200" dirty="0" err="1">
                <a:solidFill>
                  <a:srgbClr val="002060"/>
                </a:solidFill>
                <a:latin typeface="Arial" charset="0"/>
              </a:rPr>
              <a:t>lanh</a:t>
            </a:r>
            <a:r>
              <a:rPr lang="en-US" sz="3200" dirty="0">
                <a:solidFill>
                  <a:srgbClr val="002060"/>
                </a:solidFill>
                <a:latin typeface="Arial" charset="0"/>
              </a:rPr>
              <a:t>.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852614" y="3732987"/>
            <a:ext cx="6977571" cy="1573073"/>
            <a:chOff x="852614" y="3732987"/>
            <a:chExt cx="6977571" cy="1573073"/>
          </a:xfrm>
        </p:grpSpPr>
        <p:sp>
          <p:nvSpPr>
            <p:cNvPr id="77" name="Rectangle 76"/>
            <p:cNvSpPr/>
            <p:nvPr/>
          </p:nvSpPr>
          <p:spPr>
            <a:xfrm>
              <a:off x="2306956" y="4105731"/>
              <a:ext cx="5523229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" algn="ctr">
                <a:buClr>
                  <a:srgbClr val="FF0000"/>
                </a:buClr>
              </a:pP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Tả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hình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dáng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bên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ngoài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chiếc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cặp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.</a:t>
              </a:r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824" b="74861"/>
            <a:stretch/>
          </p:blipFill>
          <p:spPr>
            <a:xfrm>
              <a:off x="852614" y="3732987"/>
              <a:ext cx="1636146" cy="1363037"/>
            </a:xfrm>
            <a:prstGeom prst="rect">
              <a:avLst/>
            </a:prstGeom>
          </p:spPr>
        </p:pic>
      </p:grpSp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 t="45823" r="53470" b="12760"/>
          <a:stretch/>
        </p:blipFill>
        <p:spPr>
          <a:xfrm>
            <a:off x="7512843" y="3346561"/>
            <a:ext cx="3725231" cy="372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65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4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497840" y="615315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770256" y="1406524"/>
            <a:ext cx="1101090" cy="1101090"/>
          </a:xfrm>
          <a:prstGeom prst="ellipse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思源黑体 CN Light" panose="020B0300000000000000" charset="-122"/>
                <a:cs typeface="+mn-ea"/>
                <a:sym typeface="+mn-lt"/>
              </a:rPr>
              <a:t>2</a:t>
            </a:r>
          </a:p>
        </p:txBody>
      </p:sp>
      <p:sp>
        <p:nvSpPr>
          <p:cNvPr id="74" name="Rectangle 73"/>
          <p:cNvSpPr/>
          <p:nvPr/>
        </p:nvSpPr>
        <p:spPr>
          <a:xfrm>
            <a:off x="1081087" y="800249"/>
            <a:ext cx="10356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arial" panose="020B0604020202020204" pitchFamily="34" charset="0"/>
              </a:rPr>
              <a:t>Xác định nội dung miêu tả từng đoạn văn.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4996" y="1446580"/>
            <a:ext cx="94818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just">
              <a:buClr>
                <a:srgbClr val="FF0000"/>
              </a:buClr>
            </a:pPr>
            <a:r>
              <a:rPr lang="en-US" sz="3600" dirty="0">
                <a:solidFill>
                  <a:srgbClr val="002060"/>
                </a:solidFill>
                <a:latin typeface="Arial" charset="0"/>
              </a:rPr>
              <a:t>	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Quai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cặp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làm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bằng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sắt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không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gỉ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trông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rất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chắc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chắn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. Sau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lưng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còn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có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hai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dây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đeo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bằng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vải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sợi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ni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lông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màu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xanh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da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trời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khiến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em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có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thể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đeo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cặp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sau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lưng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trông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như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đeo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chiếc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ba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3600" dirty="0" err="1">
                <a:solidFill>
                  <a:srgbClr val="00B050"/>
                </a:solidFill>
                <a:latin typeface="Arial" charset="0"/>
              </a:rPr>
              <a:t>lô</a:t>
            </a:r>
            <a:r>
              <a:rPr lang="en-US" sz="3600" dirty="0">
                <a:solidFill>
                  <a:srgbClr val="00B050"/>
                </a:solidFill>
                <a:latin typeface="Arial" charset="0"/>
              </a:rPr>
              <a:t>.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1741783" y="4021127"/>
            <a:ext cx="6900888" cy="1363037"/>
            <a:chOff x="1650803" y="3989967"/>
            <a:chExt cx="6900888" cy="1363037"/>
          </a:xfrm>
        </p:grpSpPr>
        <p:sp>
          <p:nvSpPr>
            <p:cNvPr id="77" name="Rectangle 76"/>
            <p:cNvSpPr/>
            <p:nvPr/>
          </p:nvSpPr>
          <p:spPr>
            <a:xfrm>
              <a:off x="3028462" y="4388004"/>
              <a:ext cx="552322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" algn="ctr">
                <a:buClr>
                  <a:srgbClr val="FF0000"/>
                </a:buClr>
              </a:pP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Tả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quai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cặp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và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dây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đeo</a:t>
              </a:r>
              <a:endParaRPr lang="en-US" sz="3600" b="1" dirty="0">
                <a:solidFill>
                  <a:srgbClr val="FF0000"/>
                </a:solidFill>
                <a:latin typeface="Arial" charset="0"/>
              </a:endParaRPr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824" b="74861"/>
            <a:stretch/>
          </p:blipFill>
          <p:spPr>
            <a:xfrm>
              <a:off x="1650803" y="3989967"/>
              <a:ext cx="1636146" cy="1363037"/>
            </a:xfrm>
            <a:prstGeom prst="rect">
              <a:avLst/>
            </a:prstGeom>
          </p:spPr>
        </p:pic>
      </p:grpSp>
      <p:pic>
        <p:nvPicPr>
          <p:cNvPr id="80" name="Picture 7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401" b="55712"/>
          <a:stretch/>
        </p:blipFill>
        <p:spPr>
          <a:xfrm>
            <a:off x="7224427" y="2702560"/>
            <a:ext cx="4303364" cy="421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99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497840" y="615315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椭圆 9"/>
          <p:cNvSpPr/>
          <p:nvPr/>
        </p:nvSpPr>
        <p:spPr>
          <a:xfrm>
            <a:off x="770256" y="1406524"/>
            <a:ext cx="1101090" cy="1101090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 defTabSz="914400"/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  <a:ea typeface="思源黑体 CN Light" panose="020B0300000000000000" charset="-122"/>
                <a:cs typeface="+mn-ea"/>
                <a:sym typeface="+mn-lt"/>
              </a:rPr>
              <a:t>3</a:t>
            </a:r>
          </a:p>
        </p:txBody>
      </p:sp>
      <p:sp>
        <p:nvSpPr>
          <p:cNvPr id="74" name="Rectangle 73"/>
          <p:cNvSpPr/>
          <p:nvPr/>
        </p:nvSpPr>
        <p:spPr>
          <a:xfrm>
            <a:off x="1081087" y="800249"/>
            <a:ext cx="103562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3600" b="1" dirty="0">
                <a:solidFill>
                  <a:srgbClr val="C00000"/>
                </a:solidFill>
                <a:latin typeface="arial" panose="020B0604020202020204" pitchFamily="34" charset="0"/>
              </a:rPr>
              <a:t>Xác định nội dung miêu tả từng đoạn văn.</a:t>
            </a:r>
          </a:p>
        </p:txBody>
      </p:sp>
      <p:sp>
        <p:nvSpPr>
          <p:cNvPr id="7" name="Rectangle 6"/>
          <p:cNvSpPr/>
          <p:nvPr/>
        </p:nvSpPr>
        <p:spPr>
          <a:xfrm>
            <a:off x="1864996" y="1446580"/>
            <a:ext cx="94818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just">
              <a:buClr>
                <a:srgbClr val="FF0000"/>
              </a:buClr>
            </a:pPr>
            <a:r>
              <a:rPr lang="en-US" sz="3200" dirty="0">
                <a:solidFill>
                  <a:srgbClr val="002060"/>
                </a:solidFill>
                <a:latin typeface="Arial" charset="0"/>
              </a:rPr>
              <a:t>	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Mở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cặp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ra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thấy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trong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cặp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có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tới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được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làm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bằng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vải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lông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hoa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–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hai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rộng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một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hẹp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.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Sách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giáo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khoa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xếp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một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nhăn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vở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xếp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vào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bên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cạnh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.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Còn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hẹp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để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các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đồ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dùng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học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tập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như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bảng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đen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,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hộp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đựng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bút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thước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kẻ</a:t>
            </a:r>
            <a:r>
              <a:rPr lang="en-US" sz="32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.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770256" y="4182889"/>
            <a:ext cx="8106037" cy="1363037"/>
            <a:chOff x="1505126" y="3989967"/>
            <a:chExt cx="8106037" cy="1363037"/>
          </a:xfrm>
        </p:grpSpPr>
        <p:sp>
          <p:nvSpPr>
            <p:cNvPr id="77" name="Rectangle 76"/>
            <p:cNvSpPr/>
            <p:nvPr/>
          </p:nvSpPr>
          <p:spPr>
            <a:xfrm>
              <a:off x="3028462" y="4388004"/>
              <a:ext cx="6582701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57150" algn="ctr">
                <a:buClr>
                  <a:srgbClr val="FF0000"/>
                </a:buClr>
              </a:pP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Tả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cấu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tạo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bên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trong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của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  <a:r>
                <a:rPr lang="en-US" sz="3600" b="1" dirty="0" err="1">
                  <a:solidFill>
                    <a:srgbClr val="FF0000"/>
                  </a:solidFill>
                  <a:latin typeface="Arial" charset="0"/>
                </a:rPr>
                <a:t>cặp</a:t>
              </a:r>
              <a:r>
                <a:rPr lang="en-US" sz="3600" b="1" dirty="0">
                  <a:solidFill>
                    <a:srgbClr val="FF0000"/>
                  </a:solidFill>
                  <a:latin typeface="Arial" charset="0"/>
                </a:rPr>
                <a:t> </a:t>
              </a:r>
            </a:p>
          </p:txBody>
        </p:sp>
        <p:pic>
          <p:nvPicPr>
            <p:cNvPr id="78" name="Picture 7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9824" b="74861"/>
            <a:stretch/>
          </p:blipFill>
          <p:spPr>
            <a:xfrm>
              <a:off x="1505126" y="3989967"/>
              <a:ext cx="1636146" cy="136303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0" b="54177"/>
          <a:stretch/>
        </p:blipFill>
        <p:spPr>
          <a:xfrm>
            <a:off x="8554596" y="3377858"/>
            <a:ext cx="3617596" cy="3564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2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4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457835" y="684530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1"/>
          <p:cNvSpPr/>
          <p:nvPr/>
        </p:nvSpPr>
        <p:spPr>
          <a:xfrm>
            <a:off x="882015" y="1176554"/>
            <a:ext cx="1021397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kỹ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4400" b="1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altLang="en-US" sz="4400" b="1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021" b="10958"/>
          <a:stretch/>
        </p:blipFill>
        <p:spPr>
          <a:xfrm>
            <a:off x="0" y="4139248"/>
            <a:ext cx="12373752" cy="28882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-91440" y="-499745"/>
            <a:ext cx="12385040" cy="8587740"/>
            <a:chOff x="-144" y="-787"/>
            <a:chExt cx="19504" cy="13524"/>
          </a:xfrm>
        </p:grpSpPr>
        <p:grpSp>
          <p:nvGrpSpPr>
            <p:cNvPr id="42" name="组合 41"/>
            <p:cNvGrpSpPr/>
            <p:nvPr/>
          </p:nvGrpSpPr>
          <p:grpSpPr>
            <a:xfrm>
              <a:off x="-144" y="-787"/>
              <a:ext cx="19504" cy="13524"/>
              <a:chOff x="-144" y="-787"/>
              <a:chExt cx="19504" cy="1352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44" y="-787"/>
                <a:ext cx="19504" cy="13524"/>
                <a:chOff x="-144" y="-787"/>
                <a:chExt cx="19504" cy="13524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369" cy="13524"/>
                  <a:chOff x="-169" y="-787"/>
                  <a:chExt cx="19369" cy="13524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冰激凌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662" y="8264"/>
                  <a:ext cx="3698" cy="3698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051" y="8264"/>
                <a:ext cx="3672" cy="3672"/>
              </a:xfrm>
              <a:prstGeom prst="rect">
                <a:avLst/>
              </a:prstGeom>
            </p:spPr>
          </p:pic>
          <p:pic>
            <p:nvPicPr>
              <p:cNvPr id="41" name="图片 40" descr="草莓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91" y="9236"/>
                <a:ext cx="2698" cy="2698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721" y="1078"/>
              <a:ext cx="17421" cy="84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-824865" y="874395"/>
            <a:ext cx="12890500" cy="1200150"/>
            <a:chOff x="3386" y="2014"/>
            <a:chExt cx="20300" cy="1890"/>
          </a:xfrm>
        </p:grpSpPr>
        <p:sp>
          <p:nvSpPr>
            <p:cNvPr id="71" name="矩形 70"/>
            <p:cNvSpPr/>
            <p:nvPr/>
          </p:nvSpPr>
          <p:spPr>
            <a:xfrm>
              <a:off x="3386" y="2014"/>
              <a:ext cx="20300" cy="189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Gợi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ý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nội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dung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các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đoạn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văn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miêu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tả</a:t>
              </a:r>
              <a:endPara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  <a:p>
              <a:pPr algn="ctr"/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bên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ngoài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chiếc</a:t>
              </a:r>
              <a:r>
                <a:rPr lang="en-US" sz="3600" b="1" dirty="0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 </a:t>
              </a:r>
              <a:r>
                <a:rPr lang="en-US" sz="3600" b="1" dirty="0" err="1">
                  <a:solidFill>
                    <a:srgbClr val="C70039"/>
                  </a:solidFill>
                  <a:latin typeface="Arial" panose="020B0604020202020204" pitchFamily="34" charset="0"/>
                  <a:ea typeface="思源宋体 CN Heavy" panose="02020900000000000000" charset="-122"/>
                  <a:cs typeface="Arial" panose="020B0604020202020204" pitchFamily="34" charset="0"/>
                  <a:sym typeface="+mn-lt"/>
                </a:rPr>
                <a:t>cặp</a:t>
              </a:r>
              <a:endPara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6150" y="2299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1164907" y="2207270"/>
            <a:ext cx="648843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quát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mặt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 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Kích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cỡ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Trang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trí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109"/>
          <a:stretch/>
        </p:blipFill>
        <p:spPr>
          <a:xfrm>
            <a:off x="7752806" y="335101"/>
            <a:ext cx="3330393" cy="68678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199707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2" name="组合 41"/>
          <p:cNvGrpSpPr/>
          <p:nvPr/>
        </p:nvGrpSpPr>
        <p:grpSpPr>
          <a:xfrm>
            <a:off x="-91440" y="-499745"/>
            <a:ext cx="12385040" cy="8587740"/>
            <a:chOff x="-144" y="-787"/>
            <a:chExt cx="19504" cy="13524"/>
          </a:xfrm>
        </p:grpSpPr>
        <p:grpSp>
          <p:nvGrpSpPr>
            <p:cNvPr id="20" name="组合 19"/>
            <p:cNvGrpSpPr/>
            <p:nvPr/>
          </p:nvGrpSpPr>
          <p:grpSpPr>
            <a:xfrm>
              <a:off x="-144" y="-787"/>
              <a:ext cx="19504" cy="13524"/>
              <a:chOff x="-144" y="-787"/>
              <a:chExt cx="19504" cy="13524"/>
            </a:xfrm>
          </p:grpSpPr>
          <p:grpSp>
            <p:nvGrpSpPr>
              <p:cNvPr id="23" name="组合 22"/>
              <p:cNvGrpSpPr/>
              <p:nvPr/>
            </p:nvGrpSpPr>
            <p:grpSpPr>
              <a:xfrm>
                <a:off x="-144" y="-787"/>
                <a:ext cx="19369" cy="13524"/>
                <a:chOff x="-169" y="-787"/>
                <a:chExt cx="19369" cy="13524"/>
              </a:xfrm>
            </p:grpSpPr>
            <p:pic>
              <p:nvPicPr>
                <p:cNvPr id="4" name="图片 3" descr="橡皮"/>
                <p:cNvPicPr>
                  <a:picLocks noChangeAspect="1"/>
                </p:cNvPicPr>
                <p:nvPr>
                  <p:custDataLst>
                    <p:tags r:id="rId2"/>
                  </p:custDataLst>
                </p:nvPr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4338" y="-209"/>
                  <a:ext cx="4862" cy="4862"/>
                </a:xfrm>
                <a:prstGeom prst="rect">
                  <a:avLst/>
                </a:prstGeom>
              </p:spPr>
            </p:pic>
            <p:pic>
              <p:nvPicPr>
                <p:cNvPr id="9" name="图片 8" descr="甜甜圈"/>
                <p:cNvPicPr>
                  <a:picLocks noChangeAspect="1"/>
                </p:cNvPicPr>
                <p:nvPr>
                  <p:custDataLst>
                    <p:tags r:id="rId3"/>
                  </p:custDataLst>
                </p:nvPr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-169" y="7706"/>
                  <a:ext cx="5031" cy="5031"/>
                </a:xfrm>
                <a:prstGeom prst="rect">
                  <a:avLst/>
                </a:prstGeom>
              </p:spPr>
            </p:pic>
            <p:pic>
              <p:nvPicPr>
                <p:cNvPr id="13" name="图片 12" descr="笔"/>
                <p:cNvPicPr>
                  <a:picLocks noChangeAspect="1"/>
                </p:cNvPicPr>
                <p:nvPr>
                  <p:custDataLst>
                    <p:tags r:id="rId4"/>
                  </p:custDataLst>
                </p:nvPr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8288" y="-787"/>
                  <a:ext cx="3909" cy="3909"/>
                </a:xfrm>
                <a:prstGeom prst="rect">
                  <a:avLst/>
                </a:prstGeom>
              </p:spPr>
            </p:pic>
          </p:grpSp>
          <p:pic>
            <p:nvPicPr>
              <p:cNvPr id="18" name="图片 17" descr="冰激凌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10"/>
              <a:stretch>
                <a:fillRect/>
              </a:stretch>
            </p:blipFill>
            <p:spPr>
              <a:xfrm>
                <a:off x="15662" y="8264"/>
                <a:ext cx="3698" cy="3698"/>
              </a:xfrm>
              <a:prstGeom prst="rect">
                <a:avLst/>
              </a:prstGeom>
            </p:spPr>
          </p:pic>
        </p:grpSp>
        <p:pic>
          <p:nvPicPr>
            <p:cNvPr id="76" name="图片 75" descr="书本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68" y="-705"/>
              <a:ext cx="3055" cy="3055"/>
            </a:xfrm>
            <a:prstGeom prst="rect">
              <a:avLst/>
            </a:prstGeom>
          </p:spPr>
        </p:pic>
        <p:pic>
          <p:nvPicPr>
            <p:cNvPr id="40" name="图片 39" descr="纸张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1051" y="8264"/>
              <a:ext cx="3672" cy="3672"/>
            </a:xfrm>
            <a:prstGeom prst="rect">
              <a:avLst/>
            </a:prstGeom>
          </p:spPr>
        </p:pic>
        <p:pic>
          <p:nvPicPr>
            <p:cNvPr id="41" name="图片 4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291" y="9236"/>
              <a:ext cx="2698" cy="2698"/>
            </a:xfrm>
            <a:prstGeom prst="rect">
              <a:avLst/>
            </a:prstGeom>
          </p:spPr>
        </p:pic>
      </p:grpSp>
      <p:sp>
        <p:nvSpPr>
          <p:cNvPr id="6" name="圆角矩形 5"/>
          <p:cNvSpPr/>
          <p:nvPr/>
        </p:nvSpPr>
        <p:spPr>
          <a:xfrm flipH="1">
            <a:off x="457835" y="684530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965200" y="1221105"/>
            <a:ext cx="301625" cy="301625"/>
          </a:xfrm>
          <a:prstGeom prst="ellipse">
            <a:avLst/>
          </a:prstGeom>
          <a:solidFill>
            <a:srgbClr val="FFE67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1"/>
          <p:cNvSpPr/>
          <p:nvPr/>
        </p:nvSpPr>
        <p:spPr>
          <a:xfrm>
            <a:off x="1001122" y="2446595"/>
            <a:ext cx="941378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 chi tiết quai xách hoặc dây đeo</a:t>
            </a:r>
            <a:r>
              <a:rPr lang="en-US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alt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Quai xách (dây đeo) làm bằng gì? </a:t>
            </a:r>
            <a:endParaRPr lang="en-US" alt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Trông như thế nào?</a:t>
            </a:r>
            <a:endParaRPr lang="en-US" alt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Đường khâu xung quanh mép ra sao?</a:t>
            </a:r>
          </a:p>
        </p:txBody>
      </p:sp>
      <p:sp>
        <p:nvSpPr>
          <p:cNvPr id="64" name="矩形 70"/>
          <p:cNvSpPr/>
          <p:nvPr/>
        </p:nvSpPr>
        <p:spPr>
          <a:xfrm>
            <a:off x="-824865" y="1006475"/>
            <a:ext cx="12890500" cy="1200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Gợi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ý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nội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dung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các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đoạn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văn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miêu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tả</a:t>
            </a:r>
            <a:endParaRPr lang="en-US" sz="3600" b="1" dirty="0">
              <a:solidFill>
                <a:srgbClr val="C70039"/>
              </a:solidFill>
              <a:latin typeface="Arial" panose="020B0604020202020204" pitchFamily="34" charset="0"/>
              <a:ea typeface="思源宋体 CN Heavy" panose="02020900000000000000" charset="-122"/>
              <a:cs typeface="Arial" panose="020B0604020202020204" pitchFamily="34" charset="0"/>
              <a:sym typeface="+mn-lt"/>
            </a:endParaRPr>
          </a:p>
          <a:p>
            <a:pPr algn="ctr"/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bên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ngoài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chiếc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cặp</a:t>
            </a:r>
            <a:endParaRPr lang="en-US" sz="3600" b="1" dirty="0">
              <a:solidFill>
                <a:srgbClr val="C70039"/>
              </a:solidFill>
              <a:latin typeface="Arial" panose="020B0604020202020204" pitchFamily="34" charset="0"/>
              <a:ea typeface="思源宋体 CN Heavy" panose="02020900000000000000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6754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build="p"/>
      <p:bldP spid="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199707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" name="组合 7"/>
          <p:cNvGrpSpPr/>
          <p:nvPr/>
        </p:nvGrpSpPr>
        <p:grpSpPr>
          <a:xfrm>
            <a:off x="-91440" y="-499745"/>
            <a:ext cx="12385040" cy="8587740"/>
            <a:chOff x="-144" y="-787"/>
            <a:chExt cx="19504" cy="13524"/>
          </a:xfrm>
        </p:grpSpPr>
        <p:grpSp>
          <p:nvGrpSpPr>
            <p:cNvPr id="42" name="组合 41"/>
            <p:cNvGrpSpPr/>
            <p:nvPr/>
          </p:nvGrpSpPr>
          <p:grpSpPr>
            <a:xfrm>
              <a:off x="-144" y="-787"/>
              <a:ext cx="19504" cy="13524"/>
              <a:chOff x="-144" y="-787"/>
              <a:chExt cx="19504" cy="13524"/>
            </a:xfrm>
          </p:grpSpPr>
          <p:grpSp>
            <p:nvGrpSpPr>
              <p:cNvPr id="20" name="组合 19"/>
              <p:cNvGrpSpPr/>
              <p:nvPr/>
            </p:nvGrpSpPr>
            <p:grpSpPr>
              <a:xfrm>
                <a:off x="-144" y="-787"/>
                <a:ext cx="19504" cy="13524"/>
                <a:chOff x="-144" y="-787"/>
                <a:chExt cx="19504" cy="13524"/>
              </a:xfrm>
            </p:grpSpPr>
            <p:grpSp>
              <p:nvGrpSpPr>
                <p:cNvPr id="23" name="组合 22"/>
                <p:cNvGrpSpPr/>
                <p:nvPr/>
              </p:nvGrpSpPr>
              <p:grpSpPr>
                <a:xfrm>
                  <a:off x="-144" y="-787"/>
                  <a:ext cx="19369" cy="13524"/>
                  <a:chOff x="-169" y="-787"/>
                  <a:chExt cx="19369" cy="13524"/>
                </a:xfrm>
              </p:grpSpPr>
              <p:pic>
                <p:nvPicPr>
                  <p:cNvPr id="4" name="图片 3" descr="橡皮"/>
                  <p:cNvPicPr>
                    <a:picLocks noChangeAspect="1"/>
                  </p:cNvPicPr>
                  <p:nvPr>
                    <p:custDataLst>
                      <p:tags r:id="rId2"/>
                    </p:custDataLst>
                  </p:nvPr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4338" y="-209"/>
                    <a:ext cx="4862" cy="4862"/>
                  </a:xfrm>
                  <a:prstGeom prst="rect">
                    <a:avLst/>
                  </a:prstGeom>
                </p:spPr>
              </p:pic>
              <p:pic>
                <p:nvPicPr>
                  <p:cNvPr id="9" name="图片 8" descr="甜甜圈"/>
                  <p:cNvPicPr>
                    <a:picLocks noChangeAspect="1"/>
                  </p:cNvPicPr>
                  <p:nvPr>
                    <p:custDataLst>
                      <p:tags r:id="rId3"/>
                    </p:custDataLst>
                  </p:nvPr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-169" y="7706"/>
                    <a:ext cx="5031" cy="5031"/>
                  </a:xfrm>
                  <a:prstGeom prst="rect">
                    <a:avLst/>
                  </a:prstGeom>
                </p:spPr>
              </p:pic>
              <p:pic>
                <p:nvPicPr>
                  <p:cNvPr id="13" name="图片 12" descr="笔"/>
                  <p:cNvPicPr>
                    <a:picLocks noChangeAspect="1"/>
                  </p:cNvPicPr>
                  <p:nvPr>
                    <p:custDataLst>
                      <p:tags r:id="rId4"/>
                    </p:custDataLst>
                  </p:nvPr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8288" y="-787"/>
                    <a:ext cx="3909" cy="3909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8" name="图片 17" descr="冰激凌"/>
                <p:cNvPicPr>
                  <a:picLocks noChangeAspect="1"/>
                </p:cNvPicPr>
                <p:nvPr>
                  <p:custDataLst>
                    <p:tags r:id="rId1"/>
                  </p:custDataLst>
                </p:nvPr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662" y="8264"/>
                  <a:ext cx="3698" cy="3698"/>
                </a:xfrm>
                <a:prstGeom prst="rect">
                  <a:avLst/>
                </a:prstGeom>
              </p:spPr>
            </p:pic>
          </p:grpSp>
          <p:pic>
            <p:nvPicPr>
              <p:cNvPr id="76" name="图片 75" descr="书本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068" y="-705"/>
                <a:ext cx="3055" cy="3055"/>
              </a:xfrm>
              <a:prstGeom prst="rect">
                <a:avLst/>
              </a:prstGeom>
            </p:spPr>
          </p:pic>
          <p:pic>
            <p:nvPicPr>
              <p:cNvPr id="40" name="图片 39" descr="纸张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1051" y="8264"/>
                <a:ext cx="3672" cy="3672"/>
              </a:xfrm>
              <a:prstGeom prst="rect">
                <a:avLst/>
              </a:prstGeom>
            </p:spPr>
          </p:pic>
          <p:pic>
            <p:nvPicPr>
              <p:cNvPr id="41" name="图片 40" descr="草莓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291" y="9236"/>
                <a:ext cx="2698" cy="2698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 flipH="1">
              <a:off x="721" y="1078"/>
              <a:ext cx="17421" cy="840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椭圆 10"/>
          <p:cNvSpPr/>
          <p:nvPr/>
        </p:nvSpPr>
        <p:spPr>
          <a:xfrm>
            <a:off x="965200" y="1221105"/>
            <a:ext cx="301625" cy="301625"/>
          </a:xfrm>
          <a:prstGeom prst="ellipse">
            <a:avLst/>
          </a:prstGeom>
          <a:solidFill>
            <a:srgbClr val="FFE67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1"/>
          <p:cNvSpPr/>
          <p:nvPr/>
        </p:nvSpPr>
        <p:spPr>
          <a:xfrm>
            <a:off x="725171" y="2457450"/>
            <a:ext cx="9413785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 chi tiết khoá cặp: </a:t>
            </a:r>
            <a:endParaRPr lang="en-US" alt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Khoá cặp làm bằng gì?</a:t>
            </a:r>
            <a:endParaRPr lang="en-US" alt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Trông như thế nào?</a:t>
            </a:r>
            <a:endParaRPr lang="en-US" altLang="en-US" sz="3600" b="1" dirty="0">
              <a:solidFill>
                <a:srgbClr val="00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vi-VN" altLang="en-US" sz="3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Đóng mở khoá như thế nào?</a:t>
            </a:r>
          </a:p>
        </p:txBody>
      </p:sp>
      <p:sp>
        <p:nvSpPr>
          <p:cNvPr id="64" name="矩形 70"/>
          <p:cNvSpPr/>
          <p:nvPr/>
        </p:nvSpPr>
        <p:spPr>
          <a:xfrm>
            <a:off x="-824865" y="1006475"/>
            <a:ext cx="12890500" cy="1200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Gợi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ý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nội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dung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các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đoạn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văn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miêu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tả</a:t>
            </a:r>
            <a:endParaRPr lang="en-US" sz="3600" b="1" dirty="0">
              <a:solidFill>
                <a:srgbClr val="C70039"/>
              </a:solidFill>
              <a:latin typeface="Arial" panose="020B0604020202020204" pitchFamily="34" charset="0"/>
              <a:ea typeface="思源宋体 CN Heavy" panose="02020900000000000000" charset="-122"/>
              <a:cs typeface="Arial" panose="020B0604020202020204" pitchFamily="34" charset="0"/>
              <a:sym typeface="+mn-lt"/>
            </a:endParaRPr>
          </a:p>
          <a:p>
            <a:pPr algn="ctr"/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bên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ngoài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chiếc</a:t>
            </a:r>
            <a:r>
              <a:rPr lang="en-US" sz="3600" b="1" dirty="0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 </a:t>
            </a:r>
            <a:r>
              <a:rPr lang="en-US" sz="3600" b="1" dirty="0" err="1">
                <a:solidFill>
                  <a:srgbClr val="C70039"/>
                </a:solidFill>
                <a:latin typeface="Arial" panose="020B0604020202020204" pitchFamily="34" charset="0"/>
                <a:ea typeface="思源宋体 CN Heavy" panose="02020900000000000000" charset="-122"/>
                <a:cs typeface="Arial" panose="020B0604020202020204" pitchFamily="34" charset="0"/>
                <a:sym typeface="+mn-lt"/>
              </a:rPr>
              <a:t>cặp</a:t>
            </a:r>
            <a:endParaRPr lang="en-US" sz="3600" b="1" dirty="0">
              <a:solidFill>
                <a:srgbClr val="C70039"/>
              </a:solidFill>
              <a:latin typeface="Arial" panose="020B0604020202020204" pitchFamily="34" charset="0"/>
              <a:ea typeface="思源宋体 CN Heavy" panose="02020900000000000000" charset="-122"/>
              <a:cs typeface="Arial" panose="020B0604020202020204" pitchFamily="34" charset="0"/>
              <a:sym typeface="+mn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63" r="27120"/>
          <a:stretch/>
        </p:blipFill>
        <p:spPr>
          <a:xfrm flipH="1">
            <a:off x="8084185" y="-10796"/>
            <a:ext cx="3128099" cy="7552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4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 build="p"/>
      <p:bldP spid="6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457835" y="684530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Rectangle 1"/>
          <p:cNvSpPr/>
          <p:nvPr/>
        </p:nvSpPr>
        <p:spPr>
          <a:xfrm>
            <a:off x="1151892" y="638770"/>
            <a:ext cx="102139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altLang="en-US" sz="5400" b="1" i="1" dirty="0" err="1">
                <a:solidFill>
                  <a:srgbClr val="C70039"/>
                </a:solidFill>
                <a:latin typeface="UTM Bell" panose="02040603050506020204" pitchFamily="18" charset="0"/>
                <a:cs typeface="Arial" panose="020B0604020202020204" pitchFamily="34" charset="0"/>
              </a:rPr>
              <a:t>Lưu</a:t>
            </a:r>
            <a:r>
              <a:rPr lang="en-US" altLang="en-US" sz="5400" b="1" i="1" dirty="0">
                <a:solidFill>
                  <a:srgbClr val="C70039"/>
                </a:solidFill>
                <a:latin typeface="UTM Bell" panose="02040603050506020204" pitchFamily="18" charset="0"/>
                <a:cs typeface="Arial" panose="020B0604020202020204" pitchFamily="34" charset="0"/>
              </a:rPr>
              <a:t> ý: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12187" y="1541185"/>
            <a:ext cx="7297423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dáng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ngoài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ý.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đặc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điểm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riêng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mình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giống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71500" indent="-5715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bộc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lộ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cảm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dirty="0" err="1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xúc</a:t>
            </a:r>
            <a:r>
              <a:rPr lang="en-US" altLang="en-US" sz="3600" dirty="0">
                <a:solidFill>
                  <a:srgbClr val="111D5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17368" y="1312148"/>
            <a:ext cx="4591448" cy="471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05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8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 flipH="1"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84480" y="1046480"/>
            <a:ext cx="10512425" cy="4632325"/>
            <a:chOff x="448" y="1648"/>
            <a:chExt cx="16555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4508" y="1648"/>
              <a:ext cx="10926" cy="64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000" dirty="0">
                  <a:solidFill>
                    <a:srgbClr val="FF935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ell" panose="02040603050506020204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VẬN DỤNG</a:t>
              </a: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48" y="2160"/>
              <a:ext cx="4987" cy="5042"/>
              <a:chOff x="448" y="2160"/>
              <a:chExt cx="4987" cy="5042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48" y="2160"/>
                <a:ext cx="4921" cy="5042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638" y="2631"/>
                <a:ext cx="4797" cy="3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3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Bell" panose="02040603050506020204" pitchFamily="18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02</a:t>
                </a:r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7" t="21926" b="25334"/>
          <a:stretch/>
        </p:blipFill>
        <p:spPr>
          <a:xfrm flipH="1">
            <a:off x="8890000" y="2000521"/>
            <a:ext cx="3160649" cy="502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6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圆角矩形 1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762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4" name="图片 6" descr="D:\资料\双麻花辫女孩.png双麻花辫女孩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20700000">
            <a:off x="6842681" y="2980832"/>
            <a:ext cx="5155026" cy="5155026"/>
          </a:xfrm>
          <a:prstGeom prst="rect">
            <a:avLst/>
          </a:prstGeom>
        </p:spPr>
      </p:pic>
      <p:pic>
        <p:nvPicPr>
          <p:cNvPr id="65" name="图片 14" descr="惊喜女孩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20000">
            <a:off x="-91746" y="-466035"/>
            <a:ext cx="2982866" cy="2982866"/>
          </a:xfrm>
          <a:prstGeom prst="rect">
            <a:avLst/>
          </a:prstGeom>
        </p:spPr>
      </p:pic>
      <p:sp>
        <p:nvSpPr>
          <p:cNvPr id="66" name="Text Box 2"/>
          <p:cNvSpPr txBox="1">
            <a:spLocks noChangeArrowheads="1"/>
          </p:cNvSpPr>
          <p:nvPr/>
        </p:nvSpPr>
        <p:spPr bwMode="auto">
          <a:xfrm>
            <a:off x="2070806" y="1448857"/>
            <a:ext cx="87376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bên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</a:t>
            </a:r>
            <a:r>
              <a:rPr lang="en-US" altLang="en-US" sz="32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altLang="en-US" sz="32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</p:txBody>
      </p:sp>
      <p:sp>
        <p:nvSpPr>
          <p:cNvPr id="67" name="Text Box 3"/>
          <p:cNvSpPr txBox="1">
            <a:spLocks noChangeArrowheads="1"/>
          </p:cNvSpPr>
          <p:nvPr/>
        </p:nvSpPr>
        <p:spPr bwMode="auto">
          <a:xfrm>
            <a:off x="1695576" y="2595874"/>
            <a:ext cx="671337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marL="0" indent="0" eaLnBrk="1" hangingPunct="1"/>
            <a:r>
              <a:rPr lang="en-US" altLang="en-US" sz="3200" b="1" i="1" dirty="0" err="1">
                <a:solidFill>
                  <a:srgbClr val="C700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altLang="en-US" sz="3200" b="1" i="1" dirty="0">
                <a:solidFill>
                  <a:srgbClr val="C700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 : 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Chiếc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cặp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Vách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Trông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như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457200" indent="-457200" eaLnBrk="1" hangingPunct="1">
              <a:buFont typeface="Wingdings" panose="05000000000000000000" pitchFamily="2" charset="2"/>
              <a:buChar char="ü"/>
            </a:pP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ngăn</a:t>
            </a:r>
            <a:r>
              <a:rPr lang="en-US" altLang="en-US" sz="3200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6" grpId="0"/>
      <p:bldP spid="6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 flipH="1"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84480" y="1045210"/>
            <a:ext cx="10512425" cy="4633595"/>
            <a:chOff x="448" y="1646"/>
            <a:chExt cx="16555" cy="7297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4417" y="1646"/>
              <a:ext cx="10926" cy="683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3800" dirty="0">
                  <a:solidFill>
                    <a:srgbClr val="FF935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ell" panose="02040603050506020204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KHỞI ĐỘNG</a:t>
              </a: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48" y="2160"/>
              <a:ext cx="4921" cy="5042"/>
              <a:chOff x="448" y="2160"/>
              <a:chExt cx="4921" cy="5042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48" y="2160"/>
                <a:ext cx="4921" cy="5042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830" y="2662"/>
                <a:ext cx="4157" cy="35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3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Bell" panose="02040603050506020204" pitchFamily="18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01</a:t>
                </a:r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7" t="21926" b="25334"/>
          <a:stretch/>
        </p:blipFill>
        <p:spPr>
          <a:xfrm flipH="1">
            <a:off x="8890000" y="2000521"/>
            <a:ext cx="3160649" cy="50270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1721485" y="-497205"/>
            <a:ext cx="14041120" cy="8550275"/>
            <a:chOff x="-2887" y="-787"/>
            <a:chExt cx="22112" cy="13465"/>
          </a:xfrm>
        </p:grpSpPr>
        <p:grpSp>
          <p:nvGrpSpPr>
            <p:cNvPr id="8" name="组合 7"/>
            <p:cNvGrpSpPr/>
            <p:nvPr/>
          </p:nvGrpSpPr>
          <p:grpSpPr>
            <a:xfrm>
              <a:off x="-608" y="-787"/>
              <a:ext cx="19833" cy="13465"/>
              <a:chOff x="-608" y="-787"/>
              <a:chExt cx="19833" cy="13465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608" y="-787"/>
                <a:ext cx="19833" cy="13465"/>
                <a:chOff x="-608" y="-787"/>
                <a:chExt cx="19833" cy="13465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608" y="-787"/>
                  <a:ext cx="19833" cy="13465"/>
                  <a:chOff x="-608" y="-787"/>
                  <a:chExt cx="19833" cy="13465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608" y="-787"/>
                    <a:ext cx="19833" cy="13465"/>
                    <a:chOff x="-633" y="-787"/>
                    <a:chExt cx="19833" cy="13465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-633" y="7647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5506" y="8047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653" y="8317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10" y="9071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4" name="组合 13"/>
            <p:cNvGrpSpPr/>
            <p:nvPr/>
          </p:nvGrpSpPr>
          <p:grpSpPr>
            <a:xfrm>
              <a:off x="-2887" y="1022"/>
              <a:ext cx="14623" cy="1460"/>
              <a:chOff x="1798" y="1659"/>
              <a:chExt cx="14623" cy="1460"/>
            </a:xfrm>
          </p:grpSpPr>
          <p:sp>
            <p:nvSpPr>
              <p:cNvPr id="71" name="矩形 70"/>
              <p:cNvSpPr/>
              <p:nvPr/>
            </p:nvSpPr>
            <p:spPr>
              <a:xfrm>
                <a:off x="1798" y="1659"/>
                <a:ext cx="14623" cy="14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5400" b="1" dirty="0" err="1">
                    <a:solidFill>
                      <a:srgbClr val="C70039"/>
                    </a:solidFill>
                    <a:latin typeface="UTM Bell" panose="02040603050506020204" pitchFamily="18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Dặn</a:t>
                </a:r>
                <a:r>
                  <a:rPr lang="en-US" sz="5400" b="1" dirty="0">
                    <a:solidFill>
                      <a:srgbClr val="C70039"/>
                    </a:solidFill>
                    <a:latin typeface="UTM Bell" panose="02040603050506020204" pitchFamily="18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 </a:t>
                </a:r>
                <a:r>
                  <a:rPr lang="en-US" sz="5400" b="1" dirty="0" err="1">
                    <a:solidFill>
                      <a:srgbClr val="C70039"/>
                    </a:solidFill>
                    <a:latin typeface="UTM Bell" panose="02040603050506020204" pitchFamily="18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dò</a:t>
                </a:r>
                <a:endParaRPr lang="en-US" sz="5400" b="1" dirty="0">
                  <a:solidFill>
                    <a:srgbClr val="C70039"/>
                  </a:solidFill>
                  <a:latin typeface="UTM Bell" panose="02040603050506020204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endParaRPr>
              </a:p>
            </p:txBody>
          </p:sp>
          <p:sp>
            <p:nvSpPr>
              <p:cNvPr id="11" name="椭圆 10"/>
              <p:cNvSpPr/>
              <p:nvPr/>
            </p:nvSpPr>
            <p:spPr>
              <a:xfrm>
                <a:off x="6150" y="2299"/>
                <a:ext cx="475" cy="475"/>
              </a:xfrm>
              <a:prstGeom prst="ellipse">
                <a:avLst/>
              </a:prstGeom>
              <a:solidFill>
                <a:srgbClr val="FFE672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3" name="组合 2"/>
          <p:cNvGrpSpPr/>
          <p:nvPr/>
        </p:nvGrpSpPr>
        <p:grpSpPr>
          <a:xfrm>
            <a:off x="1044575" y="2130425"/>
            <a:ext cx="758825" cy="3004185"/>
            <a:chOff x="1904" y="3582"/>
            <a:chExt cx="1195" cy="4731"/>
          </a:xfrm>
        </p:grpSpPr>
        <p:sp>
          <p:nvSpPr>
            <p:cNvPr id="16" name="íş1íďè"/>
            <p:cNvSpPr/>
            <p:nvPr/>
          </p:nvSpPr>
          <p:spPr>
            <a:xfrm>
              <a:off x="1906" y="7120"/>
              <a:ext cx="1193" cy="1193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22" name="iṧliḑe"/>
            <p:cNvSpPr/>
            <p:nvPr/>
          </p:nvSpPr>
          <p:spPr>
            <a:xfrm>
              <a:off x="1904" y="3582"/>
              <a:ext cx="1193" cy="1193"/>
            </a:xfrm>
            <a:prstGeom prst="ellipse">
              <a:avLst/>
            </a:prstGeom>
            <a:solidFill>
              <a:srgbClr val="FF935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0" name="ïṧḷiḍé"/>
            <p:cNvSpPr/>
            <p:nvPr/>
          </p:nvSpPr>
          <p:spPr>
            <a:xfrm>
              <a:off x="1904" y="5264"/>
              <a:ext cx="1193" cy="1193"/>
            </a:xfrm>
            <a:prstGeom prst="ellipse">
              <a:avLst/>
            </a:prstGeom>
            <a:solidFill>
              <a:srgbClr val="4C74B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2" name="îṡlîḓê"/>
            <p:cNvSpPr/>
            <p:nvPr/>
          </p:nvSpPr>
          <p:spPr>
            <a:xfrm>
              <a:off x="2188" y="7362"/>
              <a:ext cx="631" cy="700"/>
            </a:xfrm>
            <a:custGeom>
              <a:avLst/>
              <a:gdLst>
                <a:gd name="connsiteX0" fmla="*/ 118385 w 296668"/>
                <a:gd name="connsiteY0" fmla="*/ 317979 h 329092"/>
                <a:gd name="connsiteX1" fmla="*/ 177916 w 296668"/>
                <a:gd name="connsiteY1" fmla="*/ 317979 h 329092"/>
                <a:gd name="connsiteX2" fmla="*/ 183208 w 296668"/>
                <a:gd name="connsiteY2" fmla="*/ 323536 h 329092"/>
                <a:gd name="connsiteX3" fmla="*/ 177916 w 296668"/>
                <a:gd name="connsiteY3" fmla="*/ 329092 h 329092"/>
                <a:gd name="connsiteX4" fmla="*/ 118385 w 296668"/>
                <a:gd name="connsiteY4" fmla="*/ 329092 h 329092"/>
                <a:gd name="connsiteX5" fmla="*/ 111770 w 296668"/>
                <a:gd name="connsiteY5" fmla="*/ 323536 h 329092"/>
                <a:gd name="connsiteX6" fmla="*/ 118385 w 296668"/>
                <a:gd name="connsiteY6" fmla="*/ 317979 h 329092"/>
                <a:gd name="connsiteX7" fmla="*/ 118385 w 296668"/>
                <a:gd name="connsiteY7" fmla="*/ 287816 h 329092"/>
                <a:gd name="connsiteX8" fmla="*/ 177916 w 296668"/>
                <a:gd name="connsiteY8" fmla="*/ 287816 h 329092"/>
                <a:gd name="connsiteX9" fmla="*/ 183208 w 296668"/>
                <a:gd name="connsiteY9" fmla="*/ 292579 h 329092"/>
                <a:gd name="connsiteX10" fmla="*/ 177916 w 296668"/>
                <a:gd name="connsiteY10" fmla="*/ 297341 h 329092"/>
                <a:gd name="connsiteX11" fmla="*/ 118385 w 296668"/>
                <a:gd name="connsiteY11" fmla="*/ 297341 h 329092"/>
                <a:gd name="connsiteX12" fmla="*/ 111770 w 296668"/>
                <a:gd name="connsiteY12" fmla="*/ 292579 h 329092"/>
                <a:gd name="connsiteX13" fmla="*/ 118385 w 296668"/>
                <a:gd name="connsiteY13" fmla="*/ 287816 h 329092"/>
                <a:gd name="connsiteX14" fmla="*/ 270643 w 296668"/>
                <a:gd name="connsiteY14" fmla="*/ 157302 h 329092"/>
                <a:gd name="connsiteX15" fmla="*/ 292135 w 296668"/>
                <a:gd name="connsiteY15" fmla="*/ 163538 h 329092"/>
                <a:gd name="connsiteX16" fmla="*/ 296165 w 296668"/>
                <a:gd name="connsiteY16" fmla="*/ 169775 h 329092"/>
                <a:gd name="connsiteX17" fmla="*/ 290792 w 296668"/>
                <a:gd name="connsiteY17" fmla="*/ 173517 h 329092"/>
                <a:gd name="connsiteX18" fmla="*/ 289449 w 296668"/>
                <a:gd name="connsiteY18" fmla="*/ 173517 h 329092"/>
                <a:gd name="connsiteX19" fmla="*/ 267956 w 296668"/>
                <a:gd name="connsiteY19" fmla="*/ 167280 h 329092"/>
                <a:gd name="connsiteX20" fmla="*/ 263926 w 296668"/>
                <a:gd name="connsiteY20" fmla="*/ 159796 h 329092"/>
                <a:gd name="connsiteX21" fmla="*/ 270643 w 296668"/>
                <a:gd name="connsiteY21" fmla="*/ 157302 h 329092"/>
                <a:gd name="connsiteX22" fmla="*/ 24702 w 296668"/>
                <a:gd name="connsiteY22" fmla="*/ 157302 h 329092"/>
                <a:gd name="connsiteX23" fmla="*/ 31114 w 296668"/>
                <a:gd name="connsiteY23" fmla="*/ 159796 h 329092"/>
                <a:gd name="connsiteX24" fmla="*/ 28549 w 296668"/>
                <a:gd name="connsiteY24" fmla="*/ 167280 h 329092"/>
                <a:gd name="connsiteX25" fmla="*/ 6751 w 296668"/>
                <a:gd name="connsiteY25" fmla="*/ 173517 h 329092"/>
                <a:gd name="connsiteX26" fmla="*/ 5469 w 296668"/>
                <a:gd name="connsiteY26" fmla="*/ 173517 h 329092"/>
                <a:gd name="connsiteX27" fmla="*/ 340 w 296668"/>
                <a:gd name="connsiteY27" fmla="*/ 169775 h 329092"/>
                <a:gd name="connsiteX28" fmla="*/ 4187 w 296668"/>
                <a:gd name="connsiteY28" fmla="*/ 163538 h 329092"/>
                <a:gd name="connsiteX29" fmla="*/ 24702 w 296668"/>
                <a:gd name="connsiteY29" fmla="*/ 157302 h 329092"/>
                <a:gd name="connsiteX30" fmla="*/ 174683 w 296668"/>
                <a:gd name="connsiteY30" fmla="*/ 85640 h 329092"/>
                <a:gd name="connsiteX31" fmla="*/ 182444 w 296668"/>
                <a:gd name="connsiteY31" fmla="*/ 85640 h 329092"/>
                <a:gd name="connsiteX32" fmla="*/ 205728 w 296668"/>
                <a:gd name="connsiteY32" fmla="*/ 109135 h 329092"/>
                <a:gd name="connsiteX33" fmla="*/ 207021 w 296668"/>
                <a:gd name="connsiteY33" fmla="*/ 113051 h 329092"/>
                <a:gd name="connsiteX34" fmla="*/ 207021 w 296668"/>
                <a:gd name="connsiteY34" fmla="*/ 136546 h 329092"/>
                <a:gd name="connsiteX35" fmla="*/ 201847 w 296668"/>
                <a:gd name="connsiteY35" fmla="*/ 141767 h 329092"/>
                <a:gd name="connsiteX36" fmla="*/ 196673 w 296668"/>
                <a:gd name="connsiteY36" fmla="*/ 136546 h 329092"/>
                <a:gd name="connsiteX37" fmla="*/ 196673 w 296668"/>
                <a:gd name="connsiteY37" fmla="*/ 115661 h 329092"/>
                <a:gd name="connsiteX38" fmla="*/ 174683 w 296668"/>
                <a:gd name="connsiteY38" fmla="*/ 93472 h 329092"/>
                <a:gd name="connsiteX39" fmla="*/ 174683 w 296668"/>
                <a:gd name="connsiteY39" fmla="*/ 85640 h 329092"/>
                <a:gd name="connsiteX40" fmla="*/ 289449 w 296668"/>
                <a:gd name="connsiteY40" fmla="*/ 71916 h 329092"/>
                <a:gd name="connsiteX41" fmla="*/ 296165 w 296668"/>
                <a:gd name="connsiteY41" fmla="*/ 75998 h 329092"/>
                <a:gd name="connsiteX42" fmla="*/ 292135 w 296668"/>
                <a:gd name="connsiteY42" fmla="*/ 82801 h 329092"/>
                <a:gd name="connsiteX43" fmla="*/ 270643 w 296668"/>
                <a:gd name="connsiteY43" fmla="*/ 90966 h 329092"/>
                <a:gd name="connsiteX44" fmla="*/ 269299 w 296668"/>
                <a:gd name="connsiteY44" fmla="*/ 90966 h 329092"/>
                <a:gd name="connsiteX45" fmla="*/ 263926 w 296668"/>
                <a:gd name="connsiteY45" fmla="*/ 86884 h 329092"/>
                <a:gd name="connsiteX46" fmla="*/ 267956 w 296668"/>
                <a:gd name="connsiteY46" fmla="*/ 80080 h 329092"/>
                <a:gd name="connsiteX47" fmla="*/ 289449 w 296668"/>
                <a:gd name="connsiteY47" fmla="*/ 71916 h 329092"/>
                <a:gd name="connsiteX48" fmla="*/ 6751 w 296668"/>
                <a:gd name="connsiteY48" fmla="*/ 71916 h 329092"/>
                <a:gd name="connsiteX49" fmla="*/ 28549 w 296668"/>
                <a:gd name="connsiteY49" fmla="*/ 80080 h 329092"/>
                <a:gd name="connsiteX50" fmla="*/ 31114 w 296668"/>
                <a:gd name="connsiteY50" fmla="*/ 86884 h 329092"/>
                <a:gd name="connsiteX51" fmla="*/ 25985 w 296668"/>
                <a:gd name="connsiteY51" fmla="*/ 90966 h 329092"/>
                <a:gd name="connsiteX52" fmla="*/ 24702 w 296668"/>
                <a:gd name="connsiteY52" fmla="*/ 90966 h 329092"/>
                <a:gd name="connsiteX53" fmla="*/ 4187 w 296668"/>
                <a:gd name="connsiteY53" fmla="*/ 82801 h 329092"/>
                <a:gd name="connsiteX54" fmla="*/ 340 w 296668"/>
                <a:gd name="connsiteY54" fmla="*/ 75998 h 329092"/>
                <a:gd name="connsiteX55" fmla="*/ 6751 w 296668"/>
                <a:gd name="connsiteY55" fmla="*/ 71916 h 329092"/>
                <a:gd name="connsiteX56" fmla="*/ 117171 w 296668"/>
                <a:gd name="connsiteY56" fmla="*/ 67154 h 329092"/>
                <a:gd name="connsiteX57" fmla="*/ 73671 w 296668"/>
                <a:gd name="connsiteY57" fmla="*/ 110571 h 329092"/>
                <a:gd name="connsiteX58" fmla="*/ 73671 w 296668"/>
                <a:gd name="connsiteY58" fmla="*/ 172408 h 329092"/>
                <a:gd name="connsiteX59" fmla="*/ 118490 w 296668"/>
                <a:gd name="connsiteY59" fmla="*/ 217141 h 329092"/>
                <a:gd name="connsiteX60" fmla="*/ 119808 w 296668"/>
                <a:gd name="connsiteY60" fmla="*/ 219772 h 329092"/>
                <a:gd name="connsiteX61" fmla="*/ 121126 w 296668"/>
                <a:gd name="connsiteY61" fmla="*/ 222403 h 329092"/>
                <a:gd name="connsiteX62" fmla="*/ 121126 w 296668"/>
                <a:gd name="connsiteY62" fmla="*/ 248717 h 329092"/>
                <a:gd name="connsiteX63" fmla="*/ 127717 w 296668"/>
                <a:gd name="connsiteY63" fmla="*/ 259242 h 329092"/>
                <a:gd name="connsiteX64" fmla="*/ 167263 w 296668"/>
                <a:gd name="connsiteY64" fmla="*/ 259242 h 329092"/>
                <a:gd name="connsiteX65" fmla="*/ 175172 w 296668"/>
                <a:gd name="connsiteY65" fmla="*/ 248717 h 329092"/>
                <a:gd name="connsiteX66" fmla="*/ 175172 w 296668"/>
                <a:gd name="connsiteY66" fmla="*/ 222403 h 329092"/>
                <a:gd name="connsiteX67" fmla="*/ 175172 w 296668"/>
                <a:gd name="connsiteY67" fmla="*/ 221088 h 329092"/>
                <a:gd name="connsiteX68" fmla="*/ 176490 w 296668"/>
                <a:gd name="connsiteY68" fmla="*/ 217141 h 329092"/>
                <a:gd name="connsiteX69" fmla="*/ 221309 w 296668"/>
                <a:gd name="connsiteY69" fmla="*/ 172408 h 329092"/>
                <a:gd name="connsiteX70" fmla="*/ 221309 w 296668"/>
                <a:gd name="connsiteY70" fmla="*/ 110571 h 329092"/>
                <a:gd name="connsiteX71" fmla="*/ 177809 w 296668"/>
                <a:gd name="connsiteY71" fmla="*/ 67154 h 329092"/>
                <a:gd name="connsiteX72" fmla="*/ 117171 w 296668"/>
                <a:gd name="connsiteY72" fmla="*/ 67154 h 329092"/>
                <a:gd name="connsiteX73" fmla="*/ 115312 w 296668"/>
                <a:gd name="connsiteY73" fmla="*/ 57629 h 329092"/>
                <a:gd name="connsiteX74" fmla="*/ 181254 w 296668"/>
                <a:gd name="connsiteY74" fmla="*/ 57629 h 329092"/>
                <a:gd name="connsiteX75" fmla="*/ 185211 w 296668"/>
                <a:gd name="connsiteY75" fmla="*/ 58942 h 329092"/>
                <a:gd name="connsiteX76" fmla="*/ 232689 w 296668"/>
                <a:gd name="connsiteY76" fmla="*/ 106215 h 329092"/>
                <a:gd name="connsiteX77" fmla="*/ 234008 w 296668"/>
                <a:gd name="connsiteY77" fmla="*/ 110154 h 329092"/>
                <a:gd name="connsiteX78" fmla="*/ 234008 w 296668"/>
                <a:gd name="connsiteY78" fmla="*/ 175810 h 329092"/>
                <a:gd name="connsiteX79" fmla="*/ 232689 w 296668"/>
                <a:gd name="connsiteY79" fmla="*/ 179749 h 329092"/>
                <a:gd name="connsiteX80" fmla="*/ 186530 w 296668"/>
                <a:gd name="connsiteY80" fmla="*/ 224395 h 329092"/>
                <a:gd name="connsiteX81" fmla="*/ 186530 w 296668"/>
                <a:gd name="connsiteY81" fmla="*/ 250657 h 329092"/>
                <a:gd name="connsiteX82" fmla="*/ 185211 w 296668"/>
                <a:gd name="connsiteY82" fmla="*/ 254597 h 329092"/>
                <a:gd name="connsiteX83" fmla="*/ 175979 w 296668"/>
                <a:gd name="connsiteY83" fmla="*/ 267728 h 329092"/>
                <a:gd name="connsiteX84" fmla="*/ 172022 w 296668"/>
                <a:gd name="connsiteY84" fmla="*/ 270354 h 329092"/>
                <a:gd name="connsiteX85" fmla="*/ 125862 w 296668"/>
                <a:gd name="connsiteY85" fmla="*/ 270354 h 329092"/>
                <a:gd name="connsiteX86" fmla="*/ 121906 w 296668"/>
                <a:gd name="connsiteY86" fmla="*/ 267728 h 329092"/>
                <a:gd name="connsiteX87" fmla="*/ 112674 w 296668"/>
                <a:gd name="connsiteY87" fmla="*/ 255910 h 329092"/>
                <a:gd name="connsiteX88" fmla="*/ 111355 w 296668"/>
                <a:gd name="connsiteY88" fmla="*/ 254597 h 329092"/>
                <a:gd name="connsiteX89" fmla="*/ 110036 w 296668"/>
                <a:gd name="connsiteY89" fmla="*/ 224395 h 329092"/>
                <a:gd name="connsiteX90" fmla="*/ 65196 w 296668"/>
                <a:gd name="connsiteY90" fmla="*/ 179749 h 329092"/>
                <a:gd name="connsiteX91" fmla="*/ 62558 w 296668"/>
                <a:gd name="connsiteY91" fmla="*/ 175810 h 329092"/>
                <a:gd name="connsiteX92" fmla="*/ 62558 w 296668"/>
                <a:gd name="connsiteY92" fmla="*/ 110154 h 329092"/>
                <a:gd name="connsiteX93" fmla="*/ 65196 w 296668"/>
                <a:gd name="connsiteY93" fmla="*/ 106215 h 329092"/>
                <a:gd name="connsiteX94" fmla="*/ 111355 w 296668"/>
                <a:gd name="connsiteY94" fmla="*/ 58942 h 329092"/>
                <a:gd name="connsiteX95" fmla="*/ 115312 w 296668"/>
                <a:gd name="connsiteY95" fmla="*/ 57629 h 329092"/>
                <a:gd name="connsiteX96" fmla="*/ 233373 w 296668"/>
                <a:gd name="connsiteY96" fmla="*/ 1514 h 329092"/>
                <a:gd name="connsiteX97" fmla="*/ 239723 w 296668"/>
                <a:gd name="connsiteY97" fmla="*/ 1514 h 329092"/>
                <a:gd name="connsiteX98" fmla="*/ 240993 w 296668"/>
                <a:gd name="connsiteY98" fmla="*/ 8071 h 329092"/>
                <a:gd name="connsiteX99" fmla="*/ 228293 w 296668"/>
                <a:gd name="connsiteY99" fmla="*/ 26431 h 329092"/>
                <a:gd name="connsiteX100" fmla="*/ 224483 w 296668"/>
                <a:gd name="connsiteY100" fmla="*/ 29054 h 329092"/>
                <a:gd name="connsiteX101" fmla="*/ 220673 w 296668"/>
                <a:gd name="connsiteY101" fmla="*/ 27742 h 329092"/>
                <a:gd name="connsiteX102" fmla="*/ 219403 w 296668"/>
                <a:gd name="connsiteY102" fmla="*/ 19874 h 329092"/>
                <a:gd name="connsiteX103" fmla="*/ 233373 w 296668"/>
                <a:gd name="connsiteY103" fmla="*/ 1514 h 329092"/>
                <a:gd name="connsiteX104" fmla="*/ 55707 w 296668"/>
                <a:gd name="connsiteY104" fmla="*/ 1514 h 329092"/>
                <a:gd name="connsiteX105" fmla="*/ 63728 w 296668"/>
                <a:gd name="connsiteY105" fmla="*/ 1514 h 329092"/>
                <a:gd name="connsiteX106" fmla="*/ 77096 w 296668"/>
                <a:gd name="connsiteY106" fmla="*/ 19874 h 329092"/>
                <a:gd name="connsiteX107" fmla="*/ 75759 w 296668"/>
                <a:gd name="connsiteY107" fmla="*/ 27742 h 329092"/>
                <a:gd name="connsiteX108" fmla="*/ 71749 w 296668"/>
                <a:gd name="connsiteY108" fmla="*/ 29054 h 329092"/>
                <a:gd name="connsiteX109" fmla="*/ 67738 w 296668"/>
                <a:gd name="connsiteY109" fmla="*/ 26431 h 329092"/>
                <a:gd name="connsiteX110" fmla="*/ 54370 w 296668"/>
                <a:gd name="connsiteY110" fmla="*/ 8071 h 329092"/>
                <a:gd name="connsiteX111" fmla="*/ 55707 w 296668"/>
                <a:gd name="connsiteY111" fmla="*/ 1514 h 329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296668" h="329092">
                  <a:moveTo>
                    <a:pt x="118385" y="317979"/>
                  </a:moveTo>
                  <a:cubicBezTo>
                    <a:pt x="118385" y="317979"/>
                    <a:pt x="118385" y="317979"/>
                    <a:pt x="177916" y="317979"/>
                  </a:cubicBezTo>
                  <a:cubicBezTo>
                    <a:pt x="180562" y="317979"/>
                    <a:pt x="183208" y="320757"/>
                    <a:pt x="183208" y="323536"/>
                  </a:cubicBezTo>
                  <a:cubicBezTo>
                    <a:pt x="183208" y="326314"/>
                    <a:pt x="180562" y="329092"/>
                    <a:pt x="177916" y="329092"/>
                  </a:cubicBezTo>
                  <a:cubicBezTo>
                    <a:pt x="177916" y="329092"/>
                    <a:pt x="177916" y="329092"/>
                    <a:pt x="118385" y="329092"/>
                  </a:cubicBezTo>
                  <a:cubicBezTo>
                    <a:pt x="114416" y="329092"/>
                    <a:pt x="111770" y="326314"/>
                    <a:pt x="111770" y="323536"/>
                  </a:cubicBezTo>
                  <a:cubicBezTo>
                    <a:pt x="111770" y="320757"/>
                    <a:pt x="114416" y="317979"/>
                    <a:pt x="118385" y="317979"/>
                  </a:cubicBezTo>
                  <a:close/>
                  <a:moveTo>
                    <a:pt x="118385" y="287816"/>
                  </a:moveTo>
                  <a:cubicBezTo>
                    <a:pt x="118385" y="287816"/>
                    <a:pt x="118385" y="287816"/>
                    <a:pt x="177916" y="287816"/>
                  </a:cubicBezTo>
                  <a:cubicBezTo>
                    <a:pt x="180562" y="287816"/>
                    <a:pt x="183208" y="290197"/>
                    <a:pt x="183208" y="292579"/>
                  </a:cubicBezTo>
                  <a:cubicBezTo>
                    <a:pt x="183208" y="294960"/>
                    <a:pt x="180562" y="297341"/>
                    <a:pt x="177916" y="297341"/>
                  </a:cubicBezTo>
                  <a:cubicBezTo>
                    <a:pt x="177916" y="297341"/>
                    <a:pt x="177916" y="297341"/>
                    <a:pt x="118385" y="297341"/>
                  </a:cubicBezTo>
                  <a:cubicBezTo>
                    <a:pt x="114416" y="297341"/>
                    <a:pt x="111770" y="294960"/>
                    <a:pt x="111770" y="292579"/>
                  </a:cubicBezTo>
                  <a:cubicBezTo>
                    <a:pt x="111770" y="290197"/>
                    <a:pt x="114416" y="287816"/>
                    <a:pt x="118385" y="287816"/>
                  </a:cubicBezTo>
                  <a:close/>
                  <a:moveTo>
                    <a:pt x="270643" y="157302"/>
                  </a:moveTo>
                  <a:cubicBezTo>
                    <a:pt x="270643" y="157302"/>
                    <a:pt x="270643" y="157302"/>
                    <a:pt x="292135" y="163538"/>
                  </a:cubicBezTo>
                  <a:cubicBezTo>
                    <a:pt x="296165" y="164786"/>
                    <a:pt x="297508" y="167280"/>
                    <a:pt x="296165" y="169775"/>
                  </a:cubicBezTo>
                  <a:cubicBezTo>
                    <a:pt x="296165" y="172270"/>
                    <a:pt x="293478" y="173517"/>
                    <a:pt x="290792" y="173517"/>
                  </a:cubicBezTo>
                  <a:cubicBezTo>
                    <a:pt x="290792" y="173517"/>
                    <a:pt x="289449" y="173517"/>
                    <a:pt x="289449" y="173517"/>
                  </a:cubicBezTo>
                  <a:cubicBezTo>
                    <a:pt x="289449" y="173517"/>
                    <a:pt x="289449" y="173517"/>
                    <a:pt x="267956" y="167280"/>
                  </a:cubicBezTo>
                  <a:cubicBezTo>
                    <a:pt x="263926" y="166033"/>
                    <a:pt x="262583" y="162291"/>
                    <a:pt x="263926" y="159796"/>
                  </a:cubicBezTo>
                  <a:cubicBezTo>
                    <a:pt x="265270" y="157302"/>
                    <a:pt x="267956" y="156054"/>
                    <a:pt x="270643" y="157302"/>
                  </a:cubicBezTo>
                  <a:close/>
                  <a:moveTo>
                    <a:pt x="24702" y="157302"/>
                  </a:moveTo>
                  <a:cubicBezTo>
                    <a:pt x="27267" y="156054"/>
                    <a:pt x="31114" y="157302"/>
                    <a:pt x="31114" y="159796"/>
                  </a:cubicBezTo>
                  <a:cubicBezTo>
                    <a:pt x="32396" y="162291"/>
                    <a:pt x="31114" y="166033"/>
                    <a:pt x="28549" y="167280"/>
                  </a:cubicBezTo>
                  <a:cubicBezTo>
                    <a:pt x="28549" y="167280"/>
                    <a:pt x="28549" y="167280"/>
                    <a:pt x="6751" y="173517"/>
                  </a:cubicBezTo>
                  <a:cubicBezTo>
                    <a:pt x="6751" y="173517"/>
                    <a:pt x="5469" y="173517"/>
                    <a:pt x="5469" y="173517"/>
                  </a:cubicBezTo>
                  <a:cubicBezTo>
                    <a:pt x="2905" y="173517"/>
                    <a:pt x="1622" y="172270"/>
                    <a:pt x="340" y="169775"/>
                  </a:cubicBezTo>
                  <a:cubicBezTo>
                    <a:pt x="-942" y="167280"/>
                    <a:pt x="1622" y="164786"/>
                    <a:pt x="4187" y="163538"/>
                  </a:cubicBezTo>
                  <a:cubicBezTo>
                    <a:pt x="4187" y="163538"/>
                    <a:pt x="4187" y="163538"/>
                    <a:pt x="24702" y="157302"/>
                  </a:cubicBezTo>
                  <a:close/>
                  <a:moveTo>
                    <a:pt x="174683" y="85640"/>
                  </a:moveTo>
                  <a:cubicBezTo>
                    <a:pt x="175977" y="83029"/>
                    <a:pt x="179857" y="83029"/>
                    <a:pt x="182444" y="85640"/>
                  </a:cubicBezTo>
                  <a:cubicBezTo>
                    <a:pt x="182444" y="85640"/>
                    <a:pt x="182444" y="85640"/>
                    <a:pt x="205728" y="109135"/>
                  </a:cubicBezTo>
                  <a:cubicBezTo>
                    <a:pt x="205728" y="110440"/>
                    <a:pt x="207021" y="111746"/>
                    <a:pt x="207021" y="113051"/>
                  </a:cubicBezTo>
                  <a:cubicBezTo>
                    <a:pt x="207021" y="113051"/>
                    <a:pt x="207021" y="113051"/>
                    <a:pt x="207021" y="136546"/>
                  </a:cubicBezTo>
                  <a:cubicBezTo>
                    <a:pt x="207021" y="139157"/>
                    <a:pt x="204434" y="141767"/>
                    <a:pt x="201847" y="141767"/>
                  </a:cubicBezTo>
                  <a:cubicBezTo>
                    <a:pt x="197966" y="141767"/>
                    <a:pt x="196673" y="139157"/>
                    <a:pt x="196673" y="136546"/>
                  </a:cubicBezTo>
                  <a:cubicBezTo>
                    <a:pt x="196673" y="136546"/>
                    <a:pt x="196673" y="136546"/>
                    <a:pt x="196673" y="115661"/>
                  </a:cubicBezTo>
                  <a:lnTo>
                    <a:pt x="174683" y="93472"/>
                  </a:lnTo>
                  <a:cubicBezTo>
                    <a:pt x="172096" y="90861"/>
                    <a:pt x="172096" y="88250"/>
                    <a:pt x="174683" y="85640"/>
                  </a:cubicBezTo>
                  <a:close/>
                  <a:moveTo>
                    <a:pt x="289449" y="71916"/>
                  </a:moveTo>
                  <a:cubicBezTo>
                    <a:pt x="292135" y="71916"/>
                    <a:pt x="294822" y="73276"/>
                    <a:pt x="296165" y="75998"/>
                  </a:cubicBezTo>
                  <a:cubicBezTo>
                    <a:pt x="297508" y="78719"/>
                    <a:pt x="296165" y="82801"/>
                    <a:pt x="292135" y="82801"/>
                  </a:cubicBezTo>
                  <a:cubicBezTo>
                    <a:pt x="292135" y="82801"/>
                    <a:pt x="292135" y="82801"/>
                    <a:pt x="270643" y="90966"/>
                  </a:cubicBezTo>
                  <a:cubicBezTo>
                    <a:pt x="270643" y="90966"/>
                    <a:pt x="269299" y="90966"/>
                    <a:pt x="269299" y="90966"/>
                  </a:cubicBezTo>
                  <a:cubicBezTo>
                    <a:pt x="266613" y="90966"/>
                    <a:pt x="263926" y="89606"/>
                    <a:pt x="263926" y="86884"/>
                  </a:cubicBezTo>
                  <a:cubicBezTo>
                    <a:pt x="262583" y="84163"/>
                    <a:pt x="263926" y="80080"/>
                    <a:pt x="267956" y="80080"/>
                  </a:cubicBezTo>
                  <a:cubicBezTo>
                    <a:pt x="267956" y="80080"/>
                    <a:pt x="267956" y="80080"/>
                    <a:pt x="289449" y="71916"/>
                  </a:cubicBezTo>
                  <a:close/>
                  <a:moveTo>
                    <a:pt x="6751" y="71916"/>
                  </a:moveTo>
                  <a:cubicBezTo>
                    <a:pt x="6751" y="71916"/>
                    <a:pt x="6751" y="71916"/>
                    <a:pt x="28549" y="80080"/>
                  </a:cubicBezTo>
                  <a:cubicBezTo>
                    <a:pt x="31114" y="80080"/>
                    <a:pt x="32396" y="84163"/>
                    <a:pt x="31114" y="86884"/>
                  </a:cubicBezTo>
                  <a:cubicBezTo>
                    <a:pt x="31114" y="89606"/>
                    <a:pt x="28549" y="90966"/>
                    <a:pt x="25985" y="90966"/>
                  </a:cubicBezTo>
                  <a:cubicBezTo>
                    <a:pt x="25985" y="90966"/>
                    <a:pt x="24702" y="90966"/>
                    <a:pt x="24702" y="90966"/>
                  </a:cubicBezTo>
                  <a:cubicBezTo>
                    <a:pt x="24702" y="90966"/>
                    <a:pt x="24702" y="90966"/>
                    <a:pt x="4187" y="82801"/>
                  </a:cubicBezTo>
                  <a:cubicBezTo>
                    <a:pt x="1622" y="82801"/>
                    <a:pt x="-942" y="78719"/>
                    <a:pt x="340" y="75998"/>
                  </a:cubicBezTo>
                  <a:cubicBezTo>
                    <a:pt x="1622" y="73276"/>
                    <a:pt x="4187" y="71916"/>
                    <a:pt x="6751" y="71916"/>
                  </a:cubicBezTo>
                  <a:close/>
                  <a:moveTo>
                    <a:pt x="117171" y="67154"/>
                  </a:moveTo>
                  <a:cubicBezTo>
                    <a:pt x="117171" y="67154"/>
                    <a:pt x="117171" y="67154"/>
                    <a:pt x="73671" y="110571"/>
                  </a:cubicBezTo>
                  <a:lnTo>
                    <a:pt x="73671" y="172408"/>
                  </a:lnTo>
                  <a:cubicBezTo>
                    <a:pt x="73671" y="172408"/>
                    <a:pt x="73671" y="172408"/>
                    <a:pt x="118490" y="217141"/>
                  </a:cubicBezTo>
                  <a:cubicBezTo>
                    <a:pt x="118490" y="218456"/>
                    <a:pt x="119808" y="218456"/>
                    <a:pt x="119808" y="219772"/>
                  </a:cubicBezTo>
                  <a:cubicBezTo>
                    <a:pt x="119808" y="221088"/>
                    <a:pt x="121126" y="221088"/>
                    <a:pt x="121126" y="222403"/>
                  </a:cubicBezTo>
                  <a:cubicBezTo>
                    <a:pt x="121126" y="222403"/>
                    <a:pt x="121126" y="243454"/>
                    <a:pt x="121126" y="248717"/>
                  </a:cubicBezTo>
                  <a:cubicBezTo>
                    <a:pt x="121126" y="248717"/>
                    <a:pt x="121126" y="248717"/>
                    <a:pt x="127717" y="259242"/>
                  </a:cubicBezTo>
                  <a:cubicBezTo>
                    <a:pt x="127717" y="259242"/>
                    <a:pt x="127717" y="259242"/>
                    <a:pt x="167263" y="259242"/>
                  </a:cubicBezTo>
                  <a:cubicBezTo>
                    <a:pt x="167263" y="259242"/>
                    <a:pt x="167263" y="259242"/>
                    <a:pt x="175172" y="248717"/>
                  </a:cubicBezTo>
                  <a:cubicBezTo>
                    <a:pt x="175172" y="248717"/>
                    <a:pt x="175172" y="248717"/>
                    <a:pt x="175172" y="222403"/>
                  </a:cubicBezTo>
                  <a:cubicBezTo>
                    <a:pt x="175172" y="222403"/>
                    <a:pt x="175172" y="222403"/>
                    <a:pt x="175172" y="221088"/>
                  </a:cubicBezTo>
                  <a:cubicBezTo>
                    <a:pt x="175172" y="219772"/>
                    <a:pt x="175172" y="218456"/>
                    <a:pt x="176490" y="217141"/>
                  </a:cubicBezTo>
                  <a:cubicBezTo>
                    <a:pt x="176490" y="217141"/>
                    <a:pt x="176490" y="217141"/>
                    <a:pt x="221309" y="172408"/>
                  </a:cubicBezTo>
                  <a:cubicBezTo>
                    <a:pt x="221309" y="172408"/>
                    <a:pt x="221309" y="172408"/>
                    <a:pt x="221309" y="110571"/>
                  </a:cubicBezTo>
                  <a:cubicBezTo>
                    <a:pt x="221309" y="110571"/>
                    <a:pt x="221309" y="110571"/>
                    <a:pt x="177809" y="67154"/>
                  </a:cubicBezTo>
                  <a:cubicBezTo>
                    <a:pt x="177809" y="67154"/>
                    <a:pt x="177809" y="67154"/>
                    <a:pt x="117171" y="67154"/>
                  </a:cubicBezTo>
                  <a:close/>
                  <a:moveTo>
                    <a:pt x="115312" y="57629"/>
                  </a:moveTo>
                  <a:cubicBezTo>
                    <a:pt x="115312" y="57629"/>
                    <a:pt x="115312" y="57629"/>
                    <a:pt x="181254" y="57629"/>
                  </a:cubicBezTo>
                  <a:cubicBezTo>
                    <a:pt x="182573" y="57629"/>
                    <a:pt x="183892" y="57629"/>
                    <a:pt x="185211" y="58942"/>
                  </a:cubicBezTo>
                  <a:cubicBezTo>
                    <a:pt x="185211" y="58942"/>
                    <a:pt x="185211" y="58942"/>
                    <a:pt x="232689" y="106215"/>
                  </a:cubicBezTo>
                  <a:cubicBezTo>
                    <a:pt x="232689" y="106215"/>
                    <a:pt x="234008" y="107528"/>
                    <a:pt x="234008" y="110154"/>
                  </a:cubicBezTo>
                  <a:cubicBezTo>
                    <a:pt x="234008" y="110154"/>
                    <a:pt x="234008" y="110154"/>
                    <a:pt x="234008" y="175810"/>
                  </a:cubicBezTo>
                  <a:cubicBezTo>
                    <a:pt x="234008" y="177123"/>
                    <a:pt x="232689" y="178436"/>
                    <a:pt x="232689" y="179749"/>
                  </a:cubicBezTo>
                  <a:cubicBezTo>
                    <a:pt x="232689" y="179749"/>
                    <a:pt x="232689" y="179749"/>
                    <a:pt x="186530" y="224395"/>
                  </a:cubicBezTo>
                  <a:cubicBezTo>
                    <a:pt x="186530" y="224395"/>
                    <a:pt x="186530" y="224395"/>
                    <a:pt x="186530" y="250657"/>
                  </a:cubicBezTo>
                  <a:cubicBezTo>
                    <a:pt x="186530" y="251971"/>
                    <a:pt x="186530" y="253284"/>
                    <a:pt x="185211" y="254597"/>
                  </a:cubicBezTo>
                  <a:cubicBezTo>
                    <a:pt x="185211" y="254597"/>
                    <a:pt x="185211" y="254597"/>
                    <a:pt x="175979" y="267728"/>
                  </a:cubicBezTo>
                  <a:cubicBezTo>
                    <a:pt x="174660" y="269041"/>
                    <a:pt x="173341" y="270354"/>
                    <a:pt x="172022" y="270354"/>
                  </a:cubicBezTo>
                  <a:cubicBezTo>
                    <a:pt x="172022" y="270354"/>
                    <a:pt x="172022" y="270354"/>
                    <a:pt x="125862" y="270354"/>
                  </a:cubicBezTo>
                  <a:cubicBezTo>
                    <a:pt x="124544" y="270354"/>
                    <a:pt x="123225" y="269041"/>
                    <a:pt x="121906" y="267728"/>
                  </a:cubicBezTo>
                  <a:cubicBezTo>
                    <a:pt x="121906" y="267728"/>
                    <a:pt x="121906" y="267728"/>
                    <a:pt x="112674" y="255910"/>
                  </a:cubicBezTo>
                  <a:cubicBezTo>
                    <a:pt x="112674" y="255910"/>
                    <a:pt x="111355" y="254597"/>
                    <a:pt x="111355" y="254597"/>
                  </a:cubicBezTo>
                  <a:cubicBezTo>
                    <a:pt x="110036" y="251971"/>
                    <a:pt x="110036" y="245405"/>
                    <a:pt x="110036" y="224395"/>
                  </a:cubicBezTo>
                  <a:cubicBezTo>
                    <a:pt x="110036" y="224395"/>
                    <a:pt x="110036" y="224395"/>
                    <a:pt x="65196" y="179749"/>
                  </a:cubicBezTo>
                  <a:cubicBezTo>
                    <a:pt x="63877" y="178436"/>
                    <a:pt x="62558" y="177123"/>
                    <a:pt x="62558" y="175810"/>
                  </a:cubicBezTo>
                  <a:cubicBezTo>
                    <a:pt x="62558" y="175810"/>
                    <a:pt x="62558" y="175810"/>
                    <a:pt x="62558" y="110154"/>
                  </a:cubicBezTo>
                  <a:cubicBezTo>
                    <a:pt x="62558" y="107528"/>
                    <a:pt x="63877" y="106215"/>
                    <a:pt x="65196" y="106215"/>
                  </a:cubicBezTo>
                  <a:cubicBezTo>
                    <a:pt x="65196" y="106215"/>
                    <a:pt x="65196" y="106215"/>
                    <a:pt x="111355" y="58942"/>
                  </a:cubicBezTo>
                  <a:cubicBezTo>
                    <a:pt x="112674" y="57629"/>
                    <a:pt x="113993" y="57629"/>
                    <a:pt x="115312" y="57629"/>
                  </a:cubicBezTo>
                  <a:close/>
                  <a:moveTo>
                    <a:pt x="233373" y="1514"/>
                  </a:moveTo>
                  <a:cubicBezTo>
                    <a:pt x="234643" y="202"/>
                    <a:pt x="237183" y="-1109"/>
                    <a:pt x="239723" y="1514"/>
                  </a:cubicBezTo>
                  <a:cubicBezTo>
                    <a:pt x="242263" y="2825"/>
                    <a:pt x="243533" y="5448"/>
                    <a:pt x="240993" y="8071"/>
                  </a:cubicBezTo>
                  <a:cubicBezTo>
                    <a:pt x="240993" y="8071"/>
                    <a:pt x="240993" y="8071"/>
                    <a:pt x="228293" y="26431"/>
                  </a:cubicBezTo>
                  <a:cubicBezTo>
                    <a:pt x="227023" y="27742"/>
                    <a:pt x="225753" y="29054"/>
                    <a:pt x="224483" y="29054"/>
                  </a:cubicBezTo>
                  <a:cubicBezTo>
                    <a:pt x="223213" y="29054"/>
                    <a:pt x="221943" y="29054"/>
                    <a:pt x="220673" y="27742"/>
                  </a:cubicBezTo>
                  <a:cubicBezTo>
                    <a:pt x="218133" y="26431"/>
                    <a:pt x="218133" y="22497"/>
                    <a:pt x="219403" y="19874"/>
                  </a:cubicBezTo>
                  <a:cubicBezTo>
                    <a:pt x="219403" y="19874"/>
                    <a:pt x="219403" y="19874"/>
                    <a:pt x="233373" y="1514"/>
                  </a:cubicBezTo>
                  <a:close/>
                  <a:moveTo>
                    <a:pt x="55707" y="1514"/>
                  </a:moveTo>
                  <a:cubicBezTo>
                    <a:pt x="58380" y="-1109"/>
                    <a:pt x="61054" y="202"/>
                    <a:pt x="63728" y="1514"/>
                  </a:cubicBezTo>
                  <a:cubicBezTo>
                    <a:pt x="63728" y="1514"/>
                    <a:pt x="63728" y="1514"/>
                    <a:pt x="77096" y="19874"/>
                  </a:cubicBezTo>
                  <a:cubicBezTo>
                    <a:pt x="78433" y="22497"/>
                    <a:pt x="78433" y="26431"/>
                    <a:pt x="75759" y="27742"/>
                  </a:cubicBezTo>
                  <a:cubicBezTo>
                    <a:pt x="74422" y="29054"/>
                    <a:pt x="73086" y="29054"/>
                    <a:pt x="71749" y="29054"/>
                  </a:cubicBezTo>
                  <a:cubicBezTo>
                    <a:pt x="70412" y="29054"/>
                    <a:pt x="69075" y="27742"/>
                    <a:pt x="67738" y="26431"/>
                  </a:cubicBezTo>
                  <a:lnTo>
                    <a:pt x="54370" y="8071"/>
                  </a:lnTo>
                  <a:cubicBezTo>
                    <a:pt x="53033" y="5448"/>
                    <a:pt x="53033" y="2825"/>
                    <a:pt x="55707" y="15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7" name="i$ľîḍê"/>
            <p:cNvSpPr/>
            <p:nvPr/>
          </p:nvSpPr>
          <p:spPr>
            <a:xfrm>
              <a:off x="2150" y="3834"/>
              <a:ext cx="700" cy="681"/>
            </a:xfrm>
            <a:custGeom>
              <a:avLst/>
              <a:gdLst>
                <a:gd name="connsiteX0" fmla="*/ 80786 w 338138"/>
                <a:gd name="connsiteY0" fmla="*/ 271462 h 328612"/>
                <a:gd name="connsiteX1" fmla="*/ 85725 w 338138"/>
                <a:gd name="connsiteY1" fmla="*/ 277956 h 328612"/>
                <a:gd name="connsiteX2" fmla="*/ 85725 w 338138"/>
                <a:gd name="connsiteY2" fmla="*/ 322118 h 328612"/>
                <a:gd name="connsiteX3" fmla="*/ 80786 w 338138"/>
                <a:gd name="connsiteY3" fmla="*/ 328612 h 328612"/>
                <a:gd name="connsiteX4" fmla="*/ 74612 w 338138"/>
                <a:gd name="connsiteY4" fmla="*/ 322118 h 328612"/>
                <a:gd name="connsiteX5" fmla="*/ 74612 w 338138"/>
                <a:gd name="connsiteY5" fmla="*/ 277956 h 328612"/>
                <a:gd name="connsiteX6" fmla="*/ 80786 w 338138"/>
                <a:gd name="connsiteY6" fmla="*/ 271462 h 328612"/>
                <a:gd name="connsiteX7" fmla="*/ 59490 w 338138"/>
                <a:gd name="connsiteY7" fmla="*/ 261436 h 328612"/>
                <a:gd name="connsiteX8" fmla="*/ 67260 w 338138"/>
                <a:gd name="connsiteY8" fmla="*/ 261436 h 328612"/>
                <a:gd name="connsiteX9" fmla="*/ 67260 w 338138"/>
                <a:gd name="connsiteY9" fmla="*/ 269457 h 328612"/>
                <a:gd name="connsiteX10" fmla="*/ 30998 w 338138"/>
                <a:gd name="connsiteY10" fmla="*/ 306888 h 328612"/>
                <a:gd name="connsiteX11" fmla="*/ 27113 w 338138"/>
                <a:gd name="connsiteY11" fmla="*/ 309562 h 328612"/>
                <a:gd name="connsiteX12" fmla="*/ 21932 w 338138"/>
                <a:gd name="connsiteY12" fmla="*/ 306888 h 328612"/>
                <a:gd name="connsiteX13" fmla="*/ 21932 w 338138"/>
                <a:gd name="connsiteY13" fmla="*/ 298867 h 328612"/>
                <a:gd name="connsiteX14" fmla="*/ 59490 w 338138"/>
                <a:gd name="connsiteY14" fmla="*/ 261436 h 328612"/>
                <a:gd name="connsiteX15" fmla="*/ 5317 w 338138"/>
                <a:gd name="connsiteY15" fmla="*/ 236537 h 328612"/>
                <a:gd name="connsiteX16" fmla="*/ 51834 w 338138"/>
                <a:gd name="connsiteY16" fmla="*/ 236537 h 328612"/>
                <a:gd name="connsiteX17" fmla="*/ 57150 w 338138"/>
                <a:gd name="connsiteY17" fmla="*/ 243593 h 328612"/>
                <a:gd name="connsiteX18" fmla="*/ 51834 w 338138"/>
                <a:gd name="connsiteY18" fmla="*/ 249237 h 328612"/>
                <a:gd name="connsiteX19" fmla="*/ 5317 w 338138"/>
                <a:gd name="connsiteY19" fmla="*/ 249237 h 328612"/>
                <a:gd name="connsiteX20" fmla="*/ 0 w 338138"/>
                <a:gd name="connsiteY20" fmla="*/ 243593 h 328612"/>
                <a:gd name="connsiteX21" fmla="*/ 5317 w 338138"/>
                <a:gd name="connsiteY21" fmla="*/ 236537 h 328612"/>
                <a:gd name="connsiteX22" fmla="*/ 81448 w 338138"/>
                <a:gd name="connsiteY22" fmla="*/ 192087 h 328612"/>
                <a:gd name="connsiteX23" fmla="*/ 85403 w 338138"/>
                <a:gd name="connsiteY23" fmla="*/ 252735 h 328612"/>
                <a:gd name="connsiteX24" fmla="*/ 146051 w 338138"/>
                <a:gd name="connsiteY24" fmla="*/ 256691 h 328612"/>
                <a:gd name="connsiteX25" fmla="*/ 81448 w 338138"/>
                <a:gd name="connsiteY25" fmla="*/ 192087 h 328612"/>
                <a:gd name="connsiteX26" fmla="*/ 97142 w 338138"/>
                <a:gd name="connsiteY26" fmla="*/ 160337 h 328612"/>
                <a:gd name="connsiteX27" fmla="*/ 82550 w 338138"/>
                <a:gd name="connsiteY27" fmla="*/ 174929 h 328612"/>
                <a:gd name="connsiteX28" fmla="*/ 82550 w 338138"/>
                <a:gd name="connsiteY28" fmla="*/ 176255 h 328612"/>
                <a:gd name="connsiteX29" fmla="*/ 160817 w 338138"/>
                <a:gd name="connsiteY29" fmla="*/ 255849 h 328612"/>
                <a:gd name="connsiteX30" fmla="*/ 162143 w 338138"/>
                <a:gd name="connsiteY30" fmla="*/ 255849 h 328612"/>
                <a:gd name="connsiteX31" fmla="*/ 163470 w 338138"/>
                <a:gd name="connsiteY31" fmla="*/ 255849 h 328612"/>
                <a:gd name="connsiteX32" fmla="*/ 178062 w 338138"/>
                <a:gd name="connsiteY32" fmla="*/ 241257 h 328612"/>
                <a:gd name="connsiteX33" fmla="*/ 178062 w 338138"/>
                <a:gd name="connsiteY33" fmla="*/ 239930 h 328612"/>
                <a:gd name="connsiteX34" fmla="*/ 105102 w 338138"/>
                <a:gd name="connsiteY34" fmla="*/ 166970 h 328612"/>
                <a:gd name="connsiteX35" fmla="*/ 102448 w 338138"/>
                <a:gd name="connsiteY35" fmla="*/ 162990 h 328612"/>
                <a:gd name="connsiteX36" fmla="*/ 98469 w 338138"/>
                <a:gd name="connsiteY36" fmla="*/ 160337 h 328612"/>
                <a:gd name="connsiteX37" fmla="*/ 97142 w 338138"/>
                <a:gd name="connsiteY37" fmla="*/ 160337 h 328612"/>
                <a:gd name="connsiteX38" fmla="*/ 127977 w 338138"/>
                <a:gd name="connsiteY38" fmla="*/ 152125 h 328612"/>
                <a:gd name="connsiteX39" fmla="*/ 117475 w 338138"/>
                <a:gd name="connsiteY39" fmla="*/ 162627 h 328612"/>
                <a:gd name="connsiteX40" fmla="*/ 173923 w 338138"/>
                <a:gd name="connsiteY40" fmla="*/ 219075 h 328612"/>
                <a:gd name="connsiteX41" fmla="*/ 184425 w 338138"/>
                <a:gd name="connsiteY41" fmla="*/ 208573 h 328612"/>
                <a:gd name="connsiteX42" fmla="*/ 184425 w 338138"/>
                <a:gd name="connsiteY42" fmla="*/ 207260 h 328612"/>
                <a:gd name="connsiteX43" fmla="*/ 181800 w 338138"/>
                <a:gd name="connsiteY43" fmla="*/ 203322 h 328612"/>
                <a:gd name="connsiteX44" fmla="*/ 133228 w 338138"/>
                <a:gd name="connsiteY44" fmla="*/ 154750 h 328612"/>
                <a:gd name="connsiteX45" fmla="*/ 130603 w 338138"/>
                <a:gd name="connsiteY45" fmla="*/ 152125 h 328612"/>
                <a:gd name="connsiteX46" fmla="*/ 127977 w 338138"/>
                <a:gd name="connsiteY46" fmla="*/ 152125 h 328612"/>
                <a:gd name="connsiteX47" fmla="*/ 185738 w 338138"/>
                <a:gd name="connsiteY47" fmla="*/ 142875 h 328612"/>
                <a:gd name="connsiteX48" fmla="*/ 193675 w 338138"/>
                <a:gd name="connsiteY48" fmla="*/ 150813 h 328612"/>
                <a:gd name="connsiteX49" fmla="*/ 179388 w 338138"/>
                <a:gd name="connsiteY49" fmla="*/ 166688 h 328612"/>
                <a:gd name="connsiteX50" fmla="*/ 171450 w 338138"/>
                <a:gd name="connsiteY50" fmla="*/ 158750 h 328612"/>
                <a:gd name="connsiteX51" fmla="*/ 199232 w 338138"/>
                <a:gd name="connsiteY51" fmla="*/ 134937 h 328612"/>
                <a:gd name="connsiteX52" fmla="*/ 204788 w 338138"/>
                <a:gd name="connsiteY52" fmla="*/ 139700 h 328612"/>
                <a:gd name="connsiteX53" fmla="*/ 199232 w 338138"/>
                <a:gd name="connsiteY53" fmla="*/ 144464 h 328612"/>
                <a:gd name="connsiteX54" fmla="*/ 193675 w 338138"/>
                <a:gd name="connsiteY54" fmla="*/ 139700 h 328612"/>
                <a:gd name="connsiteX55" fmla="*/ 199232 w 338138"/>
                <a:gd name="connsiteY55" fmla="*/ 134937 h 328612"/>
                <a:gd name="connsiteX56" fmla="*/ 219075 w 338138"/>
                <a:gd name="connsiteY56" fmla="*/ 111125 h 328612"/>
                <a:gd name="connsiteX57" fmla="*/ 227012 w 338138"/>
                <a:gd name="connsiteY57" fmla="*/ 119063 h 328612"/>
                <a:gd name="connsiteX58" fmla="*/ 209550 w 338138"/>
                <a:gd name="connsiteY58" fmla="*/ 134938 h 328612"/>
                <a:gd name="connsiteX59" fmla="*/ 201612 w 338138"/>
                <a:gd name="connsiteY59" fmla="*/ 127000 h 328612"/>
                <a:gd name="connsiteX60" fmla="*/ 214313 w 338138"/>
                <a:gd name="connsiteY60" fmla="*/ 90487 h 328612"/>
                <a:gd name="connsiteX61" fmla="*/ 149225 w 338138"/>
                <a:gd name="connsiteY61" fmla="*/ 155575 h 328612"/>
                <a:gd name="connsiteX62" fmla="*/ 182563 w 338138"/>
                <a:gd name="connsiteY62" fmla="*/ 187325 h 328612"/>
                <a:gd name="connsiteX63" fmla="*/ 247650 w 338138"/>
                <a:gd name="connsiteY63" fmla="*/ 123825 h 328612"/>
                <a:gd name="connsiteX64" fmla="*/ 234950 w 338138"/>
                <a:gd name="connsiteY64" fmla="*/ 71437 h 328612"/>
                <a:gd name="connsiteX65" fmla="*/ 227012 w 338138"/>
                <a:gd name="connsiteY65" fmla="*/ 79374 h 328612"/>
                <a:gd name="connsiteX66" fmla="*/ 223837 w 338138"/>
                <a:gd name="connsiteY66" fmla="*/ 82549 h 328612"/>
                <a:gd name="connsiteX67" fmla="*/ 255588 w 338138"/>
                <a:gd name="connsiteY67" fmla="*/ 115887 h 328612"/>
                <a:gd name="connsiteX68" fmla="*/ 266700 w 338138"/>
                <a:gd name="connsiteY68" fmla="*/ 103187 h 328612"/>
                <a:gd name="connsiteX69" fmla="*/ 266700 w 338138"/>
                <a:gd name="connsiteY69" fmla="*/ 38100 h 328612"/>
                <a:gd name="connsiteX70" fmla="*/ 242887 w 338138"/>
                <a:gd name="connsiteY70" fmla="*/ 63500 h 328612"/>
                <a:gd name="connsiteX71" fmla="*/ 274637 w 338138"/>
                <a:gd name="connsiteY71" fmla="*/ 95250 h 328612"/>
                <a:gd name="connsiteX72" fmla="*/ 300037 w 338138"/>
                <a:gd name="connsiteY72" fmla="*/ 71437 h 328612"/>
                <a:gd name="connsiteX73" fmla="*/ 274902 w 338138"/>
                <a:gd name="connsiteY73" fmla="*/ 14287 h 328612"/>
                <a:gd name="connsiteX74" fmla="*/ 274902 w 338138"/>
                <a:gd name="connsiteY74" fmla="*/ 15616 h 328612"/>
                <a:gd name="connsiteX75" fmla="*/ 268287 w 338138"/>
                <a:gd name="connsiteY75" fmla="*/ 20932 h 328612"/>
                <a:gd name="connsiteX76" fmla="*/ 268287 w 338138"/>
                <a:gd name="connsiteY76" fmla="*/ 23590 h 328612"/>
                <a:gd name="connsiteX77" fmla="*/ 314590 w 338138"/>
                <a:gd name="connsiteY77" fmla="*/ 70108 h 328612"/>
                <a:gd name="connsiteX78" fmla="*/ 317236 w 338138"/>
                <a:gd name="connsiteY78" fmla="*/ 70108 h 328612"/>
                <a:gd name="connsiteX79" fmla="*/ 323850 w 338138"/>
                <a:gd name="connsiteY79" fmla="*/ 63462 h 328612"/>
                <a:gd name="connsiteX80" fmla="*/ 323850 w 338138"/>
                <a:gd name="connsiteY80" fmla="*/ 62133 h 328612"/>
                <a:gd name="connsiteX81" fmla="*/ 276225 w 338138"/>
                <a:gd name="connsiteY81" fmla="*/ 15616 h 328612"/>
                <a:gd name="connsiteX82" fmla="*/ 274902 w 338138"/>
                <a:gd name="connsiteY82" fmla="*/ 14287 h 328612"/>
                <a:gd name="connsiteX83" fmla="*/ 307212 w 338138"/>
                <a:gd name="connsiteY83" fmla="*/ 12567 h 328612"/>
                <a:gd name="connsiteX84" fmla="*/ 292100 w 338138"/>
                <a:gd name="connsiteY84" fmla="*/ 14992 h 328612"/>
                <a:gd name="connsiteX85" fmla="*/ 324339 w 338138"/>
                <a:gd name="connsiteY85" fmla="*/ 46037 h 328612"/>
                <a:gd name="connsiteX86" fmla="*/ 327025 w 338138"/>
                <a:gd name="connsiteY86" fmla="*/ 34395 h 328612"/>
                <a:gd name="connsiteX87" fmla="*/ 320309 w 338138"/>
                <a:gd name="connsiteY87" fmla="*/ 18873 h 328612"/>
                <a:gd name="connsiteX88" fmla="*/ 307212 w 338138"/>
                <a:gd name="connsiteY88" fmla="*/ 12567 h 328612"/>
                <a:gd name="connsiteX89" fmla="*/ 303774 w 338138"/>
                <a:gd name="connsiteY89" fmla="*/ 0 h 328612"/>
                <a:gd name="connsiteX90" fmla="*/ 327565 w 338138"/>
                <a:gd name="connsiteY90" fmla="*/ 10533 h 328612"/>
                <a:gd name="connsiteX91" fmla="*/ 338138 w 338138"/>
                <a:gd name="connsiteY91" fmla="*/ 34233 h 328612"/>
                <a:gd name="connsiteX92" fmla="*/ 331530 w 338138"/>
                <a:gd name="connsiteY92" fmla="*/ 53982 h 328612"/>
                <a:gd name="connsiteX93" fmla="*/ 331530 w 338138"/>
                <a:gd name="connsiteY93" fmla="*/ 72416 h 328612"/>
                <a:gd name="connsiteX94" fmla="*/ 324921 w 338138"/>
                <a:gd name="connsiteY94" fmla="*/ 77682 h 328612"/>
                <a:gd name="connsiteX95" fmla="*/ 315670 w 338138"/>
                <a:gd name="connsiteY95" fmla="*/ 81632 h 328612"/>
                <a:gd name="connsiteX96" fmla="*/ 307739 w 338138"/>
                <a:gd name="connsiteY96" fmla="*/ 78999 h 328612"/>
                <a:gd name="connsiteX97" fmla="*/ 190109 w 338138"/>
                <a:gd name="connsiteY97" fmla="*/ 196181 h 328612"/>
                <a:gd name="connsiteX98" fmla="*/ 194074 w 338138"/>
                <a:gd name="connsiteY98" fmla="*/ 198814 h 328612"/>
                <a:gd name="connsiteX99" fmla="*/ 194074 w 338138"/>
                <a:gd name="connsiteY99" fmla="*/ 217247 h 328612"/>
                <a:gd name="connsiteX100" fmla="*/ 182179 w 338138"/>
                <a:gd name="connsiteY100" fmla="*/ 229097 h 328612"/>
                <a:gd name="connsiteX101" fmla="*/ 184822 w 338138"/>
                <a:gd name="connsiteY101" fmla="*/ 231730 h 328612"/>
                <a:gd name="connsiteX102" fmla="*/ 184822 w 338138"/>
                <a:gd name="connsiteY102" fmla="*/ 248847 h 328612"/>
                <a:gd name="connsiteX103" fmla="*/ 170284 w 338138"/>
                <a:gd name="connsiteY103" fmla="*/ 264647 h 328612"/>
                <a:gd name="connsiteX104" fmla="*/ 162354 w 338138"/>
                <a:gd name="connsiteY104" fmla="*/ 267280 h 328612"/>
                <a:gd name="connsiteX105" fmla="*/ 153102 w 338138"/>
                <a:gd name="connsiteY105" fmla="*/ 264647 h 328612"/>
                <a:gd name="connsiteX106" fmla="*/ 117416 w 338138"/>
                <a:gd name="connsiteY106" fmla="*/ 277813 h 328612"/>
                <a:gd name="connsiteX107" fmla="*/ 76444 w 338138"/>
                <a:gd name="connsiteY107" fmla="*/ 260697 h 328612"/>
                <a:gd name="connsiteX108" fmla="*/ 72479 w 338138"/>
                <a:gd name="connsiteY108" fmla="*/ 184331 h 328612"/>
                <a:gd name="connsiteX109" fmla="*/ 69836 w 338138"/>
                <a:gd name="connsiteY109" fmla="*/ 176431 h 328612"/>
                <a:gd name="connsiteX110" fmla="*/ 73801 w 338138"/>
                <a:gd name="connsiteY110" fmla="*/ 167214 h 328612"/>
                <a:gd name="connsiteX111" fmla="*/ 88339 w 338138"/>
                <a:gd name="connsiteY111" fmla="*/ 152731 h 328612"/>
                <a:gd name="connsiteX112" fmla="*/ 105521 w 338138"/>
                <a:gd name="connsiteY112" fmla="*/ 152731 h 328612"/>
                <a:gd name="connsiteX113" fmla="*/ 109486 w 338138"/>
                <a:gd name="connsiteY113" fmla="*/ 155364 h 328612"/>
                <a:gd name="connsiteX114" fmla="*/ 120060 w 338138"/>
                <a:gd name="connsiteY114" fmla="*/ 144831 h 328612"/>
                <a:gd name="connsiteX115" fmla="*/ 138563 w 338138"/>
                <a:gd name="connsiteY115" fmla="*/ 144831 h 328612"/>
                <a:gd name="connsiteX116" fmla="*/ 141207 w 338138"/>
                <a:gd name="connsiteY116" fmla="*/ 147465 h 328612"/>
                <a:gd name="connsiteX117" fmla="*/ 205969 w 338138"/>
                <a:gd name="connsiteY117" fmla="*/ 82949 h 328612"/>
                <a:gd name="connsiteX118" fmla="*/ 216543 w 338138"/>
                <a:gd name="connsiteY118" fmla="*/ 72416 h 328612"/>
                <a:gd name="connsiteX119" fmla="*/ 258837 w 338138"/>
                <a:gd name="connsiteY119" fmla="*/ 30283 h 328612"/>
                <a:gd name="connsiteX120" fmla="*/ 260159 w 338138"/>
                <a:gd name="connsiteY120" fmla="*/ 13166 h 328612"/>
                <a:gd name="connsiteX121" fmla="*/ 266767 w 338138"/>
                <a:gd name="connsiteY121" fmla="*/ 7900 h 328612"/>
                <a:gd name="connsiteX122" fmla="*/ 283949 w 338138"/>
                <a:gd name="connsiteY122" fmla="*/ 6583 h 328612"/>
                <a:gd name="connsiteX123" fmla="*/ 303774 w 338138"/>
                <a:gd name="connsiteY123" fmla="*/ 0 h 328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338138" h="328612">
                  <a:moveTo>
                    <a:pt x="80786" y="271462"/>
                  </a:moveTo>
                  <a:cubicBezTo>
                    <a:pt x="83256" y="271462"/>
                    <a:pt x="85725" y="274060"/>
                    <a:pt x="85725" y="277956"/>
                  </a:cubicBezTo>
                  <a:cubicBezTo>
                    <a:pt x="85725" y="277956"/>
                    <a:pt x="85725" y="277956"/>
                    <a:pt x="85725" y="322118"/>
                  </a:cubicBezTo>
                  <a:cubicBezTo>
                    <a:pt x="85725" y="326014"/>
                    <a:pt x="83256" y="328612"/>
                    <a:pt x="80786" y="328612"/>
                  </a:cubicBezTo>
                  <a:cubicBezTo>
                    <a:pt x="77082" y="328612"/>
                    <a:pt x="74612" y="326014"/>
                    <a:pt x="74612" y="322118"/>
                  </a:cubicBezTo>
                  <a:cubicBezTo>
                    <a:pt x="74612" y="322118"/>
                    <a:pt x="74612" y="322118"/>
                    <a:pt x="74612" y="277956"/>
                  </a:cubicBezTo>
                  <a:cubicBezTo>
                    <a:pt x="74612" y="274060"/>
                    <a:pt x="77082" y="271462"/>
                    <a:pt x="80786" y="271462"/>
                  </a:cubicBezTo>
                  <a:close/>
                  <a:moveTo>
                    <a:pt x="59490" y="261436"/>
                  </a:moveTo>
                  <a:cubicBezTo>
                    <a:pt x="60785" y="258762"/>
                    <a:pt x="64670" y="258762"/>
                    <a:pt x="67260" y="261436"/>
                  </a:cubicBezTo>
                  <a:cubicBezTo>
                    <a:pt x="69850" y="264109"/>
                    <a:pt x="69850" y="266783"/>
                    <a:pt x="67260" y="269457"/>
                  </a:cubicBezTo>
                  <a:cubicBezTo>
                    <a:pt x="67260" y="269457"/>
                    <a:pt x="67260" y="269457"/>
                    <a:pt x="30998" y="306888"/>
                  </a:cubicBezTo>
                  <a:cubicBezTo>
                    <a:pt x="29703" y="308225"/>
                    <a:pt x="28408" y="309562"/>
                    <a:pt x="27113" y="309562"/>
                  </a:cubicBezTo>
                  <a:cubicBezTo>
                    <a:pt x="24522" y="309562"/>
                    <a:pt x="23227" y="308225"/>
                    <a:pt x="21932" y="306888"/>
                  </a:cubicBezTo>
                  <a:cubicBezTo>
                    <a:pt x="20637" y="305552"/>
                    <a:pt x="20637" y="301541"/>
                    <a:pt x="21932" y="298867"/>
                  </a:cubicBezTo>
                  <a:cubicBezTo>
                    <a:pt x="21932" y="298867"/>
                    <a:pt x="21932" y="298867"/>
                    <a:pt x="59490" y="261436"/>
                  </a:cubicBezTo>
                  <a:close/>
                  <a:moveTo>
                    <a:pt x="5317" y="236537"/>
                  </a:moveTo>
                  <a:cubicBezTo>
                    <a:pt x="5317" y="236537"/>
                    <a:pt x="5317" y="236537"/>
                    <a:pt x="51834" y="236537"/>
                  </a:cubicBezTo>
                  <a:cubicBezTo>
                    <a:pt x="54492" y="236537"/>
                    <a:pt x="57150" y="239359"/>
                    <a:pt x="57150" y="243593"/>
                  </a:cubicBezTo>
                  <a:cubicBezTo>
                    <a:pt x="57150" y="246415"/>
                    <a:pt x="54492" y="249237"/>
                    <a:pt x="51834" y="249237"/>
                  </a:cubicBezTo>
                  <a:cubicBezTo>
                    <a:pt x="51834" y="249237"/>
                    <a:pt x="51834" y="249237"/>
                    <a:pt x="5317" y="249237"/>
                  </a:cubicBezTo>
                  <a:cubicBezTo>
                    <a:pt x="2658" y="249237"/>
                    <a:pt x="0" y="246415"/>
                    <a:pt x="0" y="243593"/>
                  </a:cubicBezTo>
                  <a:cubicBezTo>
                    <a:pt x="0" y="239359"/>
                    <a:pt x="2658" y="236537"/>
                    <a:pt x="5317" y="236537"/>
                  </a:cubicBezTo>
                  <a:close/>
                  <a:moveTo>
                    <a:pt x="81448" y="192087"/>
                  </a:moveTo>
                  <a:cubicBezTo>
                    <a:pt x="68263" y="210545"/>
                    <a:pt x="69582" y="235595"/>
                    <a:pt x="85403" y="252735"/>
                  </a:cubicBezTo>
                  <a:cubicBezTo>
                    <a:pt x="102543" y="268557"/>
                    <a:pt x="128912" y="269875"/>
                    <a:pt x="146051" y="256691"/>
                  </a:cubicBezTo>
                  <a:cubicBezTo>
                    <a:pt x="146051" y="256691"/>
                    <a:pt x="146051" y="256691"/>
                    <a:pt x="81448" y="192087"/>
                  </a:cubicBezTo>
                  <a:close/>
                  <a:moveTo>
                    <a:pt x="97142" y="160337"/>
                  </a:moveTo>
                  <a:cubicBezTo>
                    <a:pt x="97142" y="160337"/>
                    <a:pt x="97142" y="160337"/>
                    <a:pt x="82550" y="174929"/>
                  </a:cubicBezTo>
                  <a:cubicBezTo>
                    <a:pt x="82550" y="174929"/>
                    <a:pt x="82550" y="174929"/>
                    <a:pt x="82550" y="176255"/>
                  </a:cubicBezTo>
                  <a:cubicBezTo>
                    <a:pt x="82550" y="176255"/>
                    <a:pt x="82550" y="176255"/>
                    <a:pt x="160817" y="255849"/>
                  </a:cubicBezTo>
                  <a:cubicBezTo>
                    <a:pt x="160817" y="255849"/>
                    <a:pt x="160817" y="255849"/>
                    <a:pt x="162143" y="255849"/>
                  </a:cubicBezTo>
                  <a:cubicBezTo>
                    <a:pt x="162143" y="257175"/>
                    <a:pt x="163470" y="257175"/>
                    <a:pt x="163470" y="255849"/>
                  </a:cubicBezTo>
                  <a:cubicBezTo>
                    <a:pt x="163470" y="255849"/>
                    <a:pt x="163470" y="255849"/>
                    <a:pt x="178062" y="241257"/>
                  </a:cubicBezTo>
                  <a:cubicBezTo>
                    <a:pt x="179388" y="241257"/>
                    <a:pt x="179388" y="239930"/>
                    <a:pt x="178062" y="239930"/>
                  </a:cubicBezTo>
                  <a:cubicBezTo>
                    <a:pt x="178062" y="239930"/>
                    <a:pt x="178062" y="239930"/>
                    <a:pt x="105102" y="166970"/>
                  </a:cubicBezTo>
                  <a:cubicBezTo>
                    <a:pt x="105102" y="166970"/>
                    <a:pt x="105102" y="166970"/>
                    <a:pt x="102448" y="162990"/>
                  </a:cubicBezTo>
                  <a:cubicBezTo>
                    <a:pt x="102448" y="162990"/>
                    <a:pt x="102448" y="162990"/>
                    <a:pt x="98469" y="160337"/>
                  </a:cubicBezTo>
                  <a:cubicBezTo>
                    <a:pt x="98469" y="160337"/>
                    <a:pt x="97142" y="160337"/>
                    <a:pt x="97142" y="160337"/>
                  </a:cubicBezTo>
                  <a:close/>
                  <a:moveTo>
                    <a:pt x="127977" y="152125"/>
                  </a:moveTo>
                  <a:cubicBezTo>
                    <a:pt x="127977" y="152125"/>
                    <a:pt x="127977" y="152125"/>
                    <a:pt x="117475" y="162627"/>
                  </a:cubicBezTo>
                  <a:cubicBezTo>
                    <a:pt x="117475" y="162627"/>
                    <a:pt x="117475" y="162627"/>
                    <a:pt x="173923" y="219075"/>
                  </a:cubicBezTo>
                  <a:cubicBezTo>
                    <a:pt x="173923" y="219075"/>
                    <a:pt x="173923" y="219075"/>
                    <a:pt x="184425" y="208573"/>
                  </a:cubicBezTo>
                  <a:cubicBezTo>
                    <a:pt x="185738" y="207260"/>
                    <a:pt x="185738" y="207260"/>
                    <a:pt x="184425" y="207260"/>
                  </a:cubicBezTo>
                  <a:lnTo>
                    <a:pt x="181800" y="203322"/>
                  </a:lnTo>
                  <a:cubicBezTo>
                    <a:pt x="181800" y="203322"/>
                    <a:pt x="181800" y="203322"/>
                    <a:pt x="133228" y="154750"/>
                  </a:cubicBezTo>
                  <a:cubicBezTo>
                    <a:pt x="133228" y="154750"/>
                    <a:pt x="133228" y="154750"/>
                    <a:pt x="130603" y="152125"/>
                  </a:cubicBezTo>
                  <a:cubicBezTo>
                    <a:pt x="129290" y="150812"/>
                    <a:pt x="129290" y="150812"/>
                    <a:pt x="127977" y="152125"/>
                  </a:cubicBezTo>
                  <a:close/>
                  <a:moveTo>
                    <a:pt x="185738" y="142875"/>
                  </a:moveTo>
                  <a:lnTo>
                    <a:pt x="193675" y="150813"/>
                  </a:lnTo>
                  <a:lnTo>
                    <a:pt x="179388" y="166688"/>
                  </a:lnTo>
                  <a:lnTo>
                    <a:pt x="171450" y="158750"/>
                  </a:lnTo>
                  <a:close/>
                  <a:moveTo>
                    <a:pt x="199232" y="134937"/>
                  </a:moveTo>
                  <a:cubicBezTo>
                    <a:pt x="202300" y="134937"/>
                    <a:pt x="204788" y="137070"/>
                    <a:pt x="204788" y="139700"/>
                  </a:cubicBezTo>
                  <a:cubicBezTo>
                    <a:pt x="204788" y="142331"/>
                    <a:pt x="202300" y="144464"/>
                    <a:pt x="199232" y="144464"/>
                  </a:cubicBezTo>
                  <a:cubicBezTo>
                    <a:pt x="196163" y="144464"/>
                    <a:pt x="193675" y="142331"/>
                    <a:pt x="193675" y="139700"/>
                  </a:cubicBezTo>
                  <a:cubicBezTo>
                    <a:pt x="193675" y="137070"/>
                    <a:pt x="196163" y="134937"/>
                    <a:pt x="199232" y="134937"/>
                  </a:cubicBezTo>
                  <a:close/>
                  <a:moveTo>
                    <a:pt x="219075" y="111125"/>
                  </a:moveTo>
                  <a:lnTo>
                    <a:pt x="227012" y="119063"/>
                  </a:lnTo>
                  <a:lnTo>
                    <a:pt x="209550" y="134938"/>
                  </a:lnTo>
                  <a:lnTo>
                    <a:pt x="201612" y="127000"/>
                  </a:lnTo>
                  <a:close/>
                  <a:moveTo>
                    <a:pt x="214313" y="90487"/>
                  </a:moveTo>
                  <a:lnTo>
                    <a:pt x="149225" y="155575"/>
                  </a:lnTo>
                  <a:lnTo>
                    <a:pt x="182563" y="187325"/>
                  </a:lnTo>
                  <a:lnTo>
                    <a:pt x="247650" y="123825"/>
                  </a:lnTo>
                  <a:close/>
                  <a:moveTo>
                    <a:pt x="234950" y="71437"/>
                  </a:moveTo>
                  <a:lnTo>
                    <a:pt x="227012" y="79374"/>
                  </a:lnTo>
                  <a:lnTo>
                    <a:pt x="223837" y="82549"/>
                  </a:lnTo>
                  <a:lnTo>
                    <a:pt x="255588" y="115887"/>
                  </a:lnTo>
                  <a:lnTo>
                    <a:pt x="266700" y="103187"/>
                  </a:lnTo>
                  <a:close/>
                  <a:moveTo>
                    <a:pt x="266700" y="38100"/>
                  </a:moveTo>
                  <a:lnTo>
                    <a:pt x="242887" y="63500"/>
                  </a:lnTo>
                  <a:lnTo>
                    <a:pt x="274637" y="95250"/>
                  </a:lnTo>
                  <a:lnTo>
                    <a:pt x="300037" y="71437"/>
                  </a:lnTo>
                  <a:close/>
                  <a:moveTo>
                    <a:pt x="274902" y="14287"/>
                  </a:moveTo>
                  <a:cubicBezTo>
                    <a:pt x="274902" y="14287"/>
                    <a:pt x="274902" y="14287"/>
                    <a:pt x="274902" y="15616"/>
                  </a:cubicBezTo>
                  <a:cubicBezTo>
                    <a:pt x="274902" y="15616"/>
                    <a:pt x="274902" y="15616"/>
                    <a:pt x="268287" y="20932"/>
                  </a:cubicBezTo>
                  <a:cubicBezTo>
                    <a:pt x="268287" y="22261"/>
                    <a:pt x="268287" y="22261"/>
                    <a:pt x="268287" y="23590"/>
                  </a:cubicBezTo>
                  <a:cubicBezTo>
                    <a:pt x="268287" y="23590"/>
                    <a:pt x="268287" y="23590"/>
                    <a:pt x="314590" y="70108"/>
                  </a:cubicBezTo>
                  <a:cubicBezTo>
                    <a:pt x="315913" y="71437"/>
                    <a:pt x="317236" y="71437"/>
                    <a:pt x="317236" y="70108"/>
                  </a:cubicBezTo>
                  <a:cubicBezTo>
                    <a:pt x="317236" y="70108"/>
                    <a:pt x="317236" y="70108"/>
                    <a:pt x="323850" y="63462"/>
                  </a:cubicBezTo>
                  <a:cubicBezTo>
                    <a:pt x="323850" y="63462"/>
                    <a:pt x="323850" y="62133"/>
                    <a:pt x="323850" y="62133"/>
                  </a:cubicBezTo>
                  <a:cubicBezTo>
                    <a:pt x="323850" y="62133"/>
                    <a:pt x="323850" y="62133"/>
                    <a:pt x="276225" y="15616"/>
                  </a:cubicBezTo>
                  <a:cubicBezTo>
                    <a:pt x="276225" y="14287"/>
                    <a:pt x="276225" y="14287"/>
                    <a:pt x="274902" y="14287"/>
                  </a:cubicBezTo>
                  <a:close/>
                  <a:moveTo>
                    <a:pt x="307212" y="12567"/>
                  </a:moveTo>
                  <a:cubicBezTo>
                    <a:pt x="302175" y="12082"/>
                    <a:pt x="296802" y="13052"/>
                    <a:pt x="292100" y="14992"/>
                  </a:cubicBezTo>
                  <a:cubicBezTo>
                    <a:pt x="292100" y="14992"/>
                    <a:pt x="292100" y="14992"/>
                    <a:pt x="324339" y="46037"/>
                  </a:cubicBezTo>
                  <a:cubicBezTo>
                    <a:pt x="325682" y="42156"/>
                    <a:pt x="327025" y="38276"/>
                    <a:pt x="327025" y="34395"/>
                  </a:cubicBezTo>
                  <a:cubicBezTo>
                    <a:pt x="327025" y="29221"/>
                    <a:pt x="325682" y="22754"/>
                    <a:pt x="320309" y="18873"/>
                  </a:cubicBezTo>
                  <a:cubicBezTo>
                    <a:pt x="316951" y="14992"/>
                    <a:pt x="312249" y="13052"/>
                    <a:pt x="307212" y="12567"/>
                  </a:cubicBezTo>
                  <a:close/>
                  <a:moveTo>
                    <a:pt x="303774" y="0"/>
                  </a:moveTo>
                  <a:cubicBezTo>
                    <a:pt x="313026" y="0"/>
                    <a:pt x="320956" y="3950"/>
                    <a:pt x="327565" y="10533"/>
                  </a:cubicBezTo>
                  <a:cubicBezTo>
                    <a:pt x="334173" y="17116"/>
                    <a:pt x="338138" y="25016"/>
                    <a:pt x="338138" y="34233"/>
                  </a:cubicBezTo>
                  <a:cubicBezTo>
                    <a:pt x="338138" y="42133"/>
                    <a:pt x="335495" y="48716"/>
                    <a:pt x="331530" y="53982"/>
                  </a:cubicBezTo>
                  <a:cubicBezTo>
                    <a:pt x="335495" y="59249"/>
                    <a:pt x="335495" y="67149"/>
                    <a:pt x="331530" y="72416"/>
                  </a:cubicBezTo>
                  <a:cubicBezTo>
                    <a:pt x="331530" y="72416"/>
                    <a:pt x="331530" y="72416"/>
                    <a:pt x="324921" y="77682"/>
                  </a:cubicBezTo>
                  <a:cubicBezTo>
                    <a:pt x="322278" y="80315"/>
                    <a:pt x="319635" y="81632"/>
                    <a:pt x="315670" y="81632"/>
                  </a:cubicBezTo>
                  <a:cubicBezTo>
                    <a:pt x="313026" y="81632"/>
                    <a:pt x="310383" y="80315"/>
                    <a:pt x="307739" y="78999"/>
                  </a:cubicBezTo>
                  <a:cubicBezTo>
                    <a:pt x="307739" y="78999"/>
                    <a:pt x="307739" y="78999"/>
                    <a:pt x="190109" y="196181"/>
                  </a:cubicBezTo>
                  <a:cubicBezTo>
                    <a:pt x="190109" y="196181"/>
                    <a:pt x="190109" y="196181"/>
                    <a:pt x="194074" y="198814"/>
                  </a:cubicBezTo>
                  <a:cubicBezTo>
                    <a:pt x="198039" y="204081"/>
                    <a:pt x="198039" y="211980"/>
                    <a:pt x="194074" y="217247"/>
                  </a:cubicBezTo>
                  <a:cubicBezTo>
                    <a:pt x="194074" y="217247"/>
                    <a:pt x="194074" y="217247"/>
                    <a:pt x="182179" y="229097"/>
                  </a:cubicBezTo>
                  <a:cubicBezTo>
                    <a:pt x="182179" y="229097"/>
                    <a:pt x="182179" y="229097"/>
                    <a:pt x="184822" y="231730"/>
                  </a:cubicBezTo>
                  <a:cubicBezTo>
                    <a:pt x="190109" y="236997"/>
                    <a:pt x="190109" y="244897"/>
                    <a:pt x="184822" y="248847"/>
                  </a:cubicBezTo>
                  <a:cubicBezTo>
                    <a:pt x="184822" y="248847"/>
                    <a:pt x="184822" y="248847"/>
                    <a:pt x="170284" y="264647"/>
                  </a:cubicBezTo>
                  <a:cubicBezTo>
                    <a:pt x="167640" y="265963"/>
                    <a:pt x="164997" y="267280"/>
                    <a:pt x="162354" y="267280"/>
                  </a:cubicBezTo>
                  <a:cubicBezTo>
                    <a:pt x="158389" y="267280"/>
                    <a:pt x="155745" y="267280"/>
                    <a:pt x="153102" y="264647"/>
                  </a:cubicBezTo>
                  <a:cubicBezTo>
                    <a:pt x="142528" y="272547"/>
                    <a:pt x="130633" y="277813"/>
                    <a:pt x="117416" y="277813"/>
                  </a:cubicBezTo>
                  <a:cubicBezTo>
                    <a:pt x="102878" y="277813"/>
                    <a:pt x="88339" y="272547"/>
                    <a:pt x="76444" y="260697"/>
                  </a:cubicBezTo>
                  <a:cubicBezTo>
                    <a:pt x="55297" y="239630"/>
                    <a:pt x="53975" y="206714"/>
                    <a:pt x="72479" y="184331"/>
                  </a:cubicBezTo>
                  <a:cubicBezTo>
                    <a:pt x="71157" y="181697"/>
                    <a:pt x="69836" y="179064"/>
                    <a:pt x="69836" y="176431"/>
                  </a:cubicBezTo>
                  <a:cubicBezTo>
                    <a:pt x="69836" y="172481"/>
                    <a:pt x="71157" y="169848"/>
                    <a:pt x="73801" y="167214"/>
                  </a:cubicBezTo>
                  <a:cubicBezTo>
                    <a:pt x="73801" y="167214"/>
                    <a:pt x="73801" y="167214"/>
                    <a:pt x="88339" y="152731"/>
                  </a:cubicBezTo>
                  <a:cubicBezTo>
                    <a:pt x="92304" y="147465"/>
                    <a:pt x="101556" y="147465"/>
                    <a:pt x="105521" y="152731"/>
                  </a:cubicBezTo>
                  <a:cubicBezTo>
                    <a:pt x="105521" y="152731"/>
                    <a:pt x="105521" y="152731"/>
                    <a:pt x="109486" y="155364"/>
                  </a:cubicBezTo>
                  <a:cubicBezTo>
                    <a:pt x="109486" y="155364"/>
                    <a:pt x="109486" y="155364"/>
                    <a:pt x="120060" y="144831"/>
                  </a:cubicBezTo>
                  <a:cubicBezTo>
                    <a:pt x="125346" y="139565"/>
                    <a:pt x="133277" y="139565"/>
                    <a:pt x="138563" y="144831"/>
                  </a:cubicBezTo>
                  <a:cubicBezTo>
                    <a:pt x="138563" y="144831"/>
                    <a:pt x="138563" y="144831"/>
                    <a:pt x="141207" y="147465"/>
                  </a:cubicBezTo>
                  <a:cubicBezTo>
                    <a:pt x="141207" y="147465"/>
                    <a:pt x="141207" y="147465"/>
                    <a:pt x="205969" y="82949"/>
                  </a:cubicBezTo>
                  <a:cubicBezTo>
                    <a:pt x="205969" y="82949"/>
                    <a:pt x="205969" y="82949"/>
                    <a:pt x="216543" y="72416"/>
                  </a:cubicBezTo>
                  <a:cubicBezTo>
                    <a:pt x="216543" y="72416"/>
                    <a:pt x="216543" y="72416"/>
                    <a:pt x="258837" y="30283"/>
                  </a:cubicBezTo>
                  <a:cubicBezTo>
                    <a:pt x="254872" y="25016"/>
                    <a:pt x="254872" y="18433"/>
                    <a:pt x="260159" y="13166"/>
                  </a:cubicBezTo>
                  <a:cubicBezTo>
                    <a:pt x="260159" y="13166"/>
                    <a:pt x="260159" y="13166"/>
                    <a:pt x="266767" y="7900"/>
                  </a:cubicBezTo>
                  <a:cubicBezTo>
                    <a:pt x="270732" y="2633"/>
                    <a:pt x="278662" y="2633"/>
                    <a:pt x="283949" y="6583"/>
                  </a:cubicBezTo>
                  <a:cubicBezTo>
                    <a:pt x="289236" y="2633"/>
                    <a:pt x="295844" y="0"/>
                    <a:pt x="3037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  <p:sp>
          <p:nvSpPr>
            <p:cNvPr id="19" name="ïsľîḑé"/>
            <p:cNvSpPr/>
            <p:nvPr/>
          </p:nvSpPr>
          <p:spPr>
            <a:xfrm>
              <a:off x="2315" y="5506"/>
              <a:ext cx="372" cy="700"/>
            </a:xfrm>
            <a:custGeom>
              <a:avLst/>
              <a:gdLst>
                <a:gd name="connsiteX0" fmla="*/ 128587 w 179388"/>
                <a:gd name="connsiteY0" fmla="*/ 160338 h 338138"/>
                <a:gd name="connsiteX1" fmla="*/ 128587 w 179388"/>
                <a:gd name="connsiteY1" fmla="*/ 231776 h 338138"/>
                <a:gd name="connsiteX2" fmla="*/ 133350 w 179388"/>
                <a:gd name="connsiteY2" fmla="*/ 231776 h 338138"/>
                <a:gd name="connsiteX3" fmla="*/ 134937 w 179388"/>
                <a:gd name="connsiteY3" fmla="*/ 296863 h 338138"/>
                <a:gd name="connsiteX4" fmla="*/ 136525 w 179388"/>
                <a:gd name="connsiteY4" fmla="*/ 231776 h 338138"/>
                <a:gd name="connsiteX5" fmla="*/ 142875 w 179388"/>
                <a:gd name="connsiteY5" fmla="*/ 231776 h 338138"/>
                <a:gd name="connsiteX6" fmla="*/ 142875 w 179388"/>
                <a:gd name="connsiteY6" fmla="*/ 160338 h 338138"/>
                <a:gd name="connsiteX7" fmla="*/ 39687 w 179388"/>
                <a:gd name="connsiteY7" fmla="*/ 160338 h 338138"/>
                <a:gd name="connsiteX8" fmla="*/ 39687 w 179388"/>
                <a:gd name="connsiteY8" fmla="*/ 231776 h 338138"/>
                <a:gd name="connsiteX9" fmla="*/ 44450 w 179388"/>
                <a:gd name="connsiteY9" fmla="*/ 231776 h 338138"/>
                <a:gd name="connsiteX10" fmla="*/ 46037 w 179388"/>
                <a:gd name="connsiteY10" fmla="*/ 296863 h 338138"/>
                <a:gd name="connsiteX11" fmla="*/ 47625 w 179388"/>
                <a:gd name="connsiteY11" fmla="*/ 231776 h 338138"/>
                <a:gd name="connsiteX12" fmla="*/ 52387 w 179388"/>
                <a:gd name="connsiteY12" fmla="*/ 231776 h 338138"/>
                <a:gd name="connsiteX13" fmla="*/ 52387 w 179388"/>
                <a:gd name="connsiteY13" fmla="*/ 160338 h 338138"/>
                <a:gd name="connsiteX14" fmla="*/ 89694 w 179388"/>
                <a:gd name="connsiteY14" fmla="*/ 7938 h 338138"/>
                <a:gd name="connsiteX15" fmla="*/ 34310 w 179388"/>
                <a:gd name="connsiteY15" fmla="*/ 63097 h 338138"/>
                <a:gd name="connsiteX16" fmla="*/ 34310 w 179388"/>
                <a:gd name="connsiteY16" fmla="*/ 132702 h 338138"/>
                <a:gd name="connsiteX17" fmla="*/ 7937 w 179388"/>
                <a:gd name="connsiteY17" fmla="*/ 132702 h 338138"/>
                <a:gd name="connsiteX18" fmla="*/ 7937 w 179388"/>
                <a:gd name="connsiteY18" fmla="*/ 152401 h 338138"/>
                <a:gd name="connsiteX19" fmla="*/ 171450 w 179388"/>
                <a:gd name="connsiteY19" fmla="*/ 152401 h 338138"/>
                <a:gd name="connsiteX20" fmla="*/ 171450 w 179388"/>
                <a:gd name="connsiteY20" fmla="*/ 132702 h 338138"/>
                <a:gd name="connsiteX21" fmla="*/ 145077 w 179388"/>
                <a:gd name="connsiteY21" fmla="*/ 132702 h 338138"/>
                <a:gd name="connsiteX22" fmla="*/ 145077 w 179388"/>
                <a:gd name="connsiteY22" fmla="*/ 63097 h 338138"/>
                <a:gd name="connsiteX23" fmla="*/ 89694 w 179388"/>
                <a:gd name="connsiteY23" fmla="*/ 7938 h 338138"/>
                <a:gd name="connsiteX24" fmla="*/ 89694 w 179388"/>
                <a:gd name="connsiteY24" fmla="*/ 0 h 338138"/>
                <a:gd name="connsiteX25" fmla="*/ 153008 w 179388"/>
                <a:gd name="connsiteY25" fmla="*/ 63401 h 338138"/>
                <a:gd name="connsiteX26" fmla="*/ 153008 w 179388"/>
                <a:gd name="connsiteY26" fmla="*/ 126802 h 338138"/>
                <a:gd name="connsiteX27" fmla="*/ 179388 w 179388"/>
                <a:gd name="connsiteY27" fmla="*/ 126802 h 338138"/>
                <a:gd name="connsiteX28" fmla="*/ 179388 w 179388"/>
                <a:gd name="connsiteY28" fmla="*/ 161144 h 338138"/>
                <a:gd name="connsiteX29" fmla="*/ 150370 w 179388"/>
                <a:gd name="connsiteY29" fmla="*/ 161144 h 338138"/>
                <a:gd name="connsiteX30" fmla="*/ 150370 w 179388"/>
                <a:gd name="connsiteY30" fmla="*/ 240395 h 338138"/>
                <a:gd name="connsiteX31" fmla="*/ 143774 w 179388"/>
                <a:gd name="connsiteY31" fmla="*/ 240395 h 338138"/>
                <a:gd name="connsiteX32" fmla="*/ 142455 w 179388"/>
                <a:gd name="connsiteY32" fmla="*/ 338138 h 338138"/>
                <a:gd name="connsiteX33" fmla="*/ 127946 w 179388"/>
                <a:gd name="connsiteY33" fmla="*/ 338138 h 338138"/>
                <a:gd name="connsiteX34" fmla="*/ 125308 w 179388"/>
                <a:gd name="connsiteY34" fmla="*/ 240395 h 338138"/>
                <a:gd name="connsiteX35" fmla="*/ 120032 w 179388"/>
                <a:gd name="connsiteY35" fmla="*/ 240395 h 338138"/>
                <a:gd name="connsiteX36" fmla="*/ 120032 w 179388"/>
                <a:gd name="connsiteY36" fmla="*/ 161144 h 338138"/>
                <a:gd name="connsiteX37" fmla="*/ 60676 w 179388"/>
                <a:gd name="connsiteY37" fmla="*/ 161144 h 338138"/>
                <a:gd name="connsiteX38" fmla="*/ 60676 w 179388"/>
                <a:gd name="connsiteY38" fmla="*/ 240395 h 338138"/>
                <a:gd name="connsiteX39" fmla="*/ 55399 w 179388"/>
                <a:gd name="connsiteY39" fmla="*/ 240395 h 338138"/>
                <a:gd name="connsiteX40" fmla="*/ 52761 w 179388"/>
                <a:gd name="connsiteY40" fmla="*/ 338138 h 338138"/>
                <a:gd name="connsiteX41" fmla="*/ 39571 w 179388"/>
                <a:gd name="connsiteY41" fmla="*/ 338138 h 338138"/>
                <a:gd name="connsiteX42" fmla="*/ 36933 w 179388"/>
                <a:gd name="connsiteY42" fmla="*/ 240395 h 338138"/>
                <a:gd name="connsiteX43" fmla="*/ 31657 w 179388"/>
                <a:gd name="connsiteY43" fmla="*/ 240395 h 338138"/>
                <a:gd name="connsiteX44" fmla="*/ 31657 w 179388"/>
                <a:gd name="connsiteY44" fmla="*/ 161144 h 338138"/>
                <a:gd name="connsiteX45" fmla="*/ 0 w 179388"/>
                <a:gd name="connsiteY45" fmla="*/ 161144 h 338138"/>
                <a:gd name="connsiteX46" fmla="*/ 0 w 179388"/>
                <a:gd name="connsiteY46" fmla="*/ 126802 h 338138"/>
                <a:gd name="connsiteX47" fmla="*/ 26381 w 179388"/>
                <a:gd name="connsiteY47" fmla="*/ 126802 h 338138"/>
                <a:gd name="connsiteX48" fmla="*/ 26381 w 179388"/>
                <a:gd name="connsiteY48" fmla="*/ 63401 h 338138"/>
                <a:gd name="connsiteX49" fmla="*/ 89694 w 179388"/>
                <a:gd name="connsiteY49" fmla="*/ 0 h 338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79388" h="338138">
                  <a:moveTo>
                    <a:pt x="128587" y="160338"/>
                  </a:moveTo>
                  <a:lnTo>
                    <a:pt x="128587" y="231776"/>
                  </a:lnTo>
                  <a:lnTo>
                    <a:pt x="133350" y="231776"/>
                  </a:lnTo>
                  <a:lnTo>
                    <a:pt x="134937" y="296863"/>
                  </a:lnTo>
                  <a:lnTo>
                    <a:pt x="136525" y="231776"/>
                  </a:lnTo>
                  <a:lnTo>
                    <a:pt x="142875" y="231776"/>
                  </a:lnTo>
                  <a:lnTo>
                    <a:pt x="142875" y="160338"/>
                  </a:lnTo>
                  <a:close/>
                  <a:moveTo>
                    <a:pt x="39687" y="160338"/>
                  </a:moveTo>
                  <a:lnTo>
                    <a:pt x="39687" y="231776"/>
                  </a:lnTo>
                  <a:lnTo>
                    <a:pt x="44450" y="231776"/>
                  </a:lnTo>
                  <a:lnTo>
                    <a:pt x="46037" y="296863"/>
                  </a:lnTo>
                  <a:lnTo>
                    <a:pt x="47625" y="231776"/>
                  </a:lnTo>
                  <a:lnTo>
                    <a:pt x="52387" y="231776"/>
                  </a:lnTo>
                  <a:lnTo>
                    <a:pt x="52387" y="160338"/>
                  </a:lnTo>
                  <a:close/>
                  <a:moveTo>
                    <a:pt x="89694" y="7938"/>
                  </a:moveTo>
                  <a:cubicBezTo>
                    <a:pt x="59365" y="7938"/>
                    <a:pt x="34310" y="32891"/>
                    <a:pt x="34310" y="63097"/>
                  </a:cubicBezTo>
                  <a:cubicBezTo>
                    <a:pt x="34310" y="63097"/>
                    <a:pt x="34310" y="63097"/>
                    <a:pt x="34310" y="132702"/>
                  </a:cubicBezTo>
                  <a:cubicBezTo>
                    <a:pt x="34310" y="132702"/>
                    <a:pt x="34310" y="132702"/>
                    <a:pt x="7937" y="132702"/>
                  </a:cubicBezTo>
                  <a:cubicBezTo>
                    <a:pt x="7937" y="132702"/>
                    <a:pt x="7937" y="132702"/>
                    <a:pt x="7937" y="152401"/>
                  </a:cubicBezTo>
                  <a:cubicBezTo>
                    <a:pt x="7937" y="152401"/>
                    <a:pt x="7937" y="152401"/>
                    <a:pt x="171450" y="152401"/>
                  </a:cubicBezTo>
                  <a:cubicBezTo>
                    <a:pt x="171450" y="152401"/>
                    <a:pt x="171450" y="152401"/>
                    <a:pt x="171450" y="132702"/>
                  </a:cubicBezTo>
                  <a:cubicBezTo>
                    <a:pt x="171450" y="132702"/>
                    <a:pt x="171450" y="132702"/>
                    <a:pt x="145077" y="132702"/>
                  </a:cubicBezTo>
                  <a:cubicBezTo>
                    <a:pt x="145077" y="132702"/>
                    <a:pt x="145077" y="132702"/>
                    <a:pt x="145077" y="63097"/>
                  </a:cubicBezTo>
                  <a:cubicBezTo>
                    <a:pt x="145077" y="32891"/>
                    <a:pt x="120023" y="7938"/>
                    <a:pt x="89694" y="7938"/>
                  </a:cubicBezTo>
                  <a:close/>
                  <a:moveTo>
                    <a:pt x="89694" y="0"/>
                  </a:moveTo>
                  <a:cubicBezTo>
                    <a:pt x="125308" y="0"/>
                    <a:pt x="153008" y="29059"/>
                    <a:pt x="153008" y="63401"/>
                  </a:cubicBezTo>
                  <a:cubicBezTo>
                    <a:pt x="153008" y="63401"/>
                    <a:pt x="153008" y="63401"/>
                    <a:pt x="153008" y="126802"/>
                  </a:cubicBezTo>
                  <a:lnTo>
                    <a:pt x="179388" y="126802"/>
                  </a:lnTo>
                  <a:cubicBezTo>
                    <a:pt x="179388" y="126802"/>
                    <a:pt x="179388" y="126802"/>
                    <a:pt x="179388" y="161144"/>
                  </a:cubicBezTo>
                  <a:cubicBezTo>
                    <a:pt x="179388" y="161144"/>
                    <a:pt x="179388" y="161144"/>
                    <a:pt x="150370" y="161144"/>
                  </a:cubicBezTo>
                  <a:cubicBezTo>
                    <a:pt x="150370" y="161144"/>
                    <a:pt x="150370" y="161144"/>
                    <a:pt x="150370" y="240395"/>
                  </a:cubicBezTo>
                  <a:cubicBezTo>
                    <a:pt x="150370" y="240395"/>
                    <a:pt x="150370" y="240395"/>
                    <a:pt x="143774" y="240395"/>
                  </a:cubicBezTo>
                  <a:cubicBezTo>
                    <a:pt x="143774" y="240395"/>
                    <a:pt x="143774" y="240395"/>
                    <a:pt x="142455" y="338138"/>
                  </a:cubicBezTo>
                  <a:cubicBezTo>
                    <a:pt x="142455" y="338138"/>
                    <a:pt x="142455" y="338138"/>
                    <a:pt x="127946" y="338138"/>
                  </a:cubicBezTo>
                  <a:cubicBezTo>
                    <a:pt x="127946" y="338138"/>
                    <a:pt x="127946" y="338138"/>
                    <a:pt x="125308" y="240395"/>
                  </a:cubicBezTo>
                  <a:cubicBezTo>
                    <a:pt x="125308" y="240395"/>
                    <a:pt x="125308" y="240395"/>
                    <a:pt x="120032" y="240395"/>
                  </a:cubicBezTo>
                  <a:cubicBezTo>
                    <a:pt x="120032" y="240395"/>
                    <a:pt x="120032" y="240395"/>
                    <a:pt x="120032" y="161144"/>
                  </a:cubicBezTo>
                  <a:cubicBezTo>
                    <a:pt x="120032" y="161144"/>
                    <a:pt x="120032" y="161144"/>
                    <a:pt x="60676" y="161144"/>
                  </a:cubicBezTo>
                  <a:cubicBezTo>
                    <a:pt x="60676" y="161144"/>
                    <a:pt x="60676" y="161144"/>
                    <a:pt x="60676" y="240395"/>
                  </a:cubicBezTo>
                  <a:cubicBezTo>
                    <a:pt x="60676" y="240395"/>
                    <a:pt x="60676" y="240395"/>
                    <a:pt x="55399" y="240395"/>
                  </a:cubicBezTo>
                  <a:cubicBezTo>
                    <a:pt x="55399" y="240395"/>
                    <a:pt x="55399" y="240395"/>
                    <a:pt x="52761" y="338138"/>
                  </a:cubicBezTo>
                  <a:cubicBezTo>
                    <a:pt x="52761" y="338138"/>
                    <a:pt x="52761" y="338138"/>
                    <a:pt x="39571" y="338138"/>
                  </a:cubicBezTo>
                  <a:cubicBezTo>
                    <a:pt x="39571" y="338138"/>
                    <a:pt x="39571" y="338138"/>
                    <a:pt x="36933" y="240395"/>
                  </a:cubicBezTo>
                  <a:cubicBezTo>
                    <a:pt x="36933" y="240395"/>
                    <a:pt x="36933" y="240395"/>
                    <a:pt x="31657" y="240395"/>
                  </a:cubicBezTo>
                  <a:cubicBezTo>
                    <a:pt x="31657" y="240395"/>
                    <a:pt x="31657" y="240395"/>
                    <a:pt x="31657" y="161144"/>
                  </a:cubicBezTo>
                  <a:cubicBezTo>
                    <a:pt x="31657" y="161144"/>
                    <a:pt x="31657" y="161144"/>
                    <a:pt x="0" y="161144"/>
                  </a:cubicBezTo>
                  <a:cubicBezTo>
                    <a:pt x="0" y="161144"/>
                    <a:pt x="0" y="161144"/>
                    <a:pt x="0" y="126802"/>
                  </a:cubicBezTo>
                  <a:cubicBezTo>
                    <a:pt x="0" y="126802"/>
                    <a:pt x="0" y="126802"/>
                    <a:pt x="26381" y="126802"/>
                  </a:cubicBezTo>
                  <a:cubicBezTo>
                    <a:pt x="26381" y="126802"/>
                    <a:pt x="26381" y="126802"/>
                    <a:pt x="26381" y="63401"/>
                  </a:cubicBezTo>
                  <a:cubicBezTo>
                    <a:pt x="26381" y="29059"/>
                    <a:pt x="54080" y="0"/>
                    <a:pt x="896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1440" tIns="45720" rIns="91440" bIns="45720" anchor="ctr">
              <a:normAutofit/>
            </a:bodyPr>
            <a:lstStyle/>
            <a:p>
              <a:pPr algn="ctr"/>
              <a:endParaRPr>
                <a:cs typeface="+mn-ea"/>
                <a:sym typeface="+mn-lt"/>
              </a:endParaRPr>
            </a:p>
          </p:txBody>
        </p:sp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449695" y="3244214"/>
            <a:ext cx="5109254" cy="272900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-11430" y="-2214573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橡皮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953" y="1441260"/>
            <a:ext cx="3087370" cy="3087370"/>
          </a:xfrm>
          <a:prstGeom prst="rect">
            <a:avLst/>
          </a:prstGeom>
        </p:spPr>
      </p:pic>
      <p:pic>
        <p:nvPicPr>
          <p:cNvPr id="6" name="图片 5" descr="纸张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33" y="2553881"/>
            <a:ext cx="2331720" cy="2331720"/>
          </a:xfrm>
          <a:prstGeom prst="rect">
            <a:avLst/>
          </a:prstGeom>
        </p:spPr>
      </p:pic>
      <p:pic>
        <p:nvPicPr>
          <p:cNvPr id="8" name="图片 7" descr="书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498" y="3651136"/>
            <a:ext cx="2417381" cy="2417381"/>
          </a:xfrm>
          <a:prstGeom prst="rect">
            <a:avLst/>
          </a:prstGeom>
        </p:spPr>
      </p:pic>
      <p:pic>
        <p:nvPicPr>
          <p:cNvPr id="9" name="图片 8" descr="甜甜圈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27012" y="3849369"/>
            <a:ext cx="3194685" cy="3194685"/>
          </a:xfrm>
          <a:prstGeom prst="rect">
            <a:avLst/>
          </a:prstGeom>
        </p:spPr>
      </p:pic>
      <p:pic>
        <p:nvPicPr>
          <p:cNvPr id="11" name="图片 10" descr="冰激凌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38361" y="1527898"/>
            <a:ext cx="2348230" cy="2348230"/>
          </a:xfrm>
          <a:prstGeom prst="rect">
            <a:avLst/>
          </a:prstGeom>
        </p:spPr>
      </p:pic>
      <p:pic>
        <p:nvPicPr>
          <p:cNvPr id="13" name="图片 12" descr="笔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22709">
            <a:off x="9752521" y="-138988"/>
            <a:ext cx="2482215" cy="2482215"/>
          </a:xfrm>
          <a:prstGeom prst="rect">
            <a:avLst/>
          </a:prstGeom>
        </p:spPr>
      </p:pic>
      <p:pic>
        <p:nvPicPr>
          <p:cNvPr id="14" name="图片 13" descr="草莓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5227" y="5279574"/>
            <a:ext cx="1713230" cy="1713230"/>
          </a:xfrm>
          <a:prstGeom prst="rect">
            <a:avLst/>
          </a:prstGeom>
        </p:spPr>
      </p:pic>
      <p:pic>
        <p:nvPicPr>
          <p:cNvPr id="64" name="图片 6" descr="D:\资料\双麻花辫女孩.png双麻花辫女孩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20700000">
            <a:off x="7633827" y="3942519"/>
            <a:ext cx="4046544" cy="4046544"/>
          </a:xfrm>
          <a:prstGeom prst="rect">
            <a:avLst/>
          </a:prstGeom>
        </p:spPr>
      </p:pic>
      <p:pic>
        <p:nvPicPr>
          <p:cNvPr id="65" name="图片 14" descr="惊喜女孩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520000">
            <a:off x="-40383" y="-396147"/>
            <a:ext cx="2781300" cy="27813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960" y="1251578"/>
            <a:ext cx="6283534" cy="409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35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457835" y="684530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 70"/>
          <p:cNvSpPr/>
          <p:nvPr/>
        </p:nvSpPr>
        <p:spPr>
          <a:xfrm>
            <a:off x="824799" y="684530"/>
            <a:ext cx="6828623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văn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miêu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tả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6600" b="1" dirty="0" err="1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altLang="en-US" sz="6600" b="1" dirty="0">
                <a:solidFill>
                  <a:srgbClr val="00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225" y="1089024"/>
            <a:ext cx="4595655" cy="55947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457835" y="684530"/>
            <a:ext cx="11062335" cy="533781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biLevel thresh="7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047"/>
          <a:stretch/>
        </p:blipFill>
        <p:spPr>
          <a:xfrm>
            <a:off x="2588126" y="-59116"/>
            <a:ext cx="5733315" cy="48706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81575" y="4697093"/>
            <a:ext cx="84578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dirty="0">
                <a:solidFill>
                  <a:srgbClr val="002060"/>
                </a:solidFill>
                <a:latin typeface="arial" panose="020B0604020202020204" pitchFamily="34" charset="0"/>
              </a:rPr>
              <a:t>Đi học lóc cóc theo cùng, </a:t>
            </a:r>
            <a:endParaRPr lang="en-US" sz="4000" dirty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 algn="ctr"/>
            <a:r>
              <a:rPr lang="vi-VN" sz="4000" dirty="0">
                <a:solidFill>
                  <a:srgbClr val="002060"/>
                </a:solidFill>
                <a:latin typeface="arial" panose="020B0604020202020204" pitchFamily="34" charset="0"/>
              </a:rPr>
              <a:t>Khi về lại bắt khom lưng cõng về</a:t>
            </a:r>
            <a:r>
              <a:rPr lang="en-US" sz="4000" dirty="0">
                <a:solidFill>
                  <a:srgbClr val="002060"/>
                </a:solidFill>
                <a:latin typeface="arial" panose="020B0604020202020204" pitchFamily="34" charset="0"/>
              </a:rPr>
              <a:t>.</a:t>
            </a:r>
            <a:endParaRPr lang="vi-VN" sz="4000" b="0" dirty="0">
              <a:solidFill>
                <a:srgbClr val="00206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311" y="3283997"/>
            <a:ext cx="4617043" cy="37435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85"/>
          <a:stretch/>
        </p:blipFill>
        <p:spPr>
          <a:xfrm>
            <a:off x="2399115" y="-163442"/>
            <a:ext cx="6009736" cy="527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13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6" name="圆角矩形 15"/>
          <p:cNvSpPr/>
          <p:nvPr/>
        </p:nvSpPr>
        <p:spPr>
          <a:xfrm rot="240000">
            <a:off x="1297940" y="1046480"/>
            <a:ext cx="9498965" cy="4632325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橡皮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92953" y="1441260"/>
            <a:ext cx="3087370" cy="3087370"/>
          </a:xfrm>
          <a:prstGeom prst="rect">
            <a:avLst/>
          </a:prstGeom>
        </p:spPr>
      </p:pic>
      <p:pic>
        <p:nvPicPr>
          <p:cNvPr id="6" name="图片 5" descr="纸张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733" y="2553881"/>
            <a:ext cx="2331720" cy="2331720"/>
          </a:xfrm>
          <a:prstGeom prst="rect">
            <a:avLst/>
          </a:prstGeom>
        </p:spPr>
      </p:pic>
      <p:pic>
        <p:nvPicPr>
          <p:cNvPr id="8" name="图片 7" descr="书本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21498" y="3651136"/>
            <a:ext cx="2417381" cy="2417381"/>
          </a:xfrm>
          <a:prstGeom prst="rect">
            <a:avLst/>
          </a:prstGeom>
        </p:spPr>
      </p:pic>
      <p:pic>
        <p:nvPicPr>
          <p:cNvPr id="9" name="图片 8" descr="甜甜圈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27012" y="3849369"/>
            <a:ext cx="3194685" cy="3194685"/>
          </a:xfrm>
          <a:prstGeom prst="rect">
            <a:avLst/>
          </a:prstGeom>
        </p:spPr>
      </p:pic>
      <p:pic>
        <p:nvPicPr>
          <p:cNvPr id="11" name="图片 10" descr="冰激凌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38361" y="1527898"/>
            <a:ext cx="2348230" cy="2348230"/>
          </a:xfrm>
          <a:prstGeom prst="rect">
            <a:avLst/>
          </a:prstGeom>
        </p:spPr>
      </p:pic>
      <p:pic>
        <p:nvPicPr>
          <p:cNvPr id="13" name="图片 12" descr="笔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22709">
            <a:off x="9752521" y="-138988"/>
            <a:ext cx="2482215" cy="2482215"/>
          </a:xfrm>
          <a:prstGeom prst="rect">
            <a:avLst/>
          </a:prstGeom>
        </p:spPr>
      </p:pic>
      <p:pic>
        <p:nvPicPr>
          <p:cNvPr id="14" name="图片 13" descr="草莓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5227" y="5279574"/>
            <a:ext cx="1713230" cy="1713230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951687" y="1016217"/>
            <a:ext cx="4102100" cy="769441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altLang="en-GB" sz="4400" b="1" dirty="0" err="1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Tập</a:t>
            </a:r>
            <a:r>
              <a:rPr lang="en-US" altLang="en-GB" sz="4400" b="1" dirty="0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4400" b="1" dirty="0" err="1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làm</a:t>
            </a:r>
            <a:r>
              <a:rPr lang="en-US" altLang="en-GB" sz="4400" b="1" dirty="0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4400" b="1" dirty="0" err="1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văn</a:t>
            </a:r>
            <a:r>
              <a:rPr lang="en-US" altLang="en-GB" sz="4400" b="1" dirty="0">
                <a:solidFill>
                  <a:srgbClr val="111D5E"/>
                </a:solidFill>
                <a:latin typeface="UTM Duepuntozero" panose="02040603050506020204" pitchFamily="18" charset="0"/>
                <a:ea typeface="思源黑体 CN Light" panose="020B0300000000000000" charset="-122"/>
                <a:cs typeface="Algerian" panose="04020705040A02060702" charset="0"/>
                <a:sym typeface="+mn-ea"/>
              </a:rPr>
              <a:t> </a:t>
            </a:r>
            <a:endParaRPr lang="en-US" altLang="en-GB" sz="4400" b="1" spc="600" dirty="0">
              <a:solidFill>
                <a:srgbClr val="111D5E"/>
              </a:solidFill>
              <a:effectLst/>
              <a:latin typeface="UTM Duepuntozero" panose="02040603050506020204" pitchFamily="18" charset="0"/>
              <a:ea typeface="思源黑体 CN Light" panose="020B03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1302665" y="1642325"/>
            <a:ext cx="9285605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Luyện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tập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xây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dựng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đoạn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văn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miêu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tả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đồ</a:t>
            </a:r>
            <a:r>
              <a:rPr lang="en-US" sz="6600" dirty="0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 </a:t>
            </a:r>
            <a:r>
              <a:rPr lang="en-US" sz="6600" dirty="0" err="1">
                <a:solidFill>
                  <a:srgbClr val="C70039"/>
                </a:solidFill>
                <a:latin typeface="UTM Guanine" panose="02040603050506020204" pitchFamily="18" charset="0"/>
                <a:ea typeface="思源宋体 CN Heavy" panose="02020900000000000000" charset="-122"/>
                <a:cs typeface="Bauhaus 93" panose="04030905020B02020C02" charset="0"/>
                <a:sym typeface="+mn-lt"/>
              </a:rPr>
              <a:t>vật</a:t>
            </a:r>
            <a:endParaRPr lang="en-US" sz="6600" dirty="0">
              <a:solidFill>
                <a:srgbClr val="C70039"/>
              </a:solidFill>
              <a:latin typeface="UTM Guanine" panose="02040603050506020204" pitchFamily="18" charset="0"/>
              <a:ea typeface="思源宋体 CN Heavy" panose="02020900000000000000" charset="-122"/>
              <a:cs typeface="Bauhaus 93" panose="04030905020B02020C02" charset="0"/>
              <a:sym typeface="+mn-lt"/>
            </a:endParaRPr>
          </a:p>
        </p:txBody>
      </p:sp>
      <p:pic>
        <p:nvPicPr>
          <p:cNvPr id="64" name="图片 6" descr="D:\资料\双麻花辫女孩.png双麻花辫女孩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20700000">
            <a:off x="7633827" y="3942519"/>
            <a:ext cx="4046544" cy="4046544"/>
          </a:xfrm>
          <a:prstGeom prst="rect">
            <a:avLst/>
          </a:prstGeom>
        </p:spPr>
      </p:pic>
      <p:pic>
        <p:nvPicPr>
          <p:cNvPr id="65" name="图片 14" descr="惊喜女孩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520000">
            <a:off x="-40383" y="-396147"/>
            <a:ext cx="27813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28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/>
      <p:bldP spid="21" grpId="1"/>
      <p:bldP spid="22" grpId="0"/>
      <p:bldP spid="2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 flipH="1"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9" name="组合 18"/>
          <p:cNvGrpSpPr/>
          <p:nvPr/>
        </p:nvGrpSpPr>
        <p:grpSpPr>
          <a:xfrm>
            <a:off x="284480" y="1046480"/>
            <a:ext cx="10512425" cy="4632325"/>
            <a:chOff x="448" y="1648"/>
            <a:chExt cx="16555" cy="7295"/>
          </a:xfrm>
        </p:grpSpPr>
        <p:sp>
          <p:nvSpPr>
            <p:cNvPr id="16" name="圆角矩形 15"/>
            <p:cNvSpPr/>
            <p:nvPr/>
          </p:nvSpPr>
          <p:spPr>
            <a:xfrm rot="240000">
              <a:off x="2044" y="1648"/>
              <a:ext cx="14959" cy="7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dist="114300" dir="5400000" algn="t" rotWithShape="0">
                <a:prstClr val="black">
                  <a:alpha val="10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矩形 4"/>
            <p:cNvSpPr/>
            <p:nvPr/>
          </p:nvSpPr>
          <p:spPr>
            <a:xfrm>
              <a:off x="4751" y="2070"/>
              <a:ext cx="10926" cy="59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0" dirty="0">
                  <a:solidFill>
                    <a:srgbClr val="FF9357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Bell" panose="02040603050506020204" pitchFamily="18" charset="0"/>
                  <a:ea typeface="思源宋体 CN Heavy" panose="02020900000000000000" charset="-122"/>
                  <a:cs typeface="Bauhaus 93" panose="04030905020B02020C02" charset="0"/>
                  <a:sym typeface="+mn-lt"/>
                </a:rPr>
                <a:t>LUYỆN TẬP</a:t>
              </a:r>
            </a:p>
          </p:txBody>
        </p:sp>
        <p:grpSp>
          <p:nvGrpSpPr>
            <p:cNvPr id="17" name="组合 16"/>
            <p:cNvGrpSpPr/>
            <p:nvPr/>
          </p:nvGrpSpPr>
          <p:grpSpPr>
            <a:xfrm>
              <a:off x="448" y="2160"/>
              <a:ext cx="4987" cy="5042"/>
              <a:chOff x="448" y="2160"/>
              <a:chExt cx="4987" cy="5042"/>
            </a:xfrm>
          </p:grpSpPr>
          <p:sp>
            <p:nvSpPr>
              <p:cNvPr id="2" name="圆角矩形 1"/>
              <p:cNvSpPr/>
              <p:nvPr/>
            </p:nvSpPr>
            <p:spPr>
              <a:xfrm rot="240000">
                <a:off x="448" y="2160"/>
                <a:ext cx="4921" cy="5042"/>
              </a:xfrm>
              <a:prstGeom prst="roundRect">
                <a:avLst>
                  <a:gd name="adj" fmla="val 50000"/>
                </a:avLst>
              </a:prstGeom>
              <a:solidFill>
                <a:srgbClr val="FF9357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矩形 11"/>
              <p:cNvSpPr/>
              <p:nvPr/>
            </p:nvSpPr>
            <p:spPr>
              <a:xfrm>
                <a:off x="638" y="2631"/>
                <a:ext cx="4797" cy="382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0000"/>
                  </a:lnSpc>
                </a:pPr>
                <a:r>
                  <a:rPr lang="en-US" sz="13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Bell" panose="02040603050506020204" pitchFamily="18" charset="0"/>
                    <a:ea typeface="思源宋体 CN Heavy" panose="02020900000000000000" charset="-122"/>
                    <a:cs typeface="Bauhaus 93" panose="04030905020B02020C02" charset="0"/>
                    <a:sym typeface="+mn-lt"/>
                  </a:rPr>
                  <a:t>02</a:t>
                </a:r>
              </a:p>
            </p:txBody>
          </p:sp>
        </p:grpSp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07" t="21926" b="25334"/>
          <a:stretch/>
        </p:blipFill>
        <p:spPr>
          <a:xfrm flipH="1">
            <a:off x="8890000" y="2000521"/>
            <a:ext cx="3160649" cy="502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47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243838" y="284480"/>
            <a:ext cx="11653519" cy="62585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algn="just">
              <a:buClr>
                <a:srgbClr val="FF0000"/>
              </a:buClr>
            </a:pPr>
            <a:endParaRPr lang="en-US" sz="20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783836" y="325357"/>
            <a:ext cx="106346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C70039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C70039"/>
                </a:solidFill>
                <a:latin typeface="arial" panose="020B0604020202020204" pitchFamily="34" charset="0"/>
              </a:rPr>
              <a:t> 1: </a:t>
            </a:r>
            <a:r>
              <a:rPr lang="vi-VN" sz="4000" b="1" dirty="0">
                <a:solidFill>
                  <a:srgbClr val="C70039"/>
                </a:solidFill>
                <a:latin typeface="arial" panose="020B0604020202020204" pitchFamily="34" charset="0"/>
              </a:rPr>
              <a:t>Đọc đoạn văn sau và trả lời câu hỏi:</a:t>
            </a:r>
          </a:p>
        </p:txBody>
      </p:sp>
      <p:sp>
        <p:nvSpPr>
          <p:cNvPr id="74" name="Rectangle 73"/>
          <p:cNvSpPr/>
          <p:nvPr/>
        </p:nvSpPr>
        <p:spPr>
          <a:xfrm>
            <a:off x="253998" y="996800"/>
            <a:ext cx="11507464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just"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Arial" charset="0"/>
              </a:rPr>
              <a:t>	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màu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đỏ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tươi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nhỉnh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hơn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bảng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chút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 Ở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góc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phải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chú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gấu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to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lắm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nhưng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trông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rất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ngộ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nghĩnh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khoá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mạ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kền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giống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long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lanh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57150" algn="just"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  Quai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sắt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gỉ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trông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rất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chắc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chắn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 Sau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lưng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còn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dây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đeo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vải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sợi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màu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xanh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da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trời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khiến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thể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đeo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sau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lưng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trông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đeo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ba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lô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57150" algn="just"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 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Mở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ra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thấy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trong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ba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được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làm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bằng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vải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hoa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–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rộng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hẹp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Sách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giáo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khoa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xếp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vào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nhăn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vở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xếp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vào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bên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cạnh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Còn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hẹp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để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đồ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dùng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học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tập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bảng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đen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hộp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đựng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bút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thước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kẻ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57150" algn="r">
              <a:spcBef>
                <a:spcPts val="600"/>
              </a:spcBef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                           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Theo </a:t>
            </a:r>
            <a:r>
              <a:rPr lang="en-US" sz="2800" b="1" i="1" dirty="0" err="1">
                <a:solidFill>
                  <a:srgbClr val="002060"/>
                </a:solidFill>
                <a:latin typeface="Arial" charset="0"/>
              </a:rPr>
              <a:t>bài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charset="0"/>
              </a:rPr>
              <a:t>làm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charset="0"/>
              </a:rPr>
              <a:t>của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NGÔ XUÂN HƯƠNG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5" grpId="0"/>
      <p:bldP spid="7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5" name="组合 14"/>
          <p:cNvGrpSpPr/>
          <p:nvPr/>
        </p:nvGrpSpPr>
        <p:grpSpPr>
          <a:xfrm>
            <a:off x="-91440" y="-499745"/>
            <a:ext cx="12338685" cy="8587740"/>
            <a:chOff x="-144" y="-787"/>
            <a:chExt cx="19431" cy="13524"/>
          </a:xfrm>
        </p:grpSpPr>
        <p:grpSp>
          <p:nvGrpSpPr>
            <p:cNvPr id="8" name="组合 7"/>
            <p:cNvGrpSpPr/>
            <p:nvPr/>
          </p:nvGrpSpPr>
          <p:grpSpPr>
            <a:xfrm>
              <a:off x="-144" y="-787"/>
              <a:ext cx="19431" cy="13524"/>
              <a:chOff x="-144" y="-787"/>
              <a:chExt cx="19431" cy="13524"/>
            </a:xfrm>
          </p:grpSpPr>
          <p:grpSp>
            <p:nvGrpSpPr>
              <p:cNvPr id="42" name="组合 41"/>
              <p:cNvGrpSpPr/>
              <p:nvPr/>
            </p:nvGrpSpPr>
            <p:grpSpPr>
              <a:xfrm>
                <a:off x="-144" y="-787"/>
                <a:ext cx="19431" cy="13524"/>
                <a:chOff x="-144" y="-787"/>
                <a:chExt cx="19431" cy="13524"/>
              </a:xfrm>
            </p:grpSpPr>
            <p:grpSp>
              <p:nvGrpSpPr>
                <p:cNvPr id="20" name="组合 19"/>
                <p:cNvGrpSpPr/>
                <p:nvPr/>
              </p:nvGrpSpPr>
              <p:grpSpPr>
                <a:xfrm>
                  <a:off x="-144" y="-787"/>
                  <a:ext cx="19431" cy="13524"/>
                  <a:chOff x="-144" y="-787"/>
                  <a:chExt cx="19431" cy="13524"/>
                </a:xfrm>
              </p:grpSpPr>
              <p:grpSp>
                <p:nvGrpSpPr>
                  <p:cNvPr id="23" name="组合 22"/>
                  <p:cNvGrpSpPr/>
                  <p:nvPr/>
                </p:nvGrpSpPr>
                <p:grpSpPr>
                  <a:xfrm>
                    <a:off x="-144" y="-787"/>
                    <a:ext cx="19369" cy="13524"/>
                    <a:chOff x="-169" y="-787"/>
                    <a:chExt cx="19369" cy="13524"/>
                  </a:xfrm>
                </p:grpSpPr>
                <p:pic>
                  <p:nvPicPr>
                    <p:cNvPr id="4" name="图片 3" descr="橡皮"/>
                    <p:cNvPicPr>
                      <a:picLocks noChangeAspect="1"/>
                    </p:cNvPicPr>
                    <p:nvPr>
                      <p:custDataLst>
                        <p:tags r:id="rId2"/>
                      </p:custDataLst>
                    </p:nvPr>
                  </p:nvPicPr>
                  <p:blipFill>
                    <a:blip r:embed="rId7"/>
                    <a:stretch>
                      <a:fillRect/>
                    </a:stretch>
                  </p:blipFill>
                  <p:spPr>
                    <a:xfrm>
                      <a:off x="14338" y="-209"/>
                      <a:ext cx="4862" cy="4862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9" name="图片 8" descr="甜甜圈"/>
                    <p:cNvPicPr>
                      <a:picLocks noChangeAspect="1"/>
                    </p:cNvPicPr>
                    <p:nvPr>
                      <p:custDataLst>
                        <p:tags r:id="rId3"/>
                      </p:custDataLst>
                    </p:nvPr>
                  </p:nvPicPr>
                  <p:blipFill>
                    <a:blip r:embed="rId8"/>
                    <a:stretch>
                      <a:fillRect/>
                    </a:stretch>
                  </p:blipFill>
                  <p:spPr>
                    <a:xfrm>
                      <a:off x="-169" y="7706"/>
                      <a:ext cx="5031" cy="503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13" name="图片 12" descr="笔"/>
                    <p:cNvPicPr>
                      <a:picLocks noChangeAspect="1"/>
                    </p:cNvPicPr>
                    <p:nvPr>
                      <p:custDataLst>
                        <p:tags r:id="rId4"/>
                      </p:custDataLst>
                    </p:nvPr>
                  </p:nvPicPr>
                  <p:blipFill>
                    <a:blip r:embed="rId9"/>
                    <a:stretch>
                      <a:fillRect/>
                    </a:stretch>
                  </p:blipFill>
                  <p:spPr>
                    <a:xfrm>
                      <a:off x="8288" y="-787"/>
                      <a:ext cx="3909" cy="3909"/>
                    </a:xfrm>
                    <a:prstGeom prst="rect">
                      <a:avLst/>
                    </a:prstGeom>
                  </p:spPr>
                </p:pic>
              </p:grpSp>
              <p:pic>
                <p:nvPicPr>
                  <p:cNvPr id="18" name="图片 17" descr="冰激凌"/>
                  <p:cNvPicPr>
                    <a:picLocks noChangeAspect="1"/>
                  </p:cNvPicPr>
                  <p:nvPr>
                    <p:custDataLst>
                      <p:tags r:id="rId1"/>
                    </p:custDataLst>
                  </p:nvPr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15589" y="8626"/>
                    <a:ext cx="3698" cy="369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76" name="图片 75" descr="书本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3068" y="-705"/>
                  <a:ext cx="3055" cy="3055"/>
                </a:xfrm>
                <a:prstGeom prst="rect">
                  <a:avLst/>
                </a:prstGeom>
              </p:spPr>
            </p:pic>
            <p:pic>
              <p:nvPicPr>
                <p:cNvPr id="40" name="图片 39" descr="纸张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420" y="8262"/>
                  <a:ext cx="3672" cy="3672"/>
                </a:xfrm>
                <a:prstGeom prst="rect">
                  <a:avLst/>
                </a:prstGeom>
              </p:spPr>
            </p:pic>
            <p:pic>
              <p:nvPicPr>
                <p:cNvPr id="41" name="图片 40" descr="草莓"/>
                <p:cNvPicPr>
                  <a:picLocks noChangeAspect="1"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6291" y="9236"/>
                  <a:ext cx="2698" cy="2698"/>
                </a:xfrm>
                <a:prstGeom prst="rect">
                  <a:avLst/>
                </a:prstGeom>
              </p:spPr>
            </p:pic>
          </p:grpSp>
          <p:sp>
            <p:nvSpPr>
              <p:cNvPr id="6" name="圆角矩形 5"/>
              <p:cNvSpPr/>
              <p:nvPr/>
            </p:nvSpPr>
            <p:spPr>
              <a:xfrm flipH="1">
                <a:off x="721" y="1078"/>
                <a:ext cx="17421" cy="8406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>
                <a:outerShdw dist="114300" dir="5400000" algn="t" rotWithShape="0">
                  <a:prstClr val="black">
                    <a:alpha val="10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1" name="椭圆 10"/>
            <p:cNvSpPr/>
            <p:nvPr/>
          </p:nvSpPr>
          <p:spPr>
            <a:xfrm>
              <a:off x="1465" y="1662"/>
              <a:ext cx="475" cy="475"/>
            </a:xfrm>
            <a:prstGeom prst="ellipse">
              <a:avLst/>
            </a:prstGeom>
            <a:solidFill>
              <a:srgbClr val="FFE672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5" name="Rectangle 74"/>
          <p:cNvSpPr/>
          <p:nvPr/>
        </p:nvSpPr>
        <p:spPr>
          <a:xfrm>
            <a:off x="1081087" y="977880"/>
            <a:ext cx="99263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ctr">
              <a:buClr>
                <a:srgbClr val="FF0000"/>
              </a:buClr>
            </a:pP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Các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đoạn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văn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trên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thuộc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phần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nào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trong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bài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văn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miêu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C70039"/>
                </a:solidFill>
                <a:latin typeface="Arial" charset="0"/>
              </a:rPr>
              <a:t>tả</a:t>
            </a:r>
            <a:r>
              <a:rPr lang="en-US" sz="4400" b="1" dirty="0">
                <a:solidFill>
                  <a:srgbClr val="C70039"/>
                </a:solidFill>
                <a:latin typeface="Arial" charset="0"/>
              </a:rPr>
              <a:t>?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34827" y="2656205"/>
            <a:ext cx="652716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ctr">
              <a:buClr>
                <a:srgbClr val="FF0000"/>
              </a:buClr>
            </a:pP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Các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đoạn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văn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trên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đều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thuộc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phần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charset="0"/>
              </a:rPr>
              <a:t>thân</a:t>
            </a:r>
            <a:r>
              <a:rPr lang="en-US" sz="44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charset="0"/>
              </a:rPr>
              <a:t>bài</a:t>
            </a:r>
            <a:r>
              <a:rPr lang="en-US" sz="4400" b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trong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bài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văn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miêu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tả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Arial" charset="0"/>
              </a:rPr>
              <a:t>sách</a:t>
            </a:r>
            <a:r>
              <a:rPr lang="en-US" sz="4400" dirty="0">
                <a:solidFill>
                  <a:srgbClr val="002060"/>
                </a:solidFill>
                <a:latin typeface="Arial" charset="0"/>
              </a:rPr>
              <a:t>. </a:t>
            </a:r>
          </a:p>
        </p:txBody>
      </p:sp>
      <p:pic>
        <p:nvPicPr>
          <p:cNvPr id="92" name="Picture 9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740" y="2058669"/>
            <a:ext cx="5181430" cy="420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52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62"/>
          <p:cNvGrpSpPr/>
          <p:nvPr/>
        </p:nvGrpSpPr>
        <p:grpSpPr>
          <a:xfrm>
            <a:off x="0" y="-2129155"/>
            <a:ext cx="12203430" cy="11490960"/>
            <a:chOff x="0" y="-3353"/>
            <a:chExt cx="19218" cy="18096"/>
          </a:xfrm>
        </p:grpSpPr>
        <p:grpSp>
          <p:nvGrpSpPr>
            <p:cNvPr id="48" name="组合 47"/>
            <p:cNvGrpSpPr/>
            <p:nvPr/>
          </p:nvGrpSpPr>
          <p:grpSpPr>
            <a:xfrm rot="5400000">
              <a:off x="561" y="-3914"/>
              <a:ext cx="18096" cy="19218"/>
              <a:chOff x="613" y="266"/>
              <a:chExt cx="18096" cy="11142"/>
            </a:xfrm>
          </p:grpSpPr>
          <p:cxnSp>
            <p:nvCxnSpPr>
              <p:cNvPr id="49" name="直接连接符 48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接连接符 49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直接连接符 52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直接连接符 53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接连接符 54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直接连接符 55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直接连接符 56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接连接符 57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直接连接符 58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接连接符 59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7" name="组合 46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24" name="直接连接符 23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连接符 2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直接连接符 28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直接连接符 29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直接连接符 30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直接连接符 31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直接连接符 32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接连接符 33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直接连接符 34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直接连接符 35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直接连接符 42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直接连接符 44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直接连接符 45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" name="圆角矩形 5"/>
          <p:cNvSpPr/>
          <p:nvPr/>
        </p:nvSpPr>
        <p:spPr>
          <a:xfrm flipH="1">
            <a:off x="243838" y="284480"/>
            <a:ext cx="11653519" cy="625856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dist="114300" dir="5400000" algn="t" rotWithShape="0">
              <a:prstClr val="black">
                <a:alpha val="10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7150" algn="just">
              <a:buClr>
                <a:srgbClr val="FF0000"/>
              </a:buClr>
            </a:pPr>
            <a:endParaRPr lang="en-US" sz="2000" dirty="0">
              <a:solidFill>
                <a:srgbClr val="002060"/>
              </a:solidFill>
              <a:latin typeface="Arial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1009652" y="344724"/>
            <a:ext cx="1035621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sz="4000" b="1" dirty="0">
                <a:solidFill>
                  <a:srgbClr val="C70039"/>
                </a:solidFill>
                <a:latin typeface="arial" panose="020B0604020202020204" pitchFamily="34" charset="0"/>
              </a:rPr>
              <a:t>Xác định nội dung miêu tả từng đoạn văn.</a:t>
            </a:r>
          </a:p>
        </p:txBody>
      </p:sp>
      <p:sp>
        <p:nvSpPr>
          <p:cNvPr id="74" name="Rectangle 73"/>
          <p:cNvSpPr/>
          <p:nvPr/>
        </p:nvSpPr>
        <p:spPr>
          <a:xfrm>
            <a:off x="253998" y="986640"/>
            <a:ext cx="11507464" cy="53399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algn="just"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Arial" charset="0"/>
              </a:rPr>
              <a:t>	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là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màu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đỏ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tươi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chỉ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nhỉnh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hơn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chiếc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bảng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chút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 Ở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góc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phải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hình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chú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gấu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to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lắm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nhưng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trông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rất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ngộ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nghĩnh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khoá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mạ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kền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giống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như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mắt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sáng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long </a:t>
            </a:r>
            <a:r>
              <a:rPr lang="en-US" sz="2800" dirty="0" err="1">
                <a:solidFill>
                  <a:srgbClr val="002060"/>
                </a:solidFill>
                <a:latin typeface="Arial" charset="0"/>
              </a:rPr>
              <a:t>lanh</a:t>
            </a:r>
            <a:r>
              <a:rPr lang="en-US" sz="2800" dirty="0">
                <a:solidFill>
                  <a:srgbClr val="002060"/>
                </a:solidFill>
                <a:latin typeface="Arial" charset="0"/>
              </a:rPr>
              <a:t>.</a:t>
            </a:r>
          </a:p>
          <a:p>
            <a:pPr marL="57150" algn="just">
              <a:buClr>
                <a:srgbClr val="FF0000"/>
              </a:buClr>
            </a:pPr>
            <a:r>
              <a:rPr lang="en-US" sz="2800" dirty="0">
                <a:solidFill>
                  <a:srgbClr val="00B050"/>
                </a:solidFill>
                <a:latin typeface="Arial" charset="0"/>
              </a:rPr>
              <a:t>	Quai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làm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bằng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sắt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không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gỉ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trông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rất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chắc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chắn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. Sau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lưng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còn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dây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đeo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bằng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vải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sợi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ni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lông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màu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xanh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da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trời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khiến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thể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đeo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sau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lưng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trông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như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đeo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chiếc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ba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Arial" charset="0"/>
              </a:rPr>
              <a:t>lô</a:t>
            </a:r>
            <a:r>
              <a:rPr lang="en-US" sz="2800" dirty="0">
                <a:solidFill>
                  <a:srgbClr val="00B050"/>
                </a:solidFill>
                <a:latin typeface="Arial" charset="0"/>
              </a:rPr>
              <a:t>.</a:t>
            </a:r>
          </a:p>
          <a:p>
            <a:pPr marL="57150" algn="just">
              <a:buClr>
                <a:srgbClr val="FF0000"/>
              </a:buClr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	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Mở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ra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thấy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trong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cặp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có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tới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được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làm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bằng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vải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lông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hoa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–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hai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rộng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hẹp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.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Sách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giáo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khoa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xếp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vào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một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nhăn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vở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xếp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vào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bên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cạnh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.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Còn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ngăn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hẹp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em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để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các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đồ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dùng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học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tập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như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bảng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đen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,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hộp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đựng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bút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và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thước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kẻ</a:t>
            </a:r>
            <a:r>
              <a:rPr lang="en-US" sz="2800" dirty="0">
                <a:solidFill>
                  <a:schemeClr val="accent6">
                    <a:lumMod val="75000"/>
                  </a:schemeClr>
                </a:solidFill>
                <a:latin typeface="Arial" charset="0"/>
              </a:rPr>
              <a:t>.</a:t>
            </a:r>
          </a:p>
          <a:p>
            <a:pPr marL="57150" algn="r">
              <a:spcBef>
                <a:spcPts val="600"/>
              </a:spcBef>
              <a:buClr>
                <a:srgbClr val="FF0000"/>
              </a:buClr>
            </a:pPr>
            <a:r>
              <a:rPr lang="en-US" sz="2800" dirty="0">
                <a:solidFill>
                  <a:srgbClr val="002060"/>
                </a:solidFill>
                <a:latin typeface="Arial" charset="0"/>
              </a:rPr>
              <a:t>                            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Theo </a:t>
            </a:r>
            <a:r>
              <a:rPr lang="en-US" sz="2800" b="1" i="1" dirty="0" err="1">
                <a:solidFill>
                  <a:srgbClr val="002060"/>
                </a:solidFill>
                <a:latin typeface="Arial" charset="0"/>
              </a:rPr>
              <a:t>bài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charset="0"/>
              </a:rPr>
              <a:t>làm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i="1" dirty="0" err="1">
                <a:solidFill>
                  <a:srgbClr val="002060"/>
                </a:solidFill>
                <a:latin typeface="Arial" charset="0"/>
              </a:rPr>
              <a:t>của</a:t>
            </a:r>
            <a:r>
              <a:rPr lang="en-US" sz="2800" b="1" i="1" dirty="0">
                <a:solidFill>
                  <a:srgbClr val="002060"/>
                </a:solidFill>
                <a:latin typeface="Arial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charset="0"/>
              </a:rPr>
              <a:t>NGÔ XUÂN HƯƠNG</a:t>
            </a:r>
          </a:p>
        </p:txBody>
      </p:sp>
    </p:spTree>
    <p:extLst>
      <p:ext uri="{BB962C8B-B14F-4D97-AF65-F5344CB8AC3E}">
        <p14:creationId xmlns:p14="http://schemas.microsoft.com/office/powerpoint/2010/main" val="250145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698,&quot;width&quot;:3698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62,&quot;width&quot;:486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31,&quot;width&quot;:5031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909,&quot;width&quot;:3909}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n2iuxpxb">
      <a:majorFont>
        <a:latin typeface="字魂105号-简雅黑"/>
        <a:ea typeface="字魂105号-简雅黑"/>
        <a:cs typeface=""/>
      </a:majorFont>
      <a:minorFont>
        <a:latin typeface="字魂105号-简雅黑"/>
        <a:ea typeface="字魂105号-简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956</Words>
  <Application>Microsoft Office PowerPoint</Application>
  <PresentationFormat>Widescreen</PresentationFormat>
  <Paragraphs>94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阿里巴巴普惠体</vt:lpstr>
      <vt:lpstr>UTM Duepuntozero</vt:lpstr>
      <vt:lpstr>Times New Roman</vt:lpstr>
      <vt:lpstr>Arial</vt:lpstr>
      <vt:lpstr>UTM Bell</vt:lpstr>
      <vt:lpstr>三极准柔宋</vt:lpstr>
      <vt:lpstr>Arial</vt:lpstr>
      <vt:lpstr>字魂105号-简雅黑</vt:lpstr>
      <vt:lpstr>UTM Guanine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VIETBAO</dc:creator>
  <cp:lastModifiedBy>PHAN HOÀNG PHƯỚC HẠNH</cp:lastModifiedBy>
  <cp:revision>20</cp:revision>
  <dcterms:created xsi:type="dcterms:W3CDTF">2019-03-29T12:25:00Z</dcterms:created>
  <dcterms:modified xsi:type="dcterms:W3CDTF">2021-12-24T11:46:09Z</dcterms:modified>
  <cp:version>T020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2052-11.1.0.11115</vt:lpwstr>
  </property>
  <property fmtid="{D5CDD505-2E9C-101B-9397-08002B2CF9AE}" pid="3" name="ICV">
    <vt:lpwstr>DAB2F86905B0426B9B65B4AB8F60A5A6</vt:lpwstr>
  </property>
</Properties>
</file>