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30"/>
  </p:notesMasterIdLst>
  <p:sldIdLst>
    <p:sldId id="293" r:id="rId2"/>
    <p:sldId id="256" r:id="rId3"/>
    <p:sldId id="276" r:id="rId4"/>
    <p:sldId id="282" r:id="rId5"/>
    <p:sldId id="259" r:id="rId6"/>
    <p:sldId id="289" r:id="rId7"/>
    <p:sldId id="291" r:id="rId8"/>
    <p:sldId id="288" r:id="rId9"/>
    <p:sldId id="290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260" r:id="rId22"/>
    <p:sldId id="280" r:id="rId23"/>
    <p:sldId id="281" r:id="rId24"/>
    <p:sldId id="283" r:id="rId25"/>
    <p:sldId id="271" r:id="rId26"/>
    <p:sldId id="272" r:id="rId27"/>
    <p:sldId id="273" r:id="rId28"/>
    <p:sldId id="274" r:id="rId29"/>
  </p:sldIdLst>
  <p:sldSz cx="9144000" cy="5143500" type="screen16x9"/>
  <p:notesSz cx="6858000" cy="9144000"/>
  <p:embeddedFontLst>
    <p:embeddedFont>
      <p:font typeface="Arial-Rounded" panose="020B0500000000000000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Lato" panose="020B060402020202020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88A3D8-F2B3-465A-B392-C9BFB4A2A61B}">
          <p14:sldIdLst>
            <p14:sldId id="293"/>
            <p14:sldId id="256"/>
            <p14:sldId id="276"/>
            <p14:sldId id="282"/>
            <p14:sldId id="259"/>
            <p14:sldId id="289"/>
            <p14:sldId id="291"/>
            <p14:sldId id="288"/>
            <p14:sldId id="290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260"/>
            <p14:sldId id="280"/>
            <p14:sldId id="281"/>
          </p14:sldIdLst>
        </p14:section>
        <p14:section name="Tiết 2 và Tiết 3" id="{90C186B1-6600-4523-AA29-EF636981377A}">
          <p14:sldIdLst>
            <p14:sldId id="283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9349"/>
    <a:srgbClr val="CC0000"/>
    <a:srgbClr val="C7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96" d="100"/>
          <a:sy n="96" d="100"/>
        </p:scale>
        <p:origin x="66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4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46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4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microsoft.com/office/2007/relationships/hdphoto" Target="../media/hdphoto4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8.wdp"/><Relationship Id="rId5" Type="http://schemas.openxmlformats.org/officeDocument/2006/relationships/image" Target="../media/image27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9.wdp"/><Relationship Id="rId5" Type="http://schemas.openxmlformats.org/officeDocument/2006/relationships/image" Target="../media/image29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microsoft.com/office/2007/relationships/hdphoto" Target="../media/hdphoto10.wdp"/><Relationship Id="rId5" Type="http://schemas.openxmlformats.org/officeDocument/2006/relationships/image" Target="../media/image3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15566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CHÀO MỪNG CÁC EM </a:t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ĐẾN VỚI </a:t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LỚP HỌC TRỰC TUYẾN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752" y="2211710"/>
            <a:ext cx="5400600" cy="1800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MÔN: </a:t>
            </a:r>
            <a:r>
              <a:rPr lang="en-US" dirty="0" err="1">
                <a:solidFill>
                  <a:schemeClr val="bg1"/>
                </a:solidFill>
              </a:rPr>
              <a:t>Tự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nhiên</a:t>
            </a:r>
            <a:r>
              <a:rPr lang="en-US" dirty="0">
                <a:solidFill>
                  <a:schemeClr val="bg1"/>
                </a:solidFill>
              </a:rPr>
              <a:t> &amp; </a:t>
            </a:r>
            <a:r>
              <a:rPr lang="en-US" dirty="0" err="1">
                <a:solidFill>
                  <a:schemeClr val="bg1"/>
                </a:solidFill>
              </a:rPr>
              <a:t>Xã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hội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343584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Nguyễn Thanh Hằng</a:t>
            </a:r>
          </a:p>
        </p:txBody>
      </p:sp>
    </p:spTree>
    <p:extLst>
      <p:ext uri="{BB962C8B-B14F-4D97-AF65-F5344CB8AC3E}">
        <p14:creationId xmlns:p14="http://schemas.microsoft.com/office/powerpoint/2010/main" val="2945430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34" t="28858" r="13720" b="7679"/>
          <a:stretch/>
        </p:blipFill>
        <p:spPr>
          <a:xfrm>
            <a:off x="11623" y="-20782"/>
            <a:ext cx="9124628" cy="51642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54583" y="3072508"/>
            <a:ext cx="7053855" cy="8309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4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ĐOÁN BÓNG CON VẬT</a:t>
            </a:r>
            <a:r>
              <a:rPr lang="en-US" sz="4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9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  <a:r>
              <a:rPr lang="en-US" sz="49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628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77" y="-25204"/>
            <a:ext cx="3585127" cy="35851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77" y="-25204"/>
            <a:ext cx="3585127" cy="358512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Con vẹt</a:t>
            </a:r>
            <a:endParaRPr lang="en-US" sz="2400" dirty="0"/>
          </a:p>
        </p:txBody>
      </p:sp>
      <p:pic>
        <p:nvPicPr>
          <p:cNvPr id="8" name="african-grey-parro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679" y="-456557"/>
            <a:ext cx="457200" cy="4572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Cá sấu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Con vịt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Gà trống</a:t>
            </a:r>
            <a:endParaRPr lang="en-US" sz="2400" dirty="0"/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77" y="1207721"/>
            <a:ext cx="3585127" cy="2007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77" y="1207721"/>
            <a:ext cx="3585127" cy="200792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thằn lằn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cá sấu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tê giác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Cá voi</a:t>
            </a:r>
            <a:endParaRPr lang="en-US" sz="2400" dirty="0">
              <a:solidFill>
                <a:prstClr val="white"/>
              </a:solidFill>
            </a:endParaRPr>
          </a:p>
        </p:txBody>
      </p:sp>
      <p:pic>
        <p:nvPicPr>
          <p:cNvPr id="11" name="alligato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11371" y="-565588"/>
            <a:ext cx="457200" cy="457200"/>
          </a:xfrm>
          <a:prstGeom prst="rect">
            <a:avLst/>
          </a:prstGeom>
        </p:spPr>
      </p:pic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7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49" y="463154"/>
            <a:ext cx="3510924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549" y="463154"/>
            <a:ext cx="3510924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gấu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hổ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</a:rPr>
              <a:t>C</a:t>
            </a:r>
            <a:r>
              <a:rPr lang="vi-VN" sz="2400" dirty="0">
                <a:solidFill>
                  <a:prstClr val="white"/>
                </a:solidFill>
              </a:rPr>
              <a:t>on mèo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thỏ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4" name="c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7701" y="-480245"/>
            <a:ext cx="457200" cy="457200"/>
          </a:xfrm>
          <a:prstGeom prst="rect">
            <a:avLst/>
          </a:prstGeom>
        </p:spPr>
      </p:pic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3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cú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chim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vịt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dirty="0">
                <a:solidFill>
                  <a:prstClr val="white"/>
                </a:solidFill>
              </a:rPr>
              <a:t>C</a:t>
            </a:r>
            <a:r>
              <a:rPr lang="vi-VN" sz="2400" dirty="0">
                <a:solidFill>
                  <a:prstClr val="white"/>
                </a:solidFill>
              </a:rPr>
              <a:t>on gà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7" name="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47299" y="-457200"/>
            <a:ext cx="457200" cy="457200"/>
          </a:xfrm>
          <a:prstGeom prst="rect">
            <a:avLst/>
          </a:prstGeom>
        </p:spPr>
      </p:pic>
      <p:sp>
        <p:nvSpPr>
          <p:cNvPr id="22" name="Pentagon 21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3" name="Pentagon 22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00" b="100000" l="889" r="9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27381" t="2143" r="26191"/>
          <a:stretch/>
        </p:blipFill>
        <p:spPr>
          <a:xfrm>
            <a:off x="3419872" y="85784"/>
            <a:ext cx="2808312" cy="32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1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66" y="581477"/>
            <a:ext cx="3984860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66" y="581477"/>
            <a:ext cx="3984860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hổ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báo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chó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ngựa vằn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7" name="do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5474" y="-533948"/>
            <a:ext cx="457200" cy="457200"/>
          </a:xfrm>
          <a:prstGeom prst="rect">
            <a:avLst/>
          </a:prstGeom>
        </p:spPr>
      </p:pic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6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80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485" y="383140"/>
            <a:ext cx="3541711" cy="27684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485" y="383140"/>
            <a:ext cx="3541711" cy="276843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chim bồ câu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dơi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vẹt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gà trống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dov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1825" y="-591234"/>
            <a:ext cx="457200" cy="457200"/>
          </a:xfrm>
          <a:prstGeom prst="rect">
            <a:avLst/>
          </a:prstGeom>
        </p:spPr>
      </p:pic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2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62" y="496336"/>
            <a:ext cx="3072201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62" y="496336"/>
            <a:ext cx="3072201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cú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vịt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gà tây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</a:rPr>
              <a:t>C</a:t>
            </a:r>
            <a:r>
              <a:rPr lang="vi-VN" sz="2400" dirty="0">
                <a:solidFill>
                  <a:prstClr val="white"/>
                </a:solidFill>
              </a:rPr>
              <a:t>on gà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du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3650" y="-457200"/>
            <a:ext cx="457200" cy="457200"/>
          </a:xfrm>
          <a:prstGeom prst="rect">
            <a:avLst/>
          </a:prstGeom>
        </p:spPr>
      </p:pic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8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85" y="581477"/>
            <a:ext cx="3769284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cá voi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tê giác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gấu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</a:rPr>
              <a:t>Con voi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085" y="581477"/>
            <a:ext cx="3769284" cy="2743200"/>
          </a:xfrm>
          <a:prstGeom prst="rect">
            <a:avLst/>
          </a:prstGeom>
        </p:spPr>
      </p:pic>
      <p:pic>
        <p:nvPicPr>
          <p:cNvPr id="13" name="elepha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28800" y="-457200"/>
            <a:ext cx="457200" cy="457200"/>
          </a:xfrm>
          <a:prstGeom prst="rect">
            <a:avLst/>
          </a:prstGeom>
        </p:spPr>
      </p:pic>
      <p:sp>
        <p:nvSpPr>
          <p:cNvPr id="22" name="Pentagon 21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3" name="Pentagon 22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5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214" y="581477"/>
            <a:ext cx="3707027" cy="2743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gấu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chó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hổ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sư tử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214" y="581477"/>
            <a:ext cx="3707027" cy="2743200"/>
          </a:xfrm>
          <a:prstGeom prst="rect">
            <a:avLst/>
          </a:prstGeom>
        </p:spPr>
      </p:pic>
      <p:pic>
        <p:nvPicPr>
          <p:cNvPr id="14" name="l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47299" y="-457200"/>
            <a:ext cx="457200" cy="457200"/>
          </a:xfrm>
          <a:prstGeom prst="rect">
            <a:avLst/>
          </a:prstGeom>
        </p:spPr>
      </p:pic>
      <p:sp>
        <p:nvSpPr>
          <p:cNvPr id="20" name="Pentagon 19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1" name="Pentagon 20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0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loigiaihay.com/picture/2019/1015/b27-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2139702"/>
            <a:ext cx="8892480" cy="2088232"/>
          </a:xfrm>
        </p:spPr>
        <p:txBody>
          <a:bodyPr numCol="1">
            <a:prstTxWarp prst="textArchUp">
              <a:avLst/>
            </a:prstTxWarp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ĐỀ 4: THỰC VẬT VÀ ĐỘNG VẬT</a:t>
            </a:r>
            <a:b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19: 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0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85" y="331778"/>
            <a:ext cx="2578608" cy="29469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85" y="331778"/>
            <a:ext cx="2578608" cy="29469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0425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400" dirty="0">
                <a:solidFill>
                  <a:prstClr val="white"/>
                </a:solidFill>
              </a:rPr>
              <a:t>Con gà trống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45918" y="340981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cú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0425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vịt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45918" y="428602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400" dirty="0">
                <a:solidFill>
                  <a:prstClr val="white"/>
                </a:solidFill>
                <a:latin typeface="Calibri" panose="020F0502020204030204"/>
              </a:rPr>
              <a:t>Con mèo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roost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200" y="-457200"/>
            <a:ext cx="457200" cy="4572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 b="1" dirty="0">
              <a:solidFill>
                <a:srgbClr val="7030A0"/>
              </a:solidFill>
            </a:endParaRP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8578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2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61200" b="8001"/>
          <a:stretch/>
        </p:blipFill>
        <p:spPr>
          <a:xfrm>
            <a:off x="251520" y="857357"/>
            <a:ext cx="4824536" cy="4286143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51520" y="379861"/>
            <a:ext cx="432048" cy="535705"/>
            <a:chOff x="1858076" y="1203597"/>
            <a:chExt cx="1885258" cy="218122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57" t="32877" r="81577" b="61954"/>
            <a:stretch/>
          </p:blipFill>
          <p:spPr>
            <a:xfrm>
              <a:off x="1858076" y="1203597"/>
              <a:ext cx="1872208" cy="194421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57" t="32877" r="87979" b="65863"/>
            <a:stretch/>
          </p:blipFill>
          <p:spPr>
            <a:xfrm>
              <a:off x="3455302" y="2910804"/>
              <a:ext cx="288032" cy="474019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755576" y="326221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" r="1852" b="67631"/>
          <a:stretch/>
        </p:blipFill>
        <p:spPr>
          <a:xfrm>
            <a:off x="4860032" y="857357"/>
            <a:ext cx="4355976" cy="428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3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61200" b="8001"/>
          <a:stretch/>
        </p:blipFill>
        <p:spPr>
          <a:xfrm>
            <a:off x="-1" y="0"/>
            <a:ext cx="9336495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98757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512" y="156363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62056" y="1529840"/>
            <a:ext cx="1656184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6296" y="987573"/>
            <a:ext cx="190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6296" y="2205978"/>
            <a:ext cx="1656184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1086" y="2794402"/>
            <a:ext cx="1656184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871976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ngửi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30" y="2223904"/>
            <a:ext cx="2805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" r="1852" b="67631"/>
          <a:stretch/>
        </p:blipFill>
        <p:spPr>
          <a:xfrm>
            <a:off x="-8114" y="-1002"/>
            <a:ext cx="9237318" cy="53080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52320" y="1029965"/>
            <a:ext cx="1741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7816" y="1707654"/>
            <a:ext cx="1656184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977825"/>
            <a:ext cx="2160240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411156"/>
            <a:ext cx="2412268" cy="470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vuốt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987574"/>
            <a:ext cx="1656184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449240"/>
            <a:ext cx="1368152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0452" y="2361413"/>
            <a:ext cx="1741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2544" y="3136729"/>
            <a:ext cx="1741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11510"/>
            <a:ext cx="6192688" cy="4680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28" y="213970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107012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1" y="411510"/>
            <a:ext cx="363580" cy="385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8391" y="319851"/>
            <a:ext cx="8021470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sóc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trồng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18391" y="1181698"/>
            <a:ext cx="8208909" cy="3168352"/>
            <a:chOff x="718391" y="1181698"/>
            <a:chExt cx="8208909" cy="3168352"/>
          </a:xfrm>
        </p:grpSpPr>
        <p:grpSp>
          <p:nvGrpSpPr>
            <p:cNvPr id="7" name="Group 6"/>
            <p:cNvGrpSpPr/>
            <p:nvPr/>
          </p:nvGrpSpPr>
          <p:grpSpPr>
            <a:xfrm>
              <a:off x="718391" y="1181698"/>
              <a:ext cx="8208909" cy="3168352"/>
              <a:chOff x="611560" y="1347612"/>
              <a:chExt cx="8208909" cy="3168352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611560" y="1347612"/>
                <a:ext cx="8208909" cy="3168352"/>
                <a:chOff x="3779911" y="2094187"/>
                <a:chExt cx="2664297" cy="927192"/>
              </a:xfrm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3942" t="40200" r="10529" b="44400"/>
                <a:stretch/>
              </p:blipFill>
              <p:spPr>
                <a:xfrm flipH="1">
                  <a:off x="3779911" y="2094187"/>
                  <a:ext cx="2664297" cy="927192"/>
                </a:xfrm>
                <a:prstGeom prst="rect">
                  <a:avLst/>
                </a:prstGeom>
              </p:spPr>
            </p:pic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1430" t="40200" r="18856" b="44400"/>
                <a:stretch/>
              </p:blipFill>
              <p:spPr>
                <a:xfrm>
                  <a:off x="4901721" y="2160775"/>
                  <a:ext cx="1449005" cy="792088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49" t="40200" r="59284" b="44400"/>
              <a:stretch/>
            </p:blipFill>
            <p:spPr>
              <a:xfrm>
                <a:off x="611560" y="1575154"/>
                <a:ext cx="2727917" cy="2706682"/>
              </a:xfrm>
              <a:prstGeom prst="rect">
                <a:avLst/>
              </a:prstGeom>
            </p:spPr>
          </p:pic>
        </p:grpSp>
        <p:sp>
          <p:nvSpPr>
            <p:cNvPr id="12" name="Oval 11"/>
            <p:cNvSpPr/>
            <p:nvPr/>
          </p:nvSpPr>
          <p:spPr>
            <a:xfrm>
              <a:off x="1961052" y="3460726"/>
              <a:ext cx="432048" cy="432048"/>
            </a:xfrm>
            <a:prstGeom prst="ellipse">
              <a:avLst/>
            </a:prstGeom>
            <a:solidFill>
              <a:srgbClr val="99CC00"/>
            </a:solidFill>
            <a:ln>
              <a:solidFill>
                <a:srgbClr val="0093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6209524" y="3473166"/>
              <a:ext cx="432048" cy="421335"/>
            </a:xfrm>
            <a:prstGeom prst="ellipse">
              <a:avLst/>
            </a:prstGeom>
            <a:solidFill>
              <a:srgbClr val="99CC00"/>
            </a:solidFill>
            <a:ln>
              <a:solidFill>
                <a:srgbClr val="0093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2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4" y="1519311"/>
            <a:ext cx="363580" cy="385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6994" y="1419622"/>
            <a:ext cx="8417006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2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827584" y="339502"/>
            <a:ext cx="8136904" cy="4752528"/>
            <a:chOff x="827584" y="339502"/>
            <a:chExt cx="8136904" cy="4752528"/>
          </a:xfrm>
        </p:grpSpPr>
        <p:grpSp>
          <p:nvGrpSpPr>
            <p:cNvPr id="16" name="Group 15"/>
            <p:cNvGrpSpPr/>
            <p:nvPr/>
          </p:nvGrpSpPr>
          <p:grpSpPr>
            <a:xfrm>
              <a:off x="827584" y="339502"/>
              <a:ext cx="8136904" cy="3075806"/>
              <a:chOff x="2051720" y="-299568"/>
              <a:chExt cx="6264696" cy="3756563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76" t="58400" r="660" b="19201"/>
              <a:stretch/>
            </p:blipFill>
            <p:spPr>
              <a:xfrm>
                <a:off x="2051720" y="-299568"/>
                <a:ext cx="6264696" cy="3744413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127" t="75200" r="57630" b="21737"/>
              <a:stretch/>
            </p:blipFill>
            <p:spPr>
              <a:xfrm>
                <a:off x="3654318" y="2754918"/>
                <a:ext cx="1085673" cy="70207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76" t="63862" r="63815" b="20843"/>
              <a:stretch/>
            </p:blipFill>
            <p:spPr>
              <a:xfrm>
                <a:off x="2051720" y="180630"/>
                <a:ext cx="1602598" cy="3276365"/>
              </a:xfrm>
              <a:prstGeom prst="rect">
                <a:avLst/>
              </a:prstGeom>
            </p:spPr>
          </p:pic>
        </p:grpSp>
        <p:sp>
          <p:nvSpPr>
            <p:cNvPr id="10" name="Rounded Rectangle 9"/>
            <p:cNvSpPr/>
            <p:nvPr/>
          </p:nvSpPr>
          <p:spPr>
            <a:xfrm>
              <a:off x="1086748" y="3363838"/>
              <a:ext cx="7877740" cy="1728192"/>
            </a:xfrm>
            <a:prstGeom prst="roundRect">
              <a:avLst/>
            </a:prstGeom>
            <a:solidFill>
              <a:srgbClr val="99CC00"/>
            </a:solidFill>
            <a:ln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Gọi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cây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xung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quanh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phận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chúng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Nêu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lợi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ích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cây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cách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chăm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sóc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bảo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vệ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cây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trồng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nuôi</a:t>
              </a:r>
              <a:r>
                <a:rPr lang="en-US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32955" y="2931790"/>
              <a:ext cx="2952328" cy="576064"/>
            </a:xfrm>
            <a:prstGeom prst="rect">
              <a:avLst/>
            </a:prstGeom>
            <a:solidFill>
              <a:srgbClr val="009349"/>
            </a:solidFill>
            <a:ln>
              <a:solidFill>
                <a:srgbClr val="0093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Bây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92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49622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3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 t="23400" b="44400"/>
          <a:stretch/>
        </p:blipFill>
        <p:spPr>
          <a:xfrm>
            <a:off x="395536" y="1059582"/>
            <a:ext cx="8640960" cy="403244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23528" y="452418"/>
            <a:ext cx="6840760" cy="463148"/>
            <a:chOff x="323528" y="452418"/>
            <a:chExt cx="6840760" cy="46314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15" t="16400" r="34637" b="80280"/>
            <a:stretch/>
          </p:blipFill>
          <p:spPr>
            <a:xfrm>
              <a:off x="755576" y="480687"/>
              <a:ext cx="6408712" cy="43487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499071"/>
              <a:ext cx="372363" cy="38539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827584" y="452418"/>
              <a:ext cx="59766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Chơi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chơi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Đây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cây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 Con </a:t>
              </a:r>
              <a:r>
                <a:rPr lang="en-US" sz="2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341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87824" y="4083918"/>
            <a:ext cx="3600400" cy="771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39502"/>
            <a:ext cx="57150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87824" y="4083918"/>
            <a:ext cx="3600400" cy="771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39502"/>
            <a:ext cx="5688632" cy="356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5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87824" y="4083918"/>
            <a:ext cx="3600400" cy="771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95486"/>
            <a:ext cx="4824536" cy="36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987824" y="4083918"/>
            <a:ext cx="3600400" cy="7715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780" y="195486"/>
            <a:ext cx="439248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</TotalTime>
  <Words>312</Words>
  <Application>Microsoft Office PowerPoint</Application>
  <PresentationFormat>On-screen Show (16:9)</PresentationFormat>
  <Paragraphs>84</Paragraphs>
  <Slides>28</Slides>
  <Notes>5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Lato</vt:lpstr>
      <vt:lpstr>Calibri</vt:lpstr>
      <vt:lpstr>iCiel Panton Black</vt:lpstr>
      <vt:lpstr>Arial-Rounded</vt:lpstr>
      <vt:lpstr>Arial</vt:lpstr>
      <vt:lpstr>Times New Roman</vt:lpstr>
      <vt:lpstr>Office Theme</vt:lpstr>
      <vt:lpstr>CHÀO MỪNG CÁC EM  ĐẾN VỚI  LỚP HỌC TRỰC TUYẾN</vt:lpstr>
      <vt:lpstr>CHỦ ĐỀ 4: THỰC VẬT VÀ ĐỘNG VẬT Bài 19:  Ôn tập chủ đề Thực vật và động vật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ACER</cp:lastModifiedBy>
  <cp:revision>71</cp:revision>
  <dcterms:created xsi:type="dcterms:W3CDTF">2020-04-28T02:36:50Z</dcterms:created>
  <dcterms:modified xsi:type="dcterms:W3CDTF">2023-07-23T15:16:11Z</dcterms:modified>
</cp:coreProperties>
</file>