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9" r:id="rId4"/>
    <p:sldId id="273" r:id="rId5"/>
    <p:sldId id="276" r:id="rId6"/>
    <p:sldId id="277" r:id="rId7"/>
    <p:sldId id="278" r:id="rId8"/>
    <p:sldId id="275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C221-5768-478A-85E3-A7FCC1CBAEF3}" type="datetimeFigureOut">
              <a:rPr lang="vi-VN" smtClean="0"/>
              <a:t>16/12/2021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90DB9-2239-4328-8C60-B6F59A22BB7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2623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0DB9-2239-4328-8C60-B6F59A22BB78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411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6134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011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522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959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510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829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559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467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330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185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94969-AB7D-45F5-B4C3-822E0968D7EF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701F-1BDF-4635-AF97-68C58FD3C7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610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2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5735960" y="5229200"/>
            <a:ext cx="7024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800" b="1" dirty="0">
                <a:solidFill>
                  <a:srgbClr val="FF0000"/>
                </a:solidFill>
              </a:rPr>
              <a:t>x</a:t>
            </a:r>
            <a:endParaRPr lang="en-AU" sz="8800" dirty="0"/>
          </a:p>
        </p:txBody>
      </p:sp>
    </p:spTree>
    <p:extLst>
      <p:ext uri="{BB962C8B-B14F-4D97-AF65-F5344CB8AC3E}">
        <p14:creationId xmlns:p14="http://schemas.microsoft.com/office/powerpoint/2010/main" val="374076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5879976" y="5229200"/>
            <a:ext cx="7024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800" b="1" dirty="0">
                <a:solidFill>
                  <a:srgbClr val="FF0000"/>
                </a:solidFill>
              </a:rPr>
              <a:t>x</a:t>
            </a:r>
            <a:endParaRPr lang="en-AU" sz="8800" dirty="0"/>
          </a:p>
        </p:txBody>
      </p:sp>
    </p:spTree>
    <p:extLst>
      <p:ext uri="{BB962C8B-B14F-4D97-AF65-F5344CB8AC3E}">
        <p14:creationId xmlns:p14="http://schemas.microsoft.com/office/powerpoint/2010/main" val="168806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" y="-99895"/>
            <a:ext cx="12164822" cy="6858000"/>
          </a:xfrm>
        </p:spPr>
      </p:pic>
      <p:sp>
        <p:nvSpPr>
          <p:cNvPr id="5" name="Rectangle 4"/>
          <p:cNvSpPr/>
          <p:nvPr/>
        </p:nvSpPr>
        <p:spPr>
          <a:xfrm>
            <a:off x="5945960" y="5288340"/>
            <a:ext cx="7954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z-Cyrl-AZ" sz="9600" b="1" dirty="0">
                <a:solidFill>
                  <a:srgbClr val="FF0000"/>
                </a:solidFill>
              </a:rPr>
              <a:t>ѵ</a:t>
            </a:r>
            <a:endParaRPr lang="en-AU" sz="9600" dirty="0"/>
          </a:p>
        </p:txBody>
      </p:sp>
    </p:spTree>
    <p:extLst>
      <p:ext uri="{BB962C8B-B14F-4D97-AF65-F5344CB8AC3E}">
        <p14:creationId xmlns:p14="http://schemas.microsoft.com/office/powerpoint/2010/main" val="86082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00656" cy="6858000"/>
          </a:xfrm>
        </p:spPr>
      </p:pic>
      <p:sp>
        <p:nvSpPr>
          <p:cNvPr id="5" name="Rectangle 4"/>
          <p:cNvSpPr/>
          <p:nvPr/>
        </p:nvSpPr>
        <p:spPr>
          <a:xfrm>
            <a:off x="5663953" y="5085184"/>
            <a:ext cx="7954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z-Cyrl-AZ" sz="9600" b="1" dirty="0">
                <a:solidFill>
                  <a:srgbClr val="FF0000"/>
                </a:solidFill>
              </a:rPr>
              <a:t>ѵ</a:t>
            </a:r>
            <a:endParaRPr lang="en-AU" sz="9600" dirty="0"/>
          </a:p>
        </p:txBody>
      </p:sp>
    </p:spTree>
    <p:extLst>
      <p:ext uri="{BB962C8B-B14F-4D97-AF65-F5344CB8AC3E}">
        <p14:creationId xmlns:p14="http://schemas.microsoft.com/office/powerpoint/2010/main" val="14560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2664" cy="6858000"/>
          </a:xfrm>
        </p:spPr>
      </p:pic>
      <p:sp>
        <p:nvSpPr>
          <p:cNvPr id="5" name="Rectangle 4"/>
          <p:cNvSpPr/>
          <p:nvPr/>
        </p:nvSpPr>
        <p:spPr>
          <a:xfrm>
            <a:off x="5528758" y="5229200"/>
            <a:ext cx="7024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800" b="1" dirty="0">
                <a:solidFill>
                  <a:srgbClr val="FF0000"/>
                </a:solidFill>
              </a:rPr>
              <a:t>x</a:t>
            </a:r>
            <a:endParaRPr lang="en-AU" sz="8800" dirty="0"/>
          </a:p>
        </p:txBody>
      </p:sp>
    </p:spTree>
    <p:extLst>
      <p:ext uri="{BB962C8B-B14F-4D97-AF65-F5344CB8AC3E}">
        <p14:creationId xmlns:p14="http://schemas.microsoft.com/office/powerpoint/2010/main" val="137842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081" y="64242"/>
            <a:ext cx="11391056" cy="1143000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Nối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hình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ở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cột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với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chữ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ở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cột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phù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hợp</a:t>
            </a:r>
            <a:endParaRPr lang="en-A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143000"/>
            <a:ext cx="9810328" cy="5715000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4949044" y="5013176"/>
            <a:ext cx="1229308" cy="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979876" y="4192096"/>
            <a:ext cx="1116124" cy="37013"/>
          </a:xfrm>
          <a:prstGeom prst="straightConnector1">
            <a:avLst/>
          </a:prstGeom>
          <a:ln w="28575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655840" y="2394012"/>
            <a:ext cx="1522512" cy="994482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985205" y="2405998"/>
            <a:ext cx="1110795" cy="3646222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978811" y="3320988"/>
            <a:ext cx="1199541" cy="256065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8766" y="1058024"/>
            <a:ext cx="1394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7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9793088" cy="1143000"/>
          </a:xfrm>
        </p:spPr>
        <p:txBody>
          <a:bodyPr>
            <a:noAutofit/>
          </a:bodyPr>
          <a:lstStyle/>
          <a:p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3.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Điền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Đ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vào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□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dưới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hình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vẽ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tình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huống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đúng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S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vào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□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dưới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hình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vẽ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tình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huống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sai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Khoanh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vào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chữ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cái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trước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nội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dung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thể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hiện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ló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em</a:t>
            </a:r>
            <a:r>
              <a:rPr lang="en-A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chọn</a:t>
            </a:r>
            <a:endParaRPr lang="en-A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81" y="1966088"/>
            <a:ext cx="5041601" cy="22877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1966088"/>
            <a:ext cx="4824536" cy="2376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22" y="4404128"/>
            <a:ext cx="5040560" cy="2198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430448"/>
            <a:ext cx="4824536" cy="2198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352" y="76724"/>
            <a:ext cx="1394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0"/>
            <a:ext cx="12072664" cy="6858000"/>
          </a:xfrm>
        </p:spPr>
      </p:pic>
      <p:sp>
        <p:nvSpPr>
          <p:cNvPr id="5" name="Rectangle 4"/>
          <p:cNvSpPr/>
          <p:nvPr/>
        </p:nvSpPr>
        <p:spPr>
          <a:xfrm>
            <a:off x="2362200" y="3284984"/>
            <a:ext cx="5533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</a:rPr>
              <a:t>s</a:t>
            </a:r>
            <a:endParaRPr lang="en-AU" sz="7200" dirty="0"/>
          </a:p>
        </p:txBody>
      </p:sp>
      <p:sp>
        <p:nvSpPr>
          <p:cNvPr id="8" name="Oval 17"/>
          <p:cNvSpPr>
            <a:spLocks noChangeArrowheads="1"/>
          </p:cNvSpPr>
          <p:nvPr/>
        </p:nvSpPr>
        <p:spPr bwMode="auto">
          <a:xfrm>
            <a:off x="839416" y="5085184"/>
            <a:ext cx="762000" cy="838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5" name="Rectangle 4"/>
          <p:cNvSpPr/>
          <p:nvPr/>
        </p:nvSpPr>
        <p:spPr>
          <a:xfrm>
            <a:off x="2184048" y="3395756"/>
            <a:ext cx="5533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</a:rPr>
              <a:t>s</a:t>
            </a:r>
            <a:endParaRPr lang="en-AU" sz="7200" dirty="0"/>
          </a:p>
        </p:txBody>
      </p:sp>
      <p:sp>
        <p:nvSpPr>
          <p:cNvPr id="7" name="Oval 17"/>
          <p:cNvSpPr>
            <a:spLocks noChangeArrowheads="1"/>
          </p:cNvSpPr>
          <p:nvPr/>
        </p:nvSpPr>
        <p:spPr bwMode="auto">
          <a:xfrm>
            <a:off x="1055440" y="4725144"/>
            <a:ext cx="762000" cy="838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0695" cy="6572024"/>
          </a:xfrm>
        </p:spPr>
      </p:pic>
      <p:sp>
        <p:nvSpPr>
          <p:cNvPr id="5" name="Rectangle 4"/>
          <p:cNvSpPr/>
          <p:nvPr/>
        </p:nvSpPr>
        <p:spPr>
          <a:xfrm>
            <a:off x="2351584" y="3573016"/>
            <a:ext cx="5533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</a:rPr>
              <a:t>s</a:t>
            </a:r>
            <a:endParaRPr lang="en-AU" sz="7200" dirty="0"/>
          </a:p>
        </p:txBody>
      </p:sp>
      <p:sp>
        <p:nvSpPr>
          <p:cNvPr id="6" name="Oval 17"/>
          <p:cNvSpPr>
            <a:spLocks noChangeArrowheads="1"/>
          </p:cNvSpPr>
          <p:nvPr/>
        </p:nvSpPr>
        <p:spPr bwMode="auto">
          <a:xfrm>
            <a:off x="767408" y="5761120"/>
            <a:ext cx="762000" cy="838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CC0000"/>
              </a:solidFill>
            </a:endParaRPr>
          </a:p>
        </p:txBody>
      </p:sp>
      <p:sp>
        <p:nvSpPr>
          <p:cNvPr id="7" name="Oval 17"/>
          <p:cNvSpPr>
            <a:spLocks noChangeArrowheads="1"/>
          </p:cNvSpPr>
          <p:nvPr/>
        </p:nvSpPr>
        <p:spPr bwMode="auto">
          <a:xfrm>
            <a:off x="766577" y="4895624"/>
            <a:ext cx="762000" cy="838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6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704" y="8610"/>
            <a:ext cx="12432704" cy="6903749"/>
          </a:xfrm>
        </p:spPr>
      </p:pic>
      <p:sp>
        <p:nvSpPr>
          <p:cNvPr id="8" name="Rectangle 7"/>
          <p:cNvSpPr/>
          <p:nvPr/>
        </p:nvSpPr>
        <p:spPr>
          <a:xfrm>
            <a:off x="2135560" y="1417638"/>
            <a:ext cx="820891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AU" sz="48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Bài</a:t>
            </a:r>
            <a:r>
              <a:rPr lang="en-AU" sz="48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13. An </a:t>
            </a:r>
            <a:r>
              <a:rPr lang="en-AU" sz="48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toàn</a:t>
            </a:r>
            <a:r>
              <a:rPr lang="en-AU" sz="48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AU" sz="48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trên</a:t>
            </a:r>
            <a:r>
              <a:rPr lang="en-AU" sz="48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AU" sz="48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đường</a:t>
            </a:r>
            <a:endParaRPr lang="en-AU" sz="48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en-AU" sz="48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AU" sz="48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Trang</a:t>
            </a:r>
            <a:r>
              <a:rPr lang="en-AU" sz="48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54,55</a:t>
            </a:r>
            <a:endParaRPr lang="en-AU" sz="48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60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65"/>
            <a:ext cx="12178470" cy="6858000"/>
          </a:xfrm>
        </p:spPr>
      </p:pic>
      <p:sp>
        <p:nvSpPr>
          <p:cNvPr id="5" name="Rectangle 4"/>
          <p:cNvSpPr/>
          <p:nvPr/>
        </p:nvSpPr>
        <p:spPr>
          <a:xfrm>
            <a:off x="2004774" y="3629987"/>
            <a:ext cx="6767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0" b="1" dirty="0">
                <a:solidFill>
                  <a:srgbClr val="FF0000"/>
                </a:solidFill>
              </a:rPr>
              <a:t>Đ</a:t>
            </a:r>
            <a:endParaRPr lang="en-AU" sz="6000" dirty="0"/>
          </a:p>
        </p:txBody>
      </p:sp>
      <p:sp>
        <p:nvSpPr>
          <p:cNvPr id="6" name="Oval 17"/>
          <p:cNvSpPr>
            <a:spLocks noChangeArrowheads="1"/>
          </p:cNvSpPr>
          <p:nvPr/>
        </p:nvSpPr>
        <p:spPr bwMode="auto">
          <a:xfrm>
            <a:off x="767408" y="4869160"/>
            <a:ext cx="768986" cy="838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412776"/>
            <a:ext cx="10972800" cy="1143000"/>
          </a:xfrm>
        </p:spPr>
        <p:txBody>
          <a:bodyPr>
            <a:noAutofit/>
          </a:bodyPr>
          <a:lstStyle/>
          <a:p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en-A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Chọn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các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từ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ngữ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i="1" dirty="0" err="1">
                <a:solidFill>
                  <a:schemeClr val="accent1">
                    <a:lumMod val="50000"/>
                  </a:schemeClr>
                </a:solidFill>
              </a:rPr>
              <a:t>chỉ</a:t>
            </a:r>
            <a:r>
              <a:rPr lang="en-AU" sz="36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AU" sz="3600" b="1" i="1" dirty="0" err="1">
                <a:solidFill>
                  <a:schemeClr val="accent1">
                    <a:lumMod val="50000"/>
                  </a:schemeClr>
                </a:solidFill>
              </a:rPr>
              <a:t>dẫn</a:t>
            </a:r>
            <a:r>
              <a:rPr lang="en-AU" sz="360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AU" sz="3600" b="1" i="1" dirty="0" err="1">
                <a:solidFill>
                  <a:schemeClr val="accent1">
                    <a:lumMod val="50000"/>
                  </a:schemeClr>
                </a:solidFill>
              </a:rPr>
              <a:t>biển</a:t>
            </a:r>
            <a:r>
              <a:rPr lang="en-AU" sz="36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AU" sz="3600" b="1" i="1" dirty="0" err="1">
                <a:solidFill>
                  <a:schemeClr val="accent1">
                    <a:lumMod val="50000"/>
                  </a:schemeClr>
                </a:solidFill>
              </a:rPr>
              <a:t>báo</a:t>
            </a:r>
            <a:r>
              <a:rPr lang="en-AU" sz="360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AU" sz="3600" b="1" i="1" dirty="0" err="1" smtClean="0">
                <a:solidFill>
                  <a:schemeClr val="accent1">
                    <a:lumMod val="50000"/>
                  </a:schemeClr>
                </a:solidFill>
              </a:rPr>
              <a:t>tuân</a:t>
            </a:r>
            <a:r>
              <a:rPr lang="en-AU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AU" sz="3600" b="1" i="1" dirty="0" err="1">
                <a:solidFill>
                  <a:schemeClr val="accent1">
                    <a:lumMod val="50000"/>
                  </a:schemeClr>
                </a:solidFill>
              </a:rPr>
              <a:t>thủ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vào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chỗ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(…)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trong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câu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sau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1424" y="3000182"/>
            <a:ext cx="109728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sz="4400" dirty="0" err="1"/>
              <a:t>Khi</a:t>
            </a:r>
            <a:r>
              <a:rPr lang="en-AU" sz="4400" dirty="0"/>
              <a:t> </a:t>
            </a:r>
            <a:r>
              <a:rPr lang="en-AU" sz="4400" dirty="0" err="1"/>
              <a:t>tham</a:t>
            </a:r>
            <a:r>
              <a:rPr lang="en-AU" sz="4400" dirty="0"/>
              <a:t> </a:t>
            </a:r>
            <a:r>
              <a:rPr lang="en-AU" sz="4400" dirty="0" err="1"/>
              <a:t>gia</a:t>
            </a:r>
            <a:r>
              <a:rPr lang="en-AU" sz="4400" dirty="0"/>
              <a:t> </a:t>
            </a:r>
            <a:r>
              <a:rPr lang="en-AU" sz="4400" dirty="0" err="1"/>
              <a:t>giao</a:t>
            </a:r>
            <a:r>
              <a:rPr lang="en-AU" sz="4400" dirty="0"/>
              <a:t> </a:t>
            </a:r>
            <a:r>
              <a:rPr lang="en-AU" sz="4400" dirty="0" err="1"/>
              <a:t>thông</a:t>
            </a:r>
            <a:r>
              <a:rPr lang="en-AU" sz="4400" dirty="0"/>
              <a:t>, </a:t>
            </a:r>
            <a:r>
              <a:rPr lang="en-AU" sz="4400" dirty="0" err="1"/>
              <a:t>cần</a:t>
            </a:r>
            <a:r>
              <a:rPr lang="en-AU" sz="4400" dirty="0"/>
              <a:t>…………………..</a:t>
            </a:r>
            <a:r>
              <a:rPr lang="en-AU" sz="4400" dirty="0" err="1"/>
              <a:t>theo</a:t>
            </a:r>
            <a:r>
              <a:rPr lang="en-AU" sz="4400" dirty="0"/>
              <a:t>   </a:t>
            </a:r>
            <a:r>
              <a:rPr lang="en-AU" sz="4400" dirty="0" err="1"/>
              <a:t>các</a:t>
            </a:r>
            <a:r>
              <a:rPr lang="en-AU" sz="4400" dirty="0" smtClean="0"/>
              <a:t>…….........,...………… </a:t>
            </a:r>
            <a:r>
              <a:rPr lang="en-AU" sz="4400" dirty="0" err="1" smtClean="0"/>
              <a:t>và</a:t>
            </a:r>
            <a:r>
              <a:rPr lang="en-AU" sz="4400" dirty="0" smtClean="0"/>
              <a:t> </a:t>
            </a:r>
            <a:r>
              <a:rPr lang="en-AU" sz="4400" dirty="0" err="1" smtClean="0"/>
              <a:t>quy</a:t>
            </a:r>
            <a:r>
              <a:rPr lang="en-AU" sz="4400" dirty="0" smtClean="0"/>
              <a:t> </a:t>
            </a:r>
            <a:r>
              <a:rPr lang="en-AU" sz="4400" dirty="0" err="1" smtClean="0"/>
              <a:t>định</a:t>
            </a:r>
            <a:r>
              <a:rPr lang="en-AU" sz="4400" dirty="0" smtClean="0"/>
              <a:t> </a:t>
            </a:r>
            <a:r>
              <a:rPr lang="en-AU" sz="4400" dirty="0" err="1" smtClean="0"/>
              <a:t>về</a:t>
            </a:r>
            <a:r>
              <a:rPr lang="en-AU" sz="4400" dirty="0" smtClean="0"/>
              <a:t> </a:t>
            </a:r>
            <a:r>
              <a:rPr lang="en-AU" sz="4400" dirty="0" err="1" smtClean="0"/>
              <a:t>giao</a:t>
            </a:r>
            <a:r>
              <a:rPr lang="en-AU" sz="4400" dirty="0" smtClean="0"/>
              <a:t> </a:t>
            </a:r>
            <a:r>
              <a:rPr lang="en-AU" sz="4400" dirty="0" err="1" smtClean="0"/>
              <a:t>thông</a:t>
            </a:r>
            <a:r>
              <a:rPr lang="en-AU" sz="4400" dirty="0" smtClean="0"/>
              <a:t>.</a:t>
            </a:r>
            <a:endParaRPr lang="en-AU" sz="4400" dirty="0"/>
          </a:p>
        </p:txBody>
      </p:sp>
      <p:sp>
        <p:nvSpPr>
          <p:cNvPr id="5" name="Rectangle 4"/>
          <p:cNvSpPr/>
          <p:nvPr/>
        </p:nvSpPr>
        <p:spPr>
          <a:xfrm>
            <a:off x="1809729" y="3573016"/>
            <a:ext cx="18421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400" dirty="0" err="1">
                <a:solidFill>
                  <a:srgbClr val="FF0000"/>
                </a:solidFill>
              </a:rPr>
              <a:t>chỉ</a:t>
            </a:r>
            <a:r>
              <a:rPr lang="en-AU" sz="4400" dirty="0">
                <a:solidFill>
                  <a:srgbClr val="FF0000"/>
                </a:solidFill>
              </a:rPr>
              <a:t> </a:t>
            </a:r>
            <a:r>
              <a:rPr lang="en-AU" sz="4400" dirty="0" err="1">
                <a:solidFill>
                  <a:srgbClr val="FF0000"/>
                </a:solidFill>
              </a:rPr>
              <a:t>dẫn</a:t>
            </a:r>
            <a:endParaRPr lang="en-AU" sz="4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84232" y="2931042"/>
            <a:ext cx="21483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400" dirty="0" err="1">
                <a:solidFill>
                  <a:srgbClr val="FF0000"/>
                </a:solidFill>
              </a:rPr>
              <a:t>tuân</a:t>
            </a:r>
            <a:r>
              <a:rPr lang="en-AU" sz="4400" dirty="0">
                <a:solidFill>
                  <a:srgbClr val="FF0000"/>
                </a:solidFill>
              </a:rPr>
              <a:t> </a:t>
            </a:r>
            <a:r>
              <a:rPr lang="en-AU" sz="4400" dirty="0" err="1">
                <a:solidFill>
                  <a:srgbClr val="FF0000"/>
                </a:solidFill>
              </a:rPr>
              <a:t>thủ</a:t>
            </a:r>
            <a:endParaRPr lang="en-AU" sz="4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79776" y="3573016"/>
            <a:ext cx="21820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400" dirty="0" err="1">
                <a:solidFill>
                  <a:srgbClr val="FF0000"/>
                </a:solidFill>
              </a:rPr>
              <a:t>biển</a:t>
            </a:r>
            <a:r>
              <a:rPr lang="en-AU" sz="4400" dirty="0">
                <a:solidFill>
                  <a:srgbClr val="FF0000"/>
                </a:solidFill>
              </a:rPr>
              <a:t> </a:t>
            </a:r>
            <a:r>
              <a:rPr lang="en-AU" sz="4400" dirty="0" err="1">
                <a:solidFill>
                  <a:srgbClr val="FF0000"/>
                </a:solidFill>
              </a:rPr>
              <a:t>báo</a:t>
            </a:r>
            <a:endParaRPr lang="en-A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22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344" y="274638"/>
            <a:ext cx="12288688" cy="65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11784632" cy="8064896"/>
          </a:xfrm>
        </p:spPr>
      </p:pic>
    </p:spTree>
    <p:extLst>
      <p:ext uri="{BB962C8B-B14F-4D97-AF65-F5344CB8AC3E}">
        <p14:creationId xmlns:p14="http://schemas.microsoft.com/office/powerpoint/2010/main" val="17765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7392144" cy="593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2144" y="1396553"/>
            <a:ext cx="543031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1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525" y="22382"/>
            <a:ext cx="11448950" cy="74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36" y="188640"/>
            <a:ext cx="11809312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4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40552"/>
            <a:ext cx="12241360" cy="17281920"/>
          </a:xfrm>
        </p:spPr>
      </p:pic>
    </p:spTree>
    <p:extLst>
      <p:ext uri="{BB962C8B-B14F-4D97-AF65-F5344CB8AC3E}">
        <p14:creationId xmlns:p14="http://schemas.microsoft.com/office/powerpoint/2010/main" val="138313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94" y="404664"/>
            <a:ext cx="994057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AU" sz="3200" b="1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Đánh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dấu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>
                <a:solidFill>
                  <a:srgbClr val="FF0000"/>
                </a:solidFill>
              </a:rPr>
              <a:t>x</a:t>
            </a:r>
            <a:r>
              <a:rPr lang="en-AU" sz="4000" b="1" dirty="0">
                <a:solidFill>
                  <a:srgbClr val="FF0000"/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vào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□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trước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thể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hiện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tình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huống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giao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thông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nguy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hiểm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z-Cyrl-AZ" sz="4000" b="1" dirty="0">
                <a:solidFill>
                  <a:srgbClr val="FF0000"/>
                </a:solidFill>
              </a:rPr>
              <a:t>ѵ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vào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□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thể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hiện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tình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huống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giao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thông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 an </a:t>
            </a:r>
            <a:r>
              <a:rPr lang="en-AU" sz="4000" b="1" dirty="0" err="1">
                <a:solidFill>
                  <a:schemeClr val="accent1">
                    <a:lumMod val="75000"/>
                  </a:schemeClr>
                </a:solidFill>
              </a:rPr>
              <a:t>toàn</a:t>
            </a:r>
            <a:r>
              <a:rPr lang="en-AU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2514177"/>
            <a:ext cx="3384376" cy="187191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61" y="2514177"/>
            <a:ext cx="3274037" cy="18722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96" y="4689766"/>
            <a:ext cx="3660795" cy="19168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4756794"/>
            <a:ext cx="3456383" cy="18448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728302"/>
            <a:ext cx="3844390" cy="18448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9576" y="220966"/>
            <a:ext cx="1394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67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159</Words>
  <Application>Microsoft Office PowerPoint</Application>
  <PresentationFormat>Widescreen</PresentationFormat>
  <Paragraphs>24</Paragraphs>
  <Slides>21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Đánh dấu x vào □ trước các hình thể hiện tình huống giao thông nguy hiểm, ѵ vào □ thể hiện tình huống giao thông an toàn.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Nối các hình ở cột A với chữ ở cột B cho phù hợp</vt:lpstr>
      <vt:lpstr>3. Điền Đ vào □ dưới hình vẽ tình huống đúng, S vào □ dưới hình vẽ tình huống sai. Khoanh vào chữ cái trước nội dung thể hiện ló do em chọn</vt:lpstr>
      <vt:lpstr>PowerPoint Presentation</vt:lpstr>
      <vt:lpstr>PowerPoint Presentation</vt:lpstr>
      <vt:lpstr>PowerPoint Presentation</vt:lpstr>
      <vt:lpstr>PowerPoint Presentation</vt:lpstr>
      <vt:lpstr>4. Chọn các từ ngữ chỉ dẫn, biển báo, tuân thủ vào chỗ (…) trong câu sau: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13</cp:revision>
  <dcterms:created xsi:type="dcterms:W3CDTF">2020-12-28T15:34:39Z</dcterms:created>
  <dcterms:modified xsi:type="dcterms:W3CDTF">2021-12-16T08:37:30Z</dcterms:modified>
</cp:coreProperties>
</file>