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63" r:id="rId2"/>
    <p:sldId id="256" r:id="rId3"/>
    <p:sldId id="257" r:id="rId4"/>
    <p:sldId id="264" r:id="rId5"/>
    <p:sldId id="265" r:id="rId6"/>
    <p:sldId id="266" r:id="rId7"/>
    <p:sldId id="267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14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C8DED3-7A71-44B5-A23F-04BD276A6A04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8DE49A-6AED-46BF-8EFD-A3F7DE595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5869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1</a:t>
            </a:fld>
            <a:endParaRPr lang="en-US" b="0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756374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65060" y="5052546"/>
            <a:ext cx="7516013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0109" y="3132290"/>
            <a:ext cx="9567135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40000" y="731519"/>
            <a:ext cx="85344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538344" y="376518"/>
            <a:ext cx="27432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432151" y="731520"/>
            <a:ext cx="6439049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524000" y="731520"/>
            <a:ext cx="85344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0927" y="2172648"/>
            <a:ext cx="7955555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6584" y="4607511"/>
            <a:ext cx="7960659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523999" y="731519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193536" y="731520"/>
            <a:ext cx="4462272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41929" y="1400327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6403" y="731520"/>
            <a:ext cx="4462272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1399032"/>
            <a:ext cx="4462272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8794" y="2209801"/>
            <a:ext cx="4848113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24688" y="731520"/>
            <a:ext cx="5356113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34354" y="3497802"/>
            <a:ext cx="4518213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12192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12192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66900" y="1143000"/>
            <a:ext cx="54864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0516" y="1010486"/>
            <a:ext cx="4925485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91" y="4464421"/>
            <a:ext cx="8511384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12192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12192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12192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391053" y="4372168"/>
            <a:ext cx="8683348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0" y="732260"/>
            <a:ext cx="85344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00" y="6172201"/>
            <a:ext cx="3352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FB99C5D-967B-49F0-8FAE-B3707F5FC772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172201"/>
            <a:ext cx="44704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080000" y="6172201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DEC52E18-C37F-4C72-A1ED-A580558D164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9"/>
            <a:ext cx="121158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2883694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10000" y="4610244"/>
            <a:ext cx="4191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 </a:t>
            </a:r>
            <a:r>
              <a:rPr lang="en-US" sz="3600" kern="10" dirty="0" err="1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trang</a:t>
            </a:r>
            <a:r>
              <a:rPr lang="en-US" sz="3600" kern="10" dirty="0" smtClean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 58,59</a:t>
            </a:r>
            <a:endParaRPr lang="en-US" sz="3600" kern="10" dirty="0">
              <a:ln w="12700">
                <a:solidFill>
                  <a:srgbClr val="EAEAEA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A603AB"/>
                  </a:gs>
                  <a:gs pos="12000">
                    <a:srgbClr val="E81766"/>
                  </a:gs>
                  <a:gs pos="27000">
                    <a:srgbClr val="EE3F17"/>
                  </a:gs>
                  <a:gs pos="48000">
                    <a:srgbClr val="FFFF00"/>
                  </a:gs>
                  <a:gs pos="64999">
                    <a:srgbClr val="1A8D48"/>
                  </a:gs>
                  <a:gs pos="78999">
                    <a:srgbClr val="0819FB"/>
                  </a:gs>
                  <a:gs pos="100000">
                    <a:srgbClr val="A603AB"/>
                  </a:gs>
                </a:gsLst>
                <a:lin ang="0" scaled="1"/>
              </a:gradFill>
              <a:effectLst>
                <a:outerShdw dist="35921" dir="2700000" sy="50000" kx="2115830" algn="bl" rotWithShape="0">
                  <a:srgbClr val="C0C0C0">
                    <a:alpha val="79999"/>
                  </a:srgbClr>
                </a:outerShdw>
              </a:effectLst>
              <a:latin typeface="Arial Black"/>
            </a:endParaRP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1905000" y="2401013"/>
            <a:ext cx="8382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14: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Ôn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tập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chủ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đề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Cộng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đồng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địa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phương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86346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1" y="76201"/>
            <a:ext cx="5971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lãm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tranh</a:t>
            </a:r>
            <a:endParaRPr lang="en-US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5" t="25151" r="10556" b="18889"/>
          <a:stretch/>
        </p:blipFill>
        <p:spPr>
          <a:xfrm>
            <a:off x="0" y="838201"/>
            <a:ext cx="12191999" cy="5987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992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86000" y="533401"/>
            <a:ext cx="807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>
                <a:latin typeface="Times New Roman" pitchFamily="18" charset="0"/>
                <a:cs typeface="Times New Roman" pitchFamily="18" charset="0"/>
              </a:rPr>
              <a:t> “Hỏi - đáp về con người và công việc”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6" t="80934" r="10256" b="3298"/>
          <a:stretch/>
        </p:blipFill>
        <p:spPr>
          <a:xfrm>
            <a:off x="0" y="1743254"/>
            <a:ext cx="12192000" cy="5114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8036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298376"/>
            <a:ext cx="10287000" cy="1143000"/>
          </a:xfrm>
        </p:spPr>
        <p:txBody>
          <a:bodyPr>
            <a:normAutofit fontScale="90000"/>
          </a:bodyPr>
          <a:lstStyle/>
          <a:p>
            <a:r>
              <a:rPr lang="en-A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Quan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sát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các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sau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và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dirty="0" err="1" smtClean="0">
                <a:solidFill>
                  <a:schemeClr val="accent1">
                    <a:lumMod val="75000"/>
                  </a:schemeClr>
                </a:solidFill>
              </a:rPr>
              <a:t>nói</a:t>
            </a:r>
            <a:r>
              <a:rPr lang="en-AU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tên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công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việc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của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mỗi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người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trong</a:t>
            </a:r>
            <a:r>
              <a:rPr lang="en-AU" b="1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en-AU" b="1" dirty="0" err="1">
                <a:solidFill>
                  <a:schemeClr val="accent1">
                    <a:lumMod val="75000"/>
                  </a:schemeClr>
                </a:solidFill>
              </a:rPr>
              <a:t>hình</a:t>
            </a:r>
            <a:endParaRPr lang="en-A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700808"/>
            <a:ext cx="5038358" cy="233285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791" y="1724504"/>
            <a:ext cx="5210409" cy="235256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4293096"/>
            <a:ext cx="5038358" cy="23042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5790" y="4293096"/>
            <a:ext cx="5210410" cy="23042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1546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60648"/>
            <a:ext cx="10287000" cy="51125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038600" y="5867400"/>
            <a:ext cx="48996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Tiếp</a:t>
            </a:r>
            <a:r>
              <a:rPr lang="en-A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viên</a:t>
            </a:r>
            <a:r>
              <a:rPr lang="en-A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hàng</a:t>
            </a:r>
            <a:r>
              <a:rPr lang="en-A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36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không</a:t>
            </a:r>
            <a:r>
              <a:rPr lang="en-A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4693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60649"/>
            <a:ext cx="10972800" cy="511256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05400" y="5791200"/>
            <a:ext cx="230543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Thợ</a:t>
            </a:r>
            <a:r>
              <a:rPr lang="en-A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xây</a:t>
            </a:r>
            <a:endParaRPr lang="en-A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99759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60648"/>
            <a:ext cx="10591800" cy="504056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375921" y="5880218"/>
            <a:ext cx="262924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AU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Nông</a:t>
            </a:r>
            <a:r>
              <a:rPr lang="en-AU" sz="4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AU" sz="4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dân</a:t>
            </a:r>
            <a:endParaRPr lang="en-AU" sz="4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66271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505200" y="381000"/>
            <a:ext cx="7086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endParaRPr lang="en-US" sz="3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2" t="6535" r="9294" b="66899"/>
          <a:stretch/>
        </p:blipFill>
        <p:spPr>
          <a:xfrm>
            <a:off x="228600" y="1153574"/>
            <a:ext cx="11963400" cy="570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904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78" t="34544" r="8278" b="7263"/>
          <a:stretch/>
        </p:blipFill>
        <p:spPr>
          <a:xfrm>
            <a:off x="76200" y="704640"/>
            <a:ext cx="12115800" cy="615336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3400" y="5687"/>
            <a:ext cx="8991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4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2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hoàn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thành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sản</a:t>
            </a:r>
            <a:r>
              <a:rPr lang="en-US" sz="4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latin typeface="Times New Roman" pitchFamily="18" charset="0"/>
                <a:cs typeface="Times New Roman" pitchFamily="18" charset="0"/>
              </a:rPr>
              <a:t>phẩm</a:t>
            </a:r>
            <a:endParaRPr lang="en-US" sz="4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81345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126</TotalTime>
  <Words>80</Words>
  <Application>Microsoft Office PowerPoint</Application>
  <PresentationFormat>Widescreen</PresentationFormat>
  <Paragraphs>13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Georgia</vt:lpstr>
      <vt:lpstr>Times New Roman</vt:lpstr>
      <vt:lpstr>Trebuchet MS</vt:lpstr>
      <vt:lpstr>Slipstream</vt:lpstr>
      <vt:lpstr>PowerPoint Presentation</vt:lpstr>
      <vt:lpstr>PowerPoint Presentation</vt:lpstr>
      <vt:lpstr>PowerPoint Presentation</vt:lpstr>
      <vt:lpstr> Quan sát các hình sau và nói tên công việc của mỗi người trong hình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AutoBVT</cp:lastModifiedBy>
  <cp:revision>17</cp:revision>
  <dcterms:created xsi:type="dcterms:W3CDTF">2020-08-19T08:40:40Z</dcterms:created>
  <dcterms:modified xsi:type="dcterms:W3CDTF">2021-12-16T08:38:17Z</dcterms:modified>
</cp:coreProperties>
</file>