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41"/>
  </p:notesMasterIdLst>
  <p:sldIdLst>
    <p:sldId id="256" r:id="rId2"/>
    <p:sldId id="276" r:id="rId3"/>
    <p:sldId id="321" r:id="rId4"/>
    <p:sldId id="257" r:id="rId5"/>
    <p:sldId id="258" r:id="rId6"/>
    <p:sldId id="259" r:id="rId7"/>
    <p:sldId id="260" r:id="rId8"/>
    <p:sldId id="289" r:id="rId9"/>
    <p:sldId id="288" r:id="rId10"/>
    <p:sldId id="287" r:id="rId11"/>
    <p:sldId id="286" r:id="rId12"/>
    <p:sldId id="263" r:id="rId13"/>
    <p:sldId id="264" r:id="rId14"/>
    <p:sldId id="291" r:id="rId15"/>
    <p:sldId id="278" r:id="rId16"/>
    <p:sldId id="265" r:id="rId17"/>
    <p:sldId id="266" r:id="rId18"/>
    <p:sldId id="269" r:id="rId19"/>
    <p:sldId id="270" r:id="rId20"/>
    <p:sldId id="271" r:id="rId21"/>
    <p:sldId id="272" r:id="rId22"/>
    <p:sldId id="297" r:id="rId23"/>
    <p:sldId id="294" r:id="rId24"/>
    <p:sldId id="299" r:id="rId25"/>
    <p:sldId id="295" r:id="rId26"/>
    <p:sldId id="302" r:id="rId27"/>
    <p:sldId id="304" r:id="rId28"/>
    <p:sldId id="310" r:id="rId29"/>
    <p:sldId id="311" r:id="rId30"/>
    <p:sldId id="312" r:id="rId31"/>
    <p:sldId id="313" r:id="rId32"/>
    <p:sldId id="307" r:id="rId33"/>
    <p:sldId id="322" r:id="rId34"/>
    <p:sldId id="323" r:id="rId35"/>
    <p:sldId id="324" r:id="rId36"/>
    <p:sldId id="325" r:id="rId37"/>
    <p:sldId id="318" r:id="rId38"/>
    <p:sldId id="320" r:id="rId39"/>
    <p:sldId id="309" r:id="rId40"/>
  </p:sldIdLst>
  <p:sldSz cx="9144000" cy="5143500" type="screen16x9"/>
  <p:notesSz cx="6858000" cy="9144000"/>
  <p:embeddedFontLs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Lato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9349"/>
    <a:srgbClr val="C7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1A079-B895-7DD8-8962-2BEF673F52FE}" v="4" dt="2020-08-22T03:02:18.3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4" autoAdjust="0"/>
    <p:restoredTop sz="94660"/>
  </p:normalViewPr>
  <p:slideViewPr>
    <p:cSldViewPr showGuides="1">
      <p:cViewPr>
        <p:scale>
          <a:sx n="90" d="100"/>
          <a:sy n="90" d="100"/>
        </p:scale>
        <p:origin x="-834" y="-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42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t>25-08-2020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843558"/>
            <a:ext cx="8640960" cy="2088232"/>
          </a:xfrm>
        </p:spPr>
        <p:txBody>
          <a:bodyPr numCol="1">
            <a:noAutofit/>
          </a:bodyPr>
          <a:lstStyle/>
          <a:p>
            <a:r>
              <a:rPr 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ĐỀ </a:t>
            </a:r>
            <a:r>
              <a:rPr lang="en-US" sz="36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4: THỰC VẬT VÀ ĐỘNG VẬT</a:t>
            </a:r>
            <a:r>
              <a:rPr 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15: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xung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endParaRPr lang="en-US" sz="4000" b="1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4032" y="200471"/>
            <a:ext cx="744540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9" y="240877"/>
            <a:ext cx="372363" cy="534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63" t="44929" r="15142" b="43111"/>
          <a:stretch/>
        </p:blipFill>
        <p:spPr>
          <a:xfrm>
            <a:off x="2051720" y="775591"/>
            <a:ext cx="4752528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3768" y="3891250"/>
            <a:ext cx="4183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1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2782" y="267795"/>
            <a:ext cx="744540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19" y="379412"/>
            <a:ext cx="372363" cy="534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2" t="56566" r="15369" b="31313"/>
          <a:stretch/>
        </p:blipFill>
        <p:spPr>
          <a:xfrm>
            <a:off x="1547664" y="914126"/>
            <a:ext cx="5400600" cy="32708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9712" y="4257182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mướp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1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" t="70788" r="10093" b="9172"/>
          <a:stretch/>
        </p:blipFill>
        <p:spPr>
          <a:xfrm>
            <a:off x="251520" y="339502"/>
            <a:ext cx="820891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3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4" t="62222" r="48177" b="29051"/>
          <a:stretch/>
        </p:blipFill>
        <p:spPr>
          <a:xfrm>
            <a:off x="467544" y="339502"/>
            <a:ext cx="666074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4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/>
              </a:rPr>
              <a:t>TIẾT </a:t>
            </a:r>
            <a:r>
              <a:rPr lang="en-US" sz="4800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9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64" y="1875633"/>
            <a:ext cx="4416271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5280" y="322979"/>
            <a:ext cx="8090281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7" y="257811"/>
            <a:ext cx="576064" cy="5567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2" t="10833" r="9217" b="59758"/>
          <a:stretch/>
        </p:blipFill>
        <p:spPr>
          <a:xfrm>
            <a:off x="402411" y="1131590"/>
            <a:ext cx="798601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64" y="1999479"/>
            <a:ext cx="4416271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9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7634" y="139801"/>
            <a:ext cx="6400800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0" y="92960"/>
            <a:ext cx="372363" cy="462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6" b="7718"/>
          <a:stretch/>
        </p:blipFill>
        <p:spPr>
          <a:xfrm>
            <a:off x="635121" y="879045"/>
            <a:ext cx="7969327" cy="40689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6688" y="851942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1441" y="85026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87623" y="85026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0023" y="100266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79524" y="819503"/>
            <a:ext cx="143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4277" y="2913529"/>
            <a:ext cx="143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0941" y="1492547"/>
            <a:ext cx="143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793" y="1923678"/>
            <a:ext cx="143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uả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48106" y="3607197"/>
            <a:ext cx="143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rễ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7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4962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0194"/>
            <a:ext cx="576064" cy="5253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6556" y="298536"/>
            <a:ext cx="7949462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4" b="35374"/>
          <a:stretch/>
        </p:blipFill>
        <p:spPr bwMode="auto">
          <a:xfrm>
            <a:off x="1187624" y="1203598"/>
            <a:ext cx="655272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2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05" y="339503"/>
            <a:ext cx="610887" cy="6287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7584" y="298536"/>
            <a:ext cx="7517414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6" t="11784" r="50000" b="61795"/>
          <a:stretch/>
        </p:blipFill>
        <p:spPr bwMode="auto">
          <a:xfrm>
            <a:off x="1475656" y="1252642"/>
            <a:ext cx="5832648" cy="332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804248" y="1851670"/>
            <a:ext cx="128016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283968" y="3939902"/>
            <a:ext cx="1080120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84408" y="1590060"/>
            <a:ext cx="80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0072" y="4460373"/>
            <a:ext cx="222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6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4742"/>
            <a:ext cx="720080" cy="4788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4245" y="149858"/>
            <a:ext cx="7113173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3" t="11334" r="8079" b="62343"/>
          <a:stretch/>
        </p:blipFill>
        <p:spPr>
          <a:xfrm>
            <a:off x="726994" y="1058264"/>
            <a:ext cx="6336704" cy="368433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6094441" y="1563638"/>
            <a:ext cx="128016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964886" y="2715766"/>
            <a:ext cx="128016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3563888" y="2817814"/>
            <a:ext cx="3384376" cy="76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067944" y="3867894"/>
            <a:ext cx="936104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52320" y="130202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0356" y="3344674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57368" y="237721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14321" y="43983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rễ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8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9502"/>
            <a:ext cx="576064" cy="7920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8391" y="339502"/>
            <a:ext cx="6400800" cy="10772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9" t="37818" r="19015" b="36485"/>
          <a:stretch/>
        </p:blipFill>
        <p:spPr>
          <a:xfrm>
            <a:off x="1763688" y="1347614"/>
            <a:ext cx="5256584" cy="280831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6300192" y="1995686"/>
            <a:ext cx="128016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300192" y="2931790"/>
            <a:ext cx="128016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79383" y="173407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0352" y="267018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uả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5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5" y="207810"/>
            <a:ext cx="538879" cy="7920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6994" y="236981"/>
            <a:ext cx="7733438" cy="107721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51262" y="504055"/>
            <a:ext cx="3456385" cy="5143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6698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8" t="71111" r="26533" b="6909"/>
          <a:stretch/>
        </p:blipFill>
        <p:spPr>
          <a:xfrm>
            <a:off x="323528" y="339502"/>
            <a:ext cx="748883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6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cs typeface="Times New Roman"/>
              </a:rPr>
              <a:t>TIẾT 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92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0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2506" y="330210"/>
            <a:ext cx="7767926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6" y="330210"/>
            <a:ext cx="407628" cy="585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2" b="35656"/>
          <a:stretch/>
        </p:blipFill>
        <p:spPr>
          <a:xfrm>
            <a:off x="923409" y="1203599"/>
            <a:ext cx="4728711" cy="38164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7" r="53744" b="37271"/>
          <a:stretch/>
        </p:blipFill>
        <p:spPr>
          <a:xfrm>
            <a:off x="5652120" y="1203599"/>
            <a:ext cx="2592288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1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1151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92D050"/>
                </a:solidFill>
              </a:rPr>
              <a:t>Khởi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động</a:t>
            </a:r>
            <a:r>
              <a:rPr lang="en-US" dirty="0" smtClean="0">
                <a:solidFill>
                  <a:srgbClr val="92D050"/>
                </a:solidFill>
              </a:rPr>
              <a:t>: </a:t>
            </a:r>
            <a:r>
              <a:rPr lang="en-US" dirty="0" err="1" smtClean="0">
                <a:solidFill>
                  <a:srgbClr val="92D050"/>
                </a:solidFill>
              </a:rPr>
              <a:t>Hát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lí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cây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xanh</a:t>
            </a: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4" name="Lý Cây Xanh - V.A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83968" y="2067694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80030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2506" y="240544"/>
            <a:ext cx="7479894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5" y="346503"/>
            <a:ext cx="431111" cy="6190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" t="73153" r="5296" b="7130"/>
          <a:stretch/>
        </p:blipFill>
        <p:spPr>
          <a:xfrm>
            <a:off x="467544" y="1210406"/>
            <a:ext cx="8343522" cy="373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6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2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95486"/>
            <a:ext cx="7272808" cy="85725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32"/>
          <a:stretch/>
        </p:blipFill>
        <p:spPr>
          <a:xfrm>
            <a:off x="395536" y="195486"/>
            <a:ext cx="792088" cy="7920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9" t="11501" r="5951" b="36969"/>
          <a:stretch/>
        </p:blipFill>
        <p:spPr>
          <a:xfrm>
            <a:off x="1907704" y="987573"/>
            <a:ext cx="5616624" cy="39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6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5571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03598"/>
            <a:ext cx="2664296" cy="27363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203502"/>
            <a:ext cx="2808312" cy="273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203598"/>
            <a:ext cx="2592288" cy="2736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8" y="415592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cừ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416400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4155926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sữa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5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1590"/>
            <a:ext cx="2739109" cy="29641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008" y="1131590"/>
            <a:ext cx="2748136" cy="2964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31590"/>
            <a:ext cx="2592288" cy="29641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4155925"/>
            <a:ext cx="2313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sứ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1" y="4184639"/>
            <a:ext cx="256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trà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4753" y="4184639"/>
            <a:ext cx="256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4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2"/>
          <a:stretch/>
        </p:blipFill>
        <p:spPr>
          <a:xfrm>
            <a:off x="323528" y="1059582"/>
            <a:ext cx="2664296" cy="29523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59582"/>
            <a:ext cx="2952328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9582"/>
            <a:ext cx="2736304" cy="29523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0431" y="415592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đủ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8632" y="415592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bưởi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4154157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quýt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59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12504"/>
            <a:ext cx="2628900" cy="29113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43558"/>
            <a:ext cx="2664296" cy="2880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843559"/>
            <a:ext cx="2736304" cy="2880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4155925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Rau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mồng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tơi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872" y="413705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Rau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cải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4137059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Rau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muống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3" y="267494"/>
            <a:ext cx="610887" cy="7920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715" y="267494"/>
            <a:ext cx="6400800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3" t="71596"/>
          <a:stretch/>
        </p:blipFill>
        <p:spPr>
          <a:xfrm>
            <a:off x="1259632" y="1419622"/>
            <a:ext cx="62646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15" r="56379" b="7556"/>
          <a:stretch/>
        </p:blipFill>
        <p:spPr>
          <a:xfrm>
            <a:off x="531667" y="483518"/>
            <a:ext cx="820891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9502"/>
            <a:ext cx="8424936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nhìn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thấy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cây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khắp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mọi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bộ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phận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lợi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ích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chúng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38616"/>
          <a:stretch/>
        </p:blipFill>
        <p:spPr>
          <a:xfrm>
            <a:off x="251520" y="1203598"/>
            <a:ext cx="8784976" cy="393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7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95590"/>
            <a:ext cx="8093478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xung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quanh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phiếu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mẫu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bên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chia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sẻ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4" t="72117" r="6497" b="8092"/>
          <a:stretch/>
        </p:blipFill>
        <p:spPr>
          <a:xfrm>
            <a:off x="1043608" y="1347614"/>
            <a:ext cx="705678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1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8969" y="56434"/>
            <a:ext cx="744540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18" y="0"/>
            <a:ext cx="372363" cy="534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3" t="15536" r="12513" b="55031"/>
          <a:stretch/>
        </p:blipFill>
        <p:spPr>
          <a:xfrm>
            <a:off x="546918" y="686344"/>
            <a:ext cx="3960440" cy="3781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3" t="44969" r="12513" b="31038"/>
          <a:stretch/>
        </p:blipFill>
        <p:spPr>
          <a:xfrm>
            <a:off x="4547566" y="843558"/>
            <a:ext cx="3960440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3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96617"/>
            <a:ext cx="744540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7" y="396617"/>
            <a:ext cx="372363" cy="534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0" t="16482" r="15599" b="72069"/>
          <a:stretch/>
        </p:blipFill>
        <p:spPr>
          <a:xfrm>
            <a:off x="1751161" y="918357"/>
            <a:ext cx="4830793" cy="3395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4310131"/>
            <a:ext cx="4170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45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994" y="283148"/>
            <a:ext cx="744540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en-US" sz="3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19" y="276635"/>
            <a:ext cx="372363" cy="534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0192" y="2438767"/>
            <a:ext cx="73346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1200" b="1" dirty="0" smtClean="0">
                <a:latin typeface="Lato" pitchFamily="34" charset="0"/>
                <a:cs typeface="Lato" pitchFamily="34" charset="0"/>
              </a:rPr>
              <a:t>́</a:t>
            </a:r>
            <a:endParaRPr lang="en-US" sz="1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2" t="28009" r="15008" b="54884"/>
          <a:stretch/>
        </p:blipFill>
        <p:spPr>
          <a:xfrm>
            <a:off x="1536427" y="849074"/>
            <a:ext cx="5472608" cy="34563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437195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dừa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1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</TotalTime>
  <Words>359</Words>
  <Application>Microsoft Office PowerPoint</Application>
  <PresentationFormat>On-screen Show (16:9)</PresentationFormat>
  <Paragraphs>80</Paragraphs>
  <Slides>39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iCiel Panton Black</vt:lpstr>
      <vt:lpstr>Times New Roman</vt:lpstr>
      <vt:lpstr>Lato</vt:lpstr>
      <vt:lpstr>Office Theme</vt:lpstr>
      <vt:lpstr>CHỦ ĐỀ 4: THỰC VẬT VÀ ĐỘNG VẬT Bài 15: Cây xung quanh em</vt:lpstr>
      <vt:lpstr>PowerPoint Presentation</vt:lpstr>
      <vt:lpstr>Khởi động: Hát lí cây xanh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và xếp các cây vào đúng nhóm</vt:lpstr>
      <vt:lpstr>Cây bóng mát</vt:lpstr>
      <vt:lpstr>Cây hoa</vt:lpstr>
      <vt:lpstr>Cây ăn quả</vt:lpstr>
      <vt:lpstr>Cây rau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Tuan</cp:lastModifiedBy>
  <cp:revision>60</cp:revision>
  <dcterms:created xsi:type="dcterms:W3CDTF">2020-04-28T02:36:50Z</dcterms:created>
  <dcterms:modified xsi:type="dcterms:W3CDTF">2020-08-25T15:28:03Z</dcterms:modified>
</cp:coreProperties>
</file>