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5" r:id="rId9"/>
    <p:sldId id="263" r:id="rId10"/>
    <p:sldId id="266" r:id="rId11"/>
    <p:sldId id="267" r:id="rId12"/>
    <p:sldId id="361" r:id="rId13"/>
    <p:sldId id="362" r:id="rId14"/>
    <p:sldId id="363" r:id="rId15"/>
    <p:sldId id="268" r:id="rId16"/>
    <p:sldId id="365" r:id="rId17"/>
    <p:sldId id="36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F3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8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4852BD-EB83-448D-9E9E-B205CDDBED63}" type="datetimeFigureOut">
              <a:rPr lang="en-US" smtClean="0"/>
              <a:t>1/16/2022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DCC32B-F0D5-4D30-9984-BA548700A2F6}" type="slidenum">
              <a:rPr lang="en-US" smtClean="0"/>
              <a:t>‹#›</a:t>
            </a:fld>
            <a:endParaRPr lang="en-US"/>
          </a:p>
        </p:txBody>
      </p:sp>
    </p:spTree>
    <p:extLst>
      <p:ext uri="{BB962C8B-B14F-4D97-AF65-F5344CB8AC3E}">
        <p14:creationId xmlns:p14="http://schemas.microsoft.com/office/powerpoint/2010/main" val="31560316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DD592-5795-42EE-9A16-95AE68CCFE4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983EEA-0269-4E48-AF03-EDE6C8F431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D6E7FC1-5D0B-408C-8CB8-23D6912A07F8}"/>
              </a:ext>
            </a:extLst>
          </p:cNvPr>
          <p:cNvSpPr>
            <a:spLocks noGrp="1"/>
          </p:cNvSpPr>
          <p:nvPr>
            <p:ph type="dt" sz="half" idx="10"/>
          </p:nvPr>
        </p:nvSpPr>
        <p:spPr/>
        <p:txBody>
          <a:bodyPr/>
          <a:lstStyle/>
          <a:p>
            <a:fld id="{279FAC7C-8609-40FB-A4E9-0ED83BAD31B7}" type="datetimeFigureOut">
              <a:rPr lang="en-US" smtClean="0"/>
              <a:t>1/16/2022</a:t>
            </a:fld>
            <a:endParaRPr lang="en-US"/>
          </a:p>
        </p:txBody>
      </p:sp>
      <p:sp>
        <p:nvSpPr>
          <p:cNvPr id="5" name="Footer Placeholder 4">
            <a:extLst>
              <a:ext uri="{FF2B5EF4-FFF2-40B4-BE49-F238E27FC236}">
                <a16:creationId xmlns:a16="http://schemas.microsoft.com/office/drawing/2014/main" id="{76047B10-A1AE-4423-8764-785327520A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A39608-D2BE-45A1-A14B-504C2B453700}"/>
              </a:ext>
            </a:extLst>
          </p:cNvPr>
          <p:cNvSpPr>
            <a:spLocks noGrp="1"/>
          </p:cNvSpPr>
          <p:nvPr>
            <p:ph type="sldNum" sz="quarter" idx="12"/>
          </p:nvPr>
        </p:nvSpPr>
        <p:spPr/>
        <p:txBody>
          <a:bodyPr/>
          <a:lstStyle/>
          <a:p>
            <a:fld id="{AF498E0D-E74A-44F8-A182-C32B29395CFA}" type="slidenum">
              <a:rPr lang="en-US" smtClean="0"/>
              <a:t>‹#›</a:t>
            </a:fld>
            <a:endParaRPr lang="en-US"/>
          </a:p>
        </p:txBody>
      </p:sp>
    </p:spTree>
    <p:extLst>
      <p:ext uri="{BB962C8B-B14F-4D97-AF65-F5344CB8AC3E}">
        <p14:creationId xmlns:p14="http://schemas.microsoft.com/office/powerpoint/2010/main" val="2530885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251DF-332F-4D83-B0AB-251D2B7EF42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C62FB52-F344-4868-A884-A8C936DE92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5409F5-60C1-437F-BE99-EFED67A26DA2}"/>
              </a:ext>
            </a:extLst>
          </p:cNvPr>
          <p:cNvSpPr>
            <a:spLocks noGrp="1"/>
          </p:cNvSpPr>
          <p:nvPr>
            <p:ph type="dt" sz="half" idx="10"/>
          </p:nvPr>
        </p:nvSpPr>
        <p:spPr/>
        <p:txBody>
          <a:bodyPr/>
          <a:lstStyle/>
          <a:p>
            <a:fld id="{279FAC7C-8609-40FB-A4E9-0ED83BAD31B7}" type="datetimeFigureOut">
              <a:rPr lang="en-US" smtClean="0"/>
              <a:t>1/16/2022</a:t>
            </a:fld>
            <a:endParaRPr lang="en-US"/>
          </a:p>
        </p:txBody>
      </p:sp>
      <p:sp>
        <p:nvSpPr>
          <p:cNvPr id="5" name="Footer Placeholder 4">
            <a:extLst>
              <a:ext uri="{FF2B5EF4-FFF2-40B4-BE49-F238E27FC236}">
                <a16:creationId xmlns:a16="http://schemas.microsoft.com/office/drawing/2014/main" id="{05949AFA-4ED8-4B61-B127-9625CAADD1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1F45E5-400D-493D-A54A-8B6B6E3EB53F}"/>
              </a:ext>
            </a:extLst>
          </p:cNvPr>
          <p:cNvSpPr>
            <a:spLocks noGrp="1"/>
          </p:cNvSpPr>
          <p:nvPr>
            <p:ph type="sldNum" sz="quarter" idx="12"/>
          </p:nvPr>
        </p:nvSpPr>
        <p:spPr/>
        <p:txBody>
          <a:bodyPr/>
          <a:lstStyle/>
          <a:p>
            <a:fld id="{AF498E0D-E74A-44F8-A182-C32B29395CFA}" type="slidenum">
              <a:rPr lang="en-US" smtClean="0"/>
              <a:t>‹#›</a:t>
            </a:fld>
            <a:endParaRPr lang="en-US"/>
          </a:p>
        </p:txBody>
      </p:sp>
    </p:spTree>
    <p:extLst>
      <p:ext uri="{BB962C8B-B14F-4D97-AF65-F5344CB8AC3E}">
        <p14:creationId xmlns:p14="http://schemas.microsoft.com/office/powerpoint/2010/main" val="1123389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9E6916-1438-434D-AA39-17167BC4DD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879458E-5F43-4FF1-98C3-CBD45F63B26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523532-81F5-40A2-849E-064491EF5234}"/>
              </a:ext>
            </a:extLst>
          </p:cNvPr>
          <p:cNvSpPr>
            <a:spLocks noGrp="1"/>
          </p:cNvSpPr>
          <p:nvPr>
            <p:ph type="dt" sz="half" idx="10"/>
          </p:nvPr>
        </p:nvSpPr>
        <p:spPr/>
        <p:txBody>
          <a:bodyPr/>
          <a:lstStyle/>
          <a:p>
            <a:fld id="{279FAC7C-8609-40FB-A4E9-0ED83BAD31B7}" type="datetimeFigureOut">
              <a:rPr lang="en-US" smtClean="0"/>
              <a:t>1/16/2022</a:t>
            </a:fld>
            <a:endParaRPr lang="en-US"/>
          </a:p>
        </p:txBody>
      </p:sp>
      <p:sp>
        <p:nvSpPr>
          <p:cNvPr id="5" name="Footer Placeholder 4">
            <a:extLst>
              <a:ext uri="{FF2B5EF4-FFF2-40B4-BE49-F238E27FC236}">
                <a16:creationId xmlns:a16="http://schemas.microsoft.com/office/drawing/2014/main" id="{DF51EF47-03CA-4DEC-BA97-50A2B7B2E3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E054FE-FA3A-437F-B174-C0ED9BAFF96B}"/>
              </a:ext>
            </a:extLst>
          </p:cNvPr>
          <p:cNvSpPr>
            <a:spLocks noGrp="1"/>
          </p:cNvSpPr>
          <p:nvPr>
            <p:ph type="sldNum" sz="quarter" idx="12"/>
          </p:nvPr>
        </p:nvSpPr>
        <p:spPr/>
        <p:txBody>
          <a:bodyPr/>
          <a:lstStyle/>
          <a:p>
            <a:fld id="{AF498E0D-E74A-44F8-A182-C32B29395CFA}" type="slidenum">
              <a:rPr lang="en-US" smtClean="0"/>
              <a:t>‹#›</a:t>
            </a:fld>
            <a:endParaRPr lang="en-US"/>
          </a:p>
        </p:txBody>
      </p:sp>
    </p:spTree>
    <p:extLst>
      <p:ext uri="{BB962C8B-B14F-4D97-AF65-F5344CB8AC3E}">
        <p14:creationId xmlns:p14="http://schemas.microsoft.com/office/powerpoint/2010/main" val="1536346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C427C-2FC7-4012-9CAE-A31518AE3B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5ABAE5-2B2D-43D5-B404-441F35947F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40E5B3-02F2-4FE0-8382-5D2C06704BEE}"/>
              </a:ext>
            </a:extLst>
          </p:cNvPr>
          <p:cNvSpPr>
            <a:spLocks noGrp="1"/>
          </p:cNvSpPr>
          <p:nvPr>
            <p:ph type="dt" sz="half" idx="10"/>
          </p:nvPr>
        </p:nvSpPr>
        <p:spPr/>
        <p:txBody>
          <a:bodyPr/>
          <a:lstStyle/>
          <a:p>
            <a:fld id="{279FAC7C-8609-40FB-A4E9-0ED83BAD31B7}" type="datetimeFigureOut">
              <a:rPr lang="en-US" smtClean="0"/>
              <a:t>1/16/2022</a:t>
            </a:fld>
            <a:endParaRPr lang="en-US"/>
          </a:p>
        </p:txBody>
      </p:sp>
      <p:sp>
        <p:nvSpPr>
          <p:cNvPr id="5" name="Footer Placeholder 4">
            <a:extLst>
              <a:ext uri="{FF2B5EF4-FFF2-40B4-BE49-F238E27FC236}">
                <a16:creationId xmlns:a16="http://schemas.microsoft.com/office/drawing/2014/main" id="{016E71ED-680C-4DA6-83EB-A0AE348890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409C4F-3858-403E-8545-36AB12AB2295}"/>
              </a:ext>
            </a:extLst>
          </p:cNvPr>
          <p:cNvSpPr>
            <a:spLocks noGrp="1"/>
          </p:cNvSpPr>
          <p:nvPr>
            <p:ph type="sldNum" sz="quarter" idx="12"/>
          </p:nvPr>
        </p:nvSpPr>
        <p:spPr/>
        <p:txBody>
          <a:bodyPr/>
          <a:lstStyle/>
          <a:p>
            <a:fld id="{AF498E0D-E74A-44F8-A182-C32B29395CFA}" type="slidenum">
              <a:rPr lang="en-US" smtClean="0"/>
              <a:t>‹#›</a:t>
            </a:fld>
            <a:endParaRPr lang="en-US"/>
          </a:p>
        </p:txBody>
      </p:sp>
    </p:spTree>
    <p:extLst>
      <p:ext uri="{BB962C8B-B14F-4D97-AF65-F5344CB8AC3E}">
        <p14:creationId xmlns:p14="http://schemas.microsoft.com/office/powerpoint/2010/main" val="87844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9C89E-7274-4B7A-BC4E-FE7BFB1976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26D991A-B6C4-46A9-8E69-BB2C0CD47B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B9AD4C6-AAAA-43C6-BD3B-878C47062DD8}"/>
              </a:ext>
            </a:extLst>
          </p:cNvPr>
          <p:cNvSpPr>
            <a:spLocks noGrp="1"/>
          </p:cNvSpPr>
          <p:nvPr>
            <p:ph type="dt" sz="half" idx="10"/>
          </p:nvPr>
        </p:nvSpPr>
        <p:spPr/>
        <p:txBody>
          <a:bodyPr/>
          <a:lstStyle/>
          <a:p>
            <a:fld id="{279FAC7C-8609-40FB-A4E9-0ED83BAD31B7}" type="datetimeFigureOut">
              <a:rPr lang="en-US" smtClean="0"/>
              <a:t>1/16/2022</a:t>
            </a:fld>
            <a:endParaRPr lang="en-US"/>
          </a:p>
        </p:txBody>
      </p:sp>
      <p:sp>
        <p:nvSpPr>
          <p:cNvPr id="5" name="Footer Placeholder 4">
            <a:extLst>
              <a:ext uri="{FF2B5EF4-FFF2-40B4-BE49-F238E27FC236}">
                <a16:creationId xmlns:a16="http://schemas.microsoft.com/office/drawing/2014/main" id="{66C41B0E-029B-44BF-A03F-F9A9C9654F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06CE41-D829-41CD-B468-98278818A642}"/>
              </a:ext>
            </a:extLst>
          </p:cNvPr>
          <p:cNvSpPr>
            <a:spLocks noGrp="1"/>
          </p:cNvSpPr>
          <p:nvPr>
            <p:ph type="sldNum" sz="quarter" idx="12"/>
          </p:nvPr>
        </p:nvSpPr>
        <p:spPr/>
        <p:txBody>
          <a:bodyPr/>
          <a:lstStyle/>
          <a:p>
            <a:fld id="{AF498E0D-E74A-44F8-A182-C32B29395CFA}" type="slidenum">
              <a:rPr lang="en-US" smtClean="0"/>
              <a:t>‹#›</a:t>
            </a:fld>
            <a:endParaRPr lang="en-US"/>
          </a:p>
        </p:txBody>
      </p:sp>
    </p:spTree>
    <p:extLst>
      <p:ext uri="{BB962C8B-B14F-4D97-AF65-F5344CB8AC3E}">
        <p14:creationId xmlns:p14="http://schemas.microsoft.com/office/powerpoint/2010/main" val="2982084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192CD-DB41-44CB-BB57-BE4BA2E60C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82B437-C1B9-43BE-8DF2-6DCA9407933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763478B-4779-44D4-8E97-0A85212FFC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68B8DA-E5D8-4D5D-A4D8-EFC00B192EF0}"/>
              </a:ext>
            </a:extLst>
          </p:cNvPr>
          <p:cNvSpPr>
            <a:spLocks noGrp="1"/>
          </p:cNvSpPr>
          <p:nvPr>
            <p:ph type="dt" sz="half" idx="10"/>
          </p:nvPr>
        </p:nvSpPr>
        <p:spPr/>
        <p:txBody>
          <a:bodyPr/>
          <a:lstStyle/>
          <a:p>
            <a:fld id="{279FAC7C-8609-40FB-A4E9-0ED83BAD31B7}" type="datetimeFigureOut">
              <a:rPr lang="en-US" smtClean="0"/>
              <a:t>1/16/2022</a:t>
            </a:fld>
            <a:endParaRPr lang="en-US"/>
          </a:p>
        </p:txBody>
      </p:sp>
      <p:sp>
        <p:nvSpPr>
          <p:cNvPr id="6" name="Footer Placeholder 5">
            <a:extLst>
              <a:ext uri="{FF2B5EF4-FFF2-40B4-BE49-F238E27FC236}">
                <a16:creationId xmlns:a16="http://schemas.microsoft.com/office/drawing/2014/main" id="{8CEEF50E-05EC-4DC1-A4B2-1F97FB19652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61E5823-FBBD-44B6-9322-7AB1B4AC63A4}"/>
              </a:ext>
            </a:extLst>
          </p:cNvPr>
          <p:cNvSpPr>
            <a:spLocks noGrp="1"/>
          </p:cNvSpPr>
          <p:nvPr>
            <p:ph type="sldNum" sz="quarter" idx="12"/>
          </p:nvPr>
        </p:nvSpPr>
        <p:spPr/>
        <p:txBody>
          <a:bodyPr/>
          <a:lstStyle/>
          <a:p>
            <a:fld id="{AF498E0D-E74A-44F8-A182-C32B29395CFA}" type="slidenum">
              <a:rPr lang="en-US" smtClean="0"/>
              <a:t>‹#›</a:t>
            </a:fld>
            <a:endParaRPr lang="en-US"/>
          </a:p>
        </p:txBody>
      </p:sp>
    </p:spTree>
    <p:extLst>
      <p:ext uri="{BB962C8B-B14F-4D97-AF65-F5344CB8AC3E}">
        <p14:creationId xmlns:p14="http://schemas.microsoft.com/office/powerpoint/2010/main" val="1631443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87E50-E2A3-4F79-AD8B-94013A9B5B3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60E5BC0-4B29-4CE3-8AA9-5E696639E4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3B195B3-6E75-491D-9769-A63D9990061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E3DDECA-73D5-4AFB-BF99-D6292E6340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5BBE1A1-6367-4484-924D-97DF9E8A7CB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3ACB4C3-D3CC-42D6-95A1-40BD19FE52E2}"/>
              </a:ext>
            </a:extLst>
          </p:cNvPr>
          <p:cNvSpPr>
            <a:spLocks noGrp="1"/>
          </p:cNvSpPr>
          <p:nvPr>
            <p:ph type="dt" sz="half" idx="10"/>
          </p:nvPr>
        </p:nvSpPr>
        <p:spPr/>
        <p:txBody>
          <a:bodyPr/>
          <a:lstStyle/>
          <a:p>
            <a:fld id="{279FAC7C-8609-40FB-A4E9-0ED83BAD31B7}" type="datetimeFigureOut">
              <a:rPr lang="en-US" smtClean="0"/>
              <a:t>1/16/2022</a:t>
            </a:fld>
            <a:endParaRPr lang="en-US"/>
          </a:p>
        </p:txBody>
      </p:sp>
      <p:sp>
        <p:nvSpPr>
          <p:cNvPr id="8" name="Footer Placeholder 7">
            <a:extLst>
              <a:ext uri="{FF2B5EF4-FFF2-40B4-BE49-F238E27FC236}">
                <a16:creationId xmlns:a16="http://schemas.microsoft.com/office/drawing/2014/main" id="{A4D16D4A-1963-42D8-A6EB-918E1C9A045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D3D73DC-4B00-4035-9C2C-0A8BD021EBFD}"/>
              </a:ext>
            </a:extLst>
          </p:cNvPr>
          <p:cNvSpPr>
            <a:spLocks noGrp="1"/>
          </p:cNvSpPr>
          <p:nvPr>
            <p:ph type="sldNum" sz="quarter" idx="12"/>
          </p:nvPr>
        </p:nvSpPr>
        <p:spPr/>
        <p:txBody>
          <a:bodyPr/>
          <a:lstStyle/>
          <a:p>
            <a:fld id="{AF498E0D-E74A-44F8-A182-C32B29395CFA}" type="slidenum">
              <a:rPr lang="en-US" smtClean="0"/>
              <a:t>‹#›</a:t>
            </a:fld>
            <a:endParaRPr lang="en-US"/>
          </a:p>
        </p:txBody>
      </p:sp>
    </p:spTree>
    <p:extLst>
      <p:ext uri="{BB962C8B-B14F-4D97-AF65-F5344CB8AC3E}">
        <p14:creationId xmlns:p14="http://schemas.microsoft.com/office/powerpoint/2010/main" val="1064485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97086-B10D-4DC9-B477-11F0C9C4594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117424C-D3C5-4A00-AD57-951B8E988E70}"/>
              </a:ext>
            </a:extLst>
          </p:cNvPr>
          <p:cNvSpPr>
            <a:spLocks noGrp="1"/>
          </p:cNvSpPr>
          <p:nvPr>
            <p:ph type="dt" sz="half" idx="10"/>
          </p:nvPr>
        </p:nvSpPr>
        <p:spPr/>
        <p:txBody>
          <a:bodyPr/>
          <a:lstStyle/>
          <a:p>
            <a:fld id="{279FAC7C-8609-40FB-A4E9-0ED83BAD31B7}" type="datetimeFigureOut">
              <a:rPr lang="en-US" smtClean="0"/>
              <a:t>1/16/2022</a:t>
            </a:fld>
            <a:endParaRPr lang="en-US"/>
          </a:p>
        </p:txBody>
      </p:sp>
      <p:sp>
        <p:nvSpPr>
          <p:cNvPr id="4" name="Footer Placeholder 3">
            <a:extLst>
              <a:ext uri="{FF2B5EF4-FFF2-40B4-BE49-F238E27FC236}">
                <a16:creationId xmlns:a16="http://schemas.microsoft.com/office/drawing/2014/main" id="{54714164-84F7-484F-9F0B-ACF585CA182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2F50C30-E610-4885-93FA-7BE01E6DB14A}"/>
              </a:ext>
            </a:extLst>
          </p:cNvPr>
          <p:cNvSpPr>
            <a:spLocks noGrp="1"/>
          </p:cNvSpPr>
          <p:nvPr>
            <p:ph type="sldNum" sz="quarter" idx="12"/>
          </p:nvPr>
        </p:nvSpPr>
        <p:spPr/>
        <p:txBody>
          <a:bodyPr/>
          <a:lstStyle/>
          <a:p>
            <a:fld id="{AF498E0D-E74A-44F8-A182-C32B29395CFA}" type="slidenum">
              <a:rPr lang="en-US" smtClean="0"/>
              <a:t>‹#›</a:t>
            </a:fld>
            <a:endParaRPr lang="en-US"/>
          </a:p>
        </p:txBody>
      </p:sp>
    </p:spTree>
    <p:extLst>
      <p:ext uri="{BB962C8B-B14F-4D97-AF65-F5344CB8AC3E}">
        <p14:creationId xmlns:p14="http://schemas.microsoft.com/office/powerpoint/2010/main" val="3137469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CEB615-43FD-4B2B-AA1C-562544BCC083}"/>
              </a:ext>
            </a:extLst>
          </p:cNvPr>
          <p:cNvSpPr>
            <a:spLocks noGrp="1"/>
          </p:cNvSpPr>
          <p:nvPr>
            <p:ph type="dt" sz="half" idx="10"/>
          </p:nvPr>
        </p:nvSpPr>
        <p:spPr/>
        <p:txBody>
          <a:bodyPr/>
          <a:lstStyle/>
          <a:p>
            <a:fld id="{279FAC7C-8609-40FB-A4E9-0ED83BAD31B7}" type="datetimeFigureOut">
              <a:rPr lang="en-US" smtClean="0"/>
              <a:t>1/16/2022</a:t>
            </a:fld>
            <a:endParaRPr lang="en-US"/>
          </a:p>
        </p:txBody>
      </p:sp>
      <p:sp>
        <p:nvSpPr>
          <p:cNvPr id="3" name="Footer Placeholder 2">
            <a:extLst>
              <a:ext uri="{FF2B5EF4-FFF2-40B4-BE49-F238E27FC236}">
                <a16:creationId xmlns:a16="http://schemas.microsoft.com/office/drawing/2014/main" id="{4B98F87A-4DF4-402E-B3F1-B3CD2D7646E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3C6DF04-2855-4847-B693-771F7773CFDA}"/>
              </a:ext>
            </a:extLst>
          </p:cNvPr>
          <p:cNvSpPr>
            <a:spLocks noGrp="1"/>
          </p:cNvSpPr>
          <p:nvPr>
            <p:ph type="sldNum" sz="quarter" idx="12"/>
          </p:nvPr>
        </p:nvSpPr>
        <p:spPr/>
        <p:txBody>
          <a:bodyPr/>
          <a:lstStyle/>
          <a:p>
            <a:fld id="{AF498E0D-E74A-44F8-A182-C32B29395CFA}" type="slidenum">
              <a:rPr lang="en-US" smtClean="0"/>
              <a:t>‹#›</a:t>
            </a:fld>
            <a:endParaRPr lang="en-US"/>
          </a:p>
        </p:txBody>
      </p:sp>
    </p:spTree>
    <p:extLst>
      <p:ext uri="{BB962C8B-B14F-4D97-AF65-F5344CB8AC3E}">
        <p14:creationId xmlns:p14="http://schemas.microsoft.com/office/powerpoint/2010/main" val="3719420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24966-8BE2-4A4B-AD2F-A71F96CFC04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9F845FD-9520-4170-918C-4B1445E7A0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DDEDF34-95A6-415D-95BD-F0323C4375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7B5565-468C-4E4B-8C03-B8FA590E18B3}"/>
              </a:ext>
            </a:extLst>
          </p:cNvPr>
          <p:cNvSpPr>
            <a:spLocks noGrp="1"/>
          </p:cNvSpPr>
          <p:nvPr>
            <p:ph type="dt" sz="half" idx="10"/>
          </p:nvPr>
        </p:nvSpPr>
        <p:spPr/>
        <p:txBody>
          <a:bodyPr/>
          <a:lstStyle/>
          <a:p>
            <a:fld id="{279FAC7C-8609-40FB-A4E9-0ED83BAD31B7}" type="datetimeFigureOut">
              <a:rPr lang="en-US" smtClean="0"/>
              <a:t>1/16/2022</a:t>
            </a:fld>
            <a:endParaRPr lang="en-US"/>
          </a:p>
        </p:txBody>
      </p:sp>
      <p:sp>
        <p:nvSpPr>
          <p:cNvPr id="6" name="Footer Placeholder 5">
            <a:extLst>
              <a:ext uri="{FF2B5EF4-FFF2-40B4-BE49-F238E27FC236}">
                <a16:creationId xmlns:a16="http://schemas.microsoft.com/office/drawing/2014/main" id="{E59B2DE6-9710-4E19-97ED-C84E63BA74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40B8C8-FC17-4962-BE5B-5EF61E09EB68}"/>
              </a:ext>
            </a:extLst>
          </p:cNvPr>
          <p:cNvSpPr>
            <a:spLocks noGrp="1"/>
          </p:cNvSpPr>
          <p:nvPr>
            <p:ph type="sldNum" sz="quarter" idx="12"/>
          </p:nvPr>
        </p:nvSpPr>
        <p:spPr/>
        <p:txBody>
          <a:bodyPr/>
          <a:lstStyle/>
          <a:p>
            <a:fld id="{AF498E0D-E74A-44F8-A182-C32B29395CFA}" type="slidenum">
              <a:rPr lang="en-US" smtClean="0"/>
              <a:t>‹#›</a:t>
            </a:fld>
            <a:endParaRPr lang="en-US"/>
          </a:p>
        </p:txBody>
      </p:sp>
    </p:spTree>
    <p:extLst>
      <p:ext uri="{BB962C8B-B14F-4D97-AF65-F5344CB8AC3E}">
        <p14:creationId xmlns:p14="http://schemas.microsoft.com/office/powerpoint/2010/main" val="1218642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A6B2D-D059-4D1C-B7C2-F7A0026023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785BE07-A708-453B-97CC-4857592E0C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99D494F-42E6-4036-BAD0-E0A3664A5F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B9D433A-3C0F-462A-9795-A5DD38D13AA4}"/>
              </a:ext>
            </a:extLst>
          </p:cNvPr>
          <p:cNvSpPr>
            <a:spLocks noGrp="1"/>
          </p:cNvSpPr>
          <p:nvPr>
            <p:ph type="dt" sz="half" idx="10"/>
          </p:nvPr>
        </p:nvSpPr>
        <p:spPr/>
        <p:txBody>
          <a:bodyPr/>
          <a:lstStyle/>
          <a:p>
            <a:fld id="{279FAC7C-8609-40FB-A4E9-0ED83BAD31B7}" type="datetimeFigureOut">
              <a:rPr lang="en-US" smtClean="0"/>
              <a:t>1/16/2022</a:t>
            </a:fld>
            <a:endParaRPr lang="en-US"/>
          </a:p>
        </p:txBody>
      </p:sp>
      <p:sp>
        <p:nvSpPr>
          <p:cNvPr id="6" name="Footer Placeholder 5">
            <a:extLst>
              <a:ext uri="{FF2B5EF4-FFF2-40B4-BE49-F238E27FC236}">
                <a16:creationId xmlns:a16="http://schemas.microsoft.com/office/drawing/2014/main" id="{E3D00A50-E7F6-415F-83C7-8D23106868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BA72F6-FAB9-4BDC-9050-6FEF3B62C3D2}"/>
              </a:ext>
            </a:extLst>
          </p:cNvPr>
          <p:cNvSpPr>
            <a:spLocks noGrp="1"/>
          </p:cNvSpPr>
          <p:nvPr>
            <p:ph type="sldNum" sz="quarter" idx="12"/>
          </p:nvPr>
        </p:nvSpPr>
        <p:spPr/>
        <p:txBody>
          <a:bodyPr/>
          <a:lstStyle/>
          <a:p>
            <a:fld id="{AF498E0D-E74A-44F8-A182-C32B29395CFA}" type="slidenum">
              <a:rPr lang="en-US" smtClean="0"/>
              <a:t>‹#›</a:t>
            </a:fld>
            <a:endParaRPr lang="en-US"/>
          </a:p>
        </p:txBody>
      </p:sp>
    </p:spTree>
    <p:extLst>
      <p:ext uri="{BB962C8B-B14F-4D97-AF65-F5344CB8AC3E}">
        <p14:creationId xmlns:p14="http://schemas.microsoft.com/office/powerpoint/2010/main" val="1769508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126893-AD29-40F5-B545-9C9BE307E1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7D65684-D8B7-4B92-A6DC-34D622794F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4F85CD-1C06-4DBE-8EA0-08F7CDDDBF5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9FAC7C-8609-40FB-A4E9-0ED83BAD31B7}" type="datetimeFigureOut">
              <a:rPr lang="en-US" smtClean="0"/>
              <a:t>1/16/2022</a:t>
            </a:fld>
            <a:endParaRPr lang="en-US"/>
          </a:p>
        </p:txBody>
      </p:sp>
      <p:sp>
        <p:nvSpPr>
          <p:cNvPr id="5" name="Footer Placeholder 4">
            <a:extLst>
              <a:ext uri="{FF2B5EF4-FFF2-40B4-BE49-F238E27FC236}">
                <a16:creationId xmlns:a16="http://schemas.microsoft.com/office/drawing/2014/main" id="{C4DFC53D-1A84-4D28-BA96-8EDD02C84A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0D15D41-BD3A-4F75-B921-27B6718B7A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498E0D-E74A-44F8-A182-C32B29395CFA}" type="slidenum">
              <a:rPr lang="en-US" smtClean="0"/>
              <a:t>‹#›</a:t>
            </a:fld>
            <a:endParaRPr lang="en-US"/>
          </a:p>
        </p:txBody>
      </p:sp>
    </p:spTree>
    <p:extLst>
      <p:ext uri="{BB962C8B-B14F-4D97-AF65-F5344CB8AC3E}">
        <p14:creationId xmlns:p14="http://schemas.microsoft.com/office/powerpoint/2010/main" val="23186614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audio" Target="../media/audio2.wav"/><Relationship Id="rId7"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7.gif"/><Relationship Id="rId5" Type="http://schemas.openxmlformats.org/officeDocument/2006/relationships/image" Target="../media/image6.gif"/><Relationship Id="rId10" Type="http://schemas.microsoft.com/office/2007/relationships/hdphoto" Target="../media/hdphoto1.wdp"/><Relationship Id="rId4" Type="http://schemas.openxmlformats.org/officeDocument/2006/relationships/image" Target="../media/image5.gif"/><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C510341-4A86-4974-A5BB-65D707BF0C4A}"/>
              </a:ext>
            </a:extLst>
          </p:cNvPr>
          <p:cNvPicPr>
            <a:picLocks noChangeAspect="1"/>
          </p:cNvPicPr>
          <p:nvPr/>
        </p:nvPicPr>
        <p:blipFill>
          <a:blip r:embed="rId2"/>
          <a:stretch>
            <a:fillRect/>
          </a:stretch>
        </p:blipFill>
        <p:spPr>
          <a:xfrm>
            <a:off x="4935264" y="0"/>
            <a:ext cx="7256736" cy="6858000"/>
          </a:xfrm>
          <a:prstGeom prst="rect">
            <a:avLst/>
          </a:prstGeom>
        </p:spPr>
      </p:pic>
      <p:pic>
        <p:nvPicPr>
          <p:cNvPr id="4" name="Picture 3">
            <a:extLst>
              <a:ext uri="{FF2B5EF4-FFF2-40B4-BE49-F238E27FC236}">
                <a16:creationId xmlns:a16="http://schemas.microsoft.com/office/drawing/2014/main" id="{90C23C17-8D41-4176-9D05-D44AE8BC0B7B}"/>
              </a:ext>
            </a:extLst>
          </p:cNvPr>
          <p:cNvPicPr>
            <a:picLocks noChangeAspect="1"/>
          </p:cNvPicPr>
          <p:nvPr/>
        </p:nvPicPr>
        <p:blipFill>
          <a:blip r:embed="rId3"/>
          <a:stretch>
            <a:fillRect/>
          </a:stretch>
        </p:blipFill>
        <p:spPr>
          <a:xfrm>
            <a:off x="-1" y="0"/>
            <a:ext cx="6568967" cy="6858000"/>
          </a:xfrm>
          <a:prstGeom prst="rect">
            <a:avLst/>
          </a:prstGeom>
        </p:spPr>
      </p:pic>
      <p:sp>
        <p:nvSpPr>
          <p:cNvPr id="8" name="TextBox 7">
            <a:extLst>
              <a:ext uri="{FF2B5EF4-FFF2-40B4-BE49-F238E27FC236}">
                <a16:creationId xmlns:a16="http://schemas.microsoft.com/office/drawing/2014/main" id="{C6F5243E-3576-4CF2-88E4-E72477990F3B}"/>
              </a:ext>
            </a:extLst>
          </p:cNvPr>
          <p:cNvSpPr txBox="1"/>
          <p:nvPr/>
        </p:nvSpPr>
        <p:spPr>
          <a:xfrm>
            <a:off x="1762125" y="1208690"/>
            <a:ext cx="9353550" cy="2585323"/>
          </a:xfrm>
          <a:prstGeom prst="rect">
            <a:avLst/>
          </a:prstGeom>
          <a:noFill/>
        </p:spPr>
        <p:txBody>
          <a:bodyPr wrap="square" rtlCol="0">
            <a:spAutoFit/>
          </a:bodyPr>
          <a:lstStyle/>
          <a:p>
            <a:pPr algn="ctr"/>
            <a:r>
              <a:rPr lang="en-US" sz="5400" b="1">
                <a:solidFill>
                  <a:srgbClr val="FF0000"/>
                </a:solidFill>
                <a:latin typeface="Times New Roman" panose="02020603050405020304" pitchFamily="18" charset="0"/>
                <a:cs typeface="Times New Roman" panose="02020603050405020304" pitchFamily="18" charset="0"/>
              </a:rPr>
              <a:t>Tự nhiên &amp; xã hội lớp 1</a:t>
            </a:r>
          </a:p>
          <a:p>
            <a:pPr algn="ctr"/>
            <a:r>
              <a:rPr lang="en-US" sz="5400" b="1">
                <a:solidFill>
                  <a:srgbClr val="FF0000"/>
                </a:solidFill>
                <a:latin typeface="Times New Roman" panose="02020603050405020304" pitchFamily="18" charset="0"/>
                <a:cs typeface="Times New Roman" panose="02020603050405020304" pitchFamily="18" charset="0"/>
              </a:rPr>
              <a:t>Bài 16: Chăm sóc và bảo vệ cây trồng</a:t>
            </a:r>
          </a:p>
        </p:txBody>
      </p:sp>
    </p:spTree>
    <p:extLst>
      <p:ext uri="{BB962C8B-B14F-4D97-AF65-F5344CB8AC3E}">
        <p14:creationId xmlns:p14="http://schemas.microsoft.com/office/powerpoint/2010/main" val="4656932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17A7F34E-D418-47E2-9F86-2C45BBC31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Right Triangle 10">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F098FF0F-DE2F-4399-803D-008906EBBF02}"/>
              </a:ext>
            </a:extLst>
          </p:cNvPr>
          <p:cNvPicPr>
            <a:picLocks noChangeAspect="1"/>
          </p:cNvPicPr>
          <p:nvPr/>
        </p:nvPicPr>
        <p:blipFill>
          <a:blip r:embed="rId2"/>
          <a:stretch>
            <a:fillRect/>
          </a:stretch>
        </p:blipFill>
        <p:spPr>
          <a:xfrm>
            <a:off x="4398579" y="800100"/>
            <a:ext cx="7010400" cy="5257800"/>
          </a:xfrm>
          <a:prstGeom prst="rect">
            <a:avLst/>
          </a:prstGeom>
        </p:spPr>
      </p:pic>
      <p:sp>
        <p:nvSpPr>
          <p:cNvPr id="8" name="TextBox 7">
            <a:extLst>
              <a:ext uri="{FF2B5EF4-FFF2-40B4-BE49-F238E27FC236}">
                <a16:creationId xmlns:a16="http://schemas.microsoft.com/office/drawing/2014/main" id="{574E610D-2369-4F47-BA7A-6ACBFAC87734}"/>
              </a:ext>
            </a:extLst>
          </p:cNvPr>
          <p:cNvSpPr txBox="1"/>
          <p:nvPr/>
        </p:nvSpPr>
        <p:spPr>
          <a:xfrm>
            <a:off x="673379" y="1166842"/>
            <a:ext cx="3564334" cy="4524315"/>
          </a:xfrm>
          <a:prstGeom prst="rect">
            <a:avLst/>
          </a:prstGeom>
          <a:noFill/>
        </p:spPr>
        <p:txBody>
          <a:bodyPr wrap="square" rtlCol="0">
            <a:spAutoFit/>
          </a:bodyPr>
          <a:lstStyle/>
          <a:p>
            <a:r>
              <a:rPr lang="en-US" sz="3200" b="1" i="1">
                <a:solidFill>
                  <a:srgbClr val="00B0F0"/>
                </a:solidFill>
                <a:latin typeface="Times New Roman" panose="02020603050405020304" pitchFamily="18" charset="0"/>
                <a:cs typeface="Times New Roman" panose="02020603050405020304" pitchFamily="18" charset="0"/>
              </a:rPr>
              <a:t>     Nếu thích ngắm hoa và cây cảnh, chúng mình nên đưa hoa và cây ra ngoài sân vườn, không khí thoáng hơn sẽ không gây bí bách cho căn phòng của mình.</a:t>
            </a:r>
            <a:endParaRPr lang="en-US" sz="3200" b="1" i="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8009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1">
            <a:extLst>
              <a:ext uri="{FF2B5EF4-FFF2-40B4-BE49-F238E27FC236}">
                <a16:creationId xmlns:a16="http://schemas.microsoft.com/office/drawing/2014/main" id="{72018E1B-E0B9-4440-AFF3-4112E50A27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16F3CB1-0FDD-4D40-BB63-C14259780A2F}"/>
              </a:ext>
            </a:extLst>
          </p:cNvPr>
          <p:cNvSpPr txBox="1"/>
          <p:nvPr/>
        </p:nvSpPr>
        <p:spPr>
          <a:xfrm>
            <a:off x="1038679" y="84920"/>
            <a:ext cx="10506456" cy="1110868"/>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4400" b="1" kern="1200">
                <a:solidFill>
                  <a:srgbClr val="FF0000"/>
                </a:solidFill>
                <a:latin typeface="+mj-lt"/>
                <a:ea typeface="+mj-ea"/>
                <a:cs typeface="+mj-cs"/>
              </a:rPr>
              <a:t>     Kể tên những cây có độc, có gai mà em biết.</a:t>
            </a:r>
          </a:p>
        </p:txBody>
      </p:sp>
      <p:pic>
        <p:nvPicPr>
          <p:cNvPr id="4" name="Picture 3">
            <a:extLst>
              <a:ext uri="{FF2B5EF4-FFF2-40B4-BE49-F238E27FC236}">
                <a16:creationId xmlns:a16="http://schemas.microsoft.com/office/drawing/2014/main" id="{0108F769-A872-4484-9F55-138BD26E0919}"/>
              </a:ext>
            </a:extLst>
          </p:cNvPr>
          <p:cNvPicPr>
            <a:picLocks noChangeAspect="1"/>
          </p:cNvPicPr>
          <p:nvPr/>
        </p:nvPicPr>
        <p:blipFill rotWithShape="1">
          <a:blip r:embed="rId2"/>
          <a:srcRect t="1024" r="-2" b="-2"/>
          <a:stretch/>
        </p:blipFill>
        <p:spPr>
          <a:xfrm>
            <a:off x="3169787" y="1563053"/>
            <a:ext cx="2827865" cy="3731891"/>
          </a:xfrm>
          <a:prstGeom prst="rect">
            <a:avLst/>
          </a:prstGeom>
        </p:spPr>
      </p:pic>
      <p:pic>
        <p:nvPicPr>
          <p:cNvPr id="6" name="Picture 5">
            <a:extLst>
              <a:ext uri="{FF2B5EF4-FFF2-40B4-BE49-F238E27FC236}">
                <a16:creationId xmlns:a16="http://schemas.microsoft.com/office/drawing/2014/main" id="{85DFD5AB-F747-4364-A130-5A4EFD441F61}"/>
              </a:ext>
            </a:extLst>
          </p:cNvPr>
          <p:cNvPicPr>
            <a:picLocks noChangeAspect="1"/>
          </p:cNvPicPr>
          <p:nvPr/>
        </p:nvPicPr>
        <p:blipFill rotWithShape="1">
          <a:blip r:embed="rId3"/>
          <a:srcRect l="27977" r="15193" b="3"/>
          <a:stretch/>
        </p:blipFill>
        <p:spPr>
          <a:xfrm>
            <a:off x="9208699" y="1563054"/>
            <a:ext cx="2827865" cy="3731891"/>
          </a:xfrm>
          <a:prstGeom prst="rect">
            <a:avLst/>
          </a:prstGeom>
        </p:spPr>
      </p:pic>
      <p:pic>
        <p:nvPicPr>
          <p:cNvPr id="7" name="Picture 6">
            <a:extLst>
              <a:ext uri="{FF2B5EF4-FFF2-40B4-BE49-F238E27FC236}">
                <a16:creationId xmlns:a16="http://schemas.microsoft.com/office/drawing/2014/main" id="{34655587-5FEB-435C-A5B5-1485492A39EC}"/>
              </a:ext>
            </a:extLst>
          </p:cNvPr>
          <p:cNvPicPr>
            <a:picLocks noChangeAspect="1"/>
          </p:cNvPicPr>
          <p:nvPr/>
        </p:nvPicPr>
        <p:blipFill rotWithShape="1">
          <a:blip r:embed="rId4"/>
          <a:srcRect l="14837" r="9390" b="3"/>
          <a:stretch/>
        </p:blipFill>
        <p:spPr>
          <a:xfrm>
            <a:off x="6189243" y="1563055"/>
            <a:ext cx="2827865" cy="3731891"/>
          </a:xfrm>
          <a:prstGeom prst="rect">
            <a:avLst/>
          </a:prstGeom>
        </p:spPr>
      </p:pic>
      <p:pic>
        <p:nvPicPr>
          <p:cNvPr id="9" name="Picture 8">
            <a:extLst>
              <a:ext uri="{FF2B5EF4-FFF2-40B4-BE49-F238E27FC236}">
                <a16:creationId xmlns:a16="http://schemas.microsoft.com/office/drawing/2014/main" id="{38F864C1-9B1C-4AB3-B903-35ADFFBF3D0A}"/>
              </a:ext>
            </a:extLst>
          </p:cNvPr>
          <p:cNvPicPr>
            <a:picLocks noChangeAspect="1"/>
          </p:cNvPicPr>
          <p:nvPr/>
        </p:nvPicPr>
        <p:blipFill rotWithShape="1">
          <a:blip r:embed="rId5"/>
          <a:srcRect r="10484"/>
          <a:stretch/>
        </p:blipFill>
        <p:spPr>
          <a:xfrm>
            <a:off x="150331" y="1576844"/>
            <a:ext cx="2827865" cy="3718100"/>
          </a:xfrm>
          <a:prstGeom prst="rect">
            <a:avLst/>
          </a:prstGeom>
        </p:spPr>
      </p:pic>
      <p:sp>
        <p:nvSpPr>
          <p:cNvPr id="17" name="TextBox 16">
            <a:extLst>
              <a:ext uri="{FF2B5EF4-FFF2-40B4-BE49-F238E27FC236}">
                <a16:creationId xmlns:a16="http://schemas.microsoft.com/office/drawing/2014/main" id="{211A8B3C-8FE5-4989-93D8-E57C8647550F}"/>
              </a:ext>
            </a:extLst>
          </p:cNvPr>
          <p:cNvSpPr txBox="1"/>
          <p:nvPr/>
        </p:nvSpPr>
        <p:spPr>
          <a:xfrm>
            <a:off x="150331" y="6010080"/>
            <a:ext cx="2723322" cy="589504"/>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en-US" sz="3200" b="1" kern="1200">
                <a:solidFill>
                  <a:schemeClr val="tx1"/>
                </a:solidFill>
                <a:latin typeface="Times New Roman" panose="02020603050405020304" pitchFamily="18" charset="0"/>
                <a:ea typeface="+mj-ea"/>
                <a:cs typeface="Times New Roman" panose="02020603050405020304" pitchFamily="18" charset="0"/>
              </a:rPr>
              <a:t>Cây quất, </a:t>
            </a:r>
          </a:p>
          <a:p>
            <a:pPr algn="ctr">
              <a:lnSpc>
                <a:spcPct val="90000"/>
              </a:lnSpc>
              <a:spcBef>
                <a:spcPct val="0"/>
              </a:spcBef>
              <a:spcAft>
                <a:spcPts val="600"/>
              </a:spcAft>
            </a:pPr>
            <a:r>
              <a:rPr lang="en-US" sz="3200" b="1" kern="1200">
                <a:solidFill>
                  <a:schemeClr val="tx1"/>
                </a:solidFill>
                <a:latin typeface="Times New Roman" panose="02020603050405020304" pitchFamily="18" charset="0"/>
                <a:ea typeface="+mj-ea"/>
                <a:cs typeface="Times New Roman" panose="02020603050405020304" pitchFamily="18" charset="0"/>
              </a:rPr>
              <a:t>chanh, bưởi</a:t>
            </a:r>
          </a:p>
        </p:txBody>
      </p:sp>
      <p:sp>
        <p:nvSpPr>
          <p:cNvPr id="19" name="TextBox 18">
            <a:extLst>
              <a:ext uri="{FF2B5EF4-FFF2-40B4-BE49-F238E27FC236}">
                <a16:creationId xmlns:a16="http://schemas.microsoft.com/office/drawing/2014/main" id="{AABD7E37-2EC6-4C2C-AB2D-C3E183534A4F}"/>
              </a:ext>
            </a:extLst>
          </p:cNvPr>
          <p:cNvSpPr txBox="1"/>
          <p:nvPr/>
        </p:nvSpPr>
        <p:spPr>
          <a:xfrm>
            <a:off x="3030523" y="5914007"/>
            <a:ext cx="3106391" cy="685577"/>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en-US" sz="3200" b="1" kern="1200">
                <a:solidFill>
                  <a:schemeClr val="tx1"/>
                </a:solidFill>
                <a:latin typeface="Times New Roman" panose="02020603050405020304" pitchFamily="18" charset="0"/>
                <a:ea typeface="+mj-ea"/>
                <a:cs typeface="Times New Roman" panose="02020603050405020304" pitchFamily="18" charset="0"/>
              </a:rPr>
              <a:t>Cây xương rồng </a:t>
            </a:r>
          </a:p>
          <a:p>
            <a:pPr algn="ctr">
              <a:lnSpc>
                <a:spcPct val="90000"/>
              </a:lnSpc>
              <a:spcBef>
                <a:spcPct val="0"/>
              </a:spcBef>
              <a:spcAft>
                <a:spcPts val="600"/>
              </a:spcAft>
            </a:pPr>
            <a:r>
              <a:rPr lang="en-US" sz="3200" b="1" kern="1200">
                <a:solidFill>
                  <a:schemeClr val="tx1"/>
                </a:solidFill>
                <a:latin typeface="Times New Roman" panose="02020603050405020304" pitchFamily="18" charset="0"/>
                <a:ea typeface="+mj-ea"/>
                <a:cs typeface="Times New Roman" panose="02020603050405020304" pitchFamily="18" charset="0"/>
              </a:rPr>
              <a:t>bát tiên</a:t>
            </a:r>
          </a:p>
        </p:txBody>
      </p:sp>
      <p:sp>
        <p:nvSpPr>
          <p:cNvPr id="21" name="TextBox 20">
            <a:extLst>
              <a:ext uri="{FF2B5EF4-FFF2-40B4-BE49-F238E27FC236}">
                <a16:creationId xmlns:a16="http://schemas.microsoft.com/office/drawing/2014/main" id="{EA8A0A38-560E-41C4-96EE-53578E505823}"/>
              </a:ext>
            </a:extLst>
          </p:cNvPr>
          <p:cNvSpPr txBox="1"/>
          <p:nvPr/>
        </p:nvSpPr>
        <p:spPr>
          <a:xfrm>
            <a:off x="6141697" y="5914007"/>
            <a:ext cx="3067002" cy="670128"/>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en-US" sz="3200" b="1" kern="1200">
                <a:solidFill>
                  <a:schemeClr val="tx1"/>
                </a:solidFill>
                <a:latin typeface="Times New Roman" panose="02020603050405020304" pitchFamily="18" charset="0"/>
                <a:ea typeface="+mj-ea"/>
                <a:cs typeface="Times New Roman" panose="02020603050405020304" pitchFamily="18" charset="0"/>
              </a:rPr>
              <a:t>Cây</a:t>
            </a:r>
          </a:p>
          <a:p>
            <a:pPr algn="ctr">
              <a:lnSpc>
                <a:spcPct val="90000"/>
              </a:lnSpc>
              <a:spcBef>
                <a:spcPct val="0"/>
              </a:spcBef>
              <a:spcAft>
                <a:spcPts val="600"/>
              </a:spcAft>
            </a:pPr>
            <a:r>
              <a:rPr lang="en-US" sz="3200" b="1" kern="1200">
                <a:solidFill>
                  <a:schemeClr val="tx1"/>
                </a:solidFill>
                <a:latin typeface="Times New Roman" panose="02020603050405020304" pitchFamily="18" charset="0"/>
                <a:ea typeface="+mj-ea"/>
                <a:cs typeface="Times New Roman" panose="02020603050405020304" pitchFamily="18" charset="0"/>
              </a:rPr>
              <a:t>vạn niên thanh</a:t>
            </a:r>
          </a:p>
        </p:txBody>
      </p:sp>
      <p:sp>
        <p:nvSpPr>
          <p:cNvPr id="23" name="TextBox 22">
            <a:extLst>
              <a:ext uri="{FF2B5EF4-FFF2-40B4-BE49-F238E27FC236}">
                <a16:creationId xmlns:a16="http://schemas.microsoft.com/office/drawing/2014/main" id="{E5E36AA6-7428-40CD-9436-02021F63C879}"/>
              </a:ext>
            </a:extLst>
          </p:cNvPr>
          <p:cNvSpPr txBox="1"/>
          <p:nvPr/>
        </p:nvSpPr>
        <p:spPr>
          <a:xfrm>
            <a:off x="9465629" y="5619255"/>
            <a:ext cx="2723322" cy="589504"/>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en-US" sz="3200" b="1" kern="1200">
                <a:solidFill>
                  <a:schemeClr val="tx1"/>
                </a:solidFill>
                <a:latin typeface="Times New Roman" panose="02020603050405020304" pitchFamily="18" charset="0"/>
                <a:ea typeface="+mj-ea"/>
                <a:cs typeface="Times New Roman" panose="02020603050405020304" pitchFamily="18" charset="0"/>
              </a:rPr>
              <a:t>Cây lá ngón</a:t>
            </a:r>
          </a:p>
        </p:txBody>
      </p:sp>
    </p:spTree>
    <p:extLst>
      <p:ext uri="{BB962C8B-B14F-4D97-AF65-F5344CB8AC3E}">
        <p14:creationId xmlns:p14="http://schemas.microsoft.com/office/powerpoint/2010/main" val="1120971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down)">
                                      <p:cBhvr>
                                        <p:cTn id="22" dur="500"/>
                                        <p:tgtEl>
                                          <p:spTgt spid="19"/>
                                        </p:tgtEl>
                                      </p:cBhvr>
                                    </p:animEffect>
                                  </p:childTnLst>
                                </p:cTn>
                              </p:par>
                              <p:par>
                                <p:cTn id="23" presetID="22" presetClass="entr" presetSubtype="4"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down)">
                                      <p:cBhvr>
                                        <p:cTn id="30" dur="500"/>
                                        <p:tgtEl>
                                          <p:spTgt spid="21"/>
                                        </p:tgtEl>
                                      </p:cBhvr>
                                    </p:animEffect>
                                  </p:childTnLst>
                                </p:cTn>
                              </p:par>
                              <p:par>
                                <p:cTn id="31" presetID="22" presetClass="entr" presetSubtype="4" fill="hold"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down)">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wipe(down)">
                                      <p:cBhvr>
                                        <p:cTn id="38" dur="500"/>
                                        <p:tgtEl>
                                          <p:spTgt spid="23"/>
                                        </p:tgtEl>
                                      </p:cBhvr>
                                    </p:animEffect>
                                  </p:childTnLst>
                                </p:cTn>
                              </p:par>
                              <p:par>
                                <p:cTn id="39" presetID="22" presetClass="entr" presetSubtype="4" fill="hold" nodeType="with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wipe(down)">
                                      <p:cBhvr>
                                        <p:cTn id="4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p:bldP spid="19" grpId="0"/>
      <p:bldP spid="21" grpId="0"/>
      <p:bldP spid="2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oy, doll&#10;&#10;Description automatically generated">
            <a:extLst>
              <a:ext uri="{FF2B5EF4-FFF2-40B4-BE49-F238E27FC236}">
                <a16:creationId xmlns:a16="http://schemas.microsoft.com/office/drawing/2014/main" id="{D3B32765-1917-49D4-972A-9529B991D4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27373" y="3886200"/>
            <a:ext cx="4178874" cy="2971800"/>
          </a:xfrm>
          <a:prstGeom prst="rect">
            <a:avLst/>
          </a:prstGeom>
        </p:spPr>
      </p:pic>
      <p:sp>
        <p:nvSpPr>
          <p:cNvPr id="4" name="Speech Bubble: Rectangle 3">
            <a:extLst>
              <a:ext uri="{FF2B5EF4-FFF2-40B4-BE49-F238E27FC236}">
                <a16:creationId xmlns:a16="http://schemas.microsoft.com/office/drawing/2014/main" id="{211FD21E-093B-4CA2-B437-4034FE8D35D2}"/>
              </a:ext>
            </a:extLst>
          </p:cNvPr>
          <p:cNvSpPr/>
          <p:nvPr/>
        </p:nvSpPr>
        <p:spPr>
          <a:xfrm>
            <a:off x="664263" y="308113"/>
            <a:ext cx="11080475" cy="2892287"/>
          </a:xfrm>
          <a:prstGeom prst="wedgeRectCallout">
            <a:avLst>
              <a:gd name="adj1" fmla="val -4164"/>
              <a:gd name="adj2" fmla="val 69916"/>
            </a:avLst>
          </a:prstGeom>
          <a:solidFill>
            <a:srgbClr val="CEF3F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i="1">
                <a:solidFill>
                  <a:srgbClr val="FF0000"/>
                </a:solidFill>
                <a:latin typeface="Times New Roman" panose="02020603050405020304" pitchFamily="18" charset="0"/>
                <a:cs typeface="Times New Roman" panose="02020603050405020304" pitchFamily="18" charset="0"/>
              </a:rPr>
              <a:t>Khi thấy các loại cây lạ:</a:t>
            </a:r>
          </a:p>
          <a:p>
            <a:r>
              <a:rPr lang="en-US" sz="3200">
                <a:solidFill>
                  <a:schemeClr val="tx1"/>
                </a:solidFill>
                <a:latin typeface="Times New Roman" panose="02020603050405020304" pitchFamily="18" charset="0"/>
                <a:cs typeface="Times New Roman" panose="02020603050405020304" pitchFamily="18" charset="0"/>
              </a:rPr>
              <a:t>- Không nên nếm, ngửi.</a:t>
            </a:r>
          </a:p>
          <a:p>
            <a:r>
              <a:rPr lang="en-US" sz="3200">
                <a:solidFill>
                  <a:schemeClr val="tx1"/>
                </a:solidFill>
                <a:latin typeface="Times New Roman" panose="02020603050405020304" pitchFamily="18" charset="0"/>
                <a:cs typeface="Times New Roman" panose="02020603050405020304" pitchFamily="18" charset="0"/>
              </a:rPr>
              <a:t>- Hỏi người lớn xem đó là cây gì? Có nguy hiểm hay không?</a:t>
            </a:r>
          </a:p>
          <a:p>
            <a:r>
              <a:rPr lang="en-US" sz="3200">
                <a:solidFill>
                  <a:srgbClr val="7030A0"/>
                </a:solidFill>
                <a:latin typeface="Times New Roman" panose="02020603050405020304" pitchFamily="18" charset="0"/>
                <a:cs typeface="Times New Roman" panose="02020603050405020304" pitchFamily="18" charset="0"/>
              </a:rPr>
              <a:t>- Nếu cây đó không nguy hiểm =&gt; có thể tiếp xúc với cây</a:t>
            </a:r>
          </a:p>
          <a:p>
            <a:r>
              <a:rPr lang="en-US" sz="3200">
                <a:solidFill>
                  <a:srgbClr val="FF0000"/>
                </a:solidFill>
                <a:latin typeface="Times New Roman" panose="02020603050405020304" pitchFamily="18" charset="0"/>
                <a:cs typeface="Times New Roman" panose="02020603050405020304" pitchFamily="18" charset="0"/>
              </a:rPr>
              <a:t>- Nếu cây đó không nguy hiểm =&gt; nên tránh xa và không tiếp xúc.</a:t>
            </a:r>
          </a:p>
        </p:txBody>
      </p:sp>
    </p:spTree>
    <p:extLst>
      <p:ext uri="{BB962C8B-B14F-4D97-AF65-F5344CB8AC3E}">
        <p14:creationId xmlns:p14="http://schemas.microsoft.com/office/powerpoint/2010/main" val="1944035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770F0AA-037B-44A7-87DD-8C92EFAA5093}"/>
              </a:ext>
            </a:extLst>
          </p:cNvPr>
          <p:cNvPicPr>
            <a:picLocks noChangeAspect="1"/>
          </p:cNvPicPr>
          <p:nvPr/>
        </p:nvPicPr>
        <p:blipFill>
          <a:blip r:embed="rId2"/>
          <a:stretch>
            <a:fillRect/>
          </a:stretch>
        </p:blipFill>
        <p:spPr>
          <a:xfrm>
            <a:off x="0" y="3581035"/>
            <a:ext cx="4361343" cy="3276965"/>
          </a:xfrm>
          <a:prstGeom prst="rect">
            <a:avLst/>
          </a:prstGeom>
        </p:spPr>
      </p:pic>
      <p:sp>
        <p:nvSpPr>
          <p:cNvPr id="4" name="Thought Bubble: Cloud 3">
            <a:extLst>
              <a:ext uri="{FF2B5EF4-FFF2-40B4-BE49-F238E27FC236}">
                <a16:creationId xmlns:a16="http://schemas.microsoft.com/office/drawing/2014/main" id="{FF667F13-0C6A-4F62-B38B-CCE41DC27F09}"/>
              </a:ext>
            </a:extLst>
          </p:cNvPr>
          <p:cNvSpPr/>
          <p:nvPr/>
        </p:nvSpPr>
        <p:spPr>
          <a:xfrm>
            <a:off x="3514726" y="83097"/>
            <a:ext cx="8543924" cy="4746078"/>
          </a:xfrm>
          <a:prstGeom prst="cloudCallout">
            <a:avLst>
              <a:gd name="adj1" fmla="val -44092"/>
              <a:gd name="adj2" fmla="val 45441"/>
            </a:avLst>
          </a:prstGeom>
          <a:solidFill>
            <a:srgbClr val="FEF3C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a:solidFill>
                  <a:srgbClr val="FF0000"/>
                </a:solidFill>
                <a:latin typeface="Times New Roman" panose="02020603050405020304" pitchFamily="18" charset="0"/>
                <a:cs typeface="Times New Roman" panose="02020603050405020304" pitchFamily="18" charset="0"/>
              </a:rPr>
              <a:t>Lưu ý:</a:t>
            </a:r>
          </a:p>
          <a:p>
            <a:r>
              <a:rPr lang="en-US" sz="3600">
                <a:solidFill>
                  <a:schemeClr val="tx1"/>
                </a:solidFill>
                <a:latin typeface="Times New Roman" panose="02020603050405020304" pitchFamily="18" charset="0"/>
                <a:cs typeface="Times New Roman" panose="02020603050405020304" pitchFamily="18" charset="0"/>
              </a:rPr>
              <a:t>- Sau khi tiếp xúc với cây, phải rửa tay sạch sẽ.</a:t>
            </a:r>
          </a:p>
          <a:p>
            <a:r>
              <a:rPr lang="en-US" sz="3600">
                <a:solidFill>
                  <a:schemeClr val="tx1"/>
                </a:solidFill>
                <a:latin typeface="Times New Roman" panose="02020603050405020304" pitchFamily="18" charset="0"/>
                <a:cs typeface="Times New Roman" panose="02020603050405020304" pitchFamily="18" charset="0"/>
              </a:rPr>
              <a:t>- Không nên tiếp xúc, nếm, ngửi các loài cây lạ.</a:t>
            </a:r>
          </a:p>
          <a:p>
            <a:pPr algn="ctr"/>
            <a:endParaRPr lang="en-US"/>
          </a:p>
        </p:txBody>
      </p:sp>
    </p:spTree>
    <p:extLst>
      <p:ext uri="{BB962C8B-B14F-4D97-AF65-F5344CB8AC3E}">
        <p14:creationId xmlns:p14="http://schemas.microsoft.com/office/powerpoint/2010/main" val="3843585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56AC5C1-E4DF-4AAE-A828-E1678181231B}"/>
              </a:ext>
            </a:extLst>
          </p:cNvPr>
          <p:cNvPicPr>
            <a:picLocks noChangeAspect="1"/>
          </p:cNvPicPr>
          <p:nvPr/>
        </p:nvPicPr>
        <p:blipFill>
          <a:blip r:embed="rId2"/>
          <a:stretch>
            <a:fillRect/>
          </a:stretch>
        </p:blipFill>
        <p:spPr>
          <a:xfrm>
            <a:off x="557048" y="0"/>
            <a:ext cx="11333136" cy="6858000"/>
          </a:xfrm>
          <a:prstGeom prst="rect">
            <a:avLst/>
          </a:prstGeom>
        </p:spPr>
      </p:pic>
    </p:spTree>
    <p:extLst>
      <p:ext uri="{BB962C8B-B14F-4D97-AF65-F5344CB8AC3E}">
        <p14:creationId xmlns:p14="http://schemas.microsoft.com/office/powerpoint/2010/main" val="12269493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BE1B91A-01E5-4637-B44D-EC7214604E5C}"/>
              </a:ext>
            </a:extLst>
          </p:cNvPr>
          <p:cNvPicPr>
            <a:picLocks noChangeAspect="1"/>
          </p:cNvPicPr>
          <p:nvPr/>
        </p:nvPicPr>
        <p:blipFill>
          <a:blip r:embed="rId2"/>
          <a:stretch>
            <a:fillRect/>
          </a:stretch>
        </p:blipFill>
        <p:spPr>
          <a:xfrm>
            <a:off x="-7502" y="788275"/>
            <a:ext cx="12199502" cy="4855779"/>
          </a:xfrm>
          <a:prstGeom prst="rect">
            <a:avLst/>
          </a:prstGeom>
        </p:spPr>
      </p:pic>
    </p:spTree>
    <p:extLst>
      <p:ext uri="{BB962C8B-B14F-4D97-AF65-F5344CB8AC3E}">
        <p14:creationId xmlns:p14="http://schemas.microsoft.com/office/powerpoint/2010/main" val="4048886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E8DC6FCD-811B-436E-9FEE-FC957486CD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FDA14CE2-0469-4E45-BA7A-ED86214625FA}"/>
              </a:ext>
            </a:extLst>
          </p:cNvPr>
          <p:cNvPicPr>
            <a:picLocks noChangeAspect="1"/>
          </p:cNvPicPr>
          <p:nvPr/>
        </p:nvPicPr>
        <p:blipFill rotWithShape="1">
          <a:blip r:embed="rId2"/>
          <a:srcRect t="10767" r="-2" b="12907"/>
          <a:stretch/>
        </p:blipFill>
        <p:spPr>
          <a:xfrm>
            <a:off x="198739" y="171717"/>
            <a:ext cx="5804105" cy="3167426"/>
          </a:xfrm>
          <a:prstGeom prst="rect">
            <a:avLst/>
          </a:prstGeom>
        </p:spPr>
      </p:pic>
      <p:pic>
        <p:nvPicPr>
          <p:cNvPr id="9" name="Picture 8">
            <a:extLst>
              <a:ext uri="{FF2B5EF4-FFF2-40B4-BE49-F238E27FC236}">
                <a16:creationId xmlns:a16="http://schemas.microsoft.com/office/drawing/2014/main" id="{701557E0-B8B4-4272-A9B2-767824502C9D}"/>
              </a:ext>
            </a:extLst>
          </p:cNvPr>
          <p:cNvPicPr>
            <a:picLocks noChangeAspect="1"/>
          </p:cNvPicPr>
          <p:nvPr/>
        </p:nvPicPr>
        <p:blipFill rotWithShape="1">
          <a:blip r:embed="rId3"/>
          <a:srcRect t="1302" r="2" b="20094"/>
          <a:stretch/>
        </p:blipFill>
        <p:spPr>
          <a:xfrm>
            <a:off x="6195373" y="171717"/>
            <a:ext cx="5797883" cy="3167426"/>
          </a:xfrm>
          <a:prstGeom prst="rect">
            <a:avLst/>
          </a:prstGeom>
        </p:spPr>
      </p:pic>
      <p:pic>
        <p:nvPicPr>
          <p:cNvPr id="5" name="Picture 4">
            <a:extLst>
              <a:ext uri="{FF2B5EF4-FFF2-40B4-BE49-F238E27FC236}">
                <a16:creationId xmlns:a16="http://schemas.microsoft.com/office/drawing/2014/main" id="{52F2EB62-803F-4D67-9DF0-3E715033B35C}"/>
              </a:ext>
            </a:extLst>
          </p:cNvPr>
          <p:cNvPicPr>
            <a:picLocks noChangeAspect="1"/>
          </p:cNvPicPr>
          <p:nvPr/>
        </p:nvPicPr>
        <p:blipFill rotWithShape="1">
          <a:blip r:embed="rId4"/>
          <a:srcRect t="6575" r="-2" b="22735"/>
          <a:stretch/>
        </p:blipFill>
        <p:spPr>
          <a:xfrm>
            <a:off x="198739" y="3510858"/>
            <a:ext cx="5804105" cy="2789948"/>
          </a:xfrm>
          <a:prstGeom prst="rect">
            <a:avLst/>
          </a:prstGeom>
        </p:spPr>
      </p:pic>
      <p:pic>
        <p:nvPicPr>
          <p:cNvPr id="7" name="Picture 6">
            <a:extLst>
              <a:ext uri="{FF2B5EF4-FFF2-40B4-BE49-F238E27FC236}">
                <a16:creationId xmlns:a16="http://schemas.microsoft.com/office/drawing/2014/main" id="{2D86531A-B1A2-4C4A-BC2F-1DA2F72281F0}"/>
              </a:ext>
            </a:extLst>
          </p:cNvPr>
          <p:cNvPicPr>
            <a:picLocks noChangeAspect="1"/>
          </p:cNvPicPr>
          <p:nvPr/>
        </p:nvPicPr>
        <p:blipFill rotWithShape="1">
          <a:blip r:embed="rId5"/>
          <a:srcRect t="26591" r="2" b="9250"/>
          <a:stretch/>
        </p:blipFill>
        <p:spPr>
          <a:xfrm>
            <a:off x="6195372" y="3510858"/>
            <a:ext cx="5797883" cy="2789948"/>
          </a:xfrm>
          <a:prstGeom prst="rect">
            <a:avLst/>
          </a:prstGeom>
        </p:spPr>
      </p:pic>
    </p:spTree>
    <p:extLst>
      <p:ext uri="{BB962C8B-B14F-4D97-AF65-F5344CB8AC3E}">
        <p14:creationId xmlns:p14="http://schemas.microsoft.com/office/powerpoint/2010/main" val="8215382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827632BC-6BAF-478A-BD45-86EA7CC2F232}"/>
              </a:ext>
            </a:extLst>
          </p:cNvPr>
          <p:cNvPicPr>
            <a:picLocks noChangeAspect="1"/>
          </p:cNvPicPr>
          <p:nvPr/>
        </p:nvPicPr>
        <p:blipFill>
          <a:blip r:embed="rId2"/>
          <a:stretch>
            <a:fillRect/>
          </a:stretch>
        </p:blipFill>
        <p:spPr>
          <a:xfrm>
            <a:off x="457200" y="722377"/>
            <a:ext cx="11277600" cy="5413246"/>
          </a:xfrm>
          <a:prstGeom prst="rect">
            <a:avLst/>
          </a:prstGeom>
        </p:spPr>
      </p:pic>
    </p:spTree>
    <p:extLst>
      <p:ext uri="{BB962C8B-B14F-4D97-AF65-F5344CB8AC3E}">
        <p14:creationId xmlns:p14="http://schemas.microsoft.com/office/powerpoint/2010/main" val="30085939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CBAF499-42F9-4DAE-814F-0F394ABB3007}"/>
              </a:ext>
            </a:extLst>
          </p:cNvPr>
          <p:cNvPicPr>
            <a:picLocks noChangeAspect="1"/>
          </p:cNvPicPr>
          <p:nvPr/>
        </p:nvPicPr>
        <p:blipFill>
          <a:blip r:embed="rId2"/>
          <a:stretch>
            <a:fillRect/>
          </a:stretch>
        </p:blipFill>
        <p:spPr>
          <a:xfrm>
            <a:off x="0" y="0"/>
            <a:ext cx="12192000" cy="5162047"/>
          </a:xfrm>
          <a:prstGeom prst="rect">
            <a:avLst/>
          </a:prstGeom>
        </p:spPr>
      </p:pic>
      <p:sp>
        <p:nvSpPr>
          <p:cNvPr id="6" name="TextBox 5">
            <a:extLst>
              <a:ext uri="{FF2B5EF4-FFF2-40B4-BE49-F238E27FC236}">
                <a16:creationId xmlns:a16="http://schemas.microsoft.com/office/drawing/2014/main" id="{831C364E-99DC-4A87-9154-550C62781EA2}"/>
              </a:ext>
            </a:extLst>
          </p:cNvPr>
          <p:cNvSpPr txBox="1"/>
          <p:nvPr/>
        </p:nvSpPr>
        <p:spPr>
          <a:xfrm>
            <a:off x="1219200" y="5415280"/>
            <a:ext cx="10464800" cy="1200329"/>
          </a:xfrm>
          <a:prstGeom prst="rect">
            <a:avLst/>
          </a:prstGeom>
          <a:noFill/>
        </p:spPr>
        <p:txBody>
          <a:bodyPr wrap="square" rtlCol="0">
            <a:spAutoFit/>
          </a:bodyPr>
          <a:lstStyle/>
          <a:p>
            <a:r>
              <a:rPr lang="en-US" sz="3600">
                <a:solidFill>
                  <a:srgbClr val="0070C0"/>
                </a:solidFill>
                <a:latin typeface="Times New Roman" panose="02020603050405020304" pitchFamily="18" charset="0"/>
                <a:cs typeface="Times New Roman" panose="02020603050405020304" pitchFamily="18" charset="0"/>
              </a:rPr>
              <a:t>- Bón phân, tưới nước để cho cây lớn lên và phát triển.</a:t>
            </a:r>
          </a:p>
          <a:p>
            <a:r>
              <a:rPr lang="en-US" sz="3600">
                <a:solidFill>
                  <a:srgbClr val="0070C0"/>
                </a:solidFill>
                <a:latin typeface="Times New Roman" panose="02020603050405020304" pitchFamily="18" charset="0"/>
                <a:cs typeface="Times New Roman" panose="02020603050405020304" pitchFamily="18" charset="0"/>
              </a:rPr>
              <a:t>- Làm hàng rào, bắt sâu, nhổ cỏ để bảo vệ cây.</a:t>
            </a:r>
          </a:p>
        </p:txBody>
      </p:sp>
    </p:spTree>
    <p:extLst>
      <p:ext uri="{BB962C8B-B14F-4D97-AF65-F5344CB8AC3E}">
        <p14:creationId xmlns:p14="http://schemas.microsoft.com/office/powerpoint/2010/main" val="35643694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A1137D7-D067-423F-A962-06FD2FD87DF9}"/>
              </a:ext>
            </a:extLst>
          </p:cNvPr>
          <p:cNvPicPr>
            <a:picLocks noChangeAspect="1"/>
          </p:cNvPicPr>
          <p:nvPr/>
        </p:nvPicPr>
        <p:blipFill>
          <a:blip r:embed="rId2"/>
          <a:stretch>
            <a:fillRect/>
          </a:stretch>
        </p:blipFill>
        <p:spPr>
          <a:xfrm>
            <a:off x="0" y="416560"/>
            <a:ext cx="12180087" cy="5648960"/>
          </a:xfrm>
          <a:prstGeom prst="rect">
            <a:avLst/>
          </a:prstGeom>
        </p:spPr>
      </p:pic>
      <p:cxnSp>
        <p:nvCxnSpPr>
          <p:cNvPr id="5" name="Straight Connector 4">
            <a:extLst>
              <a:ext uri="{FF2B5EF4-FFF2-40B4-BE49-F238E27FC236}">
                <a16:creationId xmlns:a16="http://schemas.microsoft.com/office/drawing/2014/main" id="{26672FD2-FC80-4F8F-9CD2-59B68D17A267}"/>
              </a:ext>
            </a:extLst>
          </p:cNvPr>
          <p:cNvCxnSpPr/>
          <p:nvPr/>
        </p:nvCxnSpPr>
        <p:spPr>
          <a:xfrm flipH="1">
            <a:off x="1341120" y="3962400"/>
            <a:ext cx="2489200" cy="60960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BE567087-C80F-47A0-9E57-0C72536E62A5}"/>
              </a:ext>
            </a:extLst>
          </p:cNvPr>
          <p:cNvCxnSpPr>
            <a:cxnSpLocks/>
          </p:cNvCxnSpPr>
          <p:nvPr/>
        </p:nvCxnSpPr>
        <p:spPr>
          <a:xfrm flipH="1">
            <a:off x="2714625" y="3962400"/>
            <a:ext cx="1115695" cy="60960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6CF703A-EA17-427E-8C32-EE86144602D5}"/>
              </a:ext>
            </a:extLst>
          </p:cNvPr>
          <p:cNvCxnSpPr>
            <a:cxnSpLocks/>
          </p:cNvCxnSpPr>
          <p:nvPr/>
        </p:nvCxnSpPr>
        <p:spPr>
          <a:xfrm>
            <a:off x="3762376" y="3962400"/>
            <a:ext cx="1638299" cy="60960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6C67B29-ABA2-476E-A54F-355B405A1138}"/>
              </a:ext>
            </a:extLst>
          </p:cNvPr>
          <p:cNvCxnSpPr>
            <a:cxnSpLocks/>
          </p:cNvCxnSpPr>
          <p:nvPr/>
        </p:nvCxnSpPr>
        <p:spPr>
          <a:xfrm>
            <a:off x="3990975" y="3962400"/>
            <a:ext cx="4370707" cy="60960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2E3E3B7-6C44-4CC4-B77D-D4E37DA842DD}"/>
              </a:ext>
            </a:extLst>
          </p:cNvPr>
          <p:cNvCxnSpPr>
            <a:cxnSpLocks/>
          </p:cNvCxnSpPr>
          <p:nvPr/>
        </p:nvCxnSpPr>
        <p:spPr>
          <a:xfrm flipH="1">
            <a:off x="3990976" y="3962400"/>
            <a:ext cx="3752849" cy="6096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4D5455F-5ABE-4537-A261-8AAE79FCBCD6}"/>
              </a:ext>
            </a:extLst>
          </p:cNvPr>
          <p:cNvCxnSpPr>
            <a:cxnSpLocks/>
          </p:cNvCxnSpPr>
          <p:nvPr/>
        </p:nvCxnSpPr>
        <p:spPr>
          <a:xfrm flipH="1">
            <a:off x="6943726" y="3962400"/>
            <a:ext cx="800099" cy="6096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537F5BE-21BB-4A13-80BA-4BE8ABF198D1}"/>
              </a:ext>
            </a:extLst>
          </p:cNvPr>
          <p:cNvCxnSpPr>
            <a:cxnSpLocks/>
          </p:cNvCxnSpPr>
          <p:nvPr/>
        </p:nvCxnSpPr>
        <p:spPr>
          <a:xfrm>
            <a:off x="7743825" y="3962400"/>
            <a:ext cx="1971675" cy="6096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32D2947-FAD7-495A-9FE8-BCA3B5617DD5}"/>
              </a:ext>
            </a:extLst>
          </p:cNvPr>
          <p:cNvCxnSpPr>
            <a:cxnSpLocks/>
          </p:cNvCxnSpPr>
          <p:nvPr/>
        </p:nvCxnSpPr>
        <p:spPr>
          <a:xfrm>
            <a:off x="7820025" y="3962400"/>
            <a:ext cx="3257550" cy="6096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0046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arn(inVertical)">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barn(inVertical)">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barn(inVertical)">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barn(inVertical)">
                                      <p:cBhvr>
                                        <p:cTn id="4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hild holding a flower&#10;&#10;Description automatically generated with low confidence">
            <a:extLst>
              <a:ext uri="{FF2B5EF4-FFF2-40B4-BE49-F238E27FC236}">
                <a16:creationId xmlns:a16="http://schemas.microsoft.com/office/drawing/2014/main" id="{DF9AE56A-D463-40D2-A647-9DBDBE707D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81500" y="2838450"/>
            <a:ext cx="3429000" cy="3429000"/>
          </a:xfrm>
          <a:prstGeom prst="rect">
            <a:avLst/>
          </a:prstGeom>
        </p:spPr>
      </p:pic>
      <p:pic>
        <p:nvPicPr>
          <p:cNvPr id="5" name="Picture 4" descr="A picture containing text&#10;&#10;Description automatically generated">
            <a:extLst>
              <a:ext uri="{FF2B5EF4-FFF2-40B4-BE49-F238E27FC236}">
                <a16:creationId xmlns:a16="http://schemas.microsoft.com/office/drawing/2014/main" id="{09BAF558-FA72-4823-9685-A508A15DC2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42725" y="1566825"/>
            <a:ext cx="3429000" cy="3429000"/>
          </a:xfrm>
          <a:prstGeom prst="rect">
            <a:avLst/>
          </a:prstGeom>
        </p:spPr>
      </p:pic>
      <p:pic>
        <p:nvPicPr>
          <p:cNvPr id="7" name="Picture 6" descr="A picture containing text&#10;&#10;Description automatically generated">
            <a:extLst>
              <a:ext uri="{FF2B5EF4-FFF2-40B4-BE49-F238E27FC236}">
                <a16:creationId xmlns:a16="http://schemas.microsoft.com/office/drawing/2014/main" id="{8DDBEB63-9460-4C0D-8918-7E8C018B14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0275" y="1566825"/>
            <a:ext cx="3429000" cy="3429000"/>
          </a:xfrm>
          <a:prstGeom prst="rect">
            <a:avLst/>
          </a:prstGeom>
        </p:spPr>
      </p:pic>
      <p:pic>
        <p:nvPicPr>
          <p:cNvPr id="9" name="Picture 8">
            <a:extLst>
              <a:ext uri="{FF2B5EF4-FFF2-40B4-BE49-F238E27FC236}">
                <a16:creationId xmlns:a16="http://schemas.microsoft.com/office/drawing/2014/main" id="{625F7303-FF20-4B03-BD8B-6CBD2762033D}"/>
              </a:ext>
            </a:extLst>
          </p:cNvPr>
          <p:cNvPicPr>
            <a:picLocks noChangeAspect="1"/>
          </p:cNvPicPr>
          <p:nvPr/>
        </p:nvPicPr>
        <p:blipFill>
          <a:blip r:embed="rId7"/>
          <a:stretch>
            <a:fillRect/>
          </a:stretch>
        </p:blipFill>
        <p:spPr>
          <a:xfrm>
            <a:off x="0" y="-1"/>
            <a:ext cx="1406488" cy="1457325"/>
          </a:xfrm>
          <a:prstGeom prst="rect">
            <a:avLst/>
          </a:prstGeom>
        </p:spPr>
      </p:pic>
      <p:sp>
        <p:nvSpPr>
          <p:cNvPr id="10" name="TextBox 9">
            <a:extLst>
              <a:ext uri="{FF2B5EF4-FFF2-40B4-BE49-F238E27FC236}">
                <a16:creationId xmlns:a16="http://schemas.microsoft.com/office/drawing/2014/main" id="{3EA8F480-7587-43B5-B509-3C71407DEBBE}"/>
              </a:ext>
            </a:extLst>
          </p:cNvPr>
          <p:cNvSpPr txBox="1"/>
          <p:nvPr/>
        </p:nvSpPr>
        <p:spPr>
          <a:xfrm>
            <a:off x="1662112" y="158172"/>
            <a:ext cx="8867775" cy="584775"/>
          </a:xfrm>
          <a:prstGeom prst="rect">
            <a:avLst/>
          </a:prstGeom>
          <a:noFill/>
        </p:spPr>
        <p:txBody>
          <a:bodyPr wrap="square" rtlCol="0">
            <a:spAutoFit/>
          </a:bodyPr>
          <a:lstStyle/>
          <a:p>
            <a:r>
              <a:rPr lang="en-US" sz="3200" b="1">
                <a:solidFill>
                  <a:srgbClr val="00B0F0"/>
                </a:solidFill>
                <a:latin typeface="Times New Roman" panose="02020603050405020304" pitchFamily="18" charset="0"/>
                <a:cs typeface="Times New Roman" panose="02020603050405020304" pitchFamily="18" charset="0"/>
              </a:rPr>
              <a:t>- Việc làm nào sau đây là nên, không nên?</a:t>
            </a:r>
          </a:p>
        </p:txBody>
      </p:sp>
      <p:pic>
        <p:nvPicPr>
          <p:cNvPr id="11" name="Picture 10" descr="A picture containing clipart&#10;&#10;Description automatically generated">
            <a:extLst>
              <a:ext uri="{FF2B5EF4-FFF2-40B4-BE49-F238E27FC236}">
                <a16:creationId xmlns:a16="http://schemas.microsoft.com/office/drawing/2014/main" id="{C50EC533-34EB-482A-A66A-F2BB09D85ED3}"/>
              </a:ext>
            </a:extLst>
          </p:cNvPr>
          <p:cNvPicPr>
            <a:picLocks noChangeAspect="1"/>
          </p:cNvPicPr>
          <p:nvPr/>
        </p:nvPicPr>
        <p:blipFill rotWithShape="1">
          <a:blip r:embed="rId8">
            <a:extLst>
              <a:ext uri="{28A0092B-C50C-407E-A947-70E740481C1C}">
                <a14:useLocalDpi xmlns:a14="http://schemas.microsoft.com/office/drawing/2010/main" val="0"/>
              </a:ext>
            </a:extLst>
          </a:blip>
          <a:srcRect l="21572" r="22143" b="4402"/>
          <a:stretch/>
        </p:blipFill>
        <p:spPr>
          <a:xfrm>
            <a:off x="220275" y="1457324"/>
            <a:ext cx="1040404" cy="1022047"/>
          </a:xfrm>
          <a:prstGeom prst="rect">
            <a:avLst/>
          </a:prstGeom>
        </p:spPr>
      </p:pic>
      <p:pic>
        <p:nvPicPr>
          <p:cNvPr id="12" name="Picture 11">
            <a:extLst>
              <a:ext uri="{FF2B5EF4-FFF2-40B4-BE49-F238E27FC236}">
                <a16:creationId xmlns:a16="http://schemas.microsoft.com/office/drawing/2014/main" id="{765020D5-585E-4C0B-9320-F122CDB1C372}"/>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0000" b="90000" l="10000" r="90000"/>
                    </a14:imgEffect>
                  </a14:imgLayer>
                </a14:imgProps>
              </a:ext>
            </a:extLst>
          </a:blip>
          <a:srcRect l="24281" t="5221" r="24044" b="9648"/>
          <a:stretch/>
        </p:blipFill>
        <p:spPr>
          <a:xfrm>
            <a:off x="7153691" y="2636267"/>
            <a:ext cx="817096" cy="792733"/>
          </a:xfrm>
          <a:prstGeom prst="rect">
            <a:avLst/>
          </a:prstGeom>
        </p:spPr>
      </p:pic>
      <p:pic>
        <p:nvPicPr>
          <p:cNvPr id="13" name="Picture 12">
            <a:extLst>
              <a:ext uri="{FF2B5EF4-FFF2-40B4-BE49-F238E27FC236}">
                <a16:creationId xmlns:a16="http://schemas.microsoft.com/office/drawing/2014/main" id="{514687A5-2E3E-4CBF-8735-38603305026E}"/>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0000" b="90000" l="10000" r="90000"/>
                    </a14:imgEffect>
                  </a14:imgLayer>
                </a14:imgProps>
              </a:ext>
            </a:extLst>
          </a:blip>
          <a:srcRect l="24281" t="5221" r="24044" b="9648"/>
          <a:stretch/>
        </p:blipFill>
        <p:spPr>
          <a:xfrm>
            <a:off x="8542725" y="1293240"/>
            <a:ext cx="817096" cy="792733"/>
          </a:xfrm>
          <a:prstGeom prst="rect">
            <a:avLst/>
          </a:prstGeom>
        </p:spPr>
      </p:pic>
      <p:sp>
        <p:nvSpPr>
          <p:cNvPr id="14" name="TextBox 13">
            <a:extLst>
              <a:ext uri="{FF2B5EF4-FFF2-40B4-BE49-F238E27FC236}">
                <a16:creationId xmlns:a16="http://schemas.microsoft.com/office/drawing/2014/main" id="{59171153-2723-4C28-827C-41AC2C7B12A9}"/>
              </a:ext>
            </a:extLst>
          </p:cNvPr>
          <p:cNvSpPr txBox="1"/>
          <p:nvPr/>
        </p:nvSpPr>
        <p:spPr>
          <a:xfrm>
            <a:off x="1662112" y="769684"/>
            <a:ext cx="10175392" cy="584775"/>
          </a:xfrm>
          <a:prstGeom prst="rect">
            <a:avLst/>
          </a:prstGeom>
          <a:noFill/>
        </p:spPr>
        <p:txBody>
          <a:bodyPr wrap="square" rtlCol="0">
            <a:spAutoFit/>
          </a:bodyPr>
          <a:lstStyle/>
          <a:p>
            <a:r>
              <a:rPr lang="en-US" sz="3200" b="1">
                <a:solidFill>
                  <a:srgbClr val="FFC000"/>
                </a:solidFill>
                <a:latin typeface="Times New Roman" panose="02020603050405020304" pitchFamily="18" charset="0"/>
                <a:cs typeface="Times New Roman" panose="02020603050405020304" pitchFamily="18" charset="0"/>
              </a:rPr>
              <a:t>- Kể những việc em đã làm để chăm sóc và bảo vệ cây.</a:t>
            </a:r>
          </a:p>
        </p:txBody>
      </p:sp>
    </p:spTree>
    <p:extLst>
      <p:ext uri="{BB962C8B-B14F-4D97-AF65-F5344CB8AC3E}">
        <p14:creationId xmlns:p14="http://schemas.microsoft.com/office/powerpoint/2010/main" val="3924198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22" presetClass="entr" presetSubtype="4"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par>
                                <p:cTn id="14" presetID="22" presetClass="entr" presetSubtype="4"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down)">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down)">
                                      <p:cBhvr>
                                        <p:cTn id="21" dur="500"/>
                                        <p:tgtEl>
                                          <p:spTgt spid="11"/>
                                        </p:tgtEl>
                                      </p:cBhvr>
                                    </p:animEffect>
                                  </p:childTnLst>
                                  <p:subTnLst>
                                    <p:audio>
                                      <p:cMediaNode>
                                        <p:cTn display="0" masterRel="sameClick">
                                          <p:stCondLst>
                                            <p:cond evt="begin" delay="0">
                                              <p:tn val="19"/>
                                            </p:cond>
                                          </p:stCondLst>
                                          <p:endCondLst>
                                            <p:cond evt="onStopAudio" delay="0">
                                              <p:tgtEl>
                                                <p:sldTgt/>
                                              </p:tgtEl>
                                            </p:cond>
                                          </p:endCondLst>
                                        </p:cTn>
                                        <p:tgtEl>
                                          <p:sndTgt r:embed="rId2" name="applause.wav"/>
                                        </p:tgtEl>
                                      </p:cMediaNode>
                                    </p:audio>
                                  </p:sub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down)">
                                      <p:cBhvr>
                                        <p:cTn id="26" dur="500"/>
                                        <p:tgtEl>
                                          <p:spTgt spid="12"/>
                                        </p:tgtEl>
                                      </p:cBhvr>
                                    </p:animEffect>
                                  </p:childTnLst>
                                  <p:subTnLst>
                                    <p:audio>
                                      <p:cMediaNode>
                                        <p:cTn display="0" masterRel="sameClick">
                                          <p:stCondLst>
                                            <p:cond evt="begin" delay="0">
                                              <p:tn val="24"/>
                                            </p:cond>
                                          </p:stCondLst>
                                          <p:endCondLst>
                                            <p:cond evt="onStopAudio" delay="0">
                                              <p:tgtEl>
                                                <p:sldTgt/>
                                              </p:tgtEl>
                                            </p:cond>
                                          </p:endCondLst>
                                        </p:cTn>
                                        <p:tgtEl>
                                          <p:sndTgt r:embed="rId3" name="coin.wav"/>
                                        </p:tgtEl>
                                      </p:cMediaNode>
                                    </p:audio>
                                  </p:sub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down)">
                                      <p:cBhvr>
                                        <p:cTn id="31" dur="500"/>
                                        <p:tgtEl>
                                          <p:spTgt spid="13"/>
                                        </p:tgtEl>
                                      </p:cBhvr>
                                    </p:animEffect>
                                  </p:childTnLst>
                                  <p:subTnLst>
                                    <p:audio>
                                      <p:cMediaNode>
                                        <p:cTn display="0" masterRel="sameClick">
                                          <p:stCondLst>
                                            <p:cond evt="begin" delay="0">
                                              <p:tn val="29"/>
                                            </p:cond>
                                          </p:stCondLst>
                                          <p:endCondLst>
                                            <p:cond evt="onStopAudio" delay="0">
                                              <p:tgtEl>
                                                <p:sldTgt/>
                                              </p:tgtEl>
                                            </p:cond>
                                          </p:endCondLst>
                                        </p:cTn>
                                        <p:tgtEl>
                                          <p:sndTgt r:embed="rId3" name="coin.wav"/>
                                        </p:tgtEl>
                                      </p:cMediaNode>
                                    </p:audio>
                                  </p:sub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wipe(down)">
                                      <p:cBhvr>
                                        <p:cTn id="3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B52BCB9-2F87-45AA-9768-F468D6A34DD6}"/>
              </a:ext>
            </a:extLst>
          </p:cNvPr>
          <p:cNvPicPr>
            <a:picLocks noChangeAspect="1"/>
          </p:cNvPicPr>
          <p:nvPr/>
        </p:nvPicPr>
        <p:blipFill>
          <a:blip r:embed="rId2"/>
          <a:stretch>
            <a:fillRect/>
          </a:stretch>
        </p:blipFill>
        <p:spPr>
          <a:xfrm>
            <a:off x="373117" y="0"/>
            <a:ext cx="11445766" cy="6871386"/>
          </a:xfrm>
          <a:prstGeom prst="rect">
            <a:avLst/>
          </a:prstGeom>
        </p:spPr>
      </p:pic>
    </p:spTree>
    <p:extLst>
      <p:ext uri="{BB962C8B-B14F-4D97-AF65-F5344CB8AC3E}">
        <p14:creationId xmlns:p14="http://schemas.microsoft.com/office/powerpoint/2010/main" val="3272187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205D939-00C4-4F2E-9797-3170DD040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9">
            <a:extLst>
              <a:ext uri="{FF2B5EF4-FFF2-40B4-BE49-F238E27FC236}">
                <a16:creationId xmlns:a16="http://schemas.microsoft.com/office/drawing/2014/main" id="{38EE4E44-1403-472B-8C01-D354CB8F5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E2E3C8E4-794A-44D3-A4B5-56B5F806BD6A}"/>
              </a:ext>
            </a:extLst>
          </p:cNvPr>
          <p:cNvPicPr>
            <a:picLocks noChangeAspect="1"/>
          </p:cNvPicPr>
          <p:nvPr/>
        </p:nvPicPr>
        <p:blipFill rotWithShape="1">
          <a:blip r:embed="rId2"/>
          <a:srcRect l="20546" r="16841" b="1"/>
          <a:stretch/>
        </p:blipFill>
        <p:spPr>
          <a:xfrm>
            <a:off x="6421035" y="643467"/>
            <a:ext cx="5129784" cy="5571066"/>
          </a:xfrm>
          <a:prstGeom prst="rect">
            <a:avLst/>
          </a:prstGeom>
        </p:spPr>
      </p:pic>
      <p:sp>
        <p:nvSpPr>
          <p:cNvPr id="12" name="Rectangle 11">
            <a:extLst>
              <a:ext uri="{FF2B5EF4-FFF2-40B4-BE49-F238E27FC236}">
                <a16:creationId xmlns:a16="http://schemas.microsoft.com/office/drawing/2014/main" id="{583CCE40-4C5F-42D3-86D9-7892AD1E9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5B2ED95D-F1EA-4ED4-A50B-0CC7319BAF1E}"/>
              </a:ext>
            </a:extLst>
          </p:cNvPr>
          <p:cNvPicPr>
            <a:picLocks noChangeAspect="1"/>
          </p:cNvPicPr>
          <p:nvPr/>
        </p:nvPicPr>
        <p:blipFill rotWithShape="1">
          <a:blip r:embed="rId3"/>
          <a:srcRect l="21217" r="9723" b="-1"/>
          <a:stretch/>
        </p:blipFill>
        <p:spPr>
          <a:xfrm>
            <a:off x="641180" y="643467"/>
            <a:ext cx="5129784" cy="5571066"/>
          </a:xfrm>
          <a:prstGeom prst="rect">
            <a:avLst/>
          </a:prstGeom>
        </p:spPr>
      </p:pic>
    </p:spTree>
    <p:extLst>
      <p:ext uri="{BB962C8B-B14F-4D97-AF65-F5344CB8AC3E}">
        <p14:creationId xmlns:p14="http://schemas.microsoft.com/office/powerpoint/2010/main" val="15530700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E4C86B0-1761-4F67-8CE2-8F16C16671D1}"/>
              </a:ext>
            </a:extLst>
          </p:cNvPr>
          <p:cNvPicPr>
            <a:picLocks noChangeAspect="1"/>
          </p:cNvPicPr>
          <p:nvPr/>
        </p:nvPicPr>
        <p:blipFill rotWithShape="1">
          <a:blip r:embed="rId2"/>
          <a:srcRect b="78802"/>
          <a:stretch/>
        </p:blipFill>
        <p:spPr>
          <a:xfrm>
            <a:off x="357351" y="30735"/>
            <a:ext cx="11477297" cy="1440714"/>
          </a:xfrm>
          <a:prstGeom prst="rect">
            <a:avLst/>
          </a:prstGeom>
        </p:spPr>
      </p:pic>
      <p:sp>
        <p:nvSpPr>
          <p:cNvPr id="4" name="TextBox 3">
            <a:extLst>
              <a:ext uri="{FF2B5EF4-FFF2-40B4-BE49-F238E27FC236}">
                <a16:creationId xmlns:a16="http://schemas.microsoft.com/office/drawing/2014/main" id="{B4009E54-89B0-497C-BBCA-8601109898E9}"/>
              </a:ext>
            </a:extLst>
          </p:cNvPr>
          <p:cNvSpPr txBox="1"/>
          <p:nvPr/>
        </p:nvSpPr>
        <p:spPr>
          <a:xfrm>
            <a:off x="865132" y="2307838"/>
            <a:ext cx="5644056" cy="3970318"/>
          </a:xfrm>
          <a:prstGeom prst="rect">
            <a:avLst/>
          </a:prstGeom>
          <a:noFill/>
        </p:spPr>
        <p:txBody>
          <a:bodyPr wrap="square" rtlCol="0">
            <a:spAutoFit/>
          </a:bodyPr>
          <a:lstStyle/>
          <a:p>
            <a:r>
              <a:rPr lang="en-US" sz="3600" b="1">
                <a:solidFill>
                  <a:srgbClr val="00B0F0"/>
                </a:solidFill>
                <a:latin typeface="Times New Roman" panose="02020603050405020304" pitchFamily="18" charset="0"/>
                <a:cs typeface="Times New Roman" panose="02020603050405020304" pitchFamily="18" charset="0"/>
              </a:rPr>
              <a:t>     Bạn gái lỡ tay chạm vào gai của hoa hồng làm tay của bạn bị đau.</a:t>
            </a:r>
          </a:p>
          <a:p>
            <a:r>
              <a:rPr lang="en-US" sz="3600" b="1">
                <a:solidFill>
                  <a:srgbClr val="FF0000"/>
                </a:solidFill>
                <a:latin typeface="Times New Roman" panose="02020603050405020304" pitchFamily="18" charset="0"/>
                <a:cs typeface="Times New Roman" panose="02020603050405020304" pitchFamily="18" charset="0"/>
              </a:rPr>
              <a:t>=&gt; Khi tiếp xúc với những cây có gai, cần cẩn thận, tránh gây tổn thương cho chính mình.</a:t>
            </a:r>
          </a:p>
        </p:txBody>
      </p:sp>
      <p:pic>
        <p:nvPicPr>
          <p:cNvPr id="5" name="Picture 4">
            <a:extLst>
              <a:ext uri="{FF2B5EF4-FFF2-40B4-BE49-F238E27FC236}">
                <a16:creationId xmlns:a16="http://schemas.microsoft.com/office/drawing/2014/main" id="{90EB7D0B-BF58-4AF0-9A4E-63B17B3CC636}"/>
              </a:ext>
            </a:extLst>
          </p:cNvPr>
          <p:cNvPicPr>
            <a:picLocks noChangeAspect="1"/>
          </p:cNvPicPr>
          <p:nvPr/>
        </p:nvPicPr>
        <p:blipFill rotWithShape="1">
          <a:blip r:embed="rId2"/>
          <a:srcRect l="5953" t="30785" r="55128" b="-452"/>
          <a:stretch/>
        </p:blipFill>
        <p:spPr>
          <a:xfrm>
            <a:off x="7197286" y="1553424"/>
            <a:ext cx="4782151" cy="5069078"/>
          </a:xfrm>
          <a:prstGeom prst="rect">
            <a:avLst/>
          </a:prstGeom>
        </p:spPr>
      </p:pic>
    </p:spTree>
    <p:extLst>
      <p:ext uri="{BB962C8B-B14F-4D97-AF65-F5344CB8AC3E}">
        <p14:creationId xmlns:p14="http://schemas.microsoft.com/office/powerpoint/2010/main" val="3380236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E4C86B0-1761-4F67-8CE2-8F16C16671D1}"/>
              </a:ext>
            </a:extLst>
          </p:cNvPr>
          <p:cNvPicPr>
            <a:picLocks noChangeAspect="1"/>
          </p:cNvPicPr>
          <p:nvPr/>
        </p:nvPicPr>
        <p:blipFill rotWithShape="1">
          <a:blip r:embed="rId2"/>
          <a:srcRect l="50000" t="21411"/>
          <a:stretch/>
        </p:blipFill>
        <p:spPr>
          <a:xfrm>
            <a:off x="5134631" y="193365"/>
            <a:ext cx="6952594" cy="6471269"/>
          </a:xfrm>
          <a:prstGeom prst="rect">
            <a:avLst/>
          </a:prstGeom>
        </p:spPr>
      </p:pic>
      <p:sp>
        <p:nvSpPr>
          <p:cNvPr id="5" name="TextBox 4">
            <a:extLst>
              <a:ext uri="{FF2B5EF4-FFF2-40B4-BE49-F238E27FC236}">
                <a16:creationId xmlns:a16="http://schemas.microsoft.com/office/drawing/2014/main" id="{28D4EAD6-9676-41F1-AF91-C0A22E06780C}"/>
              </a:ext>
            </a:extLst>
          </p:cNvPr>
          <p:cNvSpPr txBox="1"/>
          <p:nvPr/>
        </p:nvSpPr>
        <p:spPr>
          <a:xfrm>
            <a:off x="238125" y="1060063"/>
            <a:ext cx="5238750" cy="4524315"/>
          </a:xfrm>
          <a:prstGeom prst="rect">
            <a:avLst/>
          </a:prstGeom>
          <a:noFill/>
        </p:spPr>
        <p:txBody>
          <a:bodyPr wrap="square" rtlCol="0">
            <a:spAutoFit/>
          </a:bodyPr>
          <a:lstStyle/>
          <a:p>
            <a:r>
              <a:rPr lang="en-US" sz="3600" b="1">
                <a:solidFill>
                  <a:srgbClr val="00B0F0"/>
                </a:solidFill>
                <a:latin typeface="Times New Roman" panose="02020603050405020304" pitchFamily="18" charset="0"/>
                <a:cs typeface="Times New Roman" panose="02020603050405020304" pitchFamily="18" charset="0"/>
              </a:rPr>
              <a:t>     Bạn Nam đang định chạm tay vào gai của cây xương rồng, bạn Hoa đã ngăn bạn lại.</a:t>
            </a:r>
          </a:p>
          <a:p>
            <a:r>
              <a:rPr lang="en-US" sz="3600" b="1">
                <a:solidFill>
                  <a:srgbClr val="FF0000"/>
                </a:solidFill>
                <a:latin typeface="Times New Roman" panose="02020603050405020304" pitchFamily="18" charset="0"/>
                <a:cs typeface="Times New Roman" panose="02020603050405020304" pitchFamily="18" charset="0"/>
              </a:rPr>
              <a:t>=&gt; Không tiếp xúc với những cây có gai, có độc vì có thể gây nguy hiểm cho mình.</a:t>
            </a:r>
          </a:p>
        </p:txBody>
      </p:sp>
    </p:spTree>
    <p:extLst>
      <p:ext uri="{BB962C8B-B14F-4D97-AF65-F5344CB8AC3E}">
        <p14:creationId xmlns:p14="http://schemas.microsoft.com/office/powerpoint/2010/main" val="4114569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B9BD18-6F0D-47FF-B337-00210E038A39}"/>
              </a:ext>
            </a:extLst>
          </p:cNvPr>
          <p:cNvPicPr>
            <a:picLocks noChangeAspect="1"/>
          </p:cNvPicPr>
          <p:nvPr/>
        </p:nvPicPr>
        <p:blipFill>
          <a:blip r:embed="rId2"/>
          <a:stretch>
            <a:fillRect/>
          </a:stretch>
        </p:blipFill>
        <p:spPr>
          <a:xfrm>
            <a:off x="4743521" y="698638"/>
            <a:ext cx="7636088" cy="5751858"/>
          </a:xfrm>
          <a:prstGeom prst="rect">
            <a:avLst/>
          </a:prstGeom>
        </p:spPr>
      </p:pic>
      <p:sp>
        <p:nvSpPr>
          <p:cNvPr id="4" name="TextBox 3">
            <a:extLst>
              <a:ext uri="{FF2B5EF4-FFF2-40B4-BE49-F238E27FC236}">
                <a16:creationId xmlns:a16="http://schemas.microsoft.com/office/drawing/2014/main" id="{4C53EED8-F2BA-4192-BB90-A2543921EA63}"/>
              </a:ext>
            </a:extLst>
          </p:cNvPr>
          <p:cNvSpPr txBox="1"/>
          <p:nvPr/>
        </p:nvSpPr>
        <p:spPr>
          <a:xfrm>
            <a:off x="198369" y="698638"/>
            <a:ext cx="4741379" cy="5632311"/>
          </a:xfrm>
          <a:prstGeom prst="rect">
            <a:avLst/>
          </a:prstGeom>
          <a:noFill/>
        </p:spPr>
        <p:txBody>
          <a:bodyPr wrap="square" rtlCol="0">
            <a:spAutoFit/>
          </a:bodyPr>
          <a:lstStyle/>
          <a:p>
            <a:r>
              <a:rPr lang="en-US" sz="3600" b="1">
                <a:solidFill>
                  <a:srgbClr val="00B0F0"/>
                </a:solidFill>
                <a:latin typeface="Times New Roman" panose="02020603050405020304" pitchFamily="18" charset="0"/>
                <a:cs typeface="Times New Roman" panose="02020603050405020304" pitchFamily="18" charset="0"/>
              </a:rPr>
              <a:t>     Căn nhà có rất nhiều hoa và cây cảnh. Mỗi loài hoa có hương thơm khác nhau.</a:t>
            </a:r>
          </a:p>
          <a:p>
            <a:r>
              <a:rPr lang="en-US" sz="3600" b="1">
                <a:solidFill>
                  <a:srgbClr val="FF0000"/>
                </a:solidFill>
                <a:latin typeface="Times New Roman" panose="02020603050405020304" pitchFamily="18" charset="0"/>
                <a:cs typeface="Times New Roman" panose="02020603050405020304" pitchFamily="18" charset="0"/>
              </a:rPr>
              <a:t>=&gt; Không đưa quá nhiều hoa, cây cảnh vào phòng kín vì dễ gây khó thở do thiếu không khí, gây nguy hiểm cho chính mình.</a:t>
            </a:r>
          </a:p>
        </p:txBody>
      </p:sp>
    </p:spTree>
    <p:extLst>
      <p:ext uri="{BB962C8B-B14F-4D97-AF65-F5344CB8AC3E}">
        <p14:creationId xmlns:p14="http://schemas.microsoft.com/office/powerpoint/2010/main" val="1193090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TotalTime>
  <Words>364</Words>
  <Application>Microsoft Office PowerPoint</Application>
  <PresentationFormat>Widescreen</PresentationFormat>
  <Paragraphs>29</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phuonganhnguyen7040@gmail.com</dc:creator>
  <cp:lastModifiedBy>phuonganhnguyen7040@gmail.com</cp:lastModifiedBy>
  <cp:revision>4</cp:revision>
  <dcterms:created xsi:type="dcterms:W3CDTF">2022-01-16T01:42:00Z</dcterms:created>
  <dcterms:modified xsi:type="dcterms:W3CDTF">2022-01-16T02:46:52Z</dcterms:modified>
</cp:coreProperties>
</file>