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35"/>
  </p:notesMasterIdLst>
  <p:sldIdLst>
    <p:sldId id="265" r:id="rId2"/>
    <p:sldId id="266" r:id="rId3"/>
    <p:sldId id="257" r:id="rId4"/>
    <p:sldId id="262" r:id="rId5"/>
    <p:sldId id="270" r:id="rId6"/>
    <p:sldId id="271" r:id="rId7"/>
    <p:sldId id="272" r:id="rId8"/>
    <p:sldId id="258" r:id="rId9"/>
    <p:sldId id="303" r:id="rId10"/>
    <p:sldId id="264" r:id="rId11"/>
    <p:sldId id="259" r:id="rId12"/>
    <p:sldId id="275" r:id="rId13"/>
    <p:sldId id="278" r:id="rId14"/>
    <p:sldId id="279" r:id="rId15"/>
    <p:sldId id="304" r:id="rId16"/>
    <p:sldId id="277" r:id="rId17"/>
    <p:sldId id="290" r:id="rId18"/>
    <p:sldId id="291" r:id="rId19"/>
    <p:sldId id="281" r:id="rId20"/>
    <p:sldId id="282" r:id="rId21"/>
    <p:sldId id="283" r:id="rId22"/>
    <p:sldId id="284" r:id="rId23"/>
    <p:sldId id="285" r:id="rId24"/>
    <p:sldId id="286" r:id="rId25"/>
    <p:sldId id="305" r:id="rId26"/>
    <p:sldId id="306" r:id="rId27"/>
    <p:sldId id="289" r:id="rId28"/>
    <p:sldId id="292" r:id="rId29"/>
    <p:sldId id="296" r:id="rId30"/>
    <p:sldId id="297" r:id="rId31"/>
    <p:sldId id="307" r:id="rId32"/>
    <p:sldId id="301" r:id="rId33"/>
    <p:sldId id="30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81" d="100"/>
          <a:sy n="81" d="100"/>
        </p:scale>
        <p:origin x="29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19563-77CC-4CF6-8B13-033F876694B8}" type="datetimeFigureOut">
              <a:rPr lang="vi-VN" smtClean="0"/>
              <a:t>05/02/2022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A17EC-14E9-4227-8A24-0990EFB8E74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1883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A17EC-14E9-4227-8A24-0990EFB8E74C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5282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71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03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9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09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24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14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64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67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05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0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4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5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2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6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5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2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8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5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9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4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gif"/><Relationship Id="rId12" Type="http://schemas.openxmlformats.org/officeDocument/2006/relationships/image" Target="../media/image28.png"/><Relationship Id="rId2" Type="http://schemas.openxmlformats.org/officeDocument/2006/relationships/audio" Target="file:///C:\Users\admin\Desktop\H&#193;T%20M&#7850;U%20T&#7892;%20QU&#7888;C%20TA.mp3" TargetMode="External"/><Relationship Id="rId1" Type="http://schemas.openxmlformats.org/officeDocument/2006/relationships/audio" Target="file:///D:\tap%20dem.mp3" TargetMode="Externa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1.gif"/><Relationship Id="rId10" Type="http://schemas.openxmlformats.org/officeDocument/2006/relationships/image" Target="../media/image26.gif"/><Relationship Id="rId4" Type="http://schemas.openxmlformats.org/officeDocument/2006/relationships/audio" Target="../media/audio1.wav"/><Relationship Id="rId9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0700" y="533400"/>
            <a:ext cx="86106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4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VẬT VÀ ĐỘNG VẬT</a:t>
            </a:r>
            <a:endParaRPr lang="vi-VN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2133600"/>
            <a:ext cx="88011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17: Con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429000"/>
            <a:ext cx="91821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9800" cy="335280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886"/>
            <a:ext cx="6172200" cy="3341914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5458"/>
            <a:ext cx="6019800" cy="3472543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352800"/>
            <a:ext cx="61722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80067" y="152400"/>
            <a:ext cx="99531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14" y="1524000"/>
            <a:ext cx="9114972" cy="5334000"/>
          </a:xfrm>
          <a:prstGeom prst="rect">
            <a:avLst/>
          </a:prstGeom>
        </p:spPr>
      </p:pic>
      <p:pic>
        <p:nvPicPr>
          <p:cNvPr id="2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0067" y="627052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72" y="1295400"/>
            <a:ext cx="9173028" cy="5562600"/>
          </a:xfrm>
          <a:prstGeom prst="rect">
            <a:avLst/>
          </a:prstGeom>
        </p:spPr>
      </p:pic>
      <p:pic>
        <p:nvPicPr>
          <p:cNvPr id="2" name="Tieng-ga-gay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6248400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94972" y="152400"/>
            <a:ext cx="99531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200"/>
            <a:ext cx="9144000" cy="5638800"/>
          </a:xfrm>
          <a:prstGeom prst="rect">
            <a:avLst/>
          </a:prstGeom>
        </p:spPr>
      </p:pic>
      <p:pic>
        <p:nvPicPr>
          <p:cNvPr id="3" name="Bài 17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6248400"/>
            <a:ext cx="609600" cy="60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7800" y="152400"/>
            <a:ext cx="99531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9144000" cy="5715000"/>
          </a:xfrm>
          <a:prstGeom prst="rect">
            <a:avLst/>
          </a:prstGeom>
        </p:spPr>
      </p:pic>
      <p:pic>
        <p:nvPicPr>
          <p:cNvPr id="3" name="Tieng-cho-sua-www_tiengdong_com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3832" y="6248400"/>
            <a:ext cx="609600" cy="60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80067" y="152400"/>
            <a:ext cx="99531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066800" y="685800"/>
            <a:ext cx="9982200" cy="525780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4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015" y="-35169"/>
            <a:ext cx="12801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suongdongl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23813"/>
            <a:ext cx="11956903" cy="701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5" name="Group 10"/>
          <p:cNvGrpSpPr>
            <a:grpSpLocks/>
          </p:cNvGrpSpPr>
          <p:nvPr/>
        </p:nvGrpSpPr>
        <p:grpSpPr bwMode="auto">
          <a:xfrm>
            <a:off x="-11282" y="0"/>
            <a:ext cx="12203282" cy="7010400"/>
            <a:chOff x="0" y="-10"/>
            <a:chExt cx="5760" cy="4330"/>
          </a:xfrm>
        </p:grpSpPr>
        <p:pic>
          <p:nvPicPr>
            <p:cNvPr id="23568" name="Picture 11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9" name="Picture 12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0" name="Picture 13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1" name="Picture 14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39" name="WordArt 15" descr="catanim[1]"/>
          <p:cNvSpPr>
            <a:spLocks noChangeArrowheads="1" noChangeShapeType="1" noTextEdit="1"/>
          </p:cNvSpPr>
          <p:nvPr/>
        </p:nvSpPr>
        <p:spPr bwMode="auto">
          <a:xfrm rot="242481">
            <a:off x="1624014" y="1090613"/>
            <a:ext cx="8366125" cy="26289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0000"/>
              </a:contourClr>
            </a:sp3d>
          </a:bodyPr>
          <a:lstStyle/>
          <a:p>
            <a:pPr algn="ctr">
              <a:defRPr/>
            </a:pP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</a:p>
          <a:p>
            <a:pPr algn="ctr">
              <a:defRPr/>
            </a:pP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7" name="Picture 16" descr="th_5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0045">
            <a:off x="2057400" y="838200"/>
            <a:ext cx="34178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7" descr="th_5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113">
            <a:off x="6248400" y="1828800"/>
            <a:ext cx="34290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2" name="Picture 18" descr="1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01967">
            <a:off x="-1600200" y="3352801"/>
            <a:ext cx="893763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3" name="Picture 19" descr="8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228600"/>
            <a:ext cx="9128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4" name="Picture 20" descr="1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00" y="-233363"/>
            <a:ext cx="800100" cy="46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5" name="Picture 21" descr="1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0" y="762001"/>
            <a:ext cx="8001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76800"/>
            <a:ext cx="8001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64" name="Text Box 23"/>
          <p:cNvSpPr txBox="1">
            <a:spLocks noChangeArrowheads="1"/>
          </p:cNvSpPr>
          <p:nvPr/>
        </p:nvSpPr>
        <p:spPr bwMode="auto">
          <a:xfrm>
            <a:off x="4495800" y="3352801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52248" name="tap dem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198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ÁT MẪU TỔ QUỐC T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61579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3747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13172 C 0.01024 -0.13588 0.01875 -0.14283 0.02812 -0.14561 C 0.03507 -0.14769 0.04896 -0.15116 0.04896 -0.15093 C 0.05851 -0.15093 0.16128 -0.15024 0.19687 -0.14561 C 0.21753 -0.14306 0.23229 -0.12616 0.25104 -0.11783 C 0.26944 -0.10973 0.27934 -0.10857 0.30104 -0.10672 C 0.31892 -0.09885 0.3092 -0.10186 0.33021 -0.09838 C 0.35538 -0.08727 0.33003 -0.09746 0.35521 -0.09005 C 0.36667 -0.08658 0.35642 -0.08843 0.36771 -0.08172 C 0.37378 -0.07825 0.38003 -0.07547 0.38646 -0.07338 C 0.41215 -0.06482 0.43767 -0.05533 0.46354 -0.04838 C 0.48316 -0.03079 0.51805 -0.02616 0.54062 -0.02338 C 0.5658 -0.01667 0.59219 -0.0169 0.61771 -0.01505 C 0.6408 -0.01065 0.66319 -0.00649 0.68646 -0.00394 C 0.76632 -0.00556 0.78976 -0.0044 0.84896 -0.01227 C 0.86979 -0.01922 0.88767 -0.02362 0.90937 -0.02616 C 0.91823 -0.0301 0.93646 -0.0345 0.93646 -0.03426 C 0.9467 -0.04352 0.95 -0.06019 0.95729 -0.07338 C 0.9566 -0.08357 0.95937 -0.10533 0.95104 -0.11505 C 0.93281 -0.13635 0.88611 -0.14746 0.86354 -0.14838 C 0.82118 -0.15 0.77882 -0.15024 0.73646 -0.15116 C 0.71771 -0.1595 0.70278 -0.15556 0.68229 -0.15394 C 0.66024 -0.15672 0.6434 -0.16436 0.62187 -0.16783 C 0.59653 -0.17917 0.56719 -0.1794 0.54062 -0.1845 C 0.52569 -0.19121 0.51059 -0.19121 0.49479 -0.19283 C 0.47743 -0.19746 0.4625 -0.20163 0.44479 -0.20394 C 0.43038 -0.21667 0.43698 -0.21297 0.42604 -0.21783 C 0.42465 -0.22061 0.42292 -0.22315 0.42187 -0.22616 C 0.42014 -0.23149 0.41771 -0.24283 0.41771 -0.2426 C 0.41875 -0.25024 0.41788 -0.25973 0.42187 -0.26505 C 0.44635 -0.29769 0.5033 -0.28913 0.52812 -0.29005 C 0.53802 -0.29329 0.5467 -0.2963 0.55521 -0.30394 C 0.56476 -0.32315 0.56198 -0.31436 0.56562 -0.32894 C 0.56319 -0.3669 0.56354 -0.35116 0.56354 -0.37616 " pathEditMode="relative" rAng="0" ptsTypes="fffffffffffffffffffffffffffffffffA">
                                      <p:cBhvr>
                                        <p:cTn id="10" dur="2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17" y="-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0" presetClass="path" presetSubtype="0" repeatCount="5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17 0.00555 C 0.06997 0.00972 0.08316 0.01759 0.09792 0.025 C 0.10851 0.03032 0.11736 0.0331 0.12709 0.04166 C 0.13473 0.05717 0.14219 0.07291 0.15209 0.08611 C 0.154 0.09398 0.1599 0.10555 0.16459 0.11111 C 0.16841 0.1155 0.17361 0.11759 0.17709 0.12222 C 0.18177 0.12847 0.18455 0.13125 0.1875 0.13888 C 0.18855 0.14143 0.1882 0.1449 0.18959 0.14722 C 0.19115 0.14976 0.19393 0.15069 0.19584 0.15277 C 0.20782 0.16597 0.21771 0.17824 0.23334 0.18333 C 0.24045 0.18958 0.24584 0.19166 0.25417 0.19444 C 0.29011 0.22314 0.32414 0.22731 0.3625 0.24444 C 0.37101 0.24814 0.38056 0.24606 0.38959 0.24722 C 0.44393 0.25347 0.36927 0.24838 0.48125 0.25277 C 0.51632 0.26064 0.52118 0.26064 0.56459 0.25833 C 0.58855 0.24768 0.6125 0.24444 0.6375 0.23888 C 0.64167 0.23796 0.64584 0.23703 0.65 0.23611 C 0.65417 0.23518 0.6625 0.23333 0.6625 0.23333 C 0.69792 0.23425 0.73316 0.23425 0.76875 0.23611 C 0.78403 0.23703 0.81459 0.24166 0.81459 0.24166 C 0.82813 0.24768 0.83959 0.25046 0.85417 0.25277 C 0.87466 0.2618 0.89514 0.26689 0.91667 0.26944 C 0.93629 0.27824 0.9566 0.28032 0.97709 0.28333 C 1.12882 0.28101 1.12014 0.2831 1.21042 0.27222 C 1.21858 0.26851 1.22709 0.26666 1.23542 0.26388 C 1.24289 0.25717 1.23941 0.25972 1.24584 0.25555 " pathEditMode="relative" ptsTypes="fffffffffffffffffffffffffA">
                                      <p:cBhvr>
                                        <p:cTn id="13" dur="5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963 C -0.01614 0.02269 -0.03645 0.03426 -0.05 0.0463 C -0.05989 0.06597 -0.04705 0.04236 -0.0625 0.06296 C -0.07343 0.07755 -0.0783 0.0956 -0.09166 0.10741 C -0.09583 0.12431 -0.10086 0.13981 -0.10416 0.15741 C -0.10729 0.17407 -0.10677 0.19491 -0.1125 0.21019 C -0.1158 0.21921 -0.11753 0.22894 -0.12083 0.23796 C -0.12882 0.25903 -0.13593 0.28102 -0.14375 0.30185 C -0.15555 0.33333 -0.14114 0.29838 -0.15 0.32963 C -0.15277 0.33981 -0.15902 0.35 -0.16458 0.35741 C -0.16597 0.36296 -0.16632 0.36921 -0.16875 0.37407 C -0.17291 0.38241 -0.17882 0.38958 -0.18125 0.39907 C -0.18628 0.41921 -0.19514 0.43588 -0.20208 0.45463 C -0.20555 0.46412 -0.2059 0.47523 -0.20833 0.48519 C -0.21128 0.49722 -0.21406 0.50903 -0.21666 0.5213 C -0.21753 0.525 -0.21736 0.52917 -0.21875 0.53241 C -0.22014 0.53588 -0.22326 0.5375 -0.225 0.54074 C -0.23455 0.5588 -0.22309 0.54653 -0.23541 0.55741 C -0.24878 0.59329 -0.26632 0.62685 -0.28541 0.65741 C -0.28889 0.66296 -0.2927 0.66829 -0.29583 0.67407 C -0.30156 0.68495 -0.30173 0.69144 -0.31041 0.69907 C -0.32708 0.73241 -0.30139 0.68333 -0.32083 0.71296 C -0.32413 0.71806 -0.32448 0.72755 -0.32916 0.72963 C -0.33593 0.73264 -0.34097 0.73866 -0.34791 0.74074 C -0.36111 0.74491 -0.37448 0.74745 -0.3875 0.75185 C -0.40989 0.77176 -0.37586 0.74074 -0.4 0.76574 C -0.40885 0.775 -0.4177 0.78056 -0.42708 0.78796 C -0.43142 0.79144 -0.43472 0.79745 -0.43958 0.79907 C -0.45 0.80255 -0.46024 0.80671 -0.47083 0.81019 C -0.47361 0.81111 -0.47916 0.81296 -0.47916 0.81319 C -0.51979 0.81157 -0.55 0.81019 -0.5875 0.80463 C -0.61406 0.79282 -0.64062 0.78218 -0.66875 0.77685 C -0.68368 0.77014 -0.66788 0.77662 -0.69791 0.7713 C -0.70625 0.76991 -0.71458 0.76759 -0.72291 0.76574 C -0.72916 0.76435 -0.73541 0.76389 -0.74166 0.76296 C -0.77569 0.74792 -0.73298 0.76574 -0.76666 0.75463 C -0.77777 0.75093 -0.78663 0.74375 -0.79791 0.74074 C -0.80208 0.73704 -0.80573 0.73218 -0.81041 0.72963 C -0.81597 0.72662 -0.82187 0.72523 -0.82708 0.7213 C -0.83836 0.71296 -0.84357 0.70602 -0.85625 0.70185 C -0.8618 0.69074 -0.86649 0.68889 -0.875 0.68241 C -0.88194 0.67708 -0.89027 0.66759 -0.89583 0.66019 C -0.89757 0.65787 -0.89826 0.65417 -0.9 0.65185 C -0.90173 0.64954 -0.90434 0.64838 -0.90625 0.6463 C -0.91059 0.6419 -0.9151 0.63773 -0.91875 0.63241 C -0.92205 0.62755 -0.92291 0.61944 -0.92708 0.61574 C -0.93125 0.61204 -0.93663 0.60995 -0.93958 0.60463 C -0.94288 0.59884 -0.94739 0.58958 -0.95208 0.58519 C -0.95468 0.58287 -0.95781 0.58194 -0.96041 0.57963 C -0.97378 0.5669 -0.95885 0.57384 -0.975 0.56852 C -0.98055 0.56296 -0.9868 0.55833 -0.99166 0.55185 C -0.99375 0.54907 -0.99566 0.54583 -0.99791 0.54352 C -1.00191 0.53935 -1.01041 0.53241 -1.01041 0.53264 C -1.0118 0.52963 -1.0125 0.52593 -1.01458 0.52407 C -1.01823 0.52106 -1.02291 0.52037 -1.02708 0.51852 C -1.02951 0.51736 -1.0309 0.51412 -1.03333 0.51296 C -1.03732 0.51111 -1.04166 0.51111 -1.04583 0.51019 C -1.06041 0.49861 -1.07014 0.48218 -1.07916 0.46296 C -1.08437 0.45185 -1.08524 0.44537 -1.09375 0.43796 C -1.10052 0.41042 -1.08889 0.45255 -1.10208 0.4213 C -1.10416 0.4162 -1.10382 0.40949 -1.10625 0.40463 C -1.10764 0.40185 -1.10902 0.39907 -1.11041 0.3963 C -1.11267 0.38125 -1.1158 0.36667 -1.11875 0.35185 C -1.12031 0.34444 -1.12291 0.32963 -1.12291 0.32986 C -1.12708 0.2794 -1.12361 0.19606 -1.11041 0.14352 C -1.1092 0.12106 -1.10816 0.10347 -1.10416 0.08241 C -1.10347 0.04722 -1.1033 0.01227 -1.10208 -0.02315 C -1.10156 -0.03542 -1.09218 -0.05903 -1.08333 -0.06204 C -1.075 -0.06481 -1.06961 -0.0669 -1.0625 -0.07315 C -1.0033 -0.07176 -0.96614 -0.0706 -0.91458 -0.06481 C -0.90139 -0.06343 -0.88819 -0.06319 -0.875 -0.06204 C -0.85902 -0.06042 -0.82708 -0.05648 -0.82708 -0.05625 C -0.81909 -0.05301 -0.81423 -0.05231 -0.80833 -0.04537 C -0.80399 -0.04005 -0.79583 -0.02824 -0.79583 -0.02801 C -0.79444 -0.02315 -0.79305 -0.01713 -0.79166 -0.01204 C -0.79097 -0.00926 -0.78958 -0.0037 -0.78958 -0.00347 C -0.78889 0.00278 -0.78871 0.00949 -0.7875 0.01597 C -0.78663 0.01968 -0.7842 0.02315 -0.78333 0.02685 C -0.78211 0.0331 -0.78229 0.03981 -0.78125 0.0463 C -0.7809 0.04907 -0.77986 0.05185 -0.77916 0.05463 C -0.78107 0.13171 -0.78333 0.2081 -0.78541 0.28519 C -0.78576 0.30069 -0.78871 0.36181 -0.8 0.37685 C -0.80382 0.38194 -0.80989 0.38194 -0.81458 0.38519 C -0.81718 0.39537 -0.82048 0.40394 -0.825 0.41296 C -0.82569 0.41759 -0.82586 0.42245 -0.82708 0.42685 C -0.82795 0.43009 -0.83038 0.43194 -0.83125 0.43519 C -0.83246 0.43958 -0.83229 0.44444 -0.83333 0.44907 C -0.83437 0.45394 -0.83611 0.45833 -0.8375 0.46296 C -0.84392 0.56551 -0.83802 0.50116 -0.84375 0.54352 C -0.84444 0.54907 -0.84427 0.55509 -0.84583 0.56019 C -0.84774 0.56644 -0.8526 0.5706 -0.85416 0.57685 C -0.86163 0.60694 -0.86614 0.63727 -0.87083 0.66852 C -0.86996 0.69954 -0.87014 0.74792 -0.86458 0.78241 C -0.86302 0.79259 -0.85764 0.8037 -0.85416 0.81296 C -0.8434 0.84144 -0.8309 0.86968 -0.81041 0.88796 C -0.80104 0.90671 -0.81319 0.88426 -0.79583 0.90741 C -0.79409 0.90972 -0.7934 0.91343 -0.79166 0.91574 C -0.7835 0.92662 -0.7717 0.93472 -0.7625 0.94352 C -0.74913 0.95625 -0.76406 0.94931 -0.74791 0.95463 C -0.72222 0.97731 -0.69479 0.99097 -0.66458 0.99907 C -0.61111 0.99745 -0.58073 1.0 -0.53541 0.98796 C -0.52326 0.97986 -0.50989 0.97662 -0.49791 0.96852 C -0.49566 0.96713 -0.49392 0.96435 -0.49166 0.96296 C -0.48645 0.95995 -0.47274 0.95833 -0.46875 0.95741 C -0.46041 0.95532 -0.45191 0.95278 -0.44375 0.94907 C -0.43229 0.9338 -0.41527 0.93241 -0.4 0.92685 C -0.38732 0.92222 -0.37673 0.91273 -0.36458 0.90741 C -0.35764 0.89815 -0.34895 0.89213 -0.33958 0.88796 C -0.33125 0.87685 -0.32552 0.86505 -0.31458 0.86019 C -0.30711 0.85023 -0.29687 0.84491 -0.28958 0.83519 C -0.28333 0.82685 -0.28125 0.81944 -0.27291 0.81574 C -0.26093 0.7919 -0.27691 0.81991 -0.2625 0.80463 C -0.26059 0.80255 -0.26007 0.79861 -0.25833 0.7963 C -0.25347 0.78981 -0.25017 0.79005 -0.24375 0.78796 C -0.23038 0.77616 -0.23472 0.78148 -0.22916 0.77407 " pathEditMode="relative" rAng="0" ptsTypes="ffffffffffffffffffffffffffffffffffffffffffffffffffffffffffffffffffffffffffffffffffffffffffffffffffffffffffffffffffA">
                                      <p:cBhvr>
                                        <p:cTn id="15" dur="5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54" y="4338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55556E-6 C -0.01337 0.00231 -0.02483 0.00555 -0.0375 0.01111 C -0.04028 0.01388 -0.04358 0.01597 -0.04584 0.01944 C -0.04792 0.02268 -0.04844 0.02685 -0.05 0.03055 C -0.05591 0.04421 -0.06007 0.05902 -0.06667 0.07222 C -0.06893 0.08449 -0.07275 0.09606 -0.075 0.10833 C -0.0757 0.11203 -0.0757 0.1162 -0.07709 0.11944 C -0.07848 0.12291 -0.08125 0.12499 -0.08334 0.12777 C -0.08403 0.13333 -0.08403 0.13911 -0.08542 0.14444 C -0.08629 0.14768 -0.08854 0.14976 -0.08959 0.15277 C -0.09254 0.16064 -0.09601 0.16921 -0.09792 0.17777 C -0.09879 0.18148 -0.09879 0.18541 -0.1 0.18888 C -0.10226 0.1949 -0.10834 0.20555 -0.10834 0.20555 C -0.11146 0.22245 -0.11979 0.23564 -0.12709 0.24999 C -0.13056 0.25694 -0.13195 0.26527 -0.13542 0.27222 C -0.13681 0.27499 -0.13854 0.27754 -0.13959 0.28055 C -0.14132 0.28587 -0.14132 0.29236 -0.14375 0.29722 C -0.14514 0.29999 -0.14688 0.30254 -0.14792 0.30555 C -0.14896 0.3081 -0.14896 0.31134 -0.15 0.31388 C -0.15243 0.31967 -0.15677 0.3243 -0.15834 0.33055 C -0.1625 0.34699 -0.16233 0.35995 -0.17292 0.36944 C -0.1757 0.37499 -0.17969 0.37986 -0.18125 0.38611 C -0.18195 0.38888 -0.18212 0.39189 -0.18334 0.39444 C -0.1849 0.39768 -0.18785 0.39953 -0.18959 0.40277 C -0.19132 0.40624 -0.19202 0.41041 -0.19375 0.41388 C -0.19948 0.42476 -0.20035 0.41898 -0.20417 0.43055 C -0.21407 0.46041 -0.20313 0.4368 -0.2125 0.45555 C -0.21684 0.4787 -0.22813 0.49675 -0.2375 0.51666 C -0.24271 0.52777 -0.24358 0.53425 -0.25209 0.54166 C -0.26007 0.55763 -0.26702 0.578 -0.27917 0.58888 C -0.28334 0.60532 -0.29375 0.61574 -0.30417 0.62499 C -0.31094 0.63101 -0.3165 0.64074 -0.32292 0.64722 C -0.37309 0.69907 -0.41441 0.67893 -0.48559 0.68055 C -0.49167 0.68263 -0.49809 0.6831 -0.50417 0.68611 C -0.51563 0.69189 -0.5257 0.703 -0.5375 0.70833 C -0.55764 0.71736 -0.57917 0.71828 -0.6 0.72222 C -0.63403 0.72129 -0.66806 0.72152 -0.70209 0.71944 C -0.73264 0.71759 -0.76511 0.70624 -0.79167 0.68611 C -0.81285 0.67013 -0.829 0.64351 -0.85209 0.63333 C -0.8599 0.62546 -0.86407 0.61736 -0.87084 0.60833 C -0.87691 0.58425 -0.89566 0.57523 -0.90834 0.55833 C -0.91962 0.54328 -0.90886 0.54976 -0.92084 0.54444 C -0.92622 0.53379 -0.92969 0.52152 -0.93542 0.51111 C -0.94618 0.49189 -0.93785 0.51597 -0.94792 0.48888 C -0.94896 0.48634 -0.94879 0.4831 -0.95 0.48055 C -0.95365 0.47268 -0.95886 0.4662 -0.9625 0.45833 C -0.96459 0.4537 -0.96667 0.44907 -0.96875 0.44444 C -0.97205 0.42731 -0.97535 0.4074 -0.98125 0.39166 C -0.98629 0.35138 -0.98629 0.30902 -0.99375 0.26944 C -0.99584 0.24143 -1.00209 0.21643 -1.00625 0.18888 C -1.0092 0.09999 -1.01042 0.07407 -1.01042 -0.03612 C -1.01042 -0.07107 -1.01806 -0.15487 -0.99584 -0.19445 C -0.99427 -0.20093 -0.99358 -0.20741 -0.99167 -0.21366 C -0.9875 -0.22686 -0.97691 -0.23589 -0.97084 -0.24723 C -0.9625 -0.26297 -0.96302 -0.27107 -0.94792 -0.27778 C -0.93907 -0.28658 -0.92657 -0.29237 -0.91875 -0.30278 C -0.91042 -0.31389 -0.91528 -0.31019 -0.90417 -0.31389 C -0.83577 -0.31204 -0.77223 -0.30857 -0.70417 -0.31112 C -0.65851 -0.3213 -0.61077 -0.31181 -0.56459 -0.30834 C -0.55157 -0.30255 -0.56285 -0.30695 -0.53959 -0.30278 C -0.51459 -0.29839 -0.48976 -0.29214 -0.46476 -0.28889 C -0.45348 -0.28403 -0.44254 -0.27964 -0.43125 -0.27501 C -0.42153 -0.27084 -0.41216 -0.26389 -0.40209 -0.26112 C -0.39532 -0.25926 -0.3882 -0.25926 -0.38125 -0.25834 C -0.36754 -0.24005 -0.38177 -0.26089 -0.37084 -0.23889 C -0.36216 -0.2213 -0.34931 -0.2051 -0.33959 -0.18889 C -0.33143 -0.17501 -0.33854 -0.18195 -0.33334 -0.16945 C -0.33091 -0.16366 -0.325 -0.15278 -0.325 -0.15278 C -0.31736 -0.10163 -0.3217 -0.13589 -0.325 -0.02223 C -0.32622 0.02036 -0.34011 0.06365 -0.36459 0.09166 C -0.37327 0.10161 -0.38455 0.10786 -0.39375 0.11666 C -0.40834 0.13055 -0.41823 0.15046 -0.43334 0.16388 C -0.44236 0.18726 -0.46164 0.19907 -0.47726 0.21388 C -0.49358 0.22962 -0.50886 0.25161 -0.52709 0.26388 C -0.53282 0.27546 -0.54011 0.28171 -0.55 0.28611 C -0.55139 0.28888 -0.55209 0.29259 -0.55417 0.29444 C -0.5566 0.29652 -0.5599 0.29583 -0.5625 0.29722 C -0.56476 0.29861 -0.5665 0.30138 -0.56875 0.30277 C -0.57309 0.30555 -0.58143 0.30717 -0.58542 0.30833 C -0.59809 0.31689 -0.6033 0.31712 -0.61875 0.31944 C -0.68195 0.34745 -0.6165 0.31944 -0.80417 0.32499 C -0.81719 0.32546 -0.83525 0.33703 -0.84584 0.34722 C -0.84827 0.34953 -0.84948 0.3537 -0.85209 0.35555 C -0.85591 0.35833 -0.86094 0.35786 -0.86459 0.36111 C -0.87726 0.37245 -0.88733 0.37569 -0.90209 0.38055 C -0.90417 0.3824 -0.9066 0.38379 -0.90834 0.38611 C -0.91007 0.38842 -0.91059 0.39236 -0.9125 0.39444 C -0.92431 0.4081 -0.93889 0.41574 -0.95 0.43055 C -0.9507 0.43333 -0.95052 0.4368 -0.95209 0.43888 C -0.95556 0.44351 -0.96459 0.44999 -0.96459 0.44999 C -0.96979 0.46041 -0.96702 0.45601 -0.97292 0.46388 " pathEditMode="relative" ptsTypes="ffffffffffffffffffffffffffffffffffffffffffffffffffffffffffffffffffffffffffffffffffffffffffA">
                                      <p:cBhvr>
                                        <p:cTn id="17" dur="3000" fill="hold"/>
                                        <p:tgtEl>
                                          <p:spTgt spid="52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2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6856" fill="hold"/>
                                        <p:tgtEl>
                                          <p:spTgt spid="52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8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48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Text Box 23"/>
          <p:cNvSpPr txBox="1">
            <a:spLocks noChangeArrowheads="1"/>
          </p:cNvSpPr>
          <p:nvPr/>
        </p:nvSpPr>
        <p:spPr bwMode="auto">
          <a:xfrm>
            <a:off x="4495800" y="3352801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2" name="Chú Voi Con Ở Bản Đôn - Cao Lê Hà Trang  LalaTV -Nhạc Thiếu Nhi Hoạt Hình Chú voi con ở bản Đôn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057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9800" y="-152400"/>
            <a:ext cx="3886200" cy="151514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905000" y="326882"/>
            <a:ext cx="5029200" cy="9263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711574"/>
            <a:ext cx="11963400" cy="982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95600"/>
            <a:ext cx="5867400" cy="37941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95600"/>
            <a:ext cx="6096000" cy="379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1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3028" y="29028"/>
            <a:ext cx="72861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Một Con Vịt - Nhạc Thiếu Nhi - hoạt hình một con vịt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908259"/>
            <a:ext cx="11049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10606088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3400"/>
            <a:ext cx="105918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4800"/>
            <a:ext cx="11049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111252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00" y="141668"/>
            <a:ext cx="3546527" cy="2871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633" y="231147"/>
            <a:ext cx="3422968" cy="2969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70" y="3505199"/>
            <a:ext cx="3546527" cy="30249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78" y="3408366"/>
            <a:ext cx="3387189" cy="321866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836883" y="3252203"/>
            <a:ext cx="22098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646688" y="985208"/>
            <a:ext cx="1782497" cy="23842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895600" y="4618343"/>
            <a:ext cx="2174778" cy="103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533234" y="1143000"/>
            <a:ext cx="3220366" cy="22061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767128" y="4631738"/>
            <a:ext cx="2910272" cy="3859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204568" y="3793315"/>
            <a:ext cx="1562560" cy="5941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07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00" y="141668"/>
            <a:ext cx="3546527" cy="2871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78" y="253746"/>
            <a:ext cx="3422968" cy="2969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05200"/>
            <a:ext cx="3546527" cy="30249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78" y="3408366"/>
            <a:ext cx="3387189" cy="321866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836882" y="3252203"/>
            <a:ext cx="2478317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398481" y="1447800"/>
            <a:ext cx="3030704" cy="19216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590800" y="4618343"/>
            <a:ext cx="2479578" cy="6394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533234" y="1600873"/>
            <a:ext cx="3589658" cy="17482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743682" y="4653672"/>
            <a:ext cx="3163344" cy="8093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041540" y="3764683"/>
            <a:ext cx="2197460" cy="5941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6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75" y="271877"/>
            <a:ext cx="3546527" cy="29510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78" y="253746"/>
            <a:ext cx="3422968" cy="2969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8366"/>
            <a:ext cx="3608193" cy="31218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78" y="3408366"/>
            <a:ext cx="3387189" cy="321866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495800" y="3252203"/>
            <a:ext cx="3310671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866138" y="2223020"/>
            <a:ext cx="2370450" cy="14310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340563" y="4618344"/>
            <a:ext cx="2729815" cy="14776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533234" y="2391905"/>
            <a:ext cx="3829966" cy="9572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743682" y="4653673"/>
            <a:ext cx="3160108" cy="1442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807282" y="3654106"/>
            <a:ext cx="262604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CHUYỂN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87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602743" y="3962400"/>
            <a:ext cx="10972800" cy="243840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5" y="659813"/>
            <a:ext cx="2975675" cy="2964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659813"/>
            <a:ext cx="2812542" cy="29649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44" y="659813"/>
            <a:ext cx="2750055" cy="2964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659813"/>
            <a:ext cx="2878113" cy="296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54088"/>
            <a:ext cx="2743200" cy="2362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166" y="2743200"/>
            <a:ext cx="2463034" cy="23996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166" y="2405844"/>
            <a:ext cx="2767832" cy="236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64" y="2455891"/>
            <a:ext cx="2767836" cy="23447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0184" y="5640048"/>
            <a:ext cx="1905000" cy="304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529723" y="5648363"/>
            <a:ext cx="2151089" cy="592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01469" y="5558765"/>
            <a:ext cx="2317226" cy="717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59581" y="5493393"/>
            <a:ext cx="1905001" cy="717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46738" y="474027"/>
            <a:ext cx="9906000" cy="9263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2200" y="28810"/>
            <a:ext cx="3886200" cy="151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8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633092" y="5237667"/>
            <a:ext cx="2166343" cy="914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3945191" y="5237667"/>
            <a:ext cx="2269025" cy="914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7721917" y="5237667"/>
            <a:ext cx="2092297" cy="914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990600"/>
            <a:ext cx="2971799" cy="34870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946" y="1143000"/>
            <a:ext cx="2659854" cy="33346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1066799"/>
            <a:ext cx="2750344" cy="3334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1143000"/>
            <a:ext cx="2667000" cy="333463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1547446" y="4530217"/>
            <a:ext cx="4026" cy="7099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257800" y="4401430"/>
            <a:ext cx="0" cy="8362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620000" y="4509319"/>
            <a:ext cx="814227" cy="7283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8915402" y="4401430"/>
            <a:ext cx="1127412" cy="8362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4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58" y="3400421"/>
            <a:ext cx="66684" cy="57158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268678"/>
            <a:ext cx="12039600" cy="1894122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11582400" cy="4589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53028" y="0"/>
            <a:ext cx="71337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ôm bơi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7800" y="0"/>
            <a:ext cx="975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9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85"/>
            <a:ext cx="10363200" cy="6477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82200" y="838200"/>
            <a:ext cx="1828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roup 3"/>
          <p:cNvGrpSpPr/>
          <p:nvPr/>
        </p:nvGrpSpPr>
        <p:grpSpPr>
          <a:xfrm rot="10800000">
            <a:off x="3170116" y="-198086"/>
            <a:ext cx="309530" cy="1820482"/>
            <a:chOff x="4980416" y="5037518"/>
            <a:chExt cx="412706" cy="1820482"/>
          </a:xfrm>
        </p:grpSpPr>
        <p:sp>
          <p:nvSpPr>
            <p:cNvPr id="368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4"/>
          <p:cNvGrpSpPr/>
          <p:nvPr/>
        </p:nvGrpSpPr>
        <p:grpSpPr>
          <a:xfrm rot="10800000">
            <a:off x="2778281" y="-198086"/>
            <a:ext cx="309530" cy="2155512"/>
            <a:chOff x="5502862" y="5355294"/>
            <a:chExt cx="412706" cy="1502706"/>
          </a:xfrm>
        </p:grpSpPr>
        <p:sp>
          <p:nvSpPr>
            <p:cNvPr id="380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7"/>
          <p:cNvGrpSpPr/>
          <p:nvPr/>
        </p:nvGrpSpPr>
        <p:grpSpPr>
          <a:xfrm rot="10800000">
            <a:off x="1689628" y="-198086"/>
            <a:ext cx="305490" cy="1502706"/>
            <a:chOff x="6959786" y="5355294"/>
            <a:chExt cx="407320" cy="1502706"/>
          </a:xfrm>
        </p:grpSpPr>
        <p:sp>
          <p:nvSpPr>
            <p:cNvPr id="392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5"/>
          <p:cNvGrpSpPr/>
          <p:nvPr/>
        </p:nvGrpSpPr>
        <p:grpSpPr>
          <a:xfrm rot="10800000">
            <a:off x="2406140" y="-195393"/>
            <a:ext cx="302964" cy="2588666"/>
            <a:chOff x="6007804" y="4266641"/>
            <a:chExt cx="403952" cy="2588666"/>
          </a:xfrm>
        </p:grpSpPr>
        <p:sp>
          <p:nvSpPr>
            <p:cNvPr id="404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6"/>
          <p:cNvGrpSpPr/>
          <p:nvPr/>
        </p:nvGrpSpPr>
        <p:grpSpPr>
          <a:xfrm rot="10800000">
            <a:off x="2047632" y="-195393"/>
            <a:ext cx="307004" cy="3142082"/>
            <a:chOff x="6480429" y="3713225"/>
            <a:chExt cx="409339" cy="3142082"/>
          </a:xfrm>
        </p:grpSpPr>
        <p:sp>
          <p:nvSpPr>
            <p:cNvPr id="416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9" name="Group 3"/>
          <p:cNvGrpSpPr/>
          <p:nvPr/>
        </p:nvGrpSpPr>
        <p:grpSpPr>
          <a:xfrm rot="10800000">
            <a:off x="4893103" y="-207511"/>
            <a:ext cx="309530" cy="1820482"/>
            <a:chOff x="4980416" y="5037518"/>
            <a:chExt cx="412706" cy="1820482"/>
          </a:xfrm>
        </p:grpSpPr>
        <p:sp>
          <p:nvSpPr>
            <p:cNvPr id="478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7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8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0" name="Group 4"/>
          <p:cNvGrpSpPr/>
          <p:nvPr/>
        </p:nvGrpSpPr>
        <p:grpSpPr>
          <a:xfrm rot="10800000">
            <a:off x="4452658" y="-198086"/>
            <a:ext cx="309530" cy="1502706"/>
            <a:chOff x="5502862" y="5355294"/>
            <a:chExt cx="412706" cy="1502706"/>
          </a:xfrm>
        </p:grpSpPr>
        <p:sp>
          <p:nvSpPr>
            <p:cNvPr id="467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5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6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1" name="Group 7"/>
          <p:cNvGrpSpPr/>
          <p:nvPr/>
        </p:nvGrpSpPr>
        <p:grpSpPr>
          <a:xfrm rot="10800000">
            <a:off x="3561446" y="-207437"/>
            <a:ext cx="305490" cy="2013200"/>
            <a:chOff x="6959786" y="5355294"/>
            <a:chExt cx="407320" cy="1502706"/>
          </a:xfrm>
        </p:grpSpPr>
        <p:sp>
          <p:nvSpPr>
            <p:cNvPr id="456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4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2" name="Group 5"/>
          <p:cNvGrpSpPr/>
          <p:nvPr/>
        </p:nvGrpSpPr>
        <p:grpSpPr>
          <a:xfrm rot="10800000">
            <a:off x="3984845" y="-204744"/>
            <a:ext cx="302964" cy="2167807"/>
            <a:chOff x="6007804" y="4266641"/>
            <a:chExt cx="403952" cy="2588666"/>
          </a:xfrm>
        </p:grpSpPr>
        <p:sp>
          <p:nvSpPr>
            <p:cNvPr id="445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2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3" name="Group 6"/>
          <p:cNvGrpSpPr/>
          <p:nvPr/>
        </p:nvGrpSpPr>
        <p:grpSpPr>
          <a:xfrm rot="10800000">
            <a:off x="10063219" y="-232268"/>
            <a:ext cx="307004" cy="3142082"/>
            <a:chOff x="6480429" y="3713225"/>
            <a:chExt cx="409339" cy="3142082"/>
          </a:xfrm>
        </p:grpSpPr>
        <p:sp>
          <p:nvSpPr>
            <p:cNvPr id="434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9" name="Group 5"/>
          <p:cNvGrpSpPr/>
          <p:nvPr/>
        </p:nvGrpSpPr>
        <p:grpSpPr>
          <a:xfrm rot="10800000">
            <a:off x="5302178" y="-204818"/>
            <a:ext cx="302964" cy="2167807"/>
            <a:chOff x="6007804" y="4266641"/>
            <a:chExt cx="403952" cy="2588666"/>
          </a:xfrm>
        </p:grpSpPr>
        <p:sp>
          <p:nvSpPr>
            <p:cNvPr id="49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1" name="Group 3"/>
          <p:cNvGrpSpPr/>
          <p:nvPr/>
        </p:nvGrpSpPr>
        <p:grpSpPr>
          <a:xfrm rot="10800000">
            <a:off x="7913930" y="-245273"/>
            <a:ext cx="309530" cy="1820482"/>
            <a:chOff x="4980416" y="5037518"/>
            <a:chExt cx="412706" cy="1820482"/>
          </a:xfrm>
        </p:grpSpPr>
        <p:sp>
          <p:nvSpPr>
            <p:cNvPr id="502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1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3" name="Group 4"/>
          <p:cNvGrpSpPr/>
          <p:nvPr/>
        </p:nvGrpSpPr>
        <p:grpSpPr>
          <a:xfrm rot="10800000">
            <a:off x="7522096" y="-245273"/>
            <a:ext cx="309530" cy="2155512"/>
            <a:chOff x="5502862" y="5355294"/>
            <a:chExt cx="412706" cy="1502706"/>
          </a:xfrm>
        </p:grpSpPr>
        <p:sp>
          <p:nvSpPr>
            <p:cNvPr id="514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6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7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8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9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0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1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3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4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5" name="Group 3"/>
          <p:cNvGrpSpPr/>
          <p:nvPr/>
        </p:nvGrpSpPr>
        <p:grpSpPr>
          <a:xfrm rot="10800000">
            <a:off x="9636917" y="-254699"/>
            <a:ext cx="309530" cy="2460133"/>
            <a:chOff x="4980416" y="5037518"/>
            <a:chExt cx="412706" cy="1820482"/>
          </a:xfrm>
        </p:grpSpPr>
        <p:sp>
          <p:nvSpPr>
            <p:cNvPr id="526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7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8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9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0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1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3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4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5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6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7" name="Group 4"/>
          <p:cNvGrpSpPr/>
          <p:nvPr/>
        </p:nvGrpSpPr>
        <p:grpSpPr>
          <a:xfrm rot="10800000">
            <a:off x="9196473" y="-245273"/>
            <a:ext cx="309530" cy="2631814"/>
            <a:chOff x="5502862" y="5355294"/>
            <a:chExt cx="412706" cy="1502706"/>
          </a:xfrm>
        </p:grpSpPr>
        <p:sp>
          <p:nvSpPr>
            <p:cNvPr id="538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9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0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1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3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4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5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6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7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8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9" name="Group 7"/>
          <p:cNvGrpSpPr/>
          <p:nvPr/>
        </p:nvGrpSpPr>
        <p:grpSpPr>
          <a:xfrm rot="10800000">
            <a:off x="8305260" y="-254624"/>
            <a:ext cx="305490" cy="2013200"/>
            <a:chOff x="6959786" y="5355294"/>
            <a:chExt cx="407320" cy="1502706"/>
          </a:xfrm>
        </p:grpSpPr>
        <p:sp>
          <p:nvSpPr>
            <p:cNvPr id="550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1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2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4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5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6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7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8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9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0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1" name="Group 5"/>
          <p:cNvGrpSpPr/>
          <p:nvPr/>
        </p:nvGrpSpPr>
        <p:grpSpPr>
          <a:xfrm rot="10800000">
            <a:off x="8728659" y="-251932"/>
            <a:ext cx="302964" cy="2106477"/>
            <a:chOff x="6007804" y="4266641"/>
            <a:chExt cx="403952" cy="2588666"/>
          </a:xfrm>
        </p:grpSpPr>
        <p:sp>
          <p:nvSpPr>
            <p:cNvPr id="562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5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6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7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8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9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0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1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2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3" name="Group 6"/>
          <p:cNvGrpSpPr/>
          <p:nvPr/>
        </p:nvGrpSpPr>
        <p:grpSpPr>
          <a:xfrm rot="10800000">
            <a:off x="7060805" y="-225682"/>
            <a:ext cx="307004" cy="2412631"/>
            <a:chOff x="6480429" y="3713225"/>
            <a:chExt cx="409339" cy="3142082"/>
          </a:xfrm>
        </p:grpSpPr>
        <p:sp>
          <p:nvSpPr>
            <p:cNvPr id="574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5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6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7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8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9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0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1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3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5" name="Group 4"/>
          <p:cNvGrpSpPr/>
          <p:nvPr/>
        </p:nvGrpSpPr>
        <p:grpSpPr>
          <a:xfrm rot="10800000">
            <a:off x="6608622" y="-218284"/>
            <a:ext cx="309530" cy="1502706"/>
            <a:chOff x="5502862" y="5355294"/>
            <a:chExt cx="412706" cy="1502706"/>
          </a:xfrm>
        </p:grpSpPr>
        <p:sp>
          <p:nvSpPr>
            <p:cNvPr id="586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7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8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9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0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1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2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3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4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5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6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7" name="Group 7"/>
          <p:cNvGrpSpPr/>
          <p:nvPr/>
        </p:nvGrpSpPr>
        <p:grpSpPr>
          <a:xfrm rot="10800000">
            <a:off x="5723864" y="-228050"/>
            <a:ext cx="305490" cy="2013200"/>
            <a:chOff x="6959786" y="5355294"/>
            <a:chExt cx="407320" cy="1502706"/>
          </a:xfrm>
        </p:grpSpPr>
        <p:sp>
          <p:nvSpPr>
            <p:cNvPr id="598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9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0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1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2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5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6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7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8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9" name="Group 5"/>
          <p:cNvGrpSpPr/>
          <p:nvPr/>
        </p:nvGrpSpPr>
        <p:grpSpPr>
          <a:xfrm rot="10800000">
            <a:off x="6147263" y="-225357"/>
            <a:ext cx="302964" cy="2167807"/>
            <a:chOff x="6007804" y="4266641"/>
            <a:chExt cx="403952" cy="2588666"/>
          </a:xfrm>
        </p:grpSpPr>
        <p:sp>
          <p:nvSpPr>
            <p:cNvPr id="61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Oval 2"/>
          <p:cNvSpPr/>
          <p:nvPr/>
        </p:nvSpPr>
        <p:spPr>
          <a:xfrm>
            <a:off x="1324142" y="2533050"/>
            <a:ext cx="9259952" cy="1445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Những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bộ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phận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chính</a:t>
            </a:r>
            <a:r>
              <a:rPr lang="en-US" sz="4800" b="1" dirty="0">
                <a:solidFill>
                  <a:schemeClr val="tx1"/>
                </a:solidFill>
              </a:rPr>
              <a:t> ở </a:t>
            </a:r>
            <a:r>
              <a:rPr lang="en-US" sz="4800" b="1" dirty="0" err="1">
                <a:solidFill>
                  <a:schemeClr val="tx1"/>
                </a:solidFill>
              </a:rPr>
              <a:t>mỗi</a:t>
            </a:r>
            <a:r>
              <a:rPr lang="en-US" sz="4800" b="1" dirty="0">
                <a:solidFill>
                  <a:schemeClr val="tx1"/>
                </a:solidFill>
              </a:rPr>
              <a:t> con </a:t>
            </a:r>
            <a:r>
              <a:rPr lang="en-US" sz="4800" b="1" dirty="0" err="1">
                <a:solidFill>
                  <a:schemeClr val="tx1"/>
                </a:solidFill>
              </a:rPr>
              <a:t>vật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là</a:t>
            </a:r>
            <a:r>
              <a:rPr lang="en-US" sz="48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" name="Oval 1"/>
          <p:cNvSpPr/>
          <p:nvPr/>
        </p:nvSpPr>
        <p:spPr>
          <a:xfrm>
            <a:off x="390284" y="4775610"/>
            <a:ext cx="2966284" cy="16836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" name="Oval 255"/>
          <p:cNvSpPr/>
          <p:nvPr/>
        </p:nvSpPr>
        <p:spPr>
          <a:xfrm>
            <a:off x="4287809" y="4943108"/>
            <a:ext cx="3079999" cy="176514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7756390" y="4657282"/>
            <a:ext cx="3978410" cy="182099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 QUAN DI CHUYỂN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279399" y="3824487"/>
            <a:ext cx="808412" cy="1008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256" idx="0"/>
          </p:cNvCxnSpPr>
          <p:nvPr/>
        </p:nvCxnSpPr>
        <p:spPr>
          <a:xfrm>
            <a:off x="5787992" y="3983310"/>
            <a:ext cx="39817" cy="9597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398927" y="3824487"/>
            <a:ext cx="974834" cy="8552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Flowchart: Alternate Process 272"/>
          <p:cNvSpPr/>
          <p:nvPr/>
        </p:nvSpPr>
        <p:spPr>
          <a:xfrm>
            <a:off x="104774" y="2006583"/>
            <a:ext cx="1821656" cy="81057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uận</a:t>
            </a:r>
            <a:endParaRPr lang="en-US" sz="32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29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6" grpId="0" animBg="1"/>
      <p:bldP spid="257" grpId="0" animBg="1"/>
      <p:bldP spid="27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Drawing , Cute cartoon kids frame, children transparent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50">
                        <a14:foregroundMark x1="38250" y1="71556" x2="38250" y2="71556"/>
                        <a14:foregroundMark x1="14625" y1="40966" x2="14625" y2="40966"/>
                        <a14:foregroundMark x1="11750" y1="96780" x2="11750" y2="96780"/>
                        <a14:foregroundMark x1="10500" y1="86225" x2="10500" y2="86225"/>
                        <a14:foregroundMark x1="78625" y1="47406" x2="78625" y2="47406"/>
                        <a14:foregroundMark x1="78500" y1="48479" x2="37875" y2="71020"/>
                        <a14:foregroundMark x1="37500" y1="71556" x2="14000" y2="40250"/>
                        <a14:foregroundMark x1="14375" y1="40429" x2="78625" y2="47048"/>
                        <a14:foregroundMark x1="46875" y1="44365" x2="38375" y2="70304"/>
                        <a14:foregroundMark x1="38250" y1="71735" x2="11875" y2="95886"/>
                        <a14:foregroundMark x1="10875" y1="85331" x2="11500" y2="95886"/>
                        <a14:foregroundMark x1="12250" y1="91413" x2="12250" y2="91413"/>
                        <a14:foregroundMark x1="14000" y1="42039" x2="10500" y2="89267"/>
                        <a14:foregroundMark x1="24875" y1="56172" x2="12250" y2="89982"/>
                        <a14:foregroundMark x1="96250" y1="96422" x2="96250" y2="96422"/>
                        <a14:foregroundMark x1="79000" y1="47585" x2="96500" y2="95886"/>
                        <a14:foregroundMark x1="32750" y1="94454" x2="32750" y2="94454"/>
                        <a14:foregroundMark x1="12875" y1="96422" x2="33125" y2="94275"/>
                        <a14:foregroundMark x1="33000" y1="93560" x2="88000" y2="72272"/>
                        <a14:foregroundMark x1="60250" y1="83184" x2="96125" y2="95886"/>
                        <a14:foregroundMark x1="95125" y1="44544" x2="95125" y2="44544"/>
                        <a14:foregroundMark x1="35375" y1="95528" x2="35375" y2="95528"/>
                        <a14:foregroundMark x1="33125" y1="93918" x2="35875" y2="94812"/>
                        <a14:foregroundMark x1="34750" y1="94812" x2="35500" y2="95349"/>
                        <a14:foregroundMark x1="35500" y1="95886" x2="81750" y2="99463"/>
                        <a14:foregroundMark x1="87750" y1="72630" x2="95500" y2="43292"/>
                        <a14:foregroundMark x1="96250" y1="96780" x2="97500" y2="53488"/>
                        <a14:foregroundMark x1="58875" y1="97317" x2="59375" y2="93023"/>
                        <a14:foregroundMark x1="98375" y1="50447" x2="98375" y2="50447"/>
                        <a14:foregroundMark x1="17500" y1="98927" x2="17500" y2="98927"/>
                        <a14:foregroundMark x1="12250" y1="96959" x2="16875" y2="98927"/>
                        <a14:foregroundMark x1="12125" y1="97496" x2="14250" y2="97496"/>
                        <a14:foregroundMark x1="14375" y1="98927" x2="17500" y2="99463"/>
                        <a14:backgroundMark x1="42875" y1="98390" x2="42875" y2="98390"/>
                        <a14:backgroundMark x1="54625" y1="98927" x2="54625" y2="98927"/>
                        <a14:backgroundMark x1="42875" y1="98390" x2="55250" y2="99106"/>
                        <a14:backgroundMark x1="54625" y1="98569" x2="70375" y2="99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" y="0"/>
            <a:ext cx="11495650" cy="668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57400" y="3962400"/>
            <a:ext cx="8686800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Các</a:t>
            </a:r>
            <a:r>
              <a:rPr 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con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hãy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khám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phá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thêm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về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một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số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con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vật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khác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nữa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nhé</a:t>
            </a:r>
            <a:r>
              <a:rPr 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2080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9600"/>
            <a:ext cx="10363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85800"/>
            <a:ext cx="105156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33400"/>
            <a:ext cx="9829800" cy="5562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33400"/>
            <a:ext cx="96774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40328" y="2608962"/>
          <a:ext cx="9127672" cy="4147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9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09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09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09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409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09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89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6933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vi-VN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9333">
                <a:tc>
                  <a:txBody>
                    <a:bodyPr/>
                    <a:lstStyle/>
                    <a:p>
                      <a:pPr algn="di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3753">
                <a:tc>
                  <a:txBody>
                    <a:bodyPr/>
                    <a:lstStyle/>
                    <a:p>
                      <a:pPr algn="di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9333">
                <a:tc>
                  <a:txBody>
                    <a:bodyPr/>
                    <a:lstStyle/>
                    <a:p>
                      <a:pPr algn="di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9333">
                <a:tc>
                  <a:txBody>
                    <a:bodyPr/>
                    <a:lstStyle/>
                    <a:p>
                      <a:pPr algn="di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688774" y="1632852"/>
            <a:ext cx="713377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 PHIẾU QUAN SÁT CON VẬT</a:t>
            </a:r>
          </a:p>
          <a:p>
            <a:pPr algn="ctr"/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2688774" y="4419602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9000" y="4423231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92962" y="4406882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32260" y="4426860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88774" y="5236030"/>
            <a:ext cx="1121226" cy="7511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09971" y="5207003"/>
            <a:ext cx="1121226" cy="8309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60226" y="5236030"/>
            <a:ext cx="1121226" cy="7511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532260" y="5265058"/>
            <a:ext cx="1121226" cy="7511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88774" y="6005288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39000" y="6019800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74739" y="6019800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32260" y="6019800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67514" y="4412346"/>
            <a:ext cx="1121226" cy="7511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67514" y="5239660"/>
            <a:ext cx="1121226" cy="7511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67514" y="6019800"/>
            <a:ext cx="1121226" cy="73660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03288" y="3632204"/>
            <a:ext cx="1121226" cy="765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967514" y="3628572"/>
            <a:ext cx="1121226" cy="783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68026" y="3617690"/>
            <a:ext cx="1121226" cy="7801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389254" y="3628571"/>
            <a:ext cx="1121226" cy="783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539506" y="3646718"/>
            <a:ext cx="1121226" cy="765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4516"/>
            <a:ext cx="1371600" cy="1211940"/>
          </a:xfrm>
          <a:prstGeom prst="rect">
            <a:avLst/>
          </a:prstGeom>
        </p:spPr>
      </p:pic>
      <p:pic>
        <p:nvPicPr>
          <p:cNvPr id="44" name="Picture 43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073" y="25946"/>
            <a:ext cx="1369659" cy="1221010"/>
          </a:xfrm>
          <a:prstGeom prst="rect">
            <a:avLst/>
          </a:prstGeom>
        </p:spPr>
      </p:pic>
      <p:pic>
        <p:nvPicPr>
          <p:cNvPr id="45" name="Picture 4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18" y="11431"/>
            <a:ext cx="1356532" cy="1235525"/>
          </a:xfrm>
          <a:prstGeom prst="rect">
            <a:avLst/>
          </a:prstGeom>
        </p:spPr>
      </p:pic>
      <p:pic>
        <p:nvPicPr>
          <p:cNvPr id="46" name="Picture 4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38" y="0"/>
            <a:ext cx="1371228" cy="122282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76200" y="326013"/>
            <a:ext cx="587051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8" grpId="0" animBg="1"/>
      <p:bldP spid="34" grpId="0" animBg="1"/>
      <p:bldP spid="37" grpId="0" animBg="1"/>
      <p:bldP spid="39" grpId="0" animBg="1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-128221"/>
            <a:ext cx="3733800" cy="69627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293787"/>
            <a:ext cx="533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0" y="750987"/>
            <a:ext cx="1828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53600" y="3048000"/>
            <a:ext cx="2057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82908" y="5345013"/>
            <a:ext cx="1828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5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300</Words>
  <Application>Microsoft Office PowerPoint</Application>
  <PresentationFormat>Widescreen</PresentationFormat>
  <Paragraphs>83</Paragraphs>
  <Slides>33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AutoBVT</cp:lastModifiedBy>
  <cp:revision>72</cp:revision>
  <dcterms:created xsi:type="dcterms:W3CDTF">2006-08-16T00:00:00Z</dcterms:created>
  <dcterms:modified xsi:type="dcterms:W3CDTF">2022-02-05T16:37:20Z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332B30557BED48398BC65A5626213F7D</vt:lpwstr>
  </property>
  <property fmtid="{D5CDD505-2E9C-101B-9397-08002B2CF9AE}" pid="3" name="KSOProductBuildVer">
    <vt:lpwstr>1033-11.2.0.10351</vt:lpwstr>
  </property>
</Properties>
</file>