
<file path=[Content_Types].xml><?xml version="1.0" encoding="utf-8"?>
<Types xmlns="http://schemas.openxmlformats.org/package/2006/content-types">
  <Default Extension="jfif" ContentType="image/j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8" r:id="rId11"/>
    <p:sldId id="277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6" r:id="rId20"/>
    <p:sldId id="273" r:id="rId21"/>
    <p:sldId id="274" r:id="rId22"/>
    <p:sldId id="27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82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81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50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30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131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225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3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878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933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920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22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089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f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1E4A3C-5C92-4761-87CE-436F6CB419DD}" type="datetimeFigureOut">
              <a:rPr lang="en-US" smtClean="0"/>
              <a:t>18/9/2021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4CF94-8844-4022-9819-6C07EC84B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944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2" descr="Picture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4"/>
          <p:cNvSpPr>
            <a:spLocks noChangeArrowheads="1"/>
          </p:cNvSpPr>
          <p:nvPr/>
        </p:nvSpPr>
        <p:spPr bwMode="auto">
          <a:xfrm>
            <a:off x="1423987" y="609600"/>
            <a:ext cx="8566149" cy="1295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rgbClr val="F3F7A7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sz="5400" dirty="0" err="1" smtClean="0">
                <a:solidFill>
                  <a:srgbClr val="0000FF"/>
                </a:solidFill>
              </a:rPr>
              <a:t>Tự</a:t>
            </a:r>
            <a:r>
              <a:rPr lang="en-US" sz="5400" dirty="0" smtClean="0">
                <a:solidFill>
                  <a:srgbClr val="0000FF"/>
                </a:solidFill>
              </a:rPr>
              <a:t> </a:t>
            </a:r>
            <a:r>
              <a:rPr lang="en-US" sz="5400" dirty="0" err="1" smtClean="0">
                <a:solidFill>
                  <a:srgbClr val="0000FF"/>
                </a:solidFill>
              </a:rPr>
              <a:t>nhiên</a:t>
            </a:r>
            <a:r>
              <a:rPr lang="en-US" sz="5400" dirty="0" smtClean="0">
                <a:solidFill>
                  <a:srgbClr val="0000FF"/>
                </a:solidFill>
              </a:rPr>
              <a:t> </a:t>
            </a:r>
            <a:r>
              <a:rPr lang="en-US" sz="5400" dirty="0" err="1" smtClean="0">
                <a:solidFill>
                  <a:srgbClr val="0000FF"/>
                </a:solidFill>
              </a:rPr>
              <a:t>và</a:t>
            </a:r>
            <a:r>
              <a:rPr lang="en-US" sz="5400" dirty="0" smtClean="0">
                <a:solidFill>
                  <a:srgbClr val="0000FF"/>
                </a:solidFill>
              </a:rPr>
              <a:t> </a:t>
            </a:r>
            <a:r>
              <a:rPr lang="en-US" sz="5400" dirty="0" err="1" smtClean="0">
                <a:solidFill>
                  <a:srgbClr val="0000FF"/>
                </a:solidFill>
              </a:rPr>
              <a:t>xã</a:t>
            </a:r>
            <a:r>
              <a:rPr lang="en-US" sz="5400" dirty="0" smtClean="0">
                <a:solidFill>
                  <a:srgbClr val="0000FF"/>
                </a:solidFill>
              </a:rPr>
              <a:t> </a:t>
            </a:r>
            <a:r>
              <a:rPr lang="en-US" sz="5400" dirty="0" err="1" smtClean="0">
                <a:solidFill>
                  <a:srgbClr val="0000FF"/>
                </a:solidFill>
              </a:rPr>
              <a:t>hội</a:t>
            </a:r>
            <a:endParaRPr lang="en-US" sz="5400" dirty="0">
              <a:solidFill>
                <a:srgbClr val="0000FF"/>
              </a:solidFill>
            </a:endParaRPr>
          </a:p>
        </p:txBody>
      </p:sp>
      <p:sp>
        <p:nvSpPr>
          <p:cNvPr id="7" name="WordArt 6"/>
          <p:cNvSpPr>
            <a:spLocks noChangeArrowheads="1" noChangeShapeType="1" noTextEdit="1"/>
          </p:cNvSpPr>
          <p:nvPr/>
        </p:nvSpPr>
        <p:spPr bwMode="auto">
          <a:xfrm>
            <a:off x="3848100" y="3959225"/>
            <a:ext cx="2235200" cy="533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 dirty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SGK/ </a:t>
            </a:r>
            <a:r>
              <a:rPr lang="en-US" sz="36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10</a:t>
            </a:r>
            <a:endParaRPr lang="en-US" sz="3600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  <p:sp>
        <p:nvSpPr>
          <p:cNvPr id="8" name="WordArt 7"/>
          <p:cNvSpPr>
            <a:spLocks noChangeArrowheads="1" noChangeShapeType="1" noTextEdit="1"/>
          </p:cNvSpPr>
          <p:nvPr/>
        </p:nvSpPr>
        <p:spPr bwMode="auto">
          <a:xfrm>
            <a:off x="914400" y="2133600"/>
            <a:ext cx="10160000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 dirty="0" err="1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Bài</a:t>
            </a:r>
            <a:r>
              <a:rPr lang="en-US" sz="3600" kern="10" dirty="0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 2: </a:t>
            </a:r>
            <a:r>
              <a:rPr lang="en-US" sz="3600" kern="10" dirty="0" err="1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Ngôi</a:t>
            </a:r>
            <a:r>
              <a:rPr lang="en-US" sz="3600" kern="10" dirty="0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 </a:t>
            </a:r>
            <a:r>
              <a:rPr lang="en-US" sz="3600" kern="10" dirty="0" err="1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nhà</a:t>
            </a:r>
            <a:r>
              <a:rPr lang="en-US" sz="3600" kern="10" dirty="0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 </a:t>
            </a:r>
            <a:r>
              <a:rPr lang="en-US" sz="3600" kern="10" dirty="0" err="1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của</a:t>
            </a:r>
            <a:r>
              <a:rPr lang="en-US" sz="3600" kern="10" dirty="0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 </a:t>
            </a:r>
            <a:r>
              <a:rPr lang="en-US" sz="3600" kern="10" dirty="0" err="1" smtClean="0">
                <a:ln w="9525">
                  <a:solidFill>
                    <a:srgbClr val="FF33CC"/>
                  </a:solidFill>
                  <a:round/>
                  <a:headEnd/>
                  <a:tailEnd/>
                </a:ln>
                <a:solidFill>
                  <a:srgbClr val="FF33CC"/>
                </a:solidFill>
                <a:latin typeface="Arial"/>
                <a:cs typeface="Arial"/>
              </a:rPr>
              <a:t>em</a:t>
            </a:r>
            <a:endParaRPr lang="en-US" sz="3600" kern="10" dirty="0">
              <a:ln w="9525">
                <a:solidFill>
                  <a:srgbClr val="FF33CC"/>
                </a:solidFill>
                <a:round/>
                <a:headEnd/>
                <a:tailEnd/>
              </a:ln>
              <a:solidFill>
                <a:srgbClr val="FF33CC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235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32397" y="1391991"/>
            <a:ext cx="87630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Hoạt</a:t>
            </a:r>
            <a:r>
              <a:rPr lang="en-US" sz="4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4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1: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sát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vẽ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trả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lời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endParaRPr lang="en-US" sz="4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Nhà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bạn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Minh ở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đâu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</a:p>
          <a:p>
            <a:pPr marL="285750" indent="-285750">
              <a:buFontTx/>
              <a:buChar char="-"/>
            </a:pP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xung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05880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0" y="0"/>
            <a:ext cx="12192000" cy="6858000"/>
            <a:chOff x="304800" y="609600"/>
            <a:chExt cx="8624455" cy="44958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6364"/>
            <a:stretch/>
          </p:blipFill>
          <p:spPr>
            <a:xfrm>
              <a:off x="304800" y="609600"/>
              <a:ext cx="4329545" cy="449580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6970"/>
            <a:stretch/>
          </p:blipFill>
          <p:spPr>
            <a:xfrm>
              <a:off x="4572000" y="609600"/>
              <a:ext cx="4357255" cy="44958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9549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61269" y="1060938"/>
            <a:ext cx="902559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Hoạt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2: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Thảo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luận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nhóm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đôi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nêu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nội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dung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từng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tranh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93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6" t="67677" r="6996" b="16162"/>
          <a:stretch/>
        </p:blipFill>
        <p:spPr>
          <a:xfrm>
            <a:off x="228600" y="228600"/>
            <a:ext cx="11963400" cy="652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855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24" t="68081" r="8990" b="14344"/>
          <a:stretch/>
        </p:blipFill>
        <p:spPr>
          <a:xfrm>
            <a:off x="430440" y="192259"/>
            <a:ext cx="11062864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75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4283" y="304545"/>
            <a:ext cx="5701054" cy="51837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Box 2"/>
          <p:cNvSpPr txBox="1"/>
          <p:nvPr/>
        </p:nvSpPr>
        <p:spPr>
          <a:xfrm>
            <a:off x="1458350" y="5958585"/>
            <a:ext cx="2645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Nhà</a:t>
            </a:r>
            <a:r>
              <a:rPr lang="en-US" sz="3200" dirty="0" smtClean="0"/>
              <a:t> </a:t>
            </a:r>
            <a:r>
              <a:rPr lang="en-US" sz="3200" dirty="0" err="1" smtClean="0"/>
              <a:t>chung</a:t>
            </a:r>
            <a:r>
              <a:rPr lang="en-US" sz="3200" dirty="0" smtClean="0"/>
              <a:t> </a:t>
            </a:r>
            <a:r>
              <a:rPr lang="en-US" sz="3200" dirty="0" err="1" smtClean="0"/>
              <a:t>cư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6" y="304545"/>
            <a:ext cx="5886435" cy="51837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7911005" y="5773919"/>
            <a:ext cx="2645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Nhà</a:t>
            </a:r>
            <a:r>
              <a:rPr lang="en-US" sz="3200" dirty="0" smtClean="0"/>
              <a:t> 1 </a:t>
            </a:r>
            <a:r>
              <a:rPr lang="en-US" sz="3200" dirty="0" err="1" smtClean="0"/>
              <a:t>tầng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4115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54" y="154745"/>
            <a:ext cx="5852160" cy="48378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596" y="1905000"/>
            <a:ext cx="5833403" cy="4953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72418" y="5353674"/>
            <a:ext cx="2645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Nhà</a:t>
            </a:r>
            <a:r>
              <a:rPr lang="en-US" sz="3200" dirty="0" smtClean="0"/>
              <a:t> </a:t>
            </a:r>
            <a:r>
              <a:rPr lang="en-US" sz="3200" dirty="0" err="1" smtClean="0"/>
              <a:t>liền</a:t>
            </a:r>
            <a:r>
              <a:rPr lang="en-US" sz="3200" dirty="0" smtClean="0"/>
              <a:t> </a:t>
            </a:r>
            <a:r>
              <a:rPr lang="en-US" sz="3200" dirty="0" err="1" smtClean="0"/>
              <a:t>kề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7952680" y="922352"/>
            <a:ext cx="2645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Nhà</a:t>
            </a:r>
            <a:r>
              <a:rPr lang="en-US" sz="3200" dirty="0" smtClean="0"/>
              <a:t> 3 </a:t>
            </a:r>
            <a:r>
              <a:rPr lang="en-US" sz="3200" dirty="0" err="1" smtClean="0"/>
              <a:t>tầng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9812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03716" y="1590821"/>
            <a:ext cx="1003026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Kết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luận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ở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là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nơi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sống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làm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việc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mọi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người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là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tổ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ấm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gia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đình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71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" y="0"/>
            <a:ext cx="1219517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6000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a Ngọn Nến Lung Linh - Ngọc Lễ, Phương Thảo, Bé Na, Bé Nấm (ASIA 55) (online-video-cutter.com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20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99624" y="1567375"/>
            <a:ext cx="1053435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Hoạt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thực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hành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Hoạt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nhóm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trao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đổi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với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nhau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về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địa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chỉ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đặc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điểm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quang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cảnh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xung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quanh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ngôi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mình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17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86840" y="1606062"/>
            <a:ext cx="96281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Hoạt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vận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dụng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Vẽ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trang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trí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thiệp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mời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sinh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nhật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gửi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đến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bạn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em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45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7" t="64039" r="15541" b="707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58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54590" y="1071490"/>
            <a:ext cx="938549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Tiết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2: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Hoạt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khám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phá</a:t>
            </a:r>
            <a:endParaRPr lang="en-US" sz="4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Quan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sát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hình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trả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lời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câu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hỏi</a:t>
            </a:r>
            <a:endParaRPr lang="en-US" sz="4400" dirty="0" smtClean="0">
              <a:latin typeface="Times New Roman" pitchFamily="18" charset="0"/>
              <a:cs typeface="Times New Roman" pitchFamily="18" charset="0"/>
            </a:endParaRPr>
          </a:p>
          <a:p>
            <a:pPr marL="571500" indent="-571500">
              <a:buFontTx/>
              <a:buChar char="-"/>
            </a:pP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Minh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những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nào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71500" indent="-571500">
              <a:buFontTx/>
              <a:buChar char="-"/>
            </a:pP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Kể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tên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đồ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dùng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trong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mỗi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402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3" t="11717" r="4510" b="8485"/>
          <a:stretch/>
        </p:blipFill>
        <p:spPr>
          <a:xfrm>
            <a:off x="457200" y="137923"/>
            <a:ext cx="11734800" cy="649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42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22" t="60202" r="6427" b="8889"/>
          <a:stretch/>
        </p:blipFill>
        <p:spPr>
          <a:xfrm>
            <a:off x="-1" y="159434"/>
            <a:ext cx="12309231" cy="6473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33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799" y="381000"/>
            <a:ext cx="1114512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Kết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luận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Minh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4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khách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ngủ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bếp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vệ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sinh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Mỗi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loại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đồ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dùng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cần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thiết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đặc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trưng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khác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nhau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Việc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mua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sắm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những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đồ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dùng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đó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phụ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thuộc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vào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điều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kiện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kinh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tế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mỗi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gia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đình</a:t>
            </a:r>
            <a:r>
              <a:rPr lang="en-US" sz="4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062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03495" y="1574409"/>
            <a:ext cx="103772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Hoạt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thực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hành</a:t>
            </a:r>
            <a:r>
              <a:rPr lang="en-US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Kể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tên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đồ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dùng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sắp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xếp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vào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phòng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59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919"/>
          <a:stretch/>
        </p:blipFill>
        <p:spPr>
          <a:xfrm>
            <a:off x="236806" y="-1"/>
            <a:ext cx="11955194" cy="673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42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73480" y="1180514"/>
            <a:ext cx="7086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Hoạt</a:t>
            </a:r>
            <a:r>
              <a:rPr lang="en-US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vận</a:t>
            </a:r>
            <a:r>
              <a:rPr lang="en-US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dụng</a:t>
            </a:r>
            <a:r>
              <a:rPr lang="en-US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endParaRPr lang="en-US" sz="4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247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>
          <a:xfrm>
            <a:off x="213360" y="-1"/>
            <a:ext cx="11978640" cy="6724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25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243</Words>
  <Application>Microsoft Office PowerPoint</Application>
  <PresentationFormat>Custom</PresentationFormat>
  <Paragraphs>21</Paragraphs>
  <Slides>22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21</cp:revision>
  <dcterms:created xsi:type="dcterms:W3CDTF">2021-09-18T14:32:27Z</dcterms:created>
  <dcterms:modified xsi:type="dcterms:W3CDTF">2021-09-18T16:09:54Z</dcterms:modified>
</cp:coreProperties>
</file>