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9" r:id="rId1"/>
  </p:sldMasterIdLst>
  <p:notesMasterIdLst>
    <p:notesMasterId r:id="rId43"/>
  </p:notesMasterIdLst>
  <p:sldIdLst>
    <p:sldId id="256" r:id="rId2"/>
    <p:sldId id="276" r:id="rId3"/>
    <p:sldId id="257" r:id="rId4"/>
    <p:sldId id="258" r:id="rId5"/>
    <p:sldId id="259" r:id="rId6"/>
    <p:sldId id="279" r:id="rId7"/>
    <p:sldId id="282" r:id="rId8"/>
    <p:sldId id="283" r:id="rId9"/>
    <p:sldId id="280" r:id="rId10"/>
    <p:sldId id="263" r:id="rId11"/>
    <p:sldId id="284" r:id="rId12"/>
    <p:sldId id="285" r:id="rId13"/>
    <p:sldId id="287" r:id="rId14"/>
    <p:sldId id="286" r:id="rId15"/>
    <p:sldId id="288" r:id="rId16"/>
    <p:sldId id="278" r:id="rId17"/>
    <p:sldId id="289" r:id="rId18"/>
    <p:sldId id="265" r:id="rId19"/>
    <p:sldId id="266" r:id="rId20"/>
    <p:sldId id="291" r:id="rId21"/>
    <p:sldId id="293" r:id="rId22"/>
    <p:sldId id="295" r:id="rId23"/>
    <p:sldId id="294" r:id="rId24"/>
    <p:sldId id="296" r:id="rId25"/>
    <p:sldId id="267" r:id="rId26"/>
    <p:sldId id="297" r:id="rId27"/>
    <p:sldId id="269" r:id="rId28"/>
    <p:sldId id="299" r:id="rId29"/>
    <p:sldId id="271" r:id="rId30"/>
    <p:sldId id="290" r:id="rId31"/>
    <p:sldId id="304" r:id="rId32"/>
    <p:sldId id="315" r:id="rId33"/>
    <p:sldId id="301" r:id="rId34"/>
    <p:sldId id="302" r:id="rId35"/>
    <p:sldId id="305" r:id="rId36"/>
    <p:sldId id="308" r:id="rId37"/>
    <p:sldId id="307" r:id="rId38"/>
    <p:sldId id="310" r:id="rId39"/>
    <p:sldId id="312" r:id="rId40"/>
    <p:sldId id="313" r:id="rId41"/>
    <p:sldId id="314" r:id="rId4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Lato" panose="020F0502020204030203" pitchFamily="34" charset="0"/>
      <p:regular r:id="rId48"/>
      <p:bold r:id="rId49"/>
      <p:italic r:id="rId50"/>
      <p:boldItalic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349"/>
    <a:srgbClr val="CC0000"/>
    <a:srgbClr val="C7D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3" d="100"/>
          <a:sy n="93" d="100"/>
        </p:scale>
        <p:origin x="102" y="3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947415D0-E0A0-4545-A922-A313990F89C3}" type="datetimeFigureOut">
              <a:rPr lang="en-US" smtClean="0"/>
              <a:t>29-Aug-20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numCol="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9DDA4FBD-7542-4AA4-9710-407A1E09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64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35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35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388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679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388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 numCol="1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29-Aug-20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800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29-Aug-20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22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29-Aug-20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2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29-Aug-20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82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numCol="1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numCol="1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29-Aug-20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00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29-Aug-20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207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numCol="1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29-Aug-20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26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29-Aug-20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75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29-Aug-20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267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numCol="1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 numCol="1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29-Aug-20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numCol="1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numCol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 numCol="1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29-Aug-20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92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EA16F-2FB2-439C-92FE-968188109694}" type="datetimeFigureOut">
              <a:rPr lang="en-US" smtClean="0"/>
              <a:t>29-Aug-20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877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iCiel Panton Black" pitchFamily="50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1840" y="411510"/>
            <a:ext cx="5292080" cy="2088232"/>
          </a:xfrm>
        </p:spPr>
        <p:txBody>
          <a:bodyPr numCol="1">
            <a:noAutofit/>
          </a:bodyPr>
          <a:lstStyle/>
          <a:p>
            <a:r>
              <a:rPr lang="en-US" sz="3600" b="1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ĐỀ 5: CON NGƯỜI VÀ SỨC KHỎE</a:t>
            </a:r>
            <a:br>
              <a:rPr lang="en-US" sz="4000" b="1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4000" b="1" u="sng" dirty="0" err="1">
                <a:solidFill>
                  <a:srgbClr val="00934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lang="en-US" sz="4000" b="1" u="sng" dirty="0">
                <a:solidFill>
                  <a:srgbClr val="00934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20:</a:t>
            </a:r>
            <a:r>
              <a:rPr lang="en-US" sz="4000" b="1" dirty="0">
                <a:solidFill>
                  <a:srgbClr val="00934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934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Cơ</a:t>
            </a:r>
            <a:r>
              <a:rPr lang="en-US" sz="4000" b="1" dirty="0">
                <a:solidFill>
                  <a:srgbClr val="00934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934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lang="en-US" sz="4000" b="1" dirty="0">
                <a:solidFill>
                  <a:srgbClr val="00934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934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endParaRPr lang="en-US" sz="4000" b="1" dirty="0">
              <a:solidFill>
                <a:srgbClr val="009349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437369"/>
            <a:ext cx="2808312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307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97" y="1875633"/>
            <a:ext cx="5372005" cy="139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67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C\Downloads\8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0" t="61465" r="22606" b="25355"/>
          <a:stretch/>
        </p:blipFill>
        <p:spPr bwMode="auto">
          <a:xfrm>
            <a:off x="1115616" y="1419622"/>
            <a:ext cx="7416824" cy="34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317"/>
          <a:stretch/>
        </p:blipFill>
        <p:spPr>
          <a:xfrm>
            <a:off x="266632" y="419868"/>
            <a:ext cx="689858" cy="6961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9632" y="537093"/>
            <a:ext cx="39760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 Ai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8326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36783"/>
            <a:ext cx="3248479" cy="43916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" y="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35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C\Downloads\8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79" t="74575" r="4108" b="6724"/>
          <a:stretch/>
        </p:blipFill>
        <p:spPr bwMode="auto">
          <a:xfrm>
            <a:off x="467544" y="1059582"/>
            <a:ext cx="8280920" cy="3594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0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83518"/>
            <a:ext cx="7281732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95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3" y="1347614"/>
            <a:ext cx="8568951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8173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238" y="666988"/>
            <a:ext cx="3809524" cy="38095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944" y="2067694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1094985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290181" y="1131590"/>
            <a:ext cx="920380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</a:rPr>
              <a:t>Trò</a:t>
            </a:r>
            <a:r>
              <a:rPr lang="en-US" sz="6000" b="1" dirty="0">
                <a:solidFill>
                  <a:srgbClr val="FF0000"/>
                </a:solidFill>
              </a:rPr>
              <a:t> </a:t>
            </a:r>
            <a:r>
              <a:rPr lang="en-US" sz="6000" b="1" dirty="0" err="1">
                <a:solidFill>
                  <a:srgbClr val="FF0000"/>
                </a:solidFill>
              </a:rPr>
              <a:t>chơi</a:t>
            </a:r>
            <a:r>
              <a:rPr lang="en-US" sz="6000" b="1" dirty="0">
                <a:solidFill>
                  <a:srgbClr val="FF0000"/>
                </a:solidFill>
              </a:rPr>
              <a:t>: </a:t>
            </a:r>
          </a:p>
          <a:p>
            <a:r>
              <a:rPr lang="en-US" sz="6000" b="1" dirty="0">
                <a:solidFill>
                  <a:srgbClr val="FF0000"/>
                </a:solidFill>
              </a:rPr>
              <a:t>       </a:t>
            </a:r>
            <a:r>
              <a:rPr lang="en-US" sz="3600" b="1" dirty="0" err="1"/>
              <a:t>Làm</a:t>
            </a:r>
            <a:r>
              <a:rPr lang="en-US" sz="3600" b="1" dirty="0"/>
              <a:t> </a:t>
            </a:r>
            <a:r>
              <a:rPr lang="en-US" sz="3600" b="1" dirty="0" err="1"/>
              <a:t>theo</a:t>
            </a:r>
            <a:r>
              <a:rPr lang="en-US" sz="3600" b="1" dirty="0"/>
              <a:t> </a:t>
            </a:r>
            <a:r>
              <a:rPr lang="en-US" sz="3600" b="1" dirty="0" err="1"/>
              <a:t>tôi</a:t>
            </a:r>
            <a:r>
              <a:rPr lang="en-US" sz="3600" b="1" dirty="0"/>
              <a:t> </a:t>
            </a:r>
            <a:r>
              <a:rPr lang="en-US" sz="3600" b="1" dirty="0" err="1"/>
              <a:t>nói</a:t>
            </a:r>
            <a:r>
              <a:rPr lang="en-US" sz="3600" b="1" dirty="0"/>
              <a:t>, </a:t>
            </a:r>
            <a:r>
              <a:rPr lang="en-US" sz="3600" b="1" dirty="0" err="1"/>
              <a:t>không</a:t>
            </a:r>
            <a:r>
              <a:rPr lang="en-US" sz="3600" b="1" dirty="0"/>
              <a:t> </a:t>
            </a:r>
            <a:r>
              <a:rPr lang="en-US" sz="3600" b="1" dirty="0" err="1"/>
              <a:t>làm</a:t>
            </a:r>
            <a:r>
              <a:rPr lang="en-US" sz="3600" b="1" dirty="0"/>
              <a:t> </a:t>
            </a:r>
            <a:r>
              <a:rPr lang="en-US" sz="3600" b="1" dirty="0" err="1"/>
              <a:t>theo</a:t>
            </a:r>
            <a:r>
              <a:rPr lang="en-US" sz="3600" b="1" dirty="0"/>
              <a:t> </a:t>
            </a:r>
            <a:r>
              <a:rPr lang="en-US" sz="3600" b="1" dirty="0" err="1"/>
              <a:t>tôi</a:t>
            </a:r>
            <a:r>
              <a:rPr lang="en-US" sz="3600" b="1" dirty="0"/>
              <a:t> </a:t>
            </a:r>
            <a:r>
              <a:rPr lang="en-US" sz="3600" b="1" dirty="0" err="1"/>
              <a:t>làm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00612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864" y="1875633"/>
            <a:ext cx="4416271" cy="139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2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04802" y="299662"/>
            <a:ext cx="8673755" cy="49244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5" y="123479"/>
            <a:ext cx="588306" cy="84481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968288"/>
            <a:ext cx="5904656" cy="397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92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238" y="666988"/>
            <a:ext cx="3809524" cy="38095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944" y="2067694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496220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C\Downloads\8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7" t="12468" r="52604" b="43766"/>
          <a:stretch/>
        </p:blipFill>
        <p:spPr bwMode="auto">
          <a:xfrm>
            <a:off x="2843808" y="447343"/>
            <a:ext cx="325050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427932" y="3651870"/>
            <a:ext cx="1152129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Chân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27933" y="1167594"/>
            <a:ext cx="1152128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Tay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2580062" y="1347268"/>
            <a:ext cx="1631898" cy="9004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5" idx="3"/>
          </p:cNvCxnSpPr>
          <p:nvPr/>
        </p:nvCxnSpPr>
        <p:spPr>
          <a:xfrm flipH="1">
            <a:off x="2580061" y="3075806"/>
            <a:ext cx="1888998" cy="7560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876256" y="2067694"/>
            <a:ext cx="1152129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Mắt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>
            <a:endCxn id="13" idx="0"/>
          </p:cNvCxnSpPr>
          <p:nvPr/>
        </p:nvCxnSpPr>
        <p:spPr>
          <a:xfrm>
            <a:off x="5148064" y="1743658"/>
            <a:ext cx="2304257" cy="324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68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C\Downloads\8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79" t="12006" b="66099"/>
          <a:stretch/>
        </p:blipFill>
        <p:spPr bwMode="auto">
          <a:xfrm>
            <a:off x="2700014" y="483518"/>
            <a:ext cx="4104456" cy="424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427932" y="3651870"/>
            <a:ext cx="1152129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Chân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27933" y="1167594"/>
            <a:ext cx="1152128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Tay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2570988" y="1293435"/>
            <a:ext cx="1898071" cy="7742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5" idx="3"/>
          </p:cNvCxnSpPr>
          <p:nvPr/>
        </p:nvCxnSpPr>
        <p:spPr>
          <a:xfrm flipH="1">
            <a:off x="2580061" y="3075806"/>
            <a:ext cx="2172181" cy="7560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164288" y="1680564"/>
            <a:ext cx="1152129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Hông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>
            <a:endCxn id="13" idx="2"/>
          </p:cNvCxnSpPr>
          <p:nvPr/>
        </p:nvCxnSpPr>
        <p:spPr>
          <a:xfrm flipV="1">
            <a:off x="5148064" y="2040604"/>
            <a:ext cx="2592289" cy="7012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734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PC\Downloads\8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4401" b="45050"/>
          <a:stretch/>
        </p:blipFill>
        <p:spPr bwMode="auto">
          <a:xfrm>
            <a:off x="2771800" y="483519"/>
            <a:ext cx="4392488" cy="465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427932" y="3651870"/>
            <a:ext cx="1152129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Chân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27933" y="1167594"/>
            <a:ext cx="1152128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Mắt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2570990" y="1230515"/>
            <a:ext cx="2289042" cy="629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5" idx="3"/>
          </p:cNvCxnSpPr>
          <p:nvPr/>
        </p:nvCxnSpPr>
        <p:spPr>
          <a:xfrm flipH="1">
            <a:off x="2580061" y="2571750"/>
            <a:ext cx="1888998" cy="12601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164288" y="1680564"/>
            <a:ext cx="1152129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Đầu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>
            <a:endCxn id="13" idx="0"/>
          </p:cNvCxnSpPr>
          <p:nvPr/>
        </p:nvCxnSpPr>
        <p:spPr>
          <a:xfrm>
            <a:off x="5508104" y="987574"/>
            <a:ext cx="2232249" cy="6929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289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C\Downloads\8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0" r="60090" b="66771"/>
          <a:stretch/>
        </p:blipFill>
        <p:spPr bwMode="auto">
          <a:xfrm>
            <a:off x="2915816" y="483518"/>
            <a:ext cx="463073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427932" y="3651870"/>
            <a:ext cx="1152129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Miệng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27933" y="1167594"/>
            <a:ext cx="1152128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Tay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2570989" y="1293436"/>
            <a:ext cx="2577075" cy="19983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5" idx="3"/>
          </p:cNvCxnSpPr>
          <p:nvPr/>
        </p:nvCxnSpPr>
        <p:spPr>
          <a:xfrm flipH="1">
            <a:off x="2580061" y="2211710"/>
            <a:ext cx="3288083" cy="16201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289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8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97" r="62709" b="45171"/>
          <a:stretch/>
        </p:blipFill>
        <p:spPr bwMode="auto">
          <a:xfrm>
            <a:off x="2555776" y="627534"/>
            <a:ext cx="4541713" cy="451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427932" y="3651870"/>
            <a:ext cx="1152129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Mắt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27933" y="1167594"/>
            <a:ext cx="1152128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Tay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2570990" y="1293436"/>
            <a:ext cx="2577074" cy="7742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endCxn id="3" idx="3"/>
          </p:cNvCxnSpPr>
          <p:nvPr/>
        </p:nvCxnSpPr>
        <p:spPr>
          <a:xfrm flipH="1">
            <a:off x="2580061" y="1527634"/>
            <a:ext cx="2063947" cy="2304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98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22782" y="557212"/>
            <a:ext cx="8090281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11" y="582893"/>
            <a:ext cx="268380" cy="38539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403648" y="4651457"/>
            <a:ext cx="2124236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Bế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56176" y="4651457"/>
            <a:ext cx="2124236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PC\Downloads\8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8" t="64185" r="10025" b="14113"/>
          <a:stretch/>
        </p:blipFill>
        <p:spPr bwMode="auto">
          <a:xfrm>
            <a:off x="407702" y="1275606"/>
            <a:ext cx="916710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27584" y="280213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2700" y="3831890"/>
            <a:ext cx="1152129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Tay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5" name="Straight Arrow Connector 14"/>
          <p:cNvCxnSpPr>
            <a:endCxn id="14" idx="0"/>
          </p:cNvCxnSpPr>
          <p:nvPr/>
        </p:nvCxnSpPr>
        <p:spPr>
          <a:xfrm flipH="1">
            <a:off x="738765" y="3039802"/>
            <a:ext cx="127186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615500" y="3831890"/>
            <a:ext cx="1152129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Tay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7" name="Straight Arrow Connector 16"/>
          <p:cNvCxnSpPr>
            <a:endCxn id="16" idx="3"/>
          </p:cNvCxnSpPr>
          <p:nvPr/>
        </p:nvCxnSpPr>
        <p:spPr>
          <a:xfrm flipH="1">
            <a:off x="5767629" y="2571750"/>
            <a:ext cx="820596" cy="14401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5767629" y="3291830"/>
            <a:ext cx="175670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16" idx="3"/>
          </p:cNvCxnSpPr>
          <p:nvPr/>
        </p:nvCxnSpPr>
        <p:spPr>
          <a:xfrm flipH="1">
            <a:off x="5767629" y="3291830"/>
            <a:ext cx="2512784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8236998" y="1707654"/>
            <a:ext cx="1152129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Cổ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26" name="Straight Arrow Connector 25"/>
          <p:cNvCxnSpPr>
            <a:endCxn id="25" idx="1"/>
          </p:cNvCxnSpPr>
          <p:nvPr/>
        </p:nvCxnSpPr>
        <p:spPr>
          <a:xfrm flipV="1">
            <a:off x="6426205" y="1887674"/>
            <a:ext cx="1810793" cy="180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7375015" y="1977684"/>
            <a:ext cx="861983" cy="8820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8280412" y="2067694"/>
            <a:ext cx="532650" cy="9721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52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0" grpId="0" animBg="1"/>
      <p:bldP spid="11" grpId="0" animBg="1"/>
      <p:bldP spid="13" grpId="0"/>
      <p:bldP spid="14" grpId="0" animBg="1"/>
      <p:bldP spid="16" grpId="0" animBg="1"/>
      <p:bldP spid="2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1747" y="1344465"/>
            <a:ext cx="8424936" cy="1953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khăn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62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864" y="1999479"/>
            <a:ext cx="4416271" cy="11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49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317"/>
          <a:stretch/>
        </p:blipFill>
        <p:spPr>
          <a:xfrm>
            <a:off x="266632" y="419868"/>
            <a:ext cx="689858" cy="6961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9632" y="537093"/>
            <a:ext cx="51183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7" name="Picture 2" descr="C:\Users\PC\Downloads\8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3160" b="41587"/>
          <a:stretch/>
        </p:blipFill>
        <p:spPr bwMode="auto">
          <a:xfrm>
            <a:off x="2411760" y="1115984"/>
            <a:ext cx="5040560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15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250" y="1999479"/>
            <a:ext cx="3877499" cy="11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44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ăm Ngón Tay Ngoan - Nhạc Thiếu Nhi Vui Nhộn Bé Tập Đếm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47461" y="987574"/>
            <a:ext cx="7152791" cy="40234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5109" y="339502"/>
            <a:ext cx="46891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97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608" y="483518"/>
            <a:ext cx="7272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Vì</a:t>
            </a:r>
            <a:r>
              <a:rPr lang="en-US" sz="2800" b="1" dirty="0"/>
              <a:t> </a:t>
            </a:r>
            <a:r>
              <a:rPr lang="en-US" sz="2800" b="1" dirty="0" err="1"/>
              <a:t>sao</a:t>
            </a:r>
            <a:r>
              <a:rPr lang="en-US" sz="2800" b="1" dirty="0"/>
              <a:t> </a:t>
            </a:r>
            <a:r>
              <a:rPr lang="en-US" sz="2800" b="1" dirty="0" err="1"/>
              <a:t>bạn</a:t>
            </a:r>
            <a:r>
              <a:rPr lang="en-US" sz="2800" b="1" dirty="0"/>
              <a:t> </a:t>
            </a:r>
            <a:r>
              <a:rPr lang="en-US" sz="2800" b="1" dirty="0" err="1"/>
              <a:t>nam</a:t>
            </a:r>
            <a:r>
              <a:rPr lang="en-US" sz="2800" b="1" dirty="0"/>
              <a:t> </a:t>
            </a:r>
            <a:r>
              <a:rPr lang="en-US" sz="2800" b="1" dirty="0" err="1"/>
              <a:t>trong</a:t>
            </a:r>
            <a:r>
              <a:rPr lang="en-US" sz="2800" b="1" dirty="0"/>
              <a:t> </a:t>
            </a:r>
            <a:r>
              <a:rPr lang="en-US" sz="2800" b="1" dirty="0" err="1"/>
              <a:t>hình</a:t>
            </a:r>
            <a:r>
              <a:rPr lang="en-US" sz="2800" b="1" dirty="0"/>
              <a:t> </a:t>
            </a:r>
            <a:r>
              <a:rPr lang="en-US" sz="2800" b="1" dirty="0" err="1"/>
              <a:t>phải</a:t>
            </a:r>
            <a:r>
              <a:rPr lang="en-US" sz="2800" b="1" dirty="0"/>
              <a:t> </a:t>
            </a:r>
            <a:r>
              <a:rPr lang="en-US" sz="2800" b="1" dirty="0" err="1"/>
              <a:t>dùng</a:t>
            </a:r>
            <a:r>
              <a:rPr lang="en-US" sz="2800" b="1" dirty="0"/>
              <a:t> </a:t>
            </a:r>
            <a:r>
              <a:rPr lang="en-US" sz="2800" b="1" dirty="0" err="1"/>
              <a:t>nạng</a:t>
            </a:r>
            <a:r>
              <a:rPr lang="en-US" sz="2800" b="1" dirty="0"/>
              <a:t>?</a:t>
            </a:r>
          </a:p>
        </p:txBody>
      </p:sp>
      <p:pic>
        <p:nvPicPr>
          <p:cNvPr id="11266" name="Picture 2" descr="C:\Users\PC\Downloads\8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5" t="63954" r="4758" b="7417"/>
          <a:stretch/>
        </p:blipFill>
        <p:spPr bwMode="auto">
          <a:xfrm>
            <a:off x="827585" y="1150754"/>
            <a:ext cx="8098118" cy="361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663"/>
          <a:stretch/>
        </p:blipFill>
        <p:spPr>
          <a:xfrm>
            <a:off x="112972" y="379129"/>
            <a:ext cx="714613" cy="7716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55704" y="483518"/>
            <a:ext cx="7272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Bạn</a:t>
            </a:r>
            <a:r>
              <a:rPr lang="en-US" sz="2800" b="1" dirty="0"/>
              <a:t> </a:t>
            </a:r>
            <a:r>
              <a:rPr lang="en-US" sz="2800" b="1" dirty="0" err="1"/>
              <a:t>gái</a:t>
            </a:r>
            <a:r>
              <a:rPr lang="en-US" sz="2800" b="1" dirty="0"/>
              <a:t> </a:t>
            </a:r>
            <a:r>
              <a:rPr lang="en-US" sz="2800" b="1" dirty="0" err="1"/>
              <a:t>đã</a:t>
            </a:r>
            <a:r>
              <a:rPr lang="en-US" sz="2800" b="1" dirty="0"/>
              <a:t> </a:t>
            </a:r>
            <a:r>
              <a:rPr lang="en-US" sz="2800" b="1" dirty="0" err="1"/>
              <a:t>nói</a:t>
            </a:r>
            <a:r>
              <a:rPr lang="en-US" sz="2800" b="1" dirty="0"/>
              <a:t> </a:t>
            </a:r>
            <a:r>
              <a:rPr lang="en-US" sz="2800" b="1" dirty="0" err="1"/>
              <a:t>gì</a:t>
            </a:r>
            <a:r>
              <a:rPr lang="en-US" sz="2800" b="1" dirty="0"/>
              <a:t> </a:t>
            </a:r>
            <a:r>
              <a:rPr lang="en-US" sz="2800" b="1" dirty="0" err="1"/>
              <a:t>với</a:t>
            </a:r>
            <a:r>
              <a:rPr lang="en-US" sz="2800" b="1" dirty="0"/>
              <a:t> </a:t>
            </a:r>
            <a:r>
              <a:rPr lang="en-US" sz="2800" b="1" dirty="0" err="1"/>
              <a:t>bạn</a:t>
            </a:r>
            <a:r>
              <a:rPr lang="en-US" sz="2800" b="1" dirty="0"/>
              <a:t> </a:t>
            </a:r>
            <a:r>
              <a:rPr lang="en-US" sz="2800" b="1" dirty="0" err="1"/>
              <a:t>nam</a:t>
            </a:r>
            <a:r>
              <a:rPr lang="en-US" sz="2800" b="1" dirty="0"/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6" y="464354"/>
            <a:ext cx="7272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Bạn</a:t>
            </a:r>
            <a:r>
              <a:rPr lang="en-US" sz="2800" b="1" dirty="0"/>
              <a:t> </a:t>
            </a:r>
            <a:r>
              <a:rPr lang="en-US" sz="2800" b="1" dirty="0" err="1"/>
              <a:t>gái</a:t>
            </a:r>
            <a:r>
              <a:rPr lang="en-US" sz="2800" b="1" dirty="0"/>
              <a:t> </a:t>
            </a:r>
            <a:r>
              <a:rPr lang="en-US" sz="2800" b="1" dirty="0" err="1"/>
              <a:t>có</a:t>
            </a:r>
            <a:r>
              <a:rPr lang="en-US" sz="2800" b="1" dirty="0"/>
              <a:t> </a:t>
            </a:r>
            <a:r>
              <a:rPr lang="en-US" sz="2800" b="1" dirty="0" err="1"/>
              <a:t>thể</a:t>
            </a:r>
            <a:r>
              <a:rPr lang="en-US" sz="2800" b="1" dirty="0"/>
              <a:t> </a:t>
            </a:r>
            <a:r>
              <a:rPr lang="en-US" sz="2800" b="1" dirty="0" err="1"/>
              <a:t>giúp</a:t>
            </a:r>
            <a:r>
              <a:rPr lang="en-US" sz="2800" b="1" dirty="0"/>
              <a:t> </a:t>
            </a:r>
            <a:r>
              <a:rPr lang="en-US" sz="2800" b="1" dirty="0" err="1"/>
              <a:t>đỡ</a:t>
            </a:r>
            <a:r>
              <a:rPr lang="en-US" sz="2800" b="1" dirty="0"/>
              <a:t> </a:t>
            </a:r>
            <a:r>
              <a:rPr lang="en-US" sz="2800" b="1" dirty="0" err="1"/>
              <a:t>bạn</a:t>
            </a:r>
            <a:r>
              <a:rPr lang="en-US" sz="2800" b="1" dirty="0"/>
              <a:t> </a:t>
            </a:r>
            <a:r>
              <a:rPr lang="en-US" sz="2800" b="1" dirty="0" err="1"/>
              <a:t>nam</a:t>
            </a:r>
            <a:r>
              <a:rPr lang="en-US" sz="2800" b="1" dirty="0"/>
              <a:t> </a:t>
            </a:r>
            <a:r>
              <a:rPr lang="en-US" sz="2800" b="1" dirty="0" err="1"/>
              <a:t>như</a:t>
            </a:r>
            <a:r>
              <a:rPr lang="en-US" sz="2800" b="1" dirty="0"/>
              <a:t> </a:t>
            </a:r>
            <a:r>
              <a:rPr lang="en-US" sz="2800" b="1" dirty="0" err="1"/>
              <a:t>thế</a:t>
            </a:r>
            <a:r>
              <a:rPr lang="en-US" sz="2800" b="1" dirty="0"/>
              <a:t> </a:t>
            </a:r>
            <a:r>
              <a:rPr lang="en-US" sz="2800" b="1" dirty="0" err="1"/>
              <a:t>nào</a:t>
            </a:r>
            <a:r>
              <a:rPr lang="en-US" sz="2800" b="1" dirty="0"/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592" y="464354"/>
            <a:ext cx="845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Nếu</a:t>
            </a:r>
            <a:r>
              <a:rPr lang="en-US" sz="2800" b="1" dirty="0"/>
              <a:t> </a:t>
            </a:r>
            <a:r>
              <a:rPr lang="en-US" sz="2800" b="1" dirty="0" err="1"/>
              <a:t>là</a:t>
            </a:r>
            <a:r>
              <a:rPr lang="en-US" sz="2800" b="1" dirty="0"/>
              <a:t> </a:t>
            </a:r>
            <a:r>
              <a:rPr lang="en-US" sz="2800" b="1" dirty="0" err="1"/>
              <a:t>em</a:t>
            </a:r>
            <a:r>
              <a:rPr lang="en-US" sz="2800" b="1" dirty="0"/>
              <a:t> </a:t>
            </a:r>
            <a:r>
              <a:rPr lang="en-US" sz="2800" b="1" dirty="0" err="1"/>
              <a:t>trong</a:t>
            </a:r>
            <a:r>
              <a:rPr lang="en-US" sz="2800" b="1" dirty="0"/>
              <a:t> </a:t>
            </a:r>
            <a:r>
              <a:rPr lang="en-US" sz="2800" b="1" dirty="0" err="1"/>
              <a:t>tình</a:t>
            </a:r>
            <a:r>
              <a:rPr lang="en-US" sz="2800" b="1" dirty="0"/>
              <a:t> </a:t>
            </a:r>
            <a:r>
              <a:rPr lang="en-US" sz="2800" b="1" dirty="0" err="1"/>
              <a:t>huống</a:t>
            </a:r>
            <a:r>
              <a:rPr lang="en-US" sz="2800" b="1" dirty="0"/>
              <a:t> </a:t>
            </a:r>
            <a:r>
              <a:rPr lang="en-US" sz="2800" b="1" dirty="0" err="1"/>
              <a:t>đó</a:t>
            </a:r>
            <a:r>
              <a:rPr lang="en-US" sz="2800" b="1" dirty="0"/>
              <a:t>, </a:t>
            </a:r>
            <a:r>
              <a:rPr lang="en-US" sz="2800" b="1" dirty="0" err="1"/>
              <a:t>em</a:t>
            </a:r>
            <a:r>
              <a:rPr lang="en-US" sz="2800" b="1" dirty="0"/>
              <a:t> </a:t>
            </a:r>
            <a:r>
              <a:rPr lang="en-US" sz="2800" b="1" dirty="0" err="1"/>
              <a:t>sẽ</a:t>
            </a:r>
            <a:r>
              <a:rPr lang="en-US" sz="2800" b="1" dirty="0"/>
              <a:t> </a:t>
            </a:r>
            <a:r>
              <a:rPr lang="en-US" sz="2800" b="1" dirty="0" err="1"/>
              <a:t>làm</a:t>
            </a:r>
            <a:r>
              <a:rPr lang="en-US" sz="2800" b="1" dirty="0"/>
              <a:t> </a:t>
            </a:r>
            <a:r>
              <a:rPr lang="en-US" sz="2800" b="1" dirty="0" err="1"/>
              <a:t>gì</a:t>
            </a:r>
            <a:r>
              <a:rPr lang="en-US" sz="2800" b="1" dirty="0"/>
              <a:t> </a:t>
            </a:r>
            <a:r>
              <a:rPr lang="en-US" sz="2800" b="1" dirty="0" err="1"/>
              <a:t>giúp</a:t>
            </a:r>
            <a:r>
              <a:rPr lang="en-US" sz="2800" b="1" dirty="0"/>
              <a:t> </a:t>
            </a:r>
            <a:r>
              <a:rPr lang="en-US" sz="2800" b="1" dirty="0" err="1"/>
              <a:t>bạn</a:t>
            </a:r>
            <a:r>
              <a:rPr lang="en-US" sz="28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8542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238" y="666988"/>
            <a:ext cx="3809524" cy="38095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944" y="2067694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3</a:t>
            </a:r>
          </a:p>
        </p:txBody>
      </p:sp>
    </p:spTree>
    <p:extLst>
      <p:ext uri="{BB962C8B-B14F-4D97-AF65-F5344CB8AC3E}">
        <p14:creationId xmlns:p14="http://schemas.microsoft.com/office/powerpoint/2010/main" val="11956888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ua cho me xem">
            <a:hlinkClick r:id="" action="ppaction://media"/>
            <a:extLst>
              <a:ext uri="{FF2B5EF4-FFF2-40B4-BE49-F238E27FC236}">
                <a16:creationId xmlns:a16="http://schemas.microsoft.com/office/drawing/2014/main" id="{C770059B-89BC-4F7D-BC94-61DC250E587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411510"/>
            <a:ext cx="8136904" cy="4576875"/>
          </a:xfrm>
        </p:spPr>
      </p:pic>
    </p:spTree>
    <p:extLst>
      <p:ext uri="{BB962C8B-B14F-4D97-AF65-F5344CB8AC3E}">
        <p14:creationId xmlns:p14="http://schemas.microsoft.com/office/powerpoint/2010/main" val="267011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9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864" y="1875633"/>
            <a:ext cx="4416271" cy="139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80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04802" y="299662"/>
            <a:ext cx="8673755" cy="46166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5" y="123479"/>
            <a:ext cx="588306" cy="844810"/>
          </a:xfrm>
          <a:prstGeom prst="rect">
            <a:avLst/>
          </a:prstGeom>
        </p:spPr>
      </p:pic>
      <p:pic>
        <p:nvPicPr>
          <p:cNvPr id="12290" name="Picture 2" descr="C:\Users\PC\Downloads\8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7" t="11148" r="3781" b="12034"/>
          <a:stretch/>
        </p:blipFill>
        <p:spPr bwMode="auto">
          <a:xfrm>
            <a:off x="1259632" y="761327"/>
            <a:ext cx="6480720" cy="429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4876" y="1014662"/>
            <a:ext cx="1152128" cy="8370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Đánh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răng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>
            <a:endCxn id="6" idx="3"/>
          </p:cNvCxnSpPr>
          <p:nvPr/>
        </p:nvCxnSpPr>
        <p:spPr>
          <a:xfrm flipH="1">
            <a:off x="1437004" y="1194683"/>
            <a:ext cx="974757" cy="2384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61705" y="2452936"/>
            <a:ext cx="1152128" cy="8370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Thay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đồ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8000" y="4011910"/>
            <a:ext cx="1152128" cy="8370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Tắm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>
            <a:endCxn id="13" idx="3"/>
          </p:cNvCxnSpPr>
          <p:nvPr/>
        </p:nvCxnSpPr>
        <p:spPr>
          <a:xfrm flipH="1">
            <a:off x="1450128" y="4430414"/>
            <a:ext cx="673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782474" y="1049407"/>
            <a:ext cx="1152128" cy="8370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Rửa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mặt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7" name="Straight Arrow Connector 16"/>
          <p:cNvCxnSpPr>
            <a:endCxn id="16" idx="1"/>
          </p:cNvCxnSpPr>
          <p:nvPr/>
        </p:nvCxnSpPr>
        <p:spPr>
          <a:xfrm>
            <a:off x="7092280" y="1348669"/>
            <a:ext cx="690194" cy="1192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782474" y="2452936"/>
            <a:ext cx="1152128" cy="8370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Chải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tóc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7107088" y="4211722"/>
            <a:ext cx="6332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7828285" y="3974784"/>
            <a:ext cx="1152128" cy="8370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Rửa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tay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61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  <p:bldP spid="10" grpId="0" animBg="1"/>
      <p:bldP spid="13" grpId="0" animBg="1"/>
      <p:bldP spid="16" grpId="0" animBg="1"/>
      <p:bldP spid="20" grpId="0" animBg="1"/>
      <p:bldP spid="2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187624" y="1491630"/>
            <a:ext cx="7056784" cy="186099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2731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97" y="1875633"/>
            <a:ext cx="5372005" cy="139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23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317"/>
          <a:stretch/>
        </p:blipFill>
        <p:spPr>
          <a:xfrm>
            <a:off x="266632" y="419868"/>
            <a:ext cx="689858" cy="696116"/>
          </a:xfrm>
          <a:prstGeom prst="rect">
            <a:avLst/>
          </a:prstGeom>
        </p:spPr>
      </p:pic>
      <p:pic>
        <p:nvPicPr>
          <p:cNvPr id="13314" name="Picture 2" descr="C:\Users\PC\Downloads\8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3" t="10442" r="69463" b="80181"/>
          <a:stretch/>
        </p:blipFill>
        <p:spPr bwMode="auto">
          <a:xfrm>
            <a:off x="683568" y="1115985"/>
            <a:ext cx="1613273" cy="159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PC\Downloads\8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20" t="20042" r="35207" b="70782"/>
          <a:stretch/>
        </p:blipFill>
        <p:spPr bwMode="auto">
          <a:xfrm>
            <a:off x="4283969" y="3291830"/>
            <a:ext cx="1451814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PC\Downloads\8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45" t="19812" r="52503" b="70244"/>
          <a:stretch/>
        </p:blipFill>
        <p:spPr bwMode="auto">
          <a:xfrm>
            <a:off x="1869328" y="3285228"/>
            <a:ext cx="1579299" cy="159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PC\Downloads\8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45" t="10442" r="16333" b="79914"/>
          <a:stretch/>
        </p:blipFill>
        <p:spPr bwMode="auto">
          <a:xfrm>
            <a:off x="7544629" y="1115984"/>
            <a:ext cx="1347851" cy="159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PC\Downloads\8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6" t="9541" r="31523" b="80180"/>
          <a:stretch/>
        </p:blipFill>
        <p:spPr bwMode="auto">
          <a:xfrm>
            <a:off x="5354177" y="1115985"/>
            <a:ext cx="1378063" cy="159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PC\Downloads\8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6" t="9554" r="50755" b="80167"/>
          <a:stretch/>
        </p:blipFill>
        <p:spPr bwMode="auto">
          <a:xfrm>
            <a:off x="3115615" y="1115985"/>
            <a:ext cx="1456385" cy="159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PC\Downloads\8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2" t="20190" r="17244" b="70129"/>
          <a:stretch/>
        </p:blipFill>
        <p:spPr bwMode="auto">
          <a:xfrm>
            <a:off x="6604370" y="3291829"/>
            <a:ext cx="1470851" cy="144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979712" y="411510"/>
            <a:ext cx="5930965" cy="46166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47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317"/>
          <a:stretch/>
        </p:blipFill>
        <p:spPr>
          <a:xfrm>
            <a:off x="266632" y="419868"/>
            <a:ext cx="689858" cy="69611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79712" y="411510"/>
            <a:ext cx="5930965" cy="46166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chải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C:\Users\PC\Downloads\8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4" t="36710" r="73109" b="51746"/>
          <a:stretch/>
        </p:blipFill>
        <p:spPr bwMode="auto">
          <a:xfrm>
            <a:off x="275040" y="1318161"/>
            <a:ext cx="1467965" cy="142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PC\Downloads\8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7" t="36479" r="58462" b="52901"/>
          <a:stretch/>
        </p:blipFill>
        <p:spPr bwMode="auto">
          <a:xfrm>
            <a:off x="2206700" y="1381192"/>
            <a:ext cx="1336840" cy="139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PC\Downloads\8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36710" r="44467" b="53132"/>
          <a:stretch/>
        </p:blipFill>
        <p:spPr bwMode="auto">
          <a:xfrm>
            <a:off x="4103011" y="1428692"/>
            <a:ext cx="1258052" cy="135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PC\Downloads\8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0" t="36710" r="29204" b="53132"/>
          <a:stretch/>
        </p:blipFill>
        <p:spPr bwMode="auto">
          <a:xfrm>
            <a:off x="5821553" y="1444223"/>
            <a:ext cx="1270727" cy="133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:\Users\PC\Downloads\8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81" t="35786" r="13547" b="52439"/>
          <a:stretch/>
        </p:blipFill>
        <p:spPr bwMode="auto">
          <a:xfrm>
            <a:off x="7524328" y="1423195"/>
            <a:ext cx="1224136" cy="135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3" name="Picture 7" descr="C:\Users\PC\Downloads\8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0" t="46638" r="58463" b="42741"/>
          <a:stretch/>
        </p:blipFill>
        <p:spPr bwMode="auto">
          <a:xfrm>
            <a:off x="629460" y="3219822"/>
            <a:ext cx="1350252" cy="132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C:\Users\PC\Downloads\8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37" t="46638" r="42189" b="42741"/>
          <a:stretch/>
        </p:blipFill>
        <p:spPr bwMode="auto">
          <a:xfrm>
            <a:off x="2836228" y="3265020"/>
            <a:ext cx="1414624" cy="130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Users\PC\Downloads\8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6" t="46638" r="28374" b="42741"/>
          <a:stretch/>
        </p:blipFill>
        <p:spPr bwMode="auto">
          <a:xfrm>
            <a:off x="4860032" y="3275703"/>
            <a:ext cx="1396940" cy="132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 descr="C:\Users\PC\Downloads\8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6" t="46638" r="12503" b="42741"/>
          <a:stretch/>
        </p:blipFill>
        <p:spPr bwMode="auto">
          <a:xfrm>
            <a:off x="6756739" y="3265021"/>
            <a:ext cx="1379657" cy="130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87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250" y="1999479"/>
            <a:ext cx="3877499" cy="11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4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97" y="1724985"/>
            <a:ext cx="5372005" cy="169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7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599895"/>
            <a:ext cx="7272807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/>
              <a:t>Nói</a:t>
            </a:r>
            <a:r>
              <a:rPr lang="en-US" sz="2800" b="1" dirty="0"/>
              <a:t> </a:t>
            </a:r>
            <a:r>
              <a:rPr lang="en-US" sz="2800" b="1" dirty="0" err="1"/>
              <a:t>với</a:t>
            </a:r>
            <a:r>
              <a:rPr lang="en-US" sz="2800" b="1" dirty="0"/>
              <a:t> </a:t>
            </a:r>
            <a:r>
              <a:rPr lang="en-US" sz="2800" b="1" dirty="0" err="1"/>
              <a:t>bạn</a:t>
            </a:r>
            <a:r>
              <a:rPr lang="en-US" sz="2800" b="1" dirty="0"/>
              <a:t> </a:t>
            </a:r>
            <a:r>
              <a:rPr lang="en-US" sz="2800" b="1" dirty="0" err="1"/>
              <a:t>những</a:t>
            </a:r>
            <a:r>
              <a:rPr lang="en-US" sz="2800" b="1" dirty="0"/>
              <a:t> </a:t>
            </a:r>
            <a:r>
              <a:rPr lang="en-US" sz="2800" b="1" dirty="0" err="1"/>
              <a:t>việc</a:t>
            </a:r>
            <a:r>
              <a:rPr lang="en-US" sz="2800" b="1" dirty="0"/>
              <a:t> </a:t>
            </a:r>
            <a:r>
              <a:rPr lang="en-US" sz="2800" b="1" dirty="0" err="1"/>
              <a:t>em</a:t>
            </a:r>
            <a:r>
              <a:rPr lang="en-US" sz="2800" b="1" dirty="0"/>
              <a:t> </a:t>
            </a:r>
            <a:r>
              <a:rPr lang="en-US" sz="2800" b="1" dirty="0" err="1"/>
              <a:t>và</a:t>
            </a:r>
            <a:r>
              <a:rPr lang="en-US" sz="2800" b="1" dirty="0"/>
              <a:t> </a:t>
            </a:r>
            <a:r>
              <a:rPr lang="en-US" sz="2800" b="1" dirty="0" err="1"/>
              <a:t>người</a:t>
            </a:r>
            <a:r>
              <a:rPr lang="en-US" sz="2800" b="1" dirty="0"/>
              <a:t> </a:t>
            </a:r>
            <a:r>
              <a:rPr lang="en-US" sz="2800" b="1" dirty="0" err="1"/>
              <a:t>thân</a:t>
            </a:r>
            <a:r>
              <a:rPr lang="en-US" sz="2800" b="1" dirty="0"/>
              <a:t> </a:t>
            </a:r>
            <a:r>
              <a:rPr lang="en-US" sz="2800" b="1" dirty="0" err="1"/>
              <a:t>đã</a:t>
            </a:r>
            <a:r>
              <a:rPr lang="en-US" sz="2800" b="1" dirty="0"/>
              <a:t> </a:t>
            </a:r>
            <a:r>
              <a:rPr lang="en-US" sz="2800" b="1" dirty="0" err="1"/>
              <a:t>làm</a:t>
            </a:r>
            <a:r>
              <a:rPr lang="en-US" sz="2800" b="1" dirty="0"/>
              <a:t> </a:t>
            </a:r>
            <a:r>
              <a:rPr lang="en-US" sz="2800" b="1" dirty="0" err="1"/>
              <a:t>để</a:t>
            </a:r>
            <a:r>
              <a:rPr lang="en-US" sz="2800" b="1" dirty="0"/>
              <a:t> </a:t>
            </a:r>
            <a:r>
              <a:rPr lang="en-US" sz="2800" b="1" dirty="0" err="1"/>
              <a:t>giữ</a:t>
            </a:r>
            <a:r>
              <a:rPr lang="en-US" sz="2800" b="1" dirty="0"/>
              <a:t> </a:t>
            </a:r>
            <a:r>
              <a:rPr lang="en-US" sz="2800" b="1" dirty="0" err="1"/>
              <a:t>vệ</a:t>
            </a:r>
            <a:r>
              <a:rPr lang="en-US" sz="2800" b="1" dirty="0"/>
              <a:t> </a:t>
            </a:r>
            <a:r>
              <a:rPr lang="en-US" sz="2800" b="1" dirty="0" err="1"/>
              <a:t>sinh</a:t>
            </a:r>
            <a:r>
              <a:rPr lang="en-US" sz="2800" b="1" dirty="0"/>
              <a:t> </a:t>
            </a:r>
            <a:r>
              <a:rPr lang="en-US" sz="2800" b="1" dirty="0" err="1"/>
              <a:t>cơ</a:t>
            </a:r>
            <a:r>
              <a:rPr lang="en-US" sz="2800" b="1" dirty="0"/>
              <a:t> </a:t>
            </a:r>
            <a:r>
              <a:rPr lang="en-US" sz="2800" b="1" dirty="0" err="1"/>
              <a:t>thể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663"/>
          <a:stretch/>
        </p:blipFill>
        <p:spPr>
          <a:xfrm>
            <a:off x="112972" y="379129"/>
            <a:ext cx="714613" cy="7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7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PC\Downloads\8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41" r="5084"/>
          <a:stretch/>
        </p:blipFill>
        <p:spPr bwMode="auto">
          <a:xfrm>
            <a:off x="611559" y="771550"/>
            <a:ext cx="8116305" cy="43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28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20" y="508234"/>
            <a:ext cx="372363" cy="5347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43808" y="496791"/>
            <a:ext cx="61879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7584" y="469949"/>
            <a:ext cx="1895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</a:p>
        </p:txBody>
      </p:sp>
      <p:pic>
        <p:nvPicPr>
          <p:cNvPr id="1027" name="Picture 3" descr="C:\Users\PC\Downloads\8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4" t="34632" r="4109" b="11111"/>
          <a:stretch/>
        </p:blipFill>
        <p:spPr bwMode="auto">
          <a:xfrm>
            <a:off x="722784" y="1327788"/>
            <a:ext cx="7449616" cy="381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41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ownloads\8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73" t="34402" r="6386" b="12200"/>
          <a:stretch/>
        </p:blipFill>
        <p:spPr bwMode="auto">
          <a:xfrm>
            <a:off x="395536" y="483518"/>
            <a:ext cx="864096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899592" y="2180118"/>
            <a:ext cx="792088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Tay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68344" y="2190832"/>
            <a:ext cx="792088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Cổ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99592" y="4371950"/>
            <a:ext cx="1008112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Chân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83631" y="4359544"/>
            <a:ext cx="1008112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Miệng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691680" y="1635646"/>
            <a:ext cx="936104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4" idx="0"/>
          </p:cNvCxnSpPr>
          <p:nvPr/>
        </p:nvCxnSpPr>
        <p:spPr>
          <a:xfrm>
            <a:off x="7092280" y="1455626"/>
            <a:ext cx="972108" cy="73520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1920648" y="4011910"/>
            <a:ext cx="936104" cy="5387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7" idx="0"/>
          </p:cNvCxnSpPr>
          <p:nvPr/>
        </p:nvCxnSpPr>
        <p:spPr>
          <a:xfrm>
            <a:off x="6300193" y="3639464"/>
            <a:ext cx="1687494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862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20" y="508234"/>
            <a:ext cx="372363" cy="5347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43808" y="496791"/>
            <a:ext cx="2595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Chia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bè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469949"/>
            <a:ext cx="1895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859" y="1707654"/>
            <a:ext cx="890820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474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771550"/>
            <a:ext cx="4762500" cy="40107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455" y="915566"/>
            <a:ext cx="40324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tai, …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+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gầy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béo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,…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+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tóc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da,…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Tóc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3761982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20" y="508234"/>
            <a:ext cx="372363" cy="53471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27584" y="469949"/>
            <a:ext cx="1895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1" t="5089" r="11594"/>
          <a:stretch/>
        </p:blipFill>
        <p:spPr>
          <a:xfrm>
            <a:off x="4339252" y="517274"/>
            <a:ext cx="3528391" cy="43056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504" y="1563638"/>
            <a:ext cx="4035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419872" y="2621336"/>
            <a:ext cx="1224137" cy="11745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Explosion 1 9"/>
          <p:cNvSpPr/>
          <p:nvPr/>
        </p:nvSpPr>
        <p:spPr>
          <a:xfrm>
            <a:off x="2431040" y="3507854"/>
            <a:ext cx="2212968" cy="1498598"/>
          </a:xfrm>
          <a:prstGeom prst="irregularSeal1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trai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7524328" y="2621336"/>
            <a:ext cx="1008112" cy="8865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Explosion 1 12"/>
          <p:cNvSpPr/>
          <p:nvPr/>
        </p:nvSpPr>
        <p:spPr>
          <a:xfrm>
            <a:off x="7236296" y="3378300"/>
            <a:ext cx="2034226" cy="1498598"/>
          </a:xfrm>
          <a:prstGeom prst="irregularSeal1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gái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34796" y="1347614"/>
            <a:ext cx="4104456" cy="186099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trai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gái</a:t>
            </a:r>
            <a:endParaRPr lang="en-US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16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10" grpId="0" animBg="1"/>
      <p:bldP spid="13" grpId="0" animBg="1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1152</TotalTime>
  <Words>414</Words>
  <Application>Microsoft Office PowerPoint</Application>
  <PresentationFormat>Trình chiếu Trên màn hình (16:9)</PresentationFormat>
  <Paragraphs>77</Paragraphs>
  <Slides>41</Slides>
  <Notes>5</Notes>
  <HiddenSlides>0</HiddenSlides>
  <MMClips>2</MMClips>
  <ScaleCrop>false</ScaleCrop>
  <HeadingPairs>
    <vt:vector size="6" baseType="variant">
      <vt:variant>
        <vt:lpstr>Phông được Dùng</vt:lpstr>
      </vt:variant>
      <vt:variant>
        <vt:i4>5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41</vt:i4>
      </vt:variant>
    </vt:vector>
  </HeadingPairs>
  <TitlesOfParts>
    <vt:vector size="47" baseType="lpstr">
      <vt:lpstr>Calibri</vt:lpstr>
      <vt:lpstr>Arial</vt:lpstr>
      <vt:lpstr>iCiel Panton Black</vt:lpstr>
      <vt:lpstr>Times New Roman</vt:lpstr>
      <vt:lpstr>Lato</vt:lpstr>
      <vt:lpstr>Office Theme</vt:lpstr>
      <vt:lpstr>CHỦ ĐỀ 5: CON NGƯỜI VÀ SỨC KHỎE Bài 20: Cơ thể em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TK2</dc:creator>
  <cp:lastModifiedBy>Pham Thi Minh Phuong</cp:lastModifiedBy>
  <cp:revision>66</cp:revision>
  <dcterms:created xsi:type="dcterms:W3CDTF">2020-04-28T02:36:50Z</dcterms:created>
  <dcterms:modified xsi:type="dcterms:W3CDTF">2020-08-29T01:11:22Z</dcterms:modified>
</cp:coreProperties>
</file>