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57" r:id="rId7"/>
    <p:sldId id="264" r:id="rId8"/>
    <p:sldId id="265" r:id="rId9"/>
    <p:sldId id="266" r:id="rId10"/>
    <p:sldId id="267" r:id="rId11"/>
    <p:sldId id="268" r:id="rId12"/>
    <p:sldId id="258" r:id="rId13"/>
    <p:sldId id="270" r:id="rId14"/>
    <p:sldId id="259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A31F5-F301-4BCF-9516-2B77653B0E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9AA09-A8F2-45D5-8A76-FC46B96E26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28988-BAE2-47FD-B006-D6BBABF79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0DC9B-207F-4701-BA9B-E016A51BA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8B4B4-3443-41EC-A7C6-F7F511C7F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3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21983-ACFD-4E81-A2C2-31FCF6D7F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3B8A42-244B-40FE-81B2-8962044B3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17417-ED26-41D5-86BC-8193DB5EB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9C029-B7C6-4DC5-98D2-EDF1BFF4E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F6817-3F36-4CFB-B5E9-5942DF07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36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2B1A86-B7C1-4DF1-909B-A3020A41CE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A277A5-D2EF-43E0-9C68-56494F10AB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65752-1E41-438E-80DA-B6CA70FD0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2C721-257F-453C-A1F7-A729CD7A3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980CD-11ED-4302-B6BB-58F86B6F1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32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100B0-E681-4E5D-ADB0-7472A2468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F4703-D419-4753-81A4-5DD472D2B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7EF5F-B206-4E2F-9E28-86E5DBB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3673A-0451-4AFA-9154-51C7FE128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47862-25ED-4341-AA1B-03AF0398A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3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3B576-E7E4-4B05-85C7-5221131E1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E94D3-6F79-43A3-B3F1-368300E7E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98FB9-41E6-42BD-941D-91F4B2BCF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BA4B0-89F9-4E38-80BE-049765481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AB785-E8CE-4B93-B8C9-712CAFA41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4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D9198-83F8-4BDA-9A07-D561FB039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4AE72-EE60-4288-BCD2-404355E910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47341-FD92-40B1-9594-31E3F6675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2D9BD1-BDEE-447D-8DBD-8B437F61E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FB211-3051-4375-82E5-36B0A8C8F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AFADC4-9DF5-40ED-8773-E1587016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24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C5B09-D0F2-4874-916A-A38C371B4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1AC8A5-DCE5-4570-BA03-1559CE764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ADF7AE-838F-47B5-8186-C74A9A5CB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6A91D1-4376-4E03-B792-5A3F52C9E5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555C6F-17FC-4AD0-9851-EF755B6FFF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5E2591-1A3F-45E6-AD0E-F47DA36C1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E91E2C-D284-4E64-929A-9511B293D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227613-EBD5-4868-B334-5BCB7BF84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02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E1FAC-8DC6-4316-97B2-C70EC624B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CEA229-988F-46C0-9262-C09B4594B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62AA6D-262A-4695-B37E-318E73105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4A5672-D7F1-42F5-BD4C-7D302A0D4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3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67581E-2DAC-443D-8332-2C5057680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A5D335-2187-4202-9E15-AC1758F38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4DDE6-F799-4FF3-A356-17ABAA891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69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EEE53-528C-4707-ACE1-3888AD1DD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A40EA-CBFF-40A5-A95F-92755F5C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67FC65-FF1C-4F61-B5EB-3AAC26071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BF777-794B-4A23-A507-FA5A950D4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4FCAA3-19F9-4847-B5CB-0896920DB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9ACE72-EC8C-497A-8C21-76647CFFB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1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031A4-275F-4F50-874F-C955F27D3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3DD67B-13B8-4BF1-9A90-D46D73FC3C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B74D6-7EAA-4A90-8F35-BFCC79379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061F27-55BF-461E-B203-360B9F12A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C68EC1-1F9F-41B9-A75B-EB09E1F84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4B6A1-8FAA-4448-BADC-55E7DBE9F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16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515D1A-9C9F-4ADA-9C16-BA5F82989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5371E0-13DE-4CE4-88E6-E0DC325D6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D8709-78BD-4F6F-9E17-61070AAFF9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A00C4-FFB8-47FC-9C6C-235FB5AB2D3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AC367-12AB-4646-B524-4EDB44A311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B3740-E2A8-4371-A670-C9FAE3F0B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4452F-EB42-4F45-A023-F75C7F887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512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687164-4691-4A45-B345-40FC60C2A8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4" r="28820" b="87536"/>
          <a:stretch/>
        </p:blipFill>
        <p:spPr>
          <a:xfrm>
            <a:off x="542734" y="1475818"/>
            <a:ext cx="10505639" cy="17791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18811" y="3370217"/>
            <a:ext cx="2664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Trang</a:t>
            </a:r>
            <a:r>
              <a:rPr lang="en-US" sz="3600" dirty="0" smtClean="0"/>
              <a:t> 94, 95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8617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B905A4-A10C-4A5E-88C6-7C09D47CDE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58" t="33292" r="9894" b="42513"/>
          <a:stretch/>
        </p:blipFill>
        <p:spPr>
          <a:xfrm>
            <a:off x="2001287" y="-1"/>
            <a:ext cx="7089600" cy="643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26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B905A4-A10C-4A5E-88C6-7C09D47CDE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" t="58349" r="11585" b="6718"/>
          <a:stretch/>
        </p:blipFill>
        <p:spPr>
          <a:xfrm>
            <a:off x="522516" y="0"/>
            <a:ext cx="11374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5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EC2613-793C-475A-BD7C-3EB525BC92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9" t="4321" r="6998" b="51331"/>
          <a:stretch/>
        </p:blipFill>
        <p:spPr>
          <a:xfrm>
            <a:off x="1429578" y="0"/>
            <a:ext cx="9332844" cy="67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2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EC2613-793C-475A-BD7C-3EB525BC92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3" t="48117" r="6993" b="7535"/>
          <a:stretch/>
        </p:blipFill>
        <p:spPr>
          <a:xfrm>
            <a:off x="1429578" y="0"/>
            <a:ext cx="9332844" cy="67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0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C36AA2-3752-46CB-8C41-47529EDF67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5" t="3728" r="8445" b="66853"/>
          <a:stretch/>
        </p:blipFill>
        <p:spPr>
          <a:xfrm>
            <a:off x="1068174" y="576470"/>
            <a:ext cx="10055652" cy="486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5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C36AA2-3752-46CB-8C41-47529EDF67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5" t="36096" r="9115" b="32741"/>
          <a:stretch/>
        </p:blipFill>
        <p:spPr>
          <a:xfrm>
            <a:off x="1068174" y="576469"/>
            <a:ext cx="10055652" cy="514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9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C36AA2-3752-46CB-8C41-47529EDF67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4" t="70989" r="16341" b="1939"/>
          <a:stretch/>
        </p:blipFill>
        <p:spPr>
          <a:xfrm>
            <a:off x="1068174" y="1252330"/>
            <a:ext cx="9089617" cy="4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687164-4691-4A45-B345-40FC60C2A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9" t="19460" r="7458" b="10291"/>
          <a:stretch/>
        </p:blipFill>
        <p:spPr>
          <a:xfrm>
            <a:off x="3287485" y="916740"/>
            <a:ext cx="4850675" cy="58025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9086" y="274320"/>
            <a:ext cx="10672354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biết</a:t>
            </a:r>
            <a:r>
              <a:rPr lang="en-US" sz="2800" dirty="0" smtClean="0"/>
              <a:t> </a:t>
            </a:r>
            <a:r>
              <a:rPr lang="en-US" sz="2800" dirty="0" err="1" smtClean="0"/>
              <a:t>những</a:t>
            </a:r>
            <a:r>
              <a:rPr lang="en-US" sz="2800" dirty="0" smtClean="0"/>
              <a:t> </a:t>
            </a:r>
            <a:r>
              <a:rPr lang="en-US" sz="2800" dirty="0" err="1" smtClean="0"/>
              <a:t>loại</a:t>
            </a:r>
            <a:r>
              <a:rPr lang="en-US" sz="2800" dirty="0" smtClean="0"/>
              <a:t> </a:t>
            </a:r>
            <a:r>
              <a:rPr lang="en-US" sz="2800" dirty="0" err="1" smtClean="0"/>
              <a:t>thức</a:t>
            </a:r>
            <a:r>
              <a:rPr lang="en-US" sz="2800" dirty="0" smtClean="0"/>
              <a:t> </a:t>
            </a:r>
            <a:r>
              <a:rPr lang="en-US" sz="2800" dirty="0" err="1" smtClean="0"/>
              <a:t>ăn</a:t>
            </a:r>
            <a:r>
              <a:rPr lang="en-US" sz="2800" dirty="0" smtClean="0"/>
              <a:t>, </a:t>
            </a:r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uống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 </a:t>
            </a:r>
            <a:r>
              <a:rPr lang="en-US" sz="2800" dirty="0" err="1" smtClean="0"/>
              <a:t>giúp</a:t>
            </a:r>
            <a:r>
              <a:rPr lang="en-US" sz="2800" dirty="0" smtClean="0"/>
              <a:t> </a:t>
            </a:r>
            <a:r>
              <a:rPr lang="en-US" sz="2800" dirty="0" err="1" smtClean="0"/>
              <a:t>cho</a:t>
            </a:r>
            <a:r>
              <a:rPr lang="en-US" sz="2800" dirty="0" smtClean="0"/>
              <a:t> </a:t>
            </a:r>
            <a:r>
              <a:rPr lang="en-US" sz="2800" dirty="0" err="1" smtClean="0"/>
              <a:t>cơ</a:t>
            </a:r>
            <a:r>
              <a:rPr lang="en-US" sz="2800" dirty="0" smtClean="0"/>
              <a:t> </a:t>
            </a:r>
            <a:r>
              <a:rPr lang="en-US" sz="2800" dirty="0" err="1" smtClean="0"/>
              <a:t>thể</a:t>
            </a:r>
            <a:r>
              <a:rPr lang="en-US" sz="2800" dirty="0" smtClean="0"/>
              <a:t> </a:t>
            </a:r>
            <a:r>
              <a:rPr lang="en-US" sz="2800" dirty="0" err="1" smtClean="0"/>
              <a:t>khỏe</a:t>
            </a:r>
            <a:r>
              <a:rPr lang="en-US" sz="2800" dirty="0" smtClean="0"/>
              <a:t> </a:t>
            </a:r>
            <a:r>
              <a:rPr lang="en-US" sz="2800" dirty="0" err="1" smtClean="0"/>
              <a:t>mạnh</a:t>
            </a:r>
            <a:r>
              <a:rPr lang="en-US" sz="2800" dirty="0" smtClean="0"/>
              <a:t>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755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687164-4691-4A45-B345-40FC60C2A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5" t="26099" r="55406" b="46814"/>
          <a:stretch/>
        </p:blipFill>
        <p:spPr>
          <a:xfrm>
            <a:off x="3949700" y="355600"/>
            <a:ext cx="4292600" cy="55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1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687164-4691-4A45-B345-40FC60C2A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1" t="26469" r="9390" b="46444"/>
          <a:stretch/>
        </p:blipFill>
        <p:spPr>
          <a:xfrm>
            <a:off x="2540000" y="406400"/>
            <a:ext cx="6870700" cy="55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394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687164-4691-4A45-B345-40FC60C2A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4" t="53298" r="9054" b="11544"/>
          <a:stretch/>
        </p:blipFill>
        <p:spPr>
          <a:xfrm>
            <a:off x="1774288" y="609870"/>
            <a:ext cx="8643423" cy="563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5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B905A4-A10C-4A5E-88C6-7C09D47CDE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1" t="3487" r="7626" b="40911"/>
          <a:stretch/>
        </p:blipFill>
        <p:spPr>
          <a:xfrm>
            <a:off x="2081719" y="0"/>
            <a:ext cx="7529209" cy="686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B905A4-A10C-4A5E-88C6-7C09D47CDE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6" t="11741" r="51396" b="66095"/>
          <a:stretch/>
        </p:blipFill>
        <p:spPr>
          <a:xfrm>
            <a:off x="3033253" y="880353"/>
            <a:ext cx="6125493" cy="509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07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B905A4-A10C-4A5E-88C6-7C09D47CDE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1" t="9943" r="8821" b="66708"/>
          <a:stretch/>
        </p:blipFill>
        <p:spPr>
          <a:xfrm>
            <a:off x="2171104" y="-1"/>
            <a:ext cx="7525289" cy="659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32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B905A4-A10C-4A5E-88C6-7C09D47CDE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7" t="35153" r="51515" b="41498"/>
          <a:stretch/>
        </p:blipFill>
        <p:spPr>
          <a:xfrm>
            <a:off x="1713905" y="117565"/>
            <a:ext cx="7242160" cy="634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32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4082</TotalTime>
  <Words>21</Words>
  <Application>Microsoft Office PowerPoint</Application>
  <PresentationFormat>Widescreen</PresentationFormat>
  <Paragraphs>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Admin</cp:lastModifiedBy>
  <cp:revision>10</cp:revision>
  <dcterms:created xsi:type="dcterms:W3CDTF">2020-08-20T03:52:07Z</dcterms:created>
  <dcterms:modified xsi:type="dcterms:W3CDTF">2022-03-17T15:22:18Z</dcterms:modified>
</cp:coreProperties>
</file>