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59" r:id="rId1"/>
  </p:sldMasterIdLst>
  <p:notesMasterIdLst>
    <p:notesMasterId r:id="rId19"/>
  </p:notesMasterIdLst>
  <p:sldIdLst>
    <p:sldId id="289" r:id="rId2"/>
    <p:sldId id="276" r:id="rId3"/>
    <p:sldId id="257" r:id="rId4"/>
    <p:sldId id="258" r:id="rId5"/>
    <p:sldId id="290" r:id="rId6"/>
    <p:sldId id="291" r:id="rId7"/>
    <p:sldId id="292" r:id="rId8"/>
    <p:sldId id="293" r:id="rId9"/>
    <p:sldId id="299" r:id="rId10"/>
    <p:sldId id="282" r:id="rId11"/>
    <p:sldId id="283" r:id="rId12"/>
    <p:sldId id="294" r:id="rId13"/>
    <p:sldId id="284" r:id="rId14"/>
    <p:sldId id="295" r:id="rId15"/>
    <p:sldId id="271" r:id="rId16"/>
    <p:sldId id="300" r:id="rId17"/>
    <p:sldId id="298" r:id="rId18"/>
  </p:sldIdLst>
  <p:sldSz cx="9144000" cy="5143500" type="screen16x9"/>
  <p:notesSz cx="6858000" cy="9144000"/>
  <p:embeddedFontLst>
    <p:embeddedFont>
      <p:font typeface="Lato" panose="020B0604020202020204" charset="0"/>
      <p:regular r:id="rId20"/>
      <p:bold r:id="rId21"/>
      <p:italic r:id="rId22"/>
      <p:boldItalic r:id="rId23"/>
    </p:embeddedFont>
    <p:embeddedFont>
      <p:font typeface="Calibri" panose="020F0502020204030204" pitchFamily="34" charset="0"/>
      <p:regular r:id="rId24"/>
      <p:bold r:id="rId25"/>
      <p:italic r:id="rId26"/>
      <p:boldItalic r:id="rId2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009349"/>
    <a:srgbClr val="C7D4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92" d="100"/>
          <a:sy n="92" d="100"/>
        </p:scale>
        <p:origin x="756" y="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5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numCol="1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numCol="1" rtlCol="0"/>
          <a:lstStyle>
            <a:lvl1pPr algn="r">
              <a:defRPr sz="1200"/>
            </a:lvl1pPr>
          </a:lstStyle>
          <a:p>
            <a:fld id="{947415D0-E0A0-4545-A922-A313990F89C3}" type="datetimeFigureOut">
              <a:rPr lang="en-US" smtClean="0"/>
              <a:t>12/15/2022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numCol="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numCol="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numCol="1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numCol="1" rtlCol="0" anchor="b"/>
          <a:lstStyle>
            <a:lvl1pPr algn="r">
              <a:defRPr sz="1200"/>
            </a:lvl1pPr>
          </a:lstStyle>
          <a:p>
            <a:fld id="{9DDA4FBD-7542-4AA4-9710-407A1E0968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76480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DA4FBD-7542-4AA4-9710-407A1E09681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54913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numCol="1"/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numCol="1"/>
          <a:lstStyle/>
          <a:p>
            <a:fld id="{6655B81B-6D50-413F-AA07-0FCBBCF2319C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6881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 numCol="1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 numCol="1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95BEA16F-2FB2-439C-92FE-968188109694}" type="datetimeFigureOut">
              <a:rPr lang="en-US" smtClean="0"/>
              <a:t>12/15/2022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234D488-A34F-4C26-885B-40113315AE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58003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numCol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95BEA16F-2FB2-439C-92FE-968188109694}" type="datetimeFigureOut">
              <a:rPr lang="en-US" smtClean="0"/>
              <a:t>12/15/2022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234D488-A34F-4C26-885B-40113315AE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9223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 numCol="1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 numCol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95BEA16F-2FB2-439C-92FE-968188109694}" type="datetimeFigureOut">
              <a:rPr lang="en-US" smtClean="0"/>
              <a:t>12/15/2022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234D488-A34F-4C26-885B-40113315AE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7237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95BEA16F-2FB2-439C-92FE-968188109694}" type="datetimeFigureOut">
              <a:rPr lang="en-US" smtClean="0"/>
              <a:t>12/15/2022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234D488-A34F-4C26-885B-40113315AE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8820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numCol="1"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numCol="1"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95BEA16F-2FB2-439C-92FE-968188109694}" type="datetimeFigureOut">
              <a:rPr lang="en-US" smtClean="0"/>
              <a:t>12/15/2022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234D488-A34F-4C26-885B-40113315AE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56008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 numCol="1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 numCol="1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95BEA16F-2FB2-439C-92FE-968188109694}" type="datetimeFigureOut">
              <a:rPr lang="en-US" smtClean="0"/>
              <a:t>12/15/2022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234D488-A34F-4C26-885B-40113315AE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2072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 numCol="1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numCol="1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 numCol="1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numCol="1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 numCol="1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95BEA16F-2FB2-439C-92FE-968188109694}" type="datetimeFigureOut">
              <a:rPr lang="en-US" smtClean="0"/>
              <a:t>12/15/2022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234D488-A34F-4C26-885B-40113315AE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26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95BEA16F-2FB2-439C-92FE-968188109694}" type="datetimeFigureOut">
              <a:rPr lang="en-US" smtClean="0"/>
              <a:t>12/15/2022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234D488-A34F-4C26-885B-40113315AE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57750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95BEA16F-2FB2-439C-92FE-968188109694}" type="datetimeFigureOut">
              <a:rPr lang="en-US" smtClean="0"/>
              <a:t>12/15/2022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234D488-A34F-4C26-885B-40113315AE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2670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numCol="1"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 numCol="1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 numCol="1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95BEA16F-2FB2-439C-92FE-968188109694}" type="datetimeFigureOut">
              <a:rPr lang="en-US" smtClean="0"/>
              <a:t>12/15/2022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234D488-A34F-4C26-885B-40113315AE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3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numCol="1"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numCol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 numCol="1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95BEA16F-2FB2-439C-92FE-968188109694}" type="datetimeFigureOut">
              <a:rPr lang="en-US" smtClean="0"/>
              <a:t>12/15/2022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234D488-A34F-4C26-885B-40113315AE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9265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numCol="1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numCol="1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numCol="1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EA16F-2FB2-439C-92FE-968188109694}" type="datetimeFigureOut">
              <a:rPr lang="en-US" smtClean="0"/>
              <a:t>12/15/2022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numCol="1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numCol="1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34D488-A34F-4C26-885B-40113315AE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9877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iCiel Panton Black" pitchFamily="50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Lato" pitchFamily="34" charset="0"/>
          <a:ea typeface="+mn-ea"/>
          <a:cs typeface="Lato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Lato" pitchFamily="34" charset="0"/>
          <a:ea typeface="+mn-ea"/>
          <a:cs typeface="Lato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Lato" pitchFamily="34" charset="0"/>
          <a:ea typeface="+mn-ea"/>
          <a:cs typeface="Lato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Lato" pitchFamily="34" charset="0"/>
          <a:ea typeface="+mn-ea"/>
          <a:cs typeface="Lato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Lato" pitchFamily="34" charset="0"/>
          <a:ea typeface="+mn-ea"/>
          <a:cs typeface="Lato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g"/><Relationship Id="rId3" Type="http://schemas.openxmlformats.org/officeDocument/2006/relationships/image" Target="../media/image25.jpg"/><Relationship Id="rId7" Type="http://schemas.openxmlformats.org/officeDocument/2006/relationships/image" Target="../media/image29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g"/><Relationship Id="rId5" Type="http://schemas.openxmlformats.org/officeDocument/2006/relationships/image" Target="../media/image27.jpg"/><Relationship Id="rId4" Type="http://schemas.openxmlformats.org/officeDocument/2006/relationships/image" Target="../media/image26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7" Type="http://schemas.openxmlformats.org/officeDocument/2006/relationships/image" Target="../media/image38.jp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g"/><Relationship Id="rId5" Type="http://schemas.openxmlformats.org/officeDocument/2006/relationships/image" Target="../media/image36.jpg"/><Relationship Id="rId4" Type="http://schemas.openxmlformats.org/officeDocument/2006/relationships/image" Target="../media/image35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g"/><Relationship Id="rId3" Type="http://schemas.openxmlformats.org/officeDocument/2006/relationships/image" Target="../media/image12.jpg"/><Relationship Id="rId7" Type="http://schemas.openxmlformats.org/officeDocument/2006/relationships/image" Target="../media/image16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g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7" Type="http://schemas.openxmlformats.org/officeDocument/2006/relationships/image" Target="../media/image23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g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1" b="100000" l="0" r="99471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54139" y="2247714"/>
            <a:ext cx="2867959" cy="2190206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2195736" y="87474"/>
            <a:ext cx="4671138" cy="2376264"/>
          </a:xfrm>
          <a:prstGeom prst="rect">
            <a:avLst/>
          </a:prstGeom>
        </p:spPr>
        <p:txBody>
          <a:bodyPr vert="horz" lIns="68580" tIns="34290" rIns="68580" bIns="34290" numCol="1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iCiel Panton Black" pitchFamily="50" charset="0"/>
                <a:ea typeface="+mj-ea"/>
                <a:cs typeface="+mj-cs"/>
              </a:defRPr>
            </a:lvl1pPr>
          </a:lstStyle>
          <a:p>
            <a:r>
              <a:rPr lang="en-US" sz="3000" b="1" u="sng" dirty="0">
                <a:solidFill>
                  <a:srgbClr val="CC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 2</a:t>
            </a:r>
            <a:r>
              <a:rPr lang="vi-VN" sz="3000" b="1" u="sng" dirty="0">
                <a:solidFill>
                  <a:srgbClr val="CC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</a:t>
            </a:r>
            <a:r>
              <a:rPr lang="en-US" sz="3000" b="1" dirty="0">
                <a:solidFill>
                  <a:srgbClr val="CC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lang="vi-VN" sz="3000" b="1" dirty="0">
                <a:solidFill>
                  <a:srgbClr val="CC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Tự bảo vệ mình</a:t>
            </a:r>
            <a:endParaRPr lang="en-US" sz="3000" b="1" dirty="0">
              <a:solidFill>
                <a:srgbClr val="CC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026077" y="3810744"/>
            <a:ext cx="2964042" cy="438336"/>
          </a:xfrm>
          <a:prstGeom prst="rect">
            <a:avLst/>
          </a:prstGeom>
        </p:spPr>
        <p:txBody>
          <a:bodyPr vert="horz" lIns="68580" tIns="34290" rIns="68580" bIns="34290" numCol="1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iCiel Panton Black" pitchFamily="50" charset="0"/>
                <a:ea typeface="+mj-ea"/>
                <a:cs typeface="+mj-cs"/>
              </a:defRPr>
            </a:lvl1pPr>
          </a:lstStyle>
          <a:p>
            <a:pPr algn="l"/>
            <a:r>
              <a:rPr lang="en-US" sz="1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Giáo viên:</a:t>
            </a:r>
          </a:p>
        </p:txBody>
      </p:sp>
    </p:spTree>
    <p:extLst>
      <p:ext uri="{BB962C8B-B14F-4D97-AF65-F5344CB8AC3E}">
        <p14:creationId xmlns:p14="http://schemas.microsoft.com/office/powerpoint/2010/main" val="2648509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238" y="666988"/>
            <a:ext cx="3809524" cy="380952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067944" y="2067694"/>
            <a:ext cx="21602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TIẾT 2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7651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5997" y="1724985"/>
            <a:ext cx="5372005" cy="1693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87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hỗ dành sẵn cho Nội dung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7814" y="1003399"/>
            <a:ext cx="3564095" cy="4140101"/>
          </a:xfrm>
        </p:spPr>
      </p:pic>
      <p:sp>
        <p:nvSpPr>
          <p:cNvPr id="5" name="Hộp_Văn_Bản 4"/>
          <p:cNvSpPr txBox="1"/>
          <p:nvPr/>
        </p:nvSpPr>
        <p:spPr>
          <a:xfrm>
            <a:off x="1143000" y="195486"/>
            <a:ext cx="66693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err="1">
                <a:solidFill>
                  <a:srgbClr val="FF0000"/>
                </a:solidFill>
              </a:rPr>
              <a:t>Quan</a:t>
            </a:r>
            <a:r>
              <a:rPr lang="en-GB" sz="2400" dirty="0">
                <a:solidFill>
                  <a:srgbClr val="FF0000"/>
                </a:solidFill>
              </a:rPr>
              <a:t> </a:t>
            </a:r>
            <a:r>
              <a:rPr lang="en-GB" sz="2400" dirty="0" err="1">
                <a:solidFill>
                  <a:srgbClr val="FF0000"/>
                </a:solidFill>
              </a:rPr>
              <a:t>sát</a:t>
            </a:r>
            <a:r>
              <a:rPr lang="en-GB" sz="2400" dirty="0">
                <a:solidFill>
                  <a:srgbClr val="FF0000"/>
                </a:solidFill>
              </a:rPr>
              <a:t> </a:t>
            </a:r>
            <a:r>
              <a:rPr lang="en-GB" sz="2400" dirty="0" err="1">
                <a:solidFill>
                  <a:srgbClr val="FF0000"/>
                </a:solidFill>
              </a:rPr>
              <a:t>hình</a:t>
            </a:r>
            <a:r>
              <a:rPr lang="en-GB" sz="2400" dirty="0">
                <a:solidFill>
                  <a:srgbClr val="FF0000"/>
                </a:solidFill>
              </a:rPr>
              <a:t> </a:t>
            </a:r>
            <a:r>
              <a:rPr lang="en-GB" sz="2400" dirty="0" err="1">
                <a:solidFill>
                  <a:srgbClr val="FF0000"/>
                </a:solidFill>
              </a:rPr>
              <a:t>và</a:t>
            </a:r>
            <a:r>
              <a:rPr lang="en-GB" sz="2400" dirty="0">
                <a:solidFill>
                  <a:srgbClr val="FF0000"/>
                </a:solidFill>
              </a:rPr>
              <a:t> </a:t>
            </a:r>
            <a:r>
              <a:rPr lang="en-GB" sz="2400" dirty="0" err="1">
                <a:solidFill>
                  <a:srgbClr val="FF0000"/>
                </a:solidFill>
              </a:rPr>
              <a:t>nói</a:t>
            </a:r>
            <a:r>
              <a:rPr lang="en-GB" sz="2400" dirty="0">
                <a:solidFill>
                  <a:srgbClr val="FF0000"/>
                </a:solidFill>
              </a:rPr>
              <a:t> </a:t>
            </a:r>
            <a:r>
              <a:rPr lang="en-GB" sz="2400" dirty="0" err="1">
                <a:solidFill>
                  <a:srgbClr val="FF0000"/>
                </a:solidFill>
              </a:rPr>
              <a:t>về</a:t>
            </a:r>
            <a:r>
              <a:rPr lang="en-GB" sz="2400" dirty="0">
                <a:solidFill>
                  <a:srgbClr val="FF0000"/>
                </a:solidFill>
              </a:rPr>
              <a:t> </a:t>
            </a:r>
            <a:r>
              <a:rPr lang="en-GB" sz="2400" dirty="0" err="1">
                <a:solidFill>
                  <a:srgbClr val="FF0000"/>
                </a:solidFill>
              </a:rPr>
              <a:t>những</a:t>
            </a:r>
            <a:r>
              <a:rPr lang="en-GB" sz="2400" dirty="0">
                <a:solidFill>
                  <a:srgbClr val="FF0000"/>
                </a:solidFill>
              </a:rPr>
              <a:t> </a:t>
            </a:r>
            <a:r>
              <a:rPr lang="en-GB" sz="2400" dirty="0" err="1">
                <a:solidFill>
                  <a:srgbClr val="FF0000"/>
                </a:solidFill>
              </a:rPr>
              <a:t>việc</a:t>
            </a:r>
            <a:r>
              <a:rPr lang="en-GB" sz="2400" dirty="0">
                <a:solidFill>
                  <a:srgbClr val="FF0000"/>
                </a:solidFill>
              </a:rPr>
              <a:t> </a:t>
            </a:r>
            <a:r>
              <a:rPr lang="en-GB" sz="2400" dirty="0" err="1">
                <a:solidFill>
                  <a:srgbClr val="FF0000"/>
                </a:solidFill>
              </a:rPr>
              <a:t>các</a:t>
            </a:r>
            <a:r>
              <a:rPr lang="en-GB" sz="2400" dirty="0">
                <a:solidFill>
                  <a:srgbClr val="FF0000"/>
                </a:solidFill>
              </a:rPr>
              <a:t> </a:t>
            </a:r>
            <a:r>
              <a:rPr lang="en-GB" sz="2400" dirty="0" err="1">
                <a:solidFill>
                  <a:srgbClr val="FF0000"/>
                </a:solidFill>
              </a:rPr>
              <a:t>bạn</a:t>
            </a:r>
            <a:r>
              <a:rPr lang="en-GB" sz="2400" dirty="0">
                <a:solidFill>
                  <a:srgbClr val="FF0000"/>
                </a:solidFill>
              </a:rPr>
              <a:t> </a:t>
            </a:r>
            <a:r>
              <a:rPr lang="en-GB" sz="2400" dirty="0" err="1">
                <a:solidFill>
                  <a:srgbClr val="FF0000"/>
                </a:solidFill>
              </a:rPr>
              <a:t>đã</a:t>
            </a:r>
            <a:r>
              <a:rPr lang="en-GB" sz="2400" dirty="0">
                <a:solidFill>
                  <a:srgbClr val="FF0000"/>
                </a:solidFill>
              </a:rPr>
              <a:t> </a:t>
            </a:r>
            <a:r>
              <a:rPr lang="en-GB" sz="2400" dirty="0" err="1">
                <a:solidFill>
                  <a:srgbClr val="FF0000"/>
                </a:solidFill>
              </a:rPr>
              <a:t>làm</a:t>
            </a:r>
            <a:r>
              <a:rPr lang="en-GB" sz="2400" dirty="0">
                <a:solidFill>
                  <a:srgbClr val="FF0000"/>
                </a:solidFill>
              </a:rPr>
              <a:t> </a:t>
            </a:r>
            <a:r>
              <a:rPr lang="en-GB" sz="2400" dirty="0" err="1">
                <a:solidFill>
                  <a:srgbClr val="FF0000"/>
                </a:solidFill>
              </a:rPr>
              <a:t>để</a:t>
            </a:r>
            <a:r>
              <a:rPr lang="en-GB" sz="2400" dirty="0">
                <a:solidFill>
                  <a:srgbClr val="FF0000"/>
                </a:solidFill>
              </a:rPr>
              <a:t> </a:t>
            </a:r>
            <a:r>
              <a:rPr lang="en-GB" sz="2400" dirty="0" err="1">
                <a:solidFill>
                  <a:srgbClr val="FF0000"/>
                </a:solidFill>
              </a:rPr>
              <a:t>tự</a:t>
            </a:r>
            <a:r>
              <a:rPr lang="en-GB" sz="2400" dirty="0">
                <a:solidFill>
                  <a:srgbClr val="FF0000"/>
                </a:solidFill>
              </a:rPr>
              <a:t> </a:t>
            </a:r>
            <a:r>
              <a:rPr lang="en-GB" sz="2400" dirty="0" err="1">
                <a:solidFill>
                  <a:srgbClr val="FF0000"/>
                </a:solidFill>
              </a:rPr>
              <a:t>bảo</a:t>
            </a:r>
            <a:r>
              <a:rPr lang="en-GB" sz="2400" dirty="0">
                <a:solidFill>
                  <a:srgbClr val="FF0000"/>
                </a:solidFill>
              </a:rPr>
              <a:t> </a:t>
            </a:r>
            <a:r>
              <a:rPr lang="en-GB" sz="2400" dirty="0" err="1">
                <a:solidFill>
                  <a:srgbClr val="FF0000"/>
                </a:solidFill>
              </a:rPr>
              <a:t>vệ</a:t>
            </a:r>
            <a:r>
              <a:rPr lang="en-GB" sz="2400" dirty="0">
                <a:solidFill>
                  <a:srgbClr val="FF0000"/>
                </a:solidFill>
              </a:rPr>
              <a:t> </a:t>
            </a:r>
            <a:r>
              <a:rPr lang="en-GB" sz="2400" dirty="0" err="1">
                <a:solidFill>
                  <a:srgbClr val="FF0000"/>
                </a:solidFill>
              </a:rPr>
              <a:t>mình</a:t>
            </a:r>
            <a:endParaRPr lang="vi-VN" sz="2400" dirty="0">
              <a:solidFill>
                <a:srgbClr val="FF0000"/>
              </a:solidFill>
            </a:endParaRPr>
          </a:p>
        </p:txBody>
      </p:sp>
      <p:pic>
        <p:nvPicPr>
          <p:cNvPr id="6" name="Ảnh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4142" y="1003399"/>
            <a:ext cx="3982075" cy="4140101"/>
          </a:xfrm>
          <a:prstGeom prst="rect">
            <a:avLst/>
          </a:prstGeom>
        </p:spPr>
      </p:pic>
      <p:pic>
        <p:nvPicPr>
          <p:cNvPr id="7" name="Ảnh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1003399"/>
            <a:ext cx="3780420" cy="4140101"/>
          </a:xfrm>
          <a:prstGeom prst="rect">
            <a:avLst/>
          </a:prstGeom>
        </p:spPr>
      </p:pic>
      <p:pic>
        <p:nvPicPr>
          <p:cNvPr id="8" name="Ảnh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1003399"/>
            <a:ext cx="3780420" cy="4052627"/>
          </a:xfrm>
          <a:prstGeom prst="rect">
            <a:avLst/>
          </a:prstGeom>
        </p:spPr>
      </p:pic>
      <p:pic>
        <p:nvPicPr>
          <p:cNvPr id="9" name="Ảnh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1003399"/>
            <a:ext cx="3888432" cy="4052627"/>
          </a:xfrm>
          <a:prstGeom prst="rect">
            <a:avLst/>
          </a:prstGeom>
        </p:spPr>
      </p:pic>
      <p:pic>
        <p:nvPicPr>
          <p:cNvPr id="10" name="Ảnh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5" y="1003399"/>
            <a:ext cx="3996443" cy="4052627"/>
          </a:xfrm>
          <a:prstGeom prst="rect">
            <a:avLst/>
          </a:prstGeom>
        </p:spPr>
      </p:pic>
      <p:pic>
        <p:nvPicPr>
          <p:cNvPr id="11" name="Ảnh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5797" y="1003399"/>
            <a:ext cx="3888431" cy="4052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80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5997" y="1875633"/>
            <a:ext cx="5372005" cy="1392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395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̉nh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1" y="1329612"/>
            <a:ext cx="6858000" cy="1674186"/>
          </a:xfrm>
          <a:prstGeom prst="rect">
            <a:avLst/>
          </a:prstGeom>
        </p:spPr>
      </p:pic>
      <p:sp>
        <p:nvSpPr>
          <p:cNvPr id="6" name="Hộp_Văn_Bản 5"/>
          <p:cNvSpPr txBox="1"/>
          <p:nvPr/>
        </p:nvSpPr>
        <p:spPr>
          <a:xfrm>
            <a:off x="1143000" y="249492"/>
            <a:ext cx="685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700" b="1" dirty="0" err="1">
                <a:solidFill>
                  <a:srgbClr val="FF0000"/>
                </a:solidFill>
              </a:rPr>
              <a:t>Nói</a:t>
            </a:r>
            <a:r>
              <a:rPr lang="en-GB" sz="2700" b="1" dirty="0">
                <a:solidFill>
                  <a:srgbClr val="FF0000"/>
                </a:solidFill>
              </a:rPr>
              <a:t> </a:t>
            </a:r>
            <a:r>
              <a:rPr lang="en-GB" sz="2700" b="1" dirty="0" err="1">
                <a:solidFill>
                  <a:srgbClr val="FF0000"/>
                </a:solidFill>
              </a:rPr>
              <a:t>những</a:t>
            </a:r>
            <a:r>
              <a:rPr lang="en-GB" sz="2700" b="1" dirty="0">
                <a:solidFill>
                  <a:srgbClr val="FF0000"/>
                </a:solidFill>
              </a:rPr>
              <a:t> </a:t>
            </a:r>
            <a:r>
              <a:rPr lang="en-GB" sz="2700" b="1" dirty="0" err="1">
                <a:solidFill>
                  <a:srgbClr val="FF0000"/>
                </a:solidFill>
              </a:rPr>
              <a:t>cách</a:t>
            </a:r>
            <a:r>
              <a:rPr lang="en-GB" sz="2700" b="1" dirty="0">
                <a:solidFill>
                  <a:srgbClr val="FF0000"/>
                </a:solidFill>
              </a:rPr>
              <a:t> </a:t>
            </a:r>
            <a:r>
              <a:rPr lang="en-GB" sz="2700" b="1" dirty="0" err="1">
                <a:solidFill>
                  <a:srgbClr val="FF0000"/>
                </a:solidFill>
              </a:rPr>
              <a:t>em</a:t>
            </a:r>
            <a:r>
              <a:rPr lang="en-GB" sz="2700" b="1" dirty="0">
                <a:solidFill>
                  <a:srgbClr val="FF0000"/>
                </a:solidFill>
              </a:rPr>
              <a:t> </a:t>
            </a:r>
            <a:r>
              <a:rPr lang="en-GB" sz="2700" b="1" dirty="0" err="1">
                <a:solidFill>
                  <a:srgbClr val="FF0000"/>
                </a:solidFill>
              </a:rPr>
              <a:t>có</a:t>
            </a:r>
            <a:r>
              <a:rPr lang="en-GB" sz="2700" b="1" dirty="0">
                <a:solidFill>
                  <a:srgbClr val="FF0000"/>
                </a:solidFill>
              </a:rPr>
              <a:t> </a:t>
            </a:r>
            <a:r>
              <a:rPr lang="en-GB" sz="2700" b="1" dirty="0" err="1">
                <a:solidFill>
                  <a:srgbClr val="FF0000"/>
                </a:solidFill>
              </a:rPr>
              <a:t>thể</a:t>
            </a:r>
            <a:r>
              <a:rPr lang="en-GB" sz="2700" b="1" dirty="0">
                <a:solidFill>
                  <a:srgbClr val="FF0000"/>
                </a:solidFill>
              </a:rPr>
              <a:t> </a:t>
            </a:r>
            <a:r>
              <a:rPr lang="en-GB" sz="2700" b="1" dirty="0" err="1">
                <a:solidFill>
                  <a:srgbClr val="FF0000"/>
                </a:solidFill>
              </a:rPr>
              <a:t>tự</a:t>
            </a:r>
            <a:r>
              <a:rPr lang="en-GB" sz="2700" b="1" dirty="0">
                <a:solidFill>
                  <a:srgbClr val="FF0000"/>
                </a:solidFill>
              </a:rPr>
              <a:t> </a:t>
            </a:r>
            <a:r>
              <a:rPr lang="en-GB" sz="2700" b="1" dirty="0" err="1">
                <a:solidFill>
                  <a:srgbClr val="FF0000"/>
                </a:solidFill>
              </a:rPr>
              <a:t>bảo</a:t>
            </a:r>
            <a:r>
              <a:rPr lang="en-GB" sz="2700" b="1" dirty="0">
                <a:solidFill>
                  <a:srgbClr val="FF0000"/>
                </a:solidFill>
              </a:rPr>
              <a:t> </a:t>
            </a:r>
            <a:r>
              <a:rPr lang="en-GB" sz="2700" b="1" dirty="0" err="1">
                <a:solidFill>
                  <a:srgbClr val="FF0000"/>
                </a:solidFill>
              </a:rPr>
              <a:t>vệ</a:t>
            </a:r>
            <a:r>
              <a:rPr lang="en-GB" sz="2700" b="1" dirty="0">
                <a:solidFill>
                  <a:srgbClr val="FF0000"/>
                </a:solidFill>
              </a:rPr>
              <a:t> </a:t>
            </a:r>
            <a:r>
              <a:rPr lang="en-GB" sz="2700" b="1" dirty="0" err="1">
                <a:solidFill>
                  <a:srgbClr val="FF0000"/>
                </a:solidFill>
              </a:rPr>
              <a:t>mình</a:t>
            </a:r>
            <a:r>
              <a:rPr lang="en-GB" sz="2700" b="1" dirty="0">
                <a:solidFill>
                  <a:srgbClr val="FF0000"/>
                </a:solidFill>
              </a:rPr>
              <a:t> </a:t>
            </a:r>
            <a:r>
              <a:rPr lang="en-GB" sz="2700" b="1" dirty="0" err="1">
                <a:solidFill>
                  <a:srgbClr val="FF0000"/>
                </a:solidFill>
              </a:rPr>
              <a:t>khi</a:t>
            </a:r>
            <a:r>
              <a:rPr lang="en-GB" sz="2700" b="1" dirty="0">
                <a:solidFill>
                  <a:srgbClr val="FF0000"/>
                </a:solidFill>
              </a:rPr>
              <a:t> </a:t>
            </a:r>
            <a:r>
              <a:rPr lang="en-GB" sz="2700" b="1" dirty="0" err="1">
                <a:solidFill>
                  <a:srgbClr val="FF0000"/>
                </a:solidFill>
              </a:rPr>
              <a:t>gặp</a:t>
            </a:r>
            <a:r>
              <a:rPr lang="en-GB" sz="2700" b="1" dirty="0">
                <a:solidFill>
                  <a:srgbClr val="FF0000"/>
                </a:solidFill>
              </a:rPr>
              <a:t> </a:t>
            </a:r>
            <a:r>
              <a:rPr lang="en-GB" sz="2700" b="1" dirty="0" err="1">
                <a:solidFill>
                  <a:srgbClr val="FF0000"/>
                </a:solidFill>
              </a:rPr>
              <a:t>tình</a:t>
            </a:r>
            <a:r>
              <a:rPr lang="en-GB" sz="2700" b="1" dirty="0">
                <a:solidFill>
                  <a:srgbClr val="FF0000"/>
                </a:solidFill>
              </a:rPr>
              <a:t> </a:t>
            </a:r>
            <a:r>
              <a:rPr lang="en-GB" sz="2700" b="1" dirty="0" err="1">
                <a:solidFill>
                  <a:srgbClr val="FF0000"/>
                </a:solidFill>
              </a:rPr>
              <a:t>huống</a:t>
            </a:r>
            <a:r>
              <a:rPr lang="en-GB" sz="2700" b="1" dirty="0">
                <a:solidFill>
                  <a:srgbClr val="FF0000"/>
                </a:solidFill>
              </a:rPr>
              <a:t> </a:t>
            </a:r>
            <a:r>
              <a:rPr lang="en-GB" sz="2700" b="1" dirty="0" err="1">
                <a:solidFill>
                  <a:srgbClr val="FF0000"/>
                </a:solidFill>
              </a:rPr>
              <a:t>không</a:t>
            </a:r>
            <a:r>
              <a:rPr lang="en-GB" sz="2700" b="1" dirty="0">
                <a:solidFill>
                  <a:srgbClr val="FF0000"/>
                </a:solidFill>
              </a:rPr>
              <a:t> an </a:t>
            </a:r>
            <a:r>
              <a:rPr lang="en-GB" sz="2700" b="1" dirty="0" err="1">
                <a:solidFill>
                  <a:srgbClr val="FF0000"/>
                </a:solidFill>
              </a:rPr>
              <a:t>toàn</a:t>
            </a:r>
            <a:r>
              <a:rPr lang="en-GB" sz="2700" b="1" dirty="0">
                <a:solidFill>
                  <a:srgbClr val="FF0000"/>
                </a:solidFill>
              </a:rPr>
              <a:t>.</a:t>
            </a:r>
            <a:endParaRPr lang="vi-VN" sz="2700" b="1" dirty="0">
              <a:solidFill>
                <a:srgbClr val="FF0000"/>
              </a:solidFill>
            </a:endParaRPr>
          </a:p>
        </p:txBody>
      </p:sp>
      <p:sp>
        <p:nvSpPr>
          <p:cNvPr id="8" name="Hộp_Văn_Bản 7"/>
          <p:cNvSpPr txBox="1"/>
          <p:nvPr/>
        </p:nvSpPr>
        <p:spPr>
          <a:xfrm>
            <a:off x="1734834" y="3221128"/>
            <a:ext cx="469852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700" dirty="0"/>
              <a:t>Mình </a:t>
            </a:r>
            <a:r>
              <a:rPr lang="en-GB" sz="2700" dirty="0" smtClean="0"/>
              <a:t>s</a:t>
            </a:r>
            <a:r>
              <a:rPr lang="vi-VN" sz="2700" dirty="0"/>
              <a:t>ẽ</a:t>
            </a:r>
            <a:r>
              <a:rPr lang="en-GB" sz="2700" dirty="0" smtClean="0"/>
              <a:t> </a:t>
            </a:r>
            <a:r>
              <a:rPr lang="en-GB" sz="2700" dirty="0"/>
              <a:t>gọi to cứu cháu với…..</a:t>
            </a:r>
            <a:endParaRPr lang="vi-VN" sz="2700" dirty="0"/>
          </a:p>
        </p:txBody>
      </p:sp>
      <p:sp>
        <p:nvSpPr>
          <p:cNvPr id="9" name="Hộp_Văn_Bản 8"/>
          <p:cNvSpPr txBox="1"/>
          <p:nvPr/>
        </p:nvSpPr>
        <p:spPr>
          <a:xfrm>
            <a:off x="1709682" y="3923206"/>
            <a:ext cx="624669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700" dirty="0"/>
              <a:t>Mình </a:t>
            </a:r>
            <a:r>
              <a:rPr lang="en-GB" sz="2700" dirty="0" smtClean="0"/>
              <a:t>s</a:t>
            </a:r>
            <a:r>
              <a:rPr lang="vi-VN" sz="2700" dirty="0"/>
              <a:t>ẽ</a:t>
            </a:r>
            <a:r>
              <a:rPr lang="en-GB" sz="2700" dirty="0" smtClean="0"/>
              <a:t> </a:t>
            </a:r>
            <a:r>
              <a:rPr lang="en-GB" sz="2700" dirty="0"/>
              <a:t>chạy lại </a:t>
            </a:r>
            <a:r>
              <a:rPr lang="en-GB" sz="2700" dirty="0" smtClean="0"/>
              <a:t>ch</a:t>
            </a:r>
            <a:r>
              <a:rPr lang="vi-VN" sz="2700" dirty="0" smtClean="0"/>
              <a:t>ỗ</a:t>
            </a:r>
            <a:r>
              <a:rPr lang="en-GB" sz="2700" dirty="0" smtClean="0"/>
              <a:t> </a:t>
            </a:r>
            <a:r>
              <a:rPr lang="en-GB" sz="2700" dirty="0"/>
              <a:t>có nhiều người lớn</a:t>
            </a:r>
            <a:r>
              <a:rPr lang="en-GB" sz="2700" dirty="0" smtClean="0"/>
              <a:t>.</a:t>
            </a:r>
            <a:r>
              <a:rPr lang="vi-VN" sz="2700" dirty="0" smtClean="0"/>
              <a:t>...</a:t>
            </a:r>
            <a:endParaRPr lang="en-GB" sz="2700" dirty="0"/>
          </a:p>
        </p:txBody>
      </p:sp>
    </p:spTree>
    <p:extLst>
      <p:ext uri="{BB962C8B-B14F-4D97-AF65-F5344CB8AC3E}">
        <p14:creationId xmlns:p14="http://schemas.microsoft.com/office/powerpoint/2010/main" val="52023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250" y="1999479"/>
            <a:ext cx="3877499" cy="1144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442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23478"/>
            <a:ext cx="7200800" cy="58915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198" y="867990"/>
            <a:ext cx="1871472" cy="201777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867990"/>
            <a:ext cx="2127504" cy="205435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898470"/>
            <a:ext cx="1859280" cy="199339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3140098"/>
            <a:ext cx="3724656" cy="2017776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683568" y="2933400"/>
            <a:ext cx="1871472" cy="2183377"/>
            <a:chOff x="683568" y="2933400"/>
            <a:chExt cx="1871472" cy="2183377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3568" y="3074617"/>
              <a:ext cx="1871472" cy="204216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2123728" y="2933400"/>
              <a:ext cx="291726" cy="21544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US" sz="800" dirty="0"/>
            </a:p>
          </p:txBody>
        </p:sp>
      </p:grpSp>
    </p:spTree>
    <p:extLst>
      <p:ext uri="{BB962C8B-B14F-4D97-AF65-F5344CB8AC3E}">
        <p14:creationId xmlns:p14="http://schemas.microsoft.com/office/powerpoint/2010/main" val="858602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0494" y="536400"/>
            <a:ext cx="5054032" cy="329183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672" y="1335631"/>
            <a:ext cx="3795822" cy="2460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263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238" y="666988"/>
            <a:ext cx="3809524" cy="380952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067944" y="2067694"/>
            <a:ext cx="21602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1</a:t>
            </a:r>
            <a:endParaRPr lang="en-US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6220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3154898"/>
            <a:ext cx="8712968" cy="492443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2600" dirty="0" smtClean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… </a:t>
            </a:r>
            <a:r>
              <a:rPr lang="en-US" sz="26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Là</a:t>
            </a:r>
            <a:r>
              <a:rPr lang="en-US" sz="2600" dirty="0" smtClean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những</a:t>
            </a:r>
            <a:r>
              <a:rPr lang="en-US" sz="2600" dirty="0" smtClean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hoạt</a:t>
            </a:r>
            <a:r>
              <a:rPr lang="en-US" sz="2600" dirty="0" smtClean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động</a:t>
            </a:r>
            <a:r>
              <a:rPr lang="en-US" sz="2600" dirty="0" smtClean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vận</a:t>
            </a:r>
            <a:r>
              <a:rPr lang="en-US" sz="2600" dirty="0" smtClean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động</a:t>
            </a:r>
            <a:r>
              <a:rPr lang="en-US" sz="2600" dirty="0" smtClean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và</a:t>
            </a:r>
            <a:r>
              <a:rPr lang="en-US" sz="2600" dirty="0" smtClean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nghỉ</a:t>
            </a:r>
            <a:r>
              <a:rPr lang="en-US" sz="2600" dirty="0" smtClean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ngơi</a:t>
            </a:r>
            <a:r>
              <a:rPr lang="en-US" sz="2600" dirty="0" smtClean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</a:t>
            </a:r>
            <a:endParaRPr lang="en-US" sz="2600" dirty="0">
              <a:solidFill>
                <a:srgbClr val="FF000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95487"/>
            <a:ext cx="3264986" cy="208823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9968" y="195487"/>
            <a:ext cx="3056248" cy="210541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1815" y="211682"/>
            <a:ext cx="2494681" cy="208922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43608" y="2435586"/>
            <a:ext cx="1296144" cy="523220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2800" dirty="0" err="1">
                <a:solidFill>
                  <a:srgbClr val="009349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đ</a:t>
            </a:r>
            <a:r>
              <a:rPr lang="en-US" sz="2800" dirty="0" err="1" smtClean="0">
                <a:solidFill>
                  <a:srgbClr val="009349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i</a:t>
            </a:r>
            <a:r>
              <a:rPr lang="en-US" sz="2800" dirty="0" smtClean="0">
                <a:solidFill>
                  <a:srgbClr val="009349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9349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bộ</a:t>
            </a:r>
            <a:endParaRPr lang="en-US" sz="2800" dirty="0">
              <a:solidFill>
                <a:srgbClr val="009349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35964" y="2345056"/>
            <a:ext cx="2304256" cy="523220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2800" dirty="0" err="1" smtClean="0">
                <a:solidFill>
                  <a:srgbClr val="009349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tưới</a:t>
            </a:r>
            <a:r>
              <a:rPr lang="en-US" sz="2800" dirty="0" smtClean="0">
                <a:solidFill>
                  <a:srgbClr val="009349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9349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cây</a:t>
            </a:r>
            <a:r>
              <a:rPr lang="en-US" sz="2800" dirty="0" smtClean="0">
                <a:solidFill>
                  <a:srgbClr val="009349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endParaRPr lang="en-US" sz="2800" dirty="0">
              <a:solidFill>
                <a:srgbClr val="009349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092280" y="2325914"/>
            <a:ext cx="1135434" cy="523220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2800" dirty="0" err="1" smtClean="0">
                <a:solidFill>
                  <a:srgbClr val="009349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ngủ</a:t>
            </a:r>
            <a:r>
              <a:rPr lang="en-US" sz="2800" dirty="0" smtClean="0">
                <a:solidFill>
                  <a:srgbClr val="009349"/>
                </a:solidFill>
                <a:latin typeface="iCiel Panton Black" pitchFamily="50" charset="0"/>
                <a:ea typeface="+mj-ea"/>
                <a:cs typeface="+mj-cs"/>
              </a:rPr>
              <a:t> </a:t>
            </a:r>
            <a:endParaRPr lang="en-US" sz="2800" dirty="0">
              <a:solidFill>
                <a:srgbClr val="009349"/>
              </a:solidFill>
              <a:latin typeface="iCiel Panton Black" pitchFamily="50" charset="0"/>
              <a:ea typeface="+mj-ea"/>
              <a:cs typeface="+mj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3528" y="3953105"/>
            <a:ext cx="8712968" cy="523220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2800" dirty="0" err="1" smtClean="0">
                <a:solidFill>
                  <a:srgbClr val="009349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Hằng</a:t>
            </a:r>
            <a:r>
              <a:rPr lang="en-US" sz="2800" dirty="0" smtClean="0">
                <a:solidFill>
                  <a:srgbClr val="009349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9349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ngày</a:t>
            </a:r>
            <a:r>
              <a:rPr lang="en-US" sz="2800" dirty="0" smtClean="0">
                <a:solidFill>
                  <a:srgbClr val="009349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solidFill>
                  <a:srgbClr val="009349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em</a:t>
            </a:r>
            <a:r>
              <a:rPr lang="en-US" sz="2800" dirty="0" smtClean="0">
                <a:solidFill>
                  <a:srgbClr val="009349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9349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đã</a:t>
            </a:r>
            <a:r>
              <a:rPr lang="en-US" sz="2800" dirty="0" smtClean="0">
                <a:solidFill>
                  <a:srgbClr val="009349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9349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tham</a:t>
            </a:r>
            <a:r>
              <a:rPr lang="en-US" sz="2800" dirty="0" smtClean="0">
                <a:solidFill>
                  <a:srgbClr val="009349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9349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gia</a:t>
            </a:r>
            <a:r>
              <a:rPr lang="en-US" sz="2800" dirty="0" smtClean="0">
                <a:solidFill>
                  <a:srgbClr val="009349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9349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những</a:t>
            </a:r>
            <a:r>
              <a:rPr lang="en-US" sz="2800" dirty="0" smtClean="0">
                <a:solidFill>
                  <a:srgbClr val="009349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9349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hoạt</a:t>
            </a:r>
            <a:r>
              <a:rPr lang="en-US" sz="2800" dirty="0" smtClean="0">
                <a:solidFill>
                  <a:srgbClr val="009349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9349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động</a:t>
            </a:r>
            <a:r>
              <a:rPr lang="en-US" sz="2800" dirty="0" smtClean="0">
                <a:solidFill>
                  <a:srgbClr val="009349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9349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nào</a:t>
            </a:r>
            <a:r>
              <a:rPr lang="en-US" sz="2800" dirty="0" smtClean="0">
                <a:solidFill>
                  <a:srgbClr val="009349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?</a:t>
            </a:r>
            <a:endParaRPr lang="en-US" sz="2800" dirty="0">
              <a:solidFill>
                <a:srgbClr val="009349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7978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8" grpId="0"/>
      <p:bldP spid="9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5997" y="1724985"/>
            <a:ext cx="5372005" cy="1693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377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Chỗ dành sẵn cho Nội dung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1" y="-182556"/>
            <a:ext cx="6857999" cy="4806534"/>
          </a:xfrm>
        </p:spPr>
      </p:pic>
      <p:sp>
        <p:nvSpPr>
          <p:cNvPr id="5" name="Hộp_Văn_Bản 4"/>
          <p:cNvSpPr txBox="1"/>
          <p:nvPr/>
        </p:nvSpPr>
        <p:spPr>
          <a:xfrm>
            <a:off x="1323434" y="4623978"/>
            <a:ext cx="65887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>
                <a:solidFill>
                  <a:srgbClr val="FF0000"/>
                </a:solidFill>
              </a:rPr>
              <a:t>Hãy</a:t>
            </a:r>
            <a:r>
              <a:rPr lang="en-GB" b="1" dirty="0">
                <a:solidFill>
                  <a:srgbClr val="FF0000"/>
                </a:solidFill>
              </a:rPr>
              <a:t> </a:t>
            </a:r>
            <a:r>
              <a:rPr lang="en-GB" b="1" dirty="0" err="1">
                <a:solidFill>
                  <a:srgbClr val="FF0000"/>
                </a:solidFill>
              </a:rPr>
              <a:t>kể</a:t>
            </a:r>
            <a:r>
              <a:rPr lang="en-GB" b="1" dirty="0">
                <a:solidFill>
                  <a:srgbClr val="FF0000"/>
                </a:solidFill>
              </a:rPr>
              <a:t> </a:t>
            </a:r>
            <a:r>
              <a:rPr lang="en-GB" b="1" dirty="0" err="1">
                <a:solidFill>
                  <a:srgbClr val="FF0000"/>
                </a:solidFill>
              </a:rPr>
              <a:t>tên</a:t>
            </a:r>
            <a:r>
              <a:rPr lang="en-GB" b="1" dirty="0">
                <a:solidFill>
                  <a:srgbClr val="FF0000"/>
                </a:solidFill>
              </a:rPr>
              <a:t> </a:t>
            </a:r>
            <a:r>
              <a:rPr lang="en-GB" b="1" dirty="0" err="1">
                <a:solidFill>
                  <a:srgbClr val="FF0000"/>
                </a:solidFill>
              </a:rPr>
              <a:t>những</a:t>
            </a:r>
            <a:r>
              <a:rPr lang="en-GB" b="1" dirty="0">
                <a:solidFill>
                  <a:srgbClr val="FF0000"/>
                </a:solidFill>
              </a:rPr>
              <a:t> </a:t>
            </a:r>
            <a:r>
              <a:rPr lang="en-GB" b="1" dirty="0" err="1">
                <a:solidFill>
                  <a:srgbClr val="FF0000"/>
                </a:solidFill>
              </a:rPr>
              <a:t>bộ</a:t>
            </a:r>
            <a:r>
              <a:rPr lang="en-GB" b="1" dirty="0">
                <a:solidFill>
                  <a:srgbClr val="FF0000"/>
                </a:solidFill>
              </a:rPr>
              <a:t> </a:t>
            </a:r>
            <a:r>
              <a:rPr lang="en-GB" b="1" dirty="0" err="1">
                <a:solidFill>
                  <a:srgbClr val="FF0000"/>
                </a:solidFill>
              </a:rPr>
              <a:t>phận</a:t>
            </a:r>
            <a:r>
              <a:rPr lang="en-GB" b="1" dirty="0">
                <a:solidFill>
                  <a:srgbClr val="FF0000"/>
                </a:solidFill>
              </a:rPr>
              <a:t> </a:t>
            </a:r>
            <a:r>
              <a:rPr lang="en-GB" b="1" dirty="0" err="1">
                <a:solidFill>
                  <a:srgbClr val="FF0000"/>
                </a:solidFill>
              </a:rPr>
              <a:t>cơ</a:t>
            </a:r>
            <a:r>
              <a:rPr lang="en-GB" b="1" dirty="0">
                <a:solidFill>
                  <a:srgbClr val="FF0000"/>
                </a:solidFill>
              </a:rPr>
              <a:t> </a:t>
            </a:r>
            <a:r>
              <a:rPr lang="en-GB" b="1" dirty="0" err="1">
                <a:solidFill>
                  <a:srgbClr val="FF0000"/>
                </a:solidFill>
              </a:rPr>
              <a:t>thể</a:t>
            </a:r>
            <a:r>
              <a:rPr lang="en-GB" b="1" dirty="0">
                <a:solidFill>
                  <a:srgbClr val="FF0000"/>
                </a:solidFill>
              </a:rPr>
              <a:t> </a:t>
            </a:r>
            <a:r>
              <a:rPr lang="en-GB" b="1" dirty="0" err="1">
                <a:solidFill>
                  <a:srgbClr val="FF0000"/>
                </a:solidFill>
              </a:rPr>
              <a:t>không</a:t>
            </a:r>
            <a:r>
              <a:rPr lang="en-GB" b="1" dirty="0">
                <a:solidFill>
                  <a:srgbClr val="FF0000"/>
                </a:solidFill>
              </a:rPr>
              <a:t> </a:t>
            </a:r>
            <a:r>
              <a:rPr lang="en-GB" b="1" dirty="0" err="1">
                <a:solidFill>
                  <a:srgbClr val="FF0000"/>
                </a:solidFill>
              </a:rPr>
              <a:t>cho</a:t>
            </a:r>
            <a:r>
              <a:rPr lang="en-GB" b="1" dirty="0">
                <a:solidFill>
                  <a:srgbClr val="FF0000"/>
                </a:solidFill>
              </a:rPr>
              <a:t> </a:t>
            </a:r>
            <a:r>
              <a:rPr lang="en-GB" b="1" dirty="0" err="1">
                <a:solidFill>
                  <a:srgbClr val="FF0000"/>
                </a:solidFill>
              </a:rPr>
              <a:t>người</a:t>
            </a:r>
            <a:r>
              <a:rPr lang="en-GB" b="1" dirty="0">
                <a:solidFill>
                  <a:srgbClr val="FF0000"/>
                </a:solidFill>
              </a:rPr>
              <a:t> </a:t>
            </a:r>
            <a:r>
              <a:rPr lang="en-GB" b="1" dirty="0" err="1">
                <a:solidFill>
                  <a:srgbClr val="FF0000"/>
                </a:solidFill>
              </a:rPr>
              <a:t>khác</a:t>
            </a:r>
            <a:r>
              <a:rPr lang="en-GB" b="1" dirty="0">
                <a:solidFill>
                  <a:srgbClr val="FF0000"/>
                </a:solidFill>
              </a:rPr>
              <a:t> </a:t>
            </a:r>
            <a:r>
              <a:rPr lang="en-GB" b="1" dirty="0" err="1">
                <a:solidFill>
                  <a:srgbClr val="FF0000"/>
                </a:solidFill>
              </a:rPr>
              <a:t>chạm</a:t>
            </a:r>
            <a:r>
              <a:rPr lang="en-GB" b="1" dirty="0">
                <a:solidFill>
                  <a:srgbClr val="FF0000"/>
                </a:solidFill>
              </a:rPr>
              <a:t> </a:t>
            </a:r>
            <a:r>
              <a:rPr lang="en-GB" b="1" dirty="0" err="1">
                <a:solidFill>
                  <a:srgbClr val="FF0000"/>
                </a:solidFill>
              </a:rPr>
              <a:t>vào</a:t>
            </a:r>
            <a:r>
              <a:rPr lang="en-GB" b="1" dirty="0">
                <a:solidFill>
                  <a:srgbClr val="FF0000"/>
                </a:solidFill>
              </a:rPr>
              <a:t>?</a:t>
            </a:r>
            <a:endParaRPr lang="vi-VN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8200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hỗ dành sẵn cho Nội dung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0"/>
            <a:ext cx="6858000" cy="5143500"/>
          </a:xfrm>
        </p:spPr>
      </p:pic>
    </p:spTree>
    <p:extLst>
      <p:ext uri="{BB962C8B-B14F-4D97-AF65-F5344CB8AC3E}">
        <p14:creationId xmlns:p14="http://schemas.microsoft.com/office/powerpoint/2010/main" val="1250177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5997" y="1875633"/>
            <a:ext cx="5372005" cy="1392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054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ộp_Văn_Bản 4"/>
          <p:cNvSpPr txBox="1"/>
          <p:nvPr/>
        </p:nvSpPr>
        <p:spPr>
          <a:xfrm>
            <a:off x="1251012" y="87474"/>
            <a:ext cx="69393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err="1">
                <a:solidFill>
                  <a:srgbClr val="FF0000"/>
                </a:solidFill>
              </a:rPr>
              <a:t>Hành</a:t>
            </a:r>
            <a:r>
              <a:rPr lang="en-GB" sz="2400" b="1" dirty="0">
                <a:solidFill>
                  <a:srgbClr val="FF0000"/>
                </a:solidFill>
              </a:rPr>
              <a:t> </a:t>
            </a:r>
            <a:r>
              <a:rPr lang="en-GB" sz="2400" b="1" dirty="0" err="1">
                <a:solidFill>
                  <a:srgbClr val="FF0000"/>
                </a:solidFill>
              </a:rPr>
              <a:t>động</a:t>
            </a:r>
            <a:r>
              <a:rPr lang="en-GB" sz="2400" b="1" dirty="0">
                <a:solidFill>
                  <a:srgbClr val="FF0000"/>
                </a:solidFill>
              </a:rPr>
              <a:t> </a:t>
            </a:r>
            <a:r>
              <a:rPr lang="en-GB" sz="2400" b="1" dirty="0" err="1">
                <a:solidFill>
                  <a:srgbClr val="FF0000"/>
                </a:solidFill>
              </a:rPr>
              <a:t>nào</a:t>
            </a:r>
            <a:r>
              <a:rPr lang="en-GB" sz="2400" b="1" dirty="0">
                <a:solidFill>
                  <a:srgbClr val="FF0000"/>
                </a:solidFill>
              </a:rPr>
              <a:t> </a:t>
            </a:r>
            <a:r>
              <a:rPr lang="en-GB" sz="2400" b="1" dirty="0" err="1">
                <a:solidFill>
                  <a:srgbClr val="FF0000"/>
                </a:solidFill>
              </a:rPr>
              <a:t>dưới</a:t>
            </a:r>
            <a:r>
              <a:rPr lang="en-GB" sz="2400" b="1" dirty="0">
                <a:solidFill>
                  <a:srgbClr val="FF0000"/>
                </a:solidFill>
              </a:rPr>
              <a:t> </a:t>
            </a:r>
            <a:r>
              <a:rPr lang="en-GB" sz="2400" b="1" dirty="0" err="1">
                <a:solidFill>
                  <a:srgbClr val="FF0000"/>
                </a:solidFill>
              </a:rPr>
              <a:t>đây</a:t>
            </a:r>
            <a:r>
              <a:rPr lang="en-GB" sz="2400" b="1" dirty="0">
                <a:solidFill>
                  <a:srgbClr val="FF0000"/>
                </a:solidFill>
              </a:rPr>
              <a:t> </a:t>
            </a:r>
            <a:r>
              <a:rPr lang="en-GB" sz="2400" b="1" dirty="0" err="1">
                <a:solidFill>
                  <a:srgbClr val="FF0000"/>
                </a:solidFill>
              </a:rPr>
              <a:t>là</a:t>
            </a:r>
            <a:r>
              <a:rPr lang="en-GB" sz="2400" b="1" dirty="0">
                <a:solidFill>
                  <a:srgbClr val="FF0000"/>
                </a:solidFill>
              </a:rPr>
              <a:t> an </a:t>
            </a:r>
            <a:r>
              <a:rPr lang="en-GB" sz="2400" b="1" dirty="0" err="1">
                <a:solidFill>
                  <a:srgbClr val="FF0000"/>
                </a:solidFill>
              </a:rPr>
              <a:t>toàn</a:t>
            </a:r>
            <a:r>
              <a:rPr lang="en-GB" sz="2400" b="1" dirty="0">
                <a:solidFill>
                  <a:srgbClr val="FF0000"/>
                </a:solidFill>
              </a:rPr>
              <a:t>, </a:t>
            </a:r>
            <a:r>
              <a:rPr lang="en-GB" sz="2400" b="1" dirty="0" err="1">
                <a:solidFill>
                  <a:srgbClr val="FF0000"/>
                </a:solidFill>
              </a:rPr>
              <a:t>không</a:t>
            </a:r>
            <a:r>
              <a:rPr lang="en-GB" sz="2400" b="1" dirty="0">
                <a:solidFill>
                  <a:srgbClr val="FF0000"/>
                </a:solidFill>
              </a:rPr>
              <a:t> an </a:t>
            </a:r>
            <a:r>
              <a:rPr lang="en-GB" sz="2400" b="1" dirty="0" err="1">
                <a:solidFill>
                  <a:srgbClr val="FF0000"/>
                </a:solidFill>
              </a:rPr>
              <a:t>toàn</a:t>
            </a:r>
            <a:r>
              <a:rPr lang="en-GB" sz="2400" b="1" dirty="0">
                <a:solidFill>
                  <a:srgbClr val="FF0000"/>
                </a:solidFill>
              </a:rPr>
              <a:t>?</a:t>
            </a:r>
            <a:endParaRPr lang="vi-VN" sz="2400" b="1" dirty="0">
              <a:solidFill>
                <a:srgbClr val="FF0000"/>
              </a:solidFill>
            </a:endParaRPr>
          </a:p>
        </p:txBody>
      </p:sp>
      <p:pic>
        <p:nvPicPr>
          <p:cNvPr id="6" name="Ảnh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4214" y="502972"/>
            <a:ext cx="3541292" cy="4475965"/>
          </a:xfrm>
          <a:prstGeom prst="rect">
            <a:avLst/>
          </a:prstGeom>
        </p:spPr>
      </p:pic>
      <p:pic>
        <p:nvPicPr>
          <p:cNvPr id="7" name="Ảnh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8028" y="526056"/>
            <a:ext cx="4267262" cy="4617444"/>
          </a:xfrm>
          <a:prstGeom prst="rect">
            <a:avLst/>
          </a:prstGeom>
        </p:spPr>
      </p:pic>
      <p:pic>
        <p:nvPicPr>
          <p:cNvPr id="8" name="Ảnh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9432" y="543998"/>
            <a:ext cx="4185858" cy="4475963"/>
          </a:xfrm>
          <a:prstGeom prst="rect">
            <a:avLst/>
          </a:prstGeom>
        </p:spPr>
      </p:pic>
      <p:pic>
        <p:nvPicPr>
          <p:cNvPr id="9" name="Ảnh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4840" y="531650"/>
            <a:ext cx="4050450" cy="4521519"/>
          </a:xfrm>
          <a:prstGeom prst="rect">
            <a:avLst/>
          </a:prstGeom>
        </p:spPr>
      </p:pic>
      <p:pic>
        <p:nvPicPr>
          <p:cNvPr id="10" name="Ảnh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0874" y="580937"/>
            <a:ext cx="4185859" cy="4521519"/>
          </a:xfrm>
          <a:prstGeom prst="rect">
            <a:avLst/>
          </a:prstGeom>
        </p:spPr>
      </p:pic>
      <p:pic>
        <p:nvPicPr>
          <p:cNvPr id="11" name="Ảnh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8272" y="588869"/>
            <a:ext cx="4158461" cy="4367951"/>
          </a:xfrm>
          <a:prstGeom prst="rect">
            <a:avLst/>
          </a:prstGeom>
        </p:spPr>
      </p:pic>
      <p:pic>
        <p:nvPicPr>
          <p:cNvPr id="12" name="Ảnh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0297" y="788742"/>
            <a:ext cx="4104456" cy="4569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917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320" y="142924"/>
            <a:ext cx="2304256" cy="239806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130898"/>
            <a:ext cx="2304256" cy="242212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3602" y="123478"/>
            <a:ext cx="2339688" cy="233968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320" y="2676899"/>
            <a:ext cx="2376264" cy="244667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2133" y="2696828"/>
            <a:ext cx="2371157" cy="240681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9572" y="2696828"/>
            <a:ext cx="2415730" cy="2427660"/>
          </a:xfrm>
          <a:prstGeom prst="rect">
            <a:avLst/>
          </a:prstGeom>
        </p:spPr>
      </p:pic>
      <p:sp>
        <p:nvSpPr>
          <p:cNvPr id="12" name="Oval 11"/>
          <p:cNvSpPr/>
          <p:nvPr/>
        </p:nvSpPr>
        <p:spPr>
          <a:xfrm>
            <a:off x="1907704" y="2062025"/>
            <a:ext cx="531856" cy="53719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8028384" y="2087726"/>
            <a:ext cx="531856" cy="53719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5076056" y="4606303"/>
            <a:ext cx="531856" cy="53719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532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1029</TotalTime>
  <Words>130</Words>
  <Application>Microsoft Office PowerPoint</Application>
  <PresentationFormat>On-screen Show (16:9)</PresentationFormat>
  <Paragraphs>17</Paragraphs>
  <Slides>17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Lato</vt:lpstr>
      <vt:lpstr>Times New Roman</vt:lpstr>
      <vt:lpstr>Arial</vt:lpstr>
      <vt:lpstr>iCiel Panton Black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TK2</dc:creator>
  <cp:lastModifiedBy>Windows User</cp:lastModifiedBy>
  <cp:revision>55</cp:revision>
  <dcterms:created xsi:type="dcterms:W3CDTF">2020-04-28T02:36:50Z</dcterms:created>
  <dcterms:modified xsi:type="dcterms:W3CDTF">2022-12-15T12:34:22Z</dcterms:modified>
</cp:coreProperties>
</file>