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sldIdLst>
    <p:sldId id="327" r:id="rId2"/>
    <p:sldId id="287" r:id="rId3"/>
    <p:sldId id="276" r:id="rId4"/>
    <p:sldId id="275" r:id="rId5"/>
    <p:sldId id="320" r:id="rId6"/>
    <p:sldId id="256" r:id="rId7"/>
    <p:sldId id="291" r:id="rId8"/>
    <p:sldId id="278" r:id="rId9"/>
    <p:sldId id="279" r:id="rId10"/>
    <p:sldId id="326" r:id="rId11"/>
    <p:sldId id="281" r:id="rId12"/>
    <p:sldId id="298" r:id="rId13"/>
    <p:sldId id="323" r:id="rId14"/>
    <p:sldId id="322" r:id="rId15"/>
    <p:sldId id="321" r:id="rId16"/>
    <p:sldId id="325" r:id="rId17"/>
    <p:sldId id="28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468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574FA-20FE-4355-B3B2-E6776CE6AC41}" type="datetimeFigureOut">
              <a:rPr lang="en-US" smtClean="0"/>
              <a:pPr/>
              <a:t>5/7/2021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9DD162-734B-4231-B41B-D5C47E1725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83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4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9DD162-734B-4231-B41B-D5C47E172541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9DD162-734B-4231-B41B-D5C47E172541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EE730-A166-4D2A-9A40-60A801E0EA44}" type="datetimeFigureOut">
              <a:rPr lang="en-US" smtClean="0"/>
              <a:pPr/>
              <a:t>5/7/2021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6.wdp"/><Relationship Id="rId18" Type="http://schemas.openxmlformats.org/officeDocument/2006/relationships/image" Target="../media/image17.png"/><Relationship Id="rId3" Type="http://schemas.microsoft.com/office/2007/relationships/hdphoto" Target="../media/hdphoto2.wdp"/><Relationship Id="rId21" Type="http://schemas.microsoft.com/office/2007/relationships/hdphoto" Target="../media/hdphoto10.wdp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17" Type="http://schemas.microsoft.com/office/2007/relationships/hdphoto" Target="../media/hdphoto8.wdp"/><Relationship Id="rId2" Type="http://schemas.openxmlformats.org/officeDocument/2006/relationships/image" Target="../media/image8.png"/><Relationship Id="rId16" Type="http://schemas.openxmlformats.org/officeDocument/2006/relationships/image" Target="../media/image16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openxmlformats.org/officeDocument/2006/relationships/image" Target="../media/image13.jpeg"/><Relationship Id="rId5" Type="http://schemas.openxmlformats.org/officeDocument/2006/relationships/image" Target="../media/image10.png"/><Relationship Id="rId15" Type="http://schemas.microsoft.com/office/2007/relationships/hdphoto" Target="../media/hdphoto7.wdp"/><Relationship Id="rId10" Type="http://schemas.microsoft.com/office/2007/relationships/hdphoto" Target="../media/hdphoto5.wdp"/><Relationship Id="rId19" Type="http://schemas.microsoft.com/office/2007/relationships/hdphoto" Target="../media/hdphoto9.wdp"/><Relationship Id="rId4" Type="http://schemas.openxmlformats.org/officeDocument/2006/relationships/image" Target="../media/image9.png"/><Relationship Id="rId9" Type="http://schemas.openxmlformats.org/officeDocument/2006/relationships/image" Target="../media/image12.png"/><Relationship Id="rId1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0008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F54A53C-F726-4388-AA4D-5B2347CF3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-152400"/>
            <a:ext cx="1748118" cy="1295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C946B9-4300-43E6-BAEF-2DCFCE8452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0"/>
            <a:ext cx="1676400" cy="10668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D9C5C7D-92A3-4A81-8E65-D6EF12EBF634}"/>
              </a:ext>
            </a:extLst>
          </p:cNvPr>
          <p:cNvCxnSpPr/>
          <p:nvPr/>
        </p:nvCxnSpPr>
        <p:spPr>
          <a:xfrm>
            <a:off x="4572000" y="0"/>
            <a:ext cx="0" cy="3886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20" descr="Ô dù cầm tay trẻ em cho bé gái và bé trai (43cm) | Shopee Việt Nam">
            <a:extLst>
              <a:ext uri="{FF2B5EF4-FFF2-40B4-BE49-F238E27FC236}">
                <a16:creationId xmlns:a16="http://schemas.microsoft.com/office/drawing/2014/main" id="{A2EB59E6-9675-4F22-817E-872741959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89351" l="1299" r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202766" y="5086047"/>
            <a:ext cx="1600200" cy="1600200"/>
          </a:xfrm>
          <a:prstGeom prst="rect">
            <a:avLst/>
          </a:prstGeom>
          <a:noFill/>
        </p:spPr>
      </p:pic>
      <p:pic>
        <p:nvPicPr>
          <p:cNvPr id="15" name="Picture 22" descr="Áo mưa trẻ em 6,8,10 tuổi | áo mưa | áo mưa tùng linh">
            <a:extLst>
              <a:ext uri="{FF2B5EF4-FFF2-40B4-BE49-F238E27FC236}">
                <a16:creationId xmlns:a16="http://schemas.microsoft.com/office/drawing/2014/main" id="{69DBE0BA-B201-4BAB-A891-B89660ED3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2401" y="4343400"/>
            <a:ext cx="1748118" cy="2390234"/>
          </a:xfrm>
          <a:prstGeom prst="rect">
            <a:avLst/>
          </a:prstGeom>
          <a:noFill/>
        </p:spPr>
      </p:pic>
      <p:pic>
        <p:nvPicPr>
          <p:cNvPr id="16" name="Picture 24" descr="Mũ rộng vành leo núi MH KID cho trẻ em từ 3 đến 6 tuổi - Hồng">
            <a:extLst>
              <a:ext uri="{FF2B5EF4-FFF2-40B4-BE49-F238E27FC236}">
                <a16:creationId xmlns:a16="http://schemas.microsoft.com/office/drawing/2014/main" id="{70FB14D4-B802-4545-9EB6-239CF124B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53" b="89573" l="5213" r="98578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848438" y="4090179"/>
            <a:ext cx="1092796" cy="1529268"/>
          </a:xfrm>
          <a:prstGeom prst="rect">
            <a:avLst/>
          </a:prstGeom>
          <a:noFill/>
        </p:spPr>
      </p:pic>
      <p:pic>
        <p:nvPicPr>
          <p:cNvPr id="19" name="Picture 36" descr="C:\Users\Admin\Downloads\20050_af0258bc2f8e441daf1b25251ac4a479_1024x1024.jpg">
            <a:extLst>
              <a:ext uri="{FF2B5EF4-FFF2-40B4-BE49-F238E27FC236}">
                <a16:creationId xmlns:a16="http://schemas.microsoft.com/office/drawing/2014/main" id="{7DA3086E-520B-4780-8EB2-3B59CEADA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303272" y="5619446"/>
            <a:ext cx="1383528" cy="1015219"/>
          </a:xfrm>
          <a:prstGeom prst="rect">
            <a:avLst/>
          </a:prstGeom>
          <a:noFill/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572B63D-FF56-4A97-973E-E9C001286FF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5619447"/>
            <a:ext cx="1231304" cy="10668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327C9EC-5BA7-4CA4-924C-C66D3831F61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151" y="5481335"/>
            <a:ext cx="1092795" cy="120491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F447DC8-8139-4F3E-8B41-9D2D96DC8A2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354" y="3921261"/>
            <a:ext cx="2247899" cy="186710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72FAFFB-50DB-47CF-8CBA-82E56795ABC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4478" b="93284" l="9043" r="898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251" y="4009248"/>
            <a:ext cx="1352549" cy="152926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FC7C461-A29B-49F3-B327-93C2940FB05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5000" b="90000" l="281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653" y="3754839"/>
            <a:ext cx="1682408" cy="185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89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96296E-6 L -0.23889 2.96296E-6 C -0.34618 2.96296E-6 -0.47778 -0.19283 -0.47778 -0.34908 L -0.47778 -0.6981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89" y="-3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22222E-6 L -0.24618 -2.22222E-6 C -0.35677 -2.22222E-6 -0.49236 -0.18634 -0.49236 -0.3375 L -0.49236 -0.675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18" y="-3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96296E-6 L -0.38299 2.96296E-6 C -0.55487 2.96296E-6 -0.76598 -0.10857 -0.76598 -0.19676 L -0.76598 -0.39329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99" y="-19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7 L -0.14966 -3.7037E-7 C -0.21684 -3.7037E-7 -0.29931 -0.13403 -0.29931 -0.24282 L -0.29931 -0.48565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65" y="-2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-0.29635 -4.81481E-6 C -0.42951 -4.81481E-6 -0.59271 -0.06388 -0.59271 -0.1155 L -0.59271 -0.23055 " pathEditMode="relative" rAng="0" ptsTypes="AAAA">
                                      <p:cBhvr>
                                        <p:cTn id="2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35" y="-1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11111E-6 L 0.25226 1.11111E-6 C 0.36528 1.11111E-6 0.50452 -0.14028 0.50452 -0.25394 L 0.50452 -0.50764 " pathEditMode="relative" rAng="0" ptsTypes="AA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26" y="-2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0.00023 L 0.22743 -0.00023 C 0.32934 -0.00023 0.45486 -0.16597 0.45486 -0.3 L 0.45486 -0.6 " pathEditMode="relative" rAng="0" ptsTypes="AAAA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43" y="-2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7 L 0.22847 -3.7037E-7 C 0.3309 -3.7037E-7 0.45694 -0.07384 0.45694 -0.13356 L 0.45694 -0.26713 " pathEditMode="relative" rAng="0" ptsTypes="AAAA">
                                      <p:cBhvr>
                                        <p:cTn id="3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47" y="-13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59259E-6 L 0.23732 2.59259E-6 C 0.34375 2.59259E-6 0.47482 -0.05047 0.47482 -0.09121 L 0.47482 -0.18241 " pathEditMode="relative" rAng="0" ptsTypes="AAAA">
                                      <p:cBhvr>
                                        <p:cTn id="3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33" y="-9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7800" y="1219200"/>
            <a:ext cx="6629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38400" y="2209800"/>
            <a:ext cx="449033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8000" b="1" cap="none" spc="0" dirty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cap="none" spc="0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8000" b="1" cap="none" spc="0" dirty="0">
              <a:ln w="24500" cmpd="dbl">
                <a:solidFill>
                  <a:srgbClr val="FF0000"/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2948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0"/>
            <a:ext cx="743339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9178427-E881-405A-A42C-6A2ED6F9D4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5313" l="0" r="98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532529"/>
            <a:ext cx="914400" cy="914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4E9562-5118-4553-8DAB-2B5C97B58E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911" y="2774576"/>
            <a:ext cx="914401" cy="7037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D0ADF4-77C0-48F3-A43C-633387077F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6019800"/>
            <a:ext cx="914401" cy="703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98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hân biệt trẻ hiếu động và trẻ bị tăng động giảm chú 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3400"/>
            <a:ext cx="9144001" cy="61079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8986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hòng ngừa các bệnh do nắng nóng ở trẻ em - Tuổi Trẻ Onlin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914400"/>
            <a:ext cx="9143997" cy="480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8986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ướng dẫn phụ huynh cách phòng chống say nắng ở trẻ em - Bệnh Viện Nhi Đồng  Thành Phố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3000"/>
            <a:ext cx="9144000" cy="51435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Vì sao đi mưa về bị ngứa, rát và cách xử lý như thế nào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9600"/>
            <a:ext cx="9094837" cy="563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19200"/>
            <a:ext cx="8001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u="sng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u="sng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đảm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khoẻ</a:t>
            </a:r>
            <a:r>
              <a:rPr lang="en-US" sz="36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97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2057400" y="915566"/>
            <a:ext cx="5029200" cy="8572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MỪNG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ĐẾN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LỚP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TRỰC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TUYẾN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圆角矩形 1"/>
          <p:cNvSpPr/>
          <p:nvPr/>
        </p:nvSpPr>
        <p:spPr>
          <a:xfrm>
            <a:off x="457200" y="3048000"/>
            <a:ext cx="8305800" cy="1091423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1" tIns="60849" rIns="121701" bIns="60849" anchor="ctr"/>
          <a:lstStyle/>
          <a:p>
            <a:pPr algn="ctr" defTabSz="1622425">
              <a:defRPr/>
            </a:pP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defTabSz="1622425">
              <a:defRPr/>
            </a:pP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AE39D88-772D-4B22-8106-B46A4345B181}"/>
              </a:ext>
            </a:extLst>
          </p:cNvPr>
          <p:cNvSpPr/>
          <p:nvPr/>
        </p:nvSpPr>
        <p:spPr>
          <a:xfrm>
            <a:off x="3962400" y="324409"/>
            <a:ext cx="3886200" cy="2774577"/>
          </a:xfrm>
          <a:prstGeom prst="wedgeEllipse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>
                <a:latin typeface="Times New Roman" pitchFamily="18" charset="0"/>
                <a:cs typeface="Times New Roman" pitchFamily="18" charset="0"/>
              </a:rPr>
              <a:t>Con thấy thời tiết hôm nay như thế nào?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37174203-C51F-44EB-85C7-92B8549580C3}"/>
              </a:ext>
            </a:extLst>
          </p:cNvPr>
          <p:cNvSpPr/>
          <p:nvPr/>
        </p:nvSpPr>
        <p:spPr>
          <a:xfrm>
            <a:off x="4296336" y="406812"/>
            <a:ext cx="4117042" cy="2774577"/>
          </a:xfrm>
          <a:prstGeom prst="wedgeEllipse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>
                <a:latin typeface="Times New Roman" pitchFamily="18" charset="0"/>
                <a:cs typeface="Times New Roman" pitchFamily="18" charset="0"/>
              </a:rPr>
              <a:t>Con có hay xem dự báo thời tiết không?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CD090337-7125-4140-B458-18AE21645461}"/>
              </a:ext>
            </a:extLst>
          </p:cNvPr>
          <p:cNvSpPr/>
          <p:nvPr/>
        </p:nvSpPr>
        <p:spPr>
          <a:xfrm>
            <a:off x="4296335" y="419140"/>
            <a:ext cx="4285129" cy="2749923"/>
          </a:xfrm>
          <a:prstGeom prst="wedgeEllipse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>
                <a:latin typeface="Times New Roman" pitchFamily="18" charset="0"/>
                <a:cs typeface="Times New Roman" pitchFamily="18" charset="0"/>
              </a:rPr>
              <a:t>Thông tin về dự báo thời tiết giúp gì cho con trước khi đến trường?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118143-D347-4982-A81B-DEA967AC22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67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2971800"/>
            <a:ext cx="6218146" cy="4190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A311509-4578-4360-8C00-F8EF799E93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32" y="597635"/>
            <a:ext cx="3733801" cy="257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75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</a:rPr>
              <a:t>Tự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nhiên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và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xã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hội</a:t>
            </a:r>
            <a:endParaRPr lang="en-US" sz="5400" dirty="0">
              <a:solidFill>
                <a:srgbClr val="0000FF"/>
              </a:solidFill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10000" y="3962400"/>
            <a:ext cx="19431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114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27: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Thời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tiết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luôn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thay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đổi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  <a:p>
            <a:pPr algn="ctr"/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(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Tiết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1)</a:t>
            </a:r>
          </a:p>
        </p:txBody>
      </p:sp>
    </p:spTree>
    <p:extLst>
      <p:ext uri="{BB962C8B-B14F-4D97-AF65-F5344CB8AC3E}">
        <p14:creationId xmlns:p14="http://schemas.microsoft.com/office/powerpoint/2010/main" val="3137396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19200"/>
            <a:ext cx="6629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62200" y="2743200"/>
            <a:ext cx="483177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8000" b="1" dirty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phá</a:t>
            </a:r>
            <a:endParaRPr lang="en-US" sz="8000" b="1" cap="none" spc="0" dirty="0">
              <a:ln w="24500" cmpd="dbl">
                <a:solidFill>
                  <a:srgbClr val="FF0000"/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1386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62000" y="-1"/>
            <a:ext cx="10439400" cy="6887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8ACF2E7-A29B-4D0F-B9D7-D32DE714C699}"/>
              </a:ext>
            </a:extLst>
          </p:cNvPr>
          <p:cNvCxnSpPr/>
          <p:nvPr/>
        </p:nvCxnSpPr>
        <p:spPr>
          <a:xfrm>
            <a:off x="838200" y="685800"/>
            <a:ext cx="990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545A142-EFCD-423F-B79C-3B28348F1CA1}"/>
              </a:ext>
            </a:extLst>
          </p:cNvPr>
          <p:cNvCxnSpPr/>
          <p:nvPr/>
        </p:nvCxnSpPr>
        <p:spPr>
          <a:xfrm>
            <a:off x="6629400" y="457200"/>
            <a:ext cx="990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1C38203-2926-4FA7-9E6D-7DBF8474A662}"/>
              </a:ext>
            </a:extLst>
          </p:cNvPr>
          <p:cNvCxnSpPr/>
          <p:nvPr/>
        </p:nvCxnSpPr>
        <p:spPr>
          <a:xfrm>
            <a:off x="3962400" y="685800"/>
            <a:ext cx="990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88690F9-846F-4317-9ED4-F2775E42D07E}"/>
              </a:ext>
            </a:extLst>
          </p:cNvPr>
          <p:cNvCxnSpPr>
            <a:cxnSpLocks/>
          </p:cNvCxnSpPr>
          <p:nvPr/>
        </p:nvCxnSpPr>
        <p:spPr>
          <a:xfrm flipV="1">
            <a:off x="2651312" y="685800"/>
            <a:ext cx="533400" cy="448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06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291632"/>
              </p:ext>
            </p:extLst>
          </p:nvPr>
        </p:nvGraphicFramePr>
        <p:xfrm>
          <a:off x="609600" y="304800"/>
          <a:ext cx="8077200" cy="6446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12520"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Trời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nắng</a:t>
                      </a:r>
                      <a:endParaRPr lang="en-US" sz="3200" b="1" dirty="0">
                        <a:solidFill>
                          <a:srgbClr val="FF0000"/>
                        </a:solidFill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r>
                        <a:rPr lang="en-US" sz="3200" b="1" dirty="0" err="1">
                          <a:solidFill>
                            <a:srgbClr val="7030A0"/>
                          </a:solidFill>
                          <a:latin typeface=".VnAvant" pitchFamily="34" charset="0"/>
                        </a:rPr>
                        <a:t>Trời</a:t>
                      </a:r>
                      <a:r>
                        <a:rPr lang="en-US" sz="3200" b="1" baseline="0" dirty="0">
                          <a:solidFill>
                            <a:srgbClr val="7030A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7030A0"/>
                          </a:solidFill>
                          <a:latin typeface=".VnAvant" pitchFamily="34" charset="0"/>
                        </a:rPr>
                        <a:t>mưa</a:t>
                      </a:r>
                      <a:endParaRPr lang="en-US" sz="3200" b="1" dirty="0">
                        <a:solidFill>
                          <a:srgbClr val="7030A0"/>
                        </a:solidFill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pPr algn="l">
                        <a:buFontTx/>
                        <a:buNone/>
                      </a:pPr>
                      <a:r>
                        <a:rPr lang="en-US" sz="3200" b="1">
                          <a:latin typeface=".VnAvant" pitchFamily="34" charset="0"/>
                        </a:rPr>
                        <a:t>MÆt</a:t>
                      </a:r>
                      <a:r>
                        <a:rPr lang="en-US" sz="3200" b="1" baseline="0"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trêi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chiÕu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 ¸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nh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n¾ng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xuống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mÆt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 ®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Êt</a:t>
                      </a:r>
                      <a:endParaRPr lang="en-US" sz="3200" b="1" dirty="0"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FontTx/>
                        <a:buNone/>
                      </a:pPr>
                      <a:r>
                        <a:rPr lang="en-US" sz="3200" b="1">
                          <a:latin typeface=".VnAvant" pitchFamily="34" charset="0"/>
                        </a:rPr>
                        <a:t>Kh</a:t>
                      </a:r>
                      <a:r>
                        <a:rPr lang="en-US" sz="3200" b="1" dirty="0" err="1">
                          <a:latin typeface=".VnAvant" pitchFamily="34" charset="0"/>
                        </a:rPr>
                        <a:t>«ng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cã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mÆt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trêi</a:t>
                      </a:r>
                      <a:endParaRPr lang="en-US" sz="3200" b="1" dirty="0"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pPr algn="l">
                        <a:buFontTx/>
                        <a:buNone/>
                      </a:pPr>
                      <a:r>
                        <a:rPr lang="en-US" sz="3200" b="1" baseline="0">
                          <a:latin typeface=".VnAvant" pitchFamily="34" charset="0"/>
                        </a:rPr>
                        <a:t>BÇu 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trêi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cao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,</a:t>
                      </a:r>
                    </a:p>
                    <a:p>
                      <a:pPr algn="l">
                        <a:buFontTx/>
                        <a:buNone/>
                      </a:pPr>
                      <a:r>
                        <a:rPr lang="en-US" sz="3200" b="1" baseline="0" dirty="0" err="1">
                          <a:latin typeface=".VnAvant" pitchFamily="34" charset="0"/>
                        </a:rPr>
                        <a:t>trong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xanh</a:t>
                      </a:r>
                      <a:endParaRPr lang="en-US" sz="3200" b="1" baseline="0" dirty="0">
                        <a:latin typeface=".VnAvant" pitchFamily="34" charset="0"/>
                      </a:endParaRPr>
                    </a:p>
                    <a:p>
                      <a:pPr algn="l">
                        <a:buFontTx/>
                        <a:buNone/>
                      </a:pPr>
                      <a:endParaRPr lang="en-US" sz="3200" b="1" baseline="0" dirty="0"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baseline="0">
                          <a:latin typeface=".VnAvant" pitchFamily="34" charset="0"/>
                        </a:rPr>
                        <a:t>BÇu 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trêi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x¸m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xịt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.</a:t>
                      </a:r>
                      <a:endParaRPr lang="en-US" sz="3200" b="1" dirty="0">
                        <a:latin typeface=".VnAvant" pitchFamily="34" charset="0"/>
                      </a:endParaRPr>
                    </a:p>
                    <a:p>
                      <a:pPr algn="l">
                        <a:buFontTx/>
                        <a:buNone/>
                      </a:pPr>
                      <a:endParaRPr lang="en-US" sz="3200" b="1" dirty="0"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pPr algn="l">
                        <a:buFontTx/>
                        <a:buNone/>
                      </a:pPr>
                      <a:r>
                        <a:rPr lang="en-US" sz="3200" b="1">
                          <a:latin typeface=".VnAvant" pitchFamily="34" charset="0"/>
                        </a:rPr>
                        <a:t>M</a:t>
                      </a:r>
                      <a:r>
                        <a:rPr lang="en-US" sz="3200" b="1" dirty="0" err="1">
                          <a:latin typeface=".VnAvant" pitchFamily="34" charset="0"/>
                        </a:rPr>
                        <a:t>©y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tr¾ng</a:t>
                      </a:r>
                      <a:endParaRPr lang="en-US" sz="3200" b="1" dirty="0"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FontTx/>
                        <a:buNone/>
                      </a:pPr>
                      <a:r>
                        <a:rPr lang="en-US" sz="3200" b="1">
                          <a:latin typeface=".VnAvant" pitchFamily="34" charset="0"/>
                        </a:rPr>
                        <a:t>M</a:t>
                      </a:r>
                      <a:r>
                        <a:rPr lang="en-US" sz="3200" b="1" dirty="0" err="1">
                          <a:latin typeface=".VnAvant" pitchFamily="34" charset="0"/>
                        </a:rPr>
                        <a:t>©y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 ®en</a:t>
                      </a:r>
                      <a:endParaRPr lang="en-US" sz="3200" b="1" dirty="0"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pPr algn="l">
                        <a:buFontTx/>
                        <a:buNone/>
                      </a:pPr>
                      <a:r>
                        <a:rPr lang="en-US" sz="3200" b="1">
                          <a:latin typeface=".VnAvant" pitchFamily="34" charset="0"/>
                        </a:rPr>
                        <a:t>Kh</a:t>
                      </a:r>
                      <a:r>
                        <a:rPr lang="en-US" sz="3200" b="1" dirty="0" err="1">
                          <a:latin typeface=".VnAvant" pitchFamily="34" charset="0"/>
                        </a:rPr>
                        <a:t>«ng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cã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sÊm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sÐt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.</a:t>
                      </a:r>
                      <a:endParaRPr lang="en-US" sz="3200" b="1" dirty="0"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FontTx/>
                        <a:buNone/>
                      </a:pPr>
                      <a:r>
                        <a:rPr lang="en-US" sz="3200" b="1">
                          <a:latin typeface=".VnAvant" pitchFamily="34" charset="0"/>
                        </a:rPr>
                        <a:t>Cã</a:t>
                      </a:r>
                      <a:r>
                        <a:rPr lang="en-US" sz="3200" b="1" baseline="0"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thÓ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cã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sÊm</a:t>
                      </a:r>
                      <a:r>
                        <a:rPr lang="en-US" sz="3200" b="1" baseline="0" dirty="0"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.VnAvant" pitchFamily="34" charset="0"/>
                        </a:rPr>
                        <a:t>sÐt</a:t>
                      </a:r>
                      <a:endParaRPr lang="en-US" sz="3200" b="1" dirty="0"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6811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19200"/>
            <a:ext cx="6629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0" y="2819400"/>
            <a:ext cx="499207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8000" b="1" dirty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8000" b="1" dirty="0">
              <a:ln w="24500" cmpd="dbl">
                <a:solidFill>
                  <a:srgbClr val="FF0000"/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386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7"/>
          <p:cNvSpPr>
            <a:spLocks noChangeArrowheads="1" noChangeShapeType="1" noTextEdit="1"/>
          </p:cNvSpPr>
          <p:nvPr/>
        </p:nvSpPr>
        <p:spPr bwMode="auto">
          <a:xfrm>
            <a:off x="914400" y="1553029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Chơi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trò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chơi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:</a:t>
            </a:r>
          </a:p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Chọn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đồ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dùng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phù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hợp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với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thời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tiết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3048000"/>
            <a:ext cx="7696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800"/>
              </a:spcBef>
            </a:pP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spcBef>
                <a:spcPts val="1800"/>
              </a:spcBef>
            </a:pP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2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mưa.</a:t>
            </a:r>
            <a:endParaRPr lang="en-US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1800"/>
              </a:spcBef>
            </a:pP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2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nắng.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98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700</TotalTime>
  <Words>232</Words>
  <Application>Microsoft Office PowerPoint</Application>
  <PresentationFormat>On-screen Show (4:3)</PresentationFormat>
  <Paragraphs>36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.VnAvant</vt:lpstr>
      <vt:lpstr>Arial</vt:lpstr>
      <vt:lpstr>Arial Black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Hằng Nguyễn</cp:lastModifiedBy>
  <cp:revision>89</cp:revision>
  <dcterms:created xsi:type="dcterms:W3CDTF">2020-08-09T14:07:33Z</dcterms:created>
  <dcterms:modified xsi:type="dcterms:W3CDTF">2021-05-07T15:49:06Z</dcterms:modified>
</cp:coreProperties>
</file>