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87" r:id="rId2"/>
    <p:sldId id="275" r:id="rId3"/>
    <p:sldId id="276" r:id="rId4"/>
    <p:sldId id="330" r:id="rId5"/>
    <p:sldId id="320" r:id="rId6"/>
    <p:sldId id="256" r:id="rId7"/>
    <p:sldId id="291" r:id="rId8"/>
    <p:sldId id="278" r:id="rId9"/>
    <p:sldId id="279" r:id="rId10"/>
    <p:sldId id="326" r:id="rId11"/>
    <p:sldId id="281" r:id="rId12"/>
    <p:sldId id="298" r:id="rId13"/>
    <p:sldId id="280" r:id="rId14"/>
    <p:sldId id="327" r:id="rId15"/>
    <p:sldId id="328" r:id="rId16"/>
    <p:sldId id="32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44" autoAdjust="0"/>
  </p:normalViewPr>
  <p:slideViewPr>
    <p:cSldViewPr>
      <p:cViewPr varScale="1">
        <p:scale>
          <a:sx n="68" d="100"/>
          <a:sy n="68" d="100"/>
        </p:scale>
        <p:origin x="55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574FA-20FE-4355-B3B2-E6776CE6AC41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DD162-734B-4231-B41B-D5C47E17254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83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EE730-A166-4D2A-9A40-60A801E0EA44}" type="datetimeFigureOut">
              <a:rPr lang="en-US" smtClean="0"/>
              <a:pPr/>
              <a:t>5/10/2021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2D6D-2C11-4E2D-AF64-0DF13B5D678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microsoft.com/office/2007/relationships/hdphoto" Target="../media/hdphoto10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13.png"/><Relationship Id="rId3" Type="http://schemas.microsoft.com/office/2007/relationships/hdphoto" Target="../media/hdphoto1.wdp"/><Relationship Id="rId21" Type="http://schemas.microsoft.com/office/2007/relationships/hdphoto" Target="../media/hdphoto9.wdp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microsoft.com/office/2007/relationships/hdphoto" Target="../media/hdphoto7.wdp"/><Relationship Id="rId2" Type="http://schemas.openxmlformats.org/officeDocument/2006/relationships/image" Target="../media/image4.png"/><Relationship Id="rId16" Type="http://schemas.openxmlformats.org/officeDocument/2006/relationships/image" Target="../media/image12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openxmlformats.org/officeDocument/2006/relationships/image" Target="../media/image9.jpeg"/><Relationship Id="rId5" Type="http://schemas.openxmlformats.org/officeDocument/2006/relationships/image" Target="../media/image6.png"/><Relationship Id="rId15" Type="http://schemas.microsoft.com/office/2007/relationships/hdphoto" Target="../media/hdphoto6.wdp"/><Relationship Id="rId10" Type="http://schemas.microsoft.com/office/2007/relationships/hdphoto" Target="../media/hdphoto4.wdp"/><Relationship Id="rId19" Type="http://schemas.microsoft.com/office/2007/relationships/hdphoto" Target="../media/hdphoto8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ownloads\Chong%20ch&#243;ng%20quay%20&#273;&#7911;%20m&#224;u%20s&#7855;c.mp4" TargetMode="Externa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2057400" y="915566"/>
            <a:ext cx="5029200" cy="8572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CHÀO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MỪNG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CÁC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ĐẾN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VỚI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LỚP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HỌC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TRỰC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TUYẾN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圆角矩形 1"/>
          <p:cNvSpPr/>
          <p:nvPr/>
        </p:nvSpPr>
        <p:spPr>
          <a:xfrm>
            <a:off x="457200" y="3048000"/>
            <a:ext cx="8305800" cy="1091423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49" rIns="121701" bIns="60849" anchor="ctr"/>
          <a:lstStyle/>
          <a:p>
            <a:pPr algn="ctr" defTabSz="1622425"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 defTabSz="1622425">
              <a:defRPr/>
            </a:pPr>
            <a:r>
              <a:rPr lang="en-US" altLang="zh-CN" sz="3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1295400"/>
            <a:ext cx="83058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800"/>
              </a:spcBef>
            </a:pP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càng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chóng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ngừng</a:t>
            </a:r>
            <a:r>
              <a:rPr lang="en-US" sz="4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quay.</a:t>
            </a:r>
            <a:endParaRPr 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1219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3: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438400" y="2209800"/>
            <a:ext cx="44903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none" spc="0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8000" b="1" cap="none" spc="0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cap="none" spc="0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8000" b="1" cap="none" spc="0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2948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8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C7A6BA-2420-4897-B484-50751D126F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6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895600"/>
            <a:ext cx="1371600" cy="1066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CD54413-F102-4F95-B23C-A3811ABDFD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1" y="5791200"/>
            <a:ext cx="12954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F21C70-B059-4B06-9C1A-E9ED802C51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791200"/>
            <a:ext cx="1295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676400"/>
            <a:ext cx="7772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u="sng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mức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nhẹ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vừa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thả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diều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giông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lốc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gây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thiệt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hại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nguy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hiểm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thì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60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797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706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143000"/>
            <a:ext cx="7772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dự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tránh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gió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bão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nhở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219200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Dặn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dò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kỹ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báo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276600" y="3886200"/>
            <a:ext cx="28956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116, 117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27: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Thời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tiết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luôn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thay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đổi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  <a:p>
            <a:pPr algn="ctr"/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(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Tiết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313739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1066800"/>
            <a:ext cx="441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5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5400" dirty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057400"/>
            <a:ext cx="89916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48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48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Ai </a:t>
            </a:r>
            <a:r>
              <a:rPr lang="en-US" sz="48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48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ai</a:t>
            </a:r>
            <a:r>
              <a:rPr lang="en-US" sz="48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8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124200"/>
            <a:ext cx="9144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hô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nắng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hay “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Trời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mưa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phục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4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175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F54A53C-F726-4388-AA4D-5B2347CF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-152400"/>
            <a:ext cx="1748118" cy="1295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BC946B9-4300-43E6-BAEF-2DCFCE8452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0"/>
            <a:ext cx="1676400" cy="10668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D9C5C7D-92A3-4A81-8E65-D6EF12EBF634}"/>
              </a:ext>
            </a:extLst>
          </p:cNvPr>
          <p:cNvCxnSpPr>
            <a:cxnSpLocks/>
          </p:cNvCxnSpPr>
          <p:nvPr/>
        </p:nvCxnSpPr>
        <p:spPr>
          <a:xfrm>
            <a:off x="4572000" y="0"/>
            <a:ext cx="76200" cy="46482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20" descr="Ô dù cầm tay trẻ em cho bé gái và bé trai (43cm) | Shopee Việt Nam">
            <a:extLst>
              <a:ext uri="{FF2B5EF4-FFF2-40B4-BE49-F238E27FC236}">
                <a16:creationId xmlns:a16="http://schemas.microsoft.com/office/drawing/2014/main" id="{A2EB59E6-9675-4F22-817E-872741959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89351" l="1299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4899324" y="1066800"/>
            <a:ext cx="1600200" cy="1600200"/>
          </a:xfrm>
          <a:prstGeom prst="rect">
            <a:avLst/>
          </a:prstGeom>
          <a:noFill/>
        </p:spPr>
      </p:pic>
      <p:pic>
        <p:nvPicPr>
          <p:cNvPr id="15" name="Picture 22" descr="Áo mưa trẻ em 6,8,10 tuổi | áo mưa | áo mưa tùng linh">
            <a:extLst>
              <a:ext uri="{FF2B5EF4-FFF2-40B4-BE49-F238E27FC236}">
                <a16:creationId xmlns:a16="http://schemas.microsoft.com/office/drawing/2014/main" id="{69DBE0BA-B201-4BAB-A891-B89660ED3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0" r="1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037341" y="1143000"/>
            <a:ext cx="1748118" cy="2390234"/>
          </a:xfrm>
          <a:prstGeom prst="rect">
            <a:avLst/>
          </a:prstGeom>
          <a:noFill/>
        </p:spPr>
      </p:pic>
      <p:pic>
        <p:nvPicPr>
          <p:cNvPr id="16" name="Picture 24" descr="Mũ rộng vành leo núi MH KID cho trẻ em từ 3 đến 6 tuổi - Hồng">
            <a:extLst>
              <a:ext uri="{FF2B5EF4-FFF2-40B4-BE49-F238E27FC236}">
                <a16:creationId xmlns:a16="http://schemas.microsoft.com/office/drawing/2014/main" id="{70FB14D4-B802-4545-9EB6-239CF124B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953" b="89573" l="5213" r="98578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65086" y="815441"/>
            <a:ext cx="1092796" cy="1529268"/>
          </a:xfrm>
          <a:prstGeom prst="rect">
            <a:avLst/>
          </a:prstGeom>
          <a:noFill/>
        </p:spPr>
      </p:pic>
      <p:pic>
        <p:nvPicPr>
          <p:cNvPr id="19" name="Picture 36" descr="C:\Users\Admin\Downloads\20050_af0258bc2f8e441daf1b25251ac4a479_1024x1024.jpg">
            <a:extLst>
              <a:ext uri="{FF2B5EF4-FFF2-40B4-BE49-F238E27FC236}">
                <a16:creationId xmlns:a16="http://schemas.microsoft.com/office/drawing/2014/main" id="{7DA3086E-520B-4780-8EB2-3B59CEADAE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3908" y="3094480"/>
            <a:ext cx="1383528" cy="1015219"/>
          </a:xfrm>
          <a:prstGeom prst="rect">
            <a:avLst/>
          </a:prstGeom>
          <a:noFill/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572B63D-FF56-4A97-973E-E9C001286FF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808" y="1277909"/>
            <a:ext cx="1231304" cy="10668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327C9EC-5BA7-4CA4-924C-C66D3831F61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168" y="1516284"/>
            <a:ext cx="1092795" cy="120491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F447DC8-8139-4F3E-8B41-9D2D96DC8A2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7717" y="3550041"/>
            <a:ext cx="2247899" cy="186710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72FAFFB-50DB-47CF-8CBA-82E56795ABCF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4478" b="93284" l="9043" r="898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948" y="2721196"/>
            <a:ext cx="1352549" cy="152926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FC7C461-A29B-49F3-B327-93C2940FB05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5000" b="90000" l="281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467" y="3124778"/>
            <a:ext cx="1682408" cy="185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891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2200" y="2743200"/>
            <a:ext cx="483177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80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8000" b="1" cap="none" spc="0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1386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2F638CA5-CD77-4841-873E-B71B1B704163}"/>
              </a:ext>
            </a:extLst>
          </p:cNvPr>
          <p:cNvSpPr/>
          <p:nvPr/>
        </p:nvSpPr>
        <p:spPr>
          <a:xfrm>
            <a:off x="762000" y="762000"/>
            <a:ext cx="2286000" cy="106680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không có gió</a:t>
            </a:r>
            <a:endParaRPr lang="vi-VN" sz="20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1657EB9F-7DEE-4A90-A4EE-BD4852CA289A}"/>
              </a:ext>
            </a:extLst>
          </p:cNvPr>
          <p:cNvSpPr/>
          <p:nvPr/>
        </p:nvSpPr>
        <p:spPr>
          <a:xfrm>
            <a:off x="762000" y="3810000"/>
            <a:ext cx="2286000" cy="1066800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có gió</a:t>
            </a:r>
            <a:endParaRPr lang="vi-VN" sz="2000" b="1" i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06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765859"/>
              </p:ext>
            </p:extLst>
          </p:nvPr>
        </p:nvGraphicFramePr>
        <p:xfrm>
          <a:off x="304800" y="152401"/>
          <a:ext cx="8534400" cy="6368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6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8790">
                <a:tc>
                  <a:txBody>
                    <a:bodyPr/>
                    <a:lstStyle/>
                    <a:p>
                      <a:pPr algn="ctr"/>
                      <a:r>
                        <a:rPr lang="en-US" sz="3600" b="1" u="sng" dirty="0" err="1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Trời</a:t>
                      </a:r>
                      <a:r>
                        <a:rPr lang="en-US" sz="3600" b="1" u="sng" baseline="0" dirty="0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600" b="1" u="sng" baseline="0" dirty="0" err="1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cã</a:t>
                      </a:r>
                      <a:r>
                        <a:rPr lang="en-US" sz="3600" b="1" u="sng" baseline="0" dirty="0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600" b="1" u="sng" baseline="0" dirty="0" err="1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giã</a:t>
                      </a:r>
                      <a:endParaRPr lang="en-US" sz="3600" b="1" u="sng" dirty="0">
                        <a:solidFill>
                          <a:schemeClr val="tx1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u="sng" dirty="0" err="1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Trời</a:t>
                      </a:r>
                      <a:r>
                        <a:rPr lang="en-US" sz="3600" b="1" u="sng" baseline="0" dirty="0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600" b="1" u="sng" baseline="0" dirty="0" err="1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kh«ng</a:t>
                      </a:r>
                      <a:r>
                        <a:rPr lang="en-US" sz="3600" b="1" u="sng" baseline="0" dirty="0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600" b="1" u="sng" baseline="0" dirty="0" err="1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cã</a:t>
                      </a:r>
                      <a:r>
                        <a:rPr lang="en-US" sz="3600" b="1" u="sng" baseline="0" dirty="0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3600" b="1" u="sng" baseline="0" dirty="0" err="1">
                          <a:solidFill>
                            <a:schemeClr val="tx1"/>
                          </a:solidFill>
                          <a:latin typeface=".VnAvant" pitchFamily="34" charset="0"/>
                        </a:rPr>
                        <a:t>giã</a:t>
                      </a:r>
                      <a:endParaRPr lang="en-US" sz="3600" b="1" u="sng" dirty="0">
                        <a:solidFill>
                          <a:schemeClr val="tx1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8790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8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Chong </a:t>
                      </a:r>
                      <a:r>
                        <a:rPr lang="en-US" sz="2800" b="1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chãng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quay.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800" b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Chong </a:t>
                      </a:r>
                      <a:r>
                        <a:rPr lang="en-US" sz="2800" b="1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chãng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kh«ng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quay.</a:t>
                      </a:r>
                      <a:endParaRPr lang="en-US" sz="2800" b="1" dirty="0">
                        <a:solidFill>
                          <a:srgbClr val="0070C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9419"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2800" b="1" baseline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L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¸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cê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bay.</a:t>
                      </a: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buFontTx/>
                        <a:buNone/>
                      </a:pP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L¸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cê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rñ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.</a:t>
                      </a: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5304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8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L</a:t>
                      </a:r>
                      <a:r>
                        <a:rPr lang="en-US" sz="2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¸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c©y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,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cµnh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c©y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khÏ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lay ®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éng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hoÆc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lay ®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éng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m¹nh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.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800" b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L</a:t>
                      </a:r>
                      <a:r>
                        <a:rPr lang="en-US" sz="2800" b="1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¸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c©y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,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cµnh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c©y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®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øng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im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.</a:t>
                      </a:r>
                      <a:endParaRPr lang="en-US" sz="2800" b="1" dirty="0">
                        <a:solidFill>
                          <a:srgbClr val="0070C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8790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8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Mäi</a:t>
                      </a:r>
                      <a:r>
                        <a:rPr lang="en-US" sz="2800" b="1" baseline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ng</a:t>
                      </a:r>
                      <a:r>
                        <a:rPr lang="en-US" sz="2800" b="1" baseline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­ười c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¶m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thÊy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m¸t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 (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mïa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hÌ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),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l¹nh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(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mïa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®«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ng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).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800" b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Mäi</a:t>
                      </a:r>
                      <a:r>
                        <a:rPr lang="en-US" sz="2800" b="1" baseline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ng</a:t>
                      </a:r>
                      <a:r>
                        <a:rPr lang="en-US" sz="2800" b="1" baseline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­ười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c¶m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thÊy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b</a:t>
                      </a:r>
                      <a:r>
                        <a:rPr lang="en-US" sz="2800" b="1" baseline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×</a:t>
                      </a:r>
                      <a:r>
                        <a:rPr lang="en-US" sz="2800" b="1" baseline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nh </a:t>
                      </a:r>
                      <a:r>
                        <a:rPr lang="en-US" sz="2800" b="1" baseline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thường.</a:t>
                      </a:r>
                      <a:endParaRPr lang="en-US" sz="2800" b="1" dirty="0">
                        <a:solidFill>
                          <a:srgbClr val="0070C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58790"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800" b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Tãc</a:t>
                      </a:r>
                      <a:r>
                        <a:rPr lang="en-US" sz="2800" b="1" baseline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vµ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trang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phôc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cña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em</a:t>
                      </a:r>
                      <a:r>
                        <a:rPr lang="en-US" sz="2800" b="1" baseline="0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.VnAvant" pitchFamily="34" charset="0"/>
                        </a:rPr>
                        <a:t> bay bay.</a:t>
                      </a:r>
                      <a:endParaRPr lang="en-US" sz="28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Tx/>
                        <a:buNone/>
                      </a:pPr>
                      <a:r>
                        <a:rPr lang="en-US" sz="2800" b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Tãc</a:t>
                      </a:r>
                      <a:r>
                        <a:rPr lang="en-US" sz="2800" b="1" baseline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vµ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trang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phôc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cña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em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</a:t>
                      </a:r>
                      <a:r>
                        <a:rPr lang="en-US" sz="2800" b="1" baseline="0" dirty="0" err="1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kh«ng</a:t>
                      </a:r>
                      <a:r>
                        <a:rPr lang="en-US" sz="2800" b="1" baseline="0" dirty="0">
                          <a:solidFill>
                            <a:srgbClr val="0070C0"/>
                          </a:solidFill>
                          <a:latin typeface=".VnAvant" pitchFamily="34" charset="0"/>
                        </a:rPr>
                        <a:t> bay.</a:t>
                      </a:r>
                      <a:endParaRPr lang="en-US" sz="2800" b="1" dirty="0">
                        <a:solidFill>
                          <a:srgbClr val="0070C0"/>
                        </a:solidFill>
                        <a:latin typeface=".VnAvant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811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1219200"/>
            <a:ext cx="6629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6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0" y="2590800"/>
            <a:ext cx="499207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8000" b="1" dirty="0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>
                <a:ln w="24500" cmpd="dbl">
                  <a:solidFill>
                    <a:srgbClr val="FF0000"/>
                  </a:solidFill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hành</a:t>
            </a:r>
            <a:endParaRPr lang="en-US" sz="8000" b="1" dirty="0">
              <a:ln w="24500" cmpd="dbl">
                <a:solidFill>
                  <a:srgbClr val="FF0000"/>
                </a:solidFill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3861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23900" y="228600"/>
            <a:ext cx="763230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chong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chóng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quay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nhanh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quay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chậm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hay </a:t>
            </a:r>
            <a:r>
              <a:rPr lang="en-US" sz="4000" b="1" dirty="0" err="1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ngừng</a:t>
            </a:r>
            <a:r>
              <a:rPr lang="en-US" sz="40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quay?</a:t>
            </a:r>
            <a:endParaRPr lang="en-US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Chong chóng quay đủ màu sắc.mp4">
            <a:hlinkClick r:id="" action="ppaction://media"/>
            <a:extLst>
              <a:ext uri="{FF2B5EF4-FFF2-40B4-BE49-F238E27FC236}">
                <a16:creationId xmlns:a16="http://schemas.microsoft.com/office/drawing/2014/main" id="{4B3BF469-DA33-4CC9-9E0A-BCB74DDF071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905000"/>
            <a:ext cx="9144000" cy="4953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1614</TotalTime>
  <Words>399</Words>
  <Application>Microsoft Office PowerPoint</Application>
  <PresentationFormat>On-screen Show (4:3)</PresentationFormat>
  <Paragraphs>36</Paragraphs>
  <Slides>16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.VnAvant</vt:lpstr>
      <vt:lpstr>Arial</vt:lpstr>
      <vt:lpstr>Arial Black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Hằng Nguyễn</cp:lastModifiedBy>
  <cp:revision>92</cp:revision>
  <dcterms:created xsi:type="dcterms:W3CDTF">2020-08-09T14:07:33Z</dcterms:created>
  <dcterms:modified xsi:type="dcterms:W3CDTF">2021-05-11T01:57:18Z</dcterms:modified>
</cp:coreProperties>
</file>