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87" r:id="rId2"/>
    <p:sldId id="331" r:id="rId3"/>
    <p:sldId id="275" r:id="rId4"/>
    <p:sldId id="320" r:id="rId5"/>
    <p:sldId id="256" r:id="rId6"/>
    <p:sldId id="291" r:id="rId7"/>
    <p:sldId id="278" r:id="rId8"/>
    <p:sldId id="279" r:id="rId9"/>
    <p:sldId id="332" r:id="rId10"/>
    <p:sldId id="330" r:id="rId11"/>
    <p:sldId id="281" r:id="rId12"/>
    <p:sldId id="324" r:id="rId13"/>
    <p:sldId id="326" r:id="rId14"/>
    <p:sldId id="298" r:id="rId15"/>
    <p:sldId id="327" r:id="rId16"/>
    <p:sldId id="32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44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574FA-20FE-4355-B3B2-E6776CE6AC41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DD162-734B-4231-B41B-D5C47E172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8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3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9DD162-734B-4231-B41B-D5C47E17254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EE730-A166-4D2A-9A40-60A801E0EA44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057400" y="915566"/>
            <a:ext cx="5029200" cy="8572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LỚP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TUYẾN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圆角矩形 1"/>
          <p:cNvSpPr/>
          <p:nvPr/>
        </p:nvSpPr>
        <p:spPr>
          <a:xfrm>
            <a:off x="457200" y="3048000"/>
            <a:ext cx="8305800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49" rIns="121701" bIns="60849" anchor="ctr"/>
          <a:lstStyle/>
          <a:p>
            <a:pPr algn="ctr" defTabSz="1622425"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622425"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533798-5DEF-424E-90C7-B15437A4F4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1"/>
            <a:ext cx="9144000" cy="5486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38400" y="2209800"/>
            <a:ext cx="44903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8000" b="1" cap="none" spc="0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cap="none" spc="0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8000" b="1" cap="none" spc="0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9481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0"/>
            <a:ext cx="709741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8305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thoáng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mát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cộc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mặc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găng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4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4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139" y="0"/>
            <a:ext cx="874826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75173"/>
            <a:ext cx="9143999" cy="643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5146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119.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ank You Heroes - Health Care Workers - Frontliners - Thank You Song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020D6ADB-17E4-4E51-9086-CA598E7D3D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81025"/>
            <a:ext cx="9144000" cy="569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089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276600" y="3886200"/>
            <a:ext cx="2895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118, 119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27: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luôn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thay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đổi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  <a:p>
            <a:pPr algn="ctr"/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(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3)</a:t>
            </a:r>
          </a:p>
        </p:txBody>
      </p:sp>
    </p:spTree>
    <p:extLst>
      <p:ext uri="{BB962C8B-B14F-4D97-AF65-F5344CB8AC3E}">
        <p14:creationId xmlns:p14="http://schemas.microsoft.com/office/powerpoint/2010/main" val="31373967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2743200"/>
            <a:ext cx="48317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80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8000" b="1" cap="none" spc="0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462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4EDC09B2-C095-4199-AFBB-A345C9F58D44}"/>
              </a:ext>
            </a:extLst>
          </p:cNvPr>
          <p:cNvSpPr/>
          <p:nvPr/>
        </p:nvSpPr>
        <p:spPr>
          <a:xfrm>
            <a:off x="762000" y="5562600"/>
            <a:ext cx="3475892" cy="91440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>
                <a:latin typeface="+mj-lt"/>
              </a:rPr>
              <a:t>Trời nắng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7402303D-D25D-454E-8135-57654940D389}"/>
              </a:ext>
            </a:extLst>
          </p:cNvPr>
          <p:cNvSpPr/>
          <p:nvPr/>
        </p:nvSpPr>
        <p:spPr>
          <a:xfrm>
            <a:off x="5410200" y="5552049"/>
            <a:ext cx="3475892" cy="914400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>
                <a:latin typeface="+mj-lt"/>
              </a:rPr>
              <a:t>Trời lạnh</a:t>
            </a:r>
          </a:p>
        </p:txBody>
      </p:sp>
    </p:spTree>
    <p:extLst>
      <p:ext uri="{BB962C8B-B14F-4D97-AF65-F5344CB8AC3E}">
        <p14:creationId xmlns:p14="http://schemas.microsoft.com/office/powerpoint/2010/main" val="343806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315894"/>
              </p:ext>
            </p:extLst>
          </p:nvPr>
        </p:nvGraphicFramePr>
        <p:xfrm>
          <a:off x="304800" y="152401"/>
          <a:ext cx="8534400" cy="6086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0392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Tr</a:t>
                      </a:r>
                      <a:r>
                        <a:rPr lang="en-US" sz="48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ờ</a:t>
                      </a:r>
                      <a:r>
                        <a:rPr lang="en-US" sz="44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i</a:t>
                      </a:r>
                      <a:r>
                        <a:rPr lang="en-US" sz="44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nãng</a:t>
                      </a:r>
                      <a:endParaRPr lang="en-US" sz="4400" b="1" dirty="0">
                        <a:solidFill>
                          <a:srgbClr val="FF000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Tr</a:t>
                      </a:r>
                      <a:r>
                        <a:rPr lang="en-US" sz="4800" b="1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ờ</a:t>
                      </a:r>
                      <a:r>
                        <a:rPr lang="en-US" sz="4400" b="1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i</a:t>
                      </a:r>
                      <a:r>
                        <a:rPr lang="en-US" sz="44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44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l¹nh</a:t>
                      </a:r>
                      <a:endParaRPr lang="en-US" sz="4400" b="1" dirty="0">
                        <a:solidFill>
                          <a:srgbClr val="00B0F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0392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BÇu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cao</a:t>
                      </a:r>
                      <a:r>
                        <a:rPr lang="en-US" sz="3200" b="1" baseline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,</a:t>
                      </a:r>
                    </a:p>
                    <a:p>
                      <a:pPr algn="l">
                        <a:buFontTx/>
                        <a:buNone/>
                      </a:pPr>
                      <a:r>
                        <a:rPr lang="en-US" sz="3200" b="1" baseline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trong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xanh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m©y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x¸m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xÞt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solidFill>
                          <a:srgbClr val="00B0F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650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 baseline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MÆt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chãi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chang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.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3200" b="1" baseline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Kh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«ng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cã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mÆt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trêi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.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4912"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©y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cèi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xanh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tèt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C</a:t>
                      </a:r>
                      <a:r>
                        <a:rPr lang="en-US" sz="3200" b="1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©y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cèi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rông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l¸,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cµnh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tr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¬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trôi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kh¼ng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khiu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solidFill>
                          <a:srgbClr val="00B0F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1253"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¸c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b¹n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mÆc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trang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phôc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m¸t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mÎ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, ®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éi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mò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che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n¾ng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solidFill>
                          <a:srgbClr val="FF000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C</a:t>
                      </a:r>
                      <a:r>
                        <a:rPr lang="en-US" sz="3200" b="1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¸c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b¹n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mÆc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trang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phôc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Êm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¸p, ®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éi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mò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len</a:t>
                      </a:r>
                      <a:r>
                        <a:rPr lang="en-US" sz="3200" b="1" baseline="0" dirty="0">
                          <a:solidFill>
                            <a:srgbClr val="00B0F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3200" b="1" dirty="0">
                        <a:solidFill>
                          <a:srgbClr val="00B0F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811069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590800"/>
            <a:ext cx="4992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80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8000" b="1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1219200" y="2438400"/>
            <a:ext cx="67056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Đóng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vai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người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dự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báo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thời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tiết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ự báo thời tiết hôm nay và ngày mai 13-5 - Dự báo thời tiết đêm nay mới nhất">
            <a:hlinkClick r:id="" action="ppaction://media"/>
            <a:extLst>
              <a:ext uri="{FF2B5EF4-FFF2-40B4-BE49-F238E27FC236}">
                <a16:creationId xmlns:a16="http://schemas.microsoft.com/office/drawing/2014/main" id="{4419EB87-DDD8-4923-BBD7-CF4E7970A2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067800" cy="51435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1592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786</TotalTime>
  <Words>230</Words>
  <Application>Microsoft Office PowerPoint</Application>
  <PresentationFormat>On-screen Show (4:3)</PresentationFormat>
  <Paragraphs>31</Paragraphs>
  <Slides>16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.VnAvant</vt:lpstr>
      <vt:lpstr>Arial</vt:lpstr>
      <vt:lpstr>Arial Black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Hằng Nguyễn</cp:lastModifiedBy>
  <cp:revision>100</cp:revision>
  <dcterms:created xsi:type="dcterms:W3CDTF">2020-08-09T14:07:33Z</dcterms:created>
  <dcterms:modified xsi:type="dcterms:W3CDTF">2021-05-14T02:30:56Z</dcterms:modified>
</cp:coreProperties>
</file>