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69" r:id="rId2"/>
    <p:sldId id="271" r:id="rId3"/>
    <p:sldId id="257" r:id="rId4"/>
    <p:sldId id="258" r:id="rId5"/>
    <p:sldId id="260" r:id="rId6"/>
    <p:sldId id="261" r:id="rId7"/>
    <p:sldId id="262" r:id="rId8"/>
    <p:sldId id="263" r:id="rId9"/>
    <p:sldId id="265" r:id="rId10"/>
    <p:sldId id="273" r:id="rId11"/>
    <p:sldId id="272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2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0E0C2-0D4A-4881-ADBA-8A3F58F5279E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0E0C2-0D4A-4881-ADBA-8A3F58F5279E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tags" Target="../tags/tag3.xml"/><Relationship Id="rId7" Type="http://schemas.openxmlformats.org/officeDocument/2006/relationships/image" Target="../media/image3.em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02"/>
            <a:ext cx="12192000" cy="6856595"/>
          </a:xfrm>
          <a:prstGeom prst="rect">
            <a:avLst/>
          </a:prstGeom>
        </p:spPr>
      </p:pic>
      <p:grpSp>
        <p:nvGrpSpPr>
          <p:cNvPr id="12" name="PA_组合 11"/>
          <p:cNvGrpSpPr/>
          <p:nvPr>
            <p:custDataLst>
              <p:tags r:id="rId1"/>
            </p:custDataLst>
          </p:nvPr>
        </p:nvGrpSpPr>
        <p:grpSpPr>
          <a:xfrm>
            <a:off x="276726" y="216568"/>
            <a:ext cx="11670632" cy="4475748"/>
            <a:chOff x="276726" y="216568"/>
            <a:chExt cx="11562348" cy="4475748"/>
          </a:xfrm>
        </p:grpSpPr>
        <p:cxnSp>
          <p:nvCxnSpPr>
            <p:cNvPr id="8" name="直接连接符 7"/>
            <p:cNvCxnSpPr/>
            <p:nvPr/>
          </p:nvCxnSpPr>
          <p:spPr>
            <a:xfrm>
              <a:off x="276726" y="216568"/>
              <a:ext cx="11562348" cy="0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276726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11823032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A_图片 12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7"/>
          <a:srcRect r="62599" b="5842"/>
          <a:stretch>
            <a:fillRect/>
          </a:stretch>
        </p:blipFill>
        <p:spPr>
          <a:xfrm>
            <a:off x="0" y="5116155"/>
            <a:ext cx="4559966" cy="1741845"/>
          </a:xfrm>
          <a:prstGeom prst="rect">
            <a:avLst/>
          </a:prstGeom>
        </p:spPr>
      </p:pic>
      <p:pic>
        <p:nvPicPr>
          <p:cNvPr id="14" name="PA_图片 13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7"/>
          <a:srcRect l="62896" r="1250" b="5842"/>
          <a:stretch>
            <a:fillRect/>
          </a:stretch>
        </p:blipFill>
        <p:spPr>
          <a:xfrm>
            <a:off x="7820526" y="5268555"/>
            <a:ext cx="4371473" cy="17418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8232" y="383170"/>
            <a:ext cx="11945852" cy="143650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503045" y="382905"/>
            <a:ext cx="938847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Chào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mừng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  các</a:t>
            </a:r>
          </a:p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em đến với tiết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3397885" y="2578100"/>
            <a:ext cx="49256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Tự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nhiên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và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Xã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hội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lớp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random/>
      </p:transition>
    </mc:Choice>
    <mc:Fallback xmlns="">
      <p:transition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D8AFF1-967C-421F-BD88-7CCF76779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58" y="-1"/>
            <a:ext cx="12175342" cy="665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715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é Học Kỹ Năng Tập 9 - Giữ Gìn Đồ Đạc Cẩn Thận - Nhạc Thiếu Nhi Giáo Dục Mầm Non_Trim_Trim">
            <a:hlinkClick r:id="" action="ppaction://media"/>
            <a:extLst>
              <a:ext uri="{FF2B5EF4-FFF2-40B4-BE49-F238E27FC236}">
                <a16:creationId xmlns:a16="http://schemas.microsoft.com/office/drawing/2014/main" id="{979BDC3E-4DE9-41F0-B797-181550CE6EE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425" y="9842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931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9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373" y="72390"/>
            <a:ext cx="9321254" cy="6622324"/>
          </a:xfrm>
          <a:prstGeom prst="rect">
            <a:avLst/>
          </a:prstGeom>
        </p:spPr>
      </p:pic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0BFF524B-043C-46AF-86BA-9EB109168557}"/>
              </a:ext>
            </a:extLst>
          </p:cNvPr>
          <p:cNvSpPr/>
          <p:nvPr/>
        </p:nvSpPr>
        <p:spPr>
          <a:xfrm>
            <a:off x="1969770" y="163286"/>
            <a:ext cx="2153194" cy="98080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Kết luận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Ồ DÙNG BÉ YÊU - Bài hát thiếu nhi Đồ dùng bé yêu (Hình minh họa theo lời bài hát)">
            <a:hlinkClick r:id="" action="ppaction://media"/>
            <a:extLst>
              <a:ext uri="{FF2B5EF4-FFF2-40B4-BE49-F238E27FC236}">
                <a16:creationId xmlns:a16="http://schemas.microsoft.com/office/drawing/2014/main" id="{FEF8C2BB-AA9E-4DB9-86D5-4284C8D1D64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732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379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9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23851"/>
            <a:ext cx="12192000" cy="953428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133" y="893854"/>
            <a:ext cx="10590001" cy="53086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841" y="184150"/>
            <a:ext cx="2548038" cy="27501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9404" y="64868"/>
            <a:ext cx="1976659" cy="24411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7360" y="4478020"/>
            <a:ext cx="8202295" cy="20142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866" y="3518099"/>
            <a:ext cx="9821917" cy="118110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9192288" y="3023916"/>
            <a:ext cx="1689788" cy="1154143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2298450" y="2699586"/>
            <a:ext cx="7080113" cy="901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Bài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3: Đồ dùng trong nhà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357811" y="290220"/>
            <a:ext cx="6919070" cy="83099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charset="0"/>
                <a:cs typeface="Times New Roman" panose="02020603050405020304" charset="0"/>
              </a:rPr>
              <a:t>Nhìn</a:t>
            </a:r>
            <a:r>
              <a:rPr lang="en-US" sz="2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1" dirty="0" err="1">
                <a:latin typeface="Times New Roman" panose="02020603050405020304" charset="0"/>
                <a:cs typeface="Times New Roman" panose="02020603050405020304" charset="0"/>
              </a:rPr>
              <a:t>hình</a:t>
            </a:r>
            <a:r>
              <a:rPr lang="en-US" sz="2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1" dirty="0" err="1">
                <a:latin typeface="Times New Roman" panose="02020603050405020304" charset="0"/>
                <a:cs typeface="Times New Roman" panose="02020603050405020304" charset="0"/>
              </a:rPr>
              <a:t>và</a:t>
            </a:r>
            <a:r>
              <a:rPr lang="en-US" sz="2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1" dirty="0" err="1">
                <a:latin typeface="Times New Roman" panose="02020603050405020304" charset="0"/>
                <a:cs typeface="Times New Roman" panose="02020603050405020304" charset="0"/>
              </a:rPr>
              <a:t>kể</a:t>
            </a:r>
            <a:r>
              <a:rPr lang="en-US" sz="2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1" dirty="0" err="1">
                <a:latin typeface="Times New Roman" panose="02020603050405020304" charset="0"/>
                <a:cs typeface="Times New Roman" panose="02020603050405020304" charset="0"/>
              </a:rPr>
              <a:t>tên</a:t>
            </a:r>
            <a:r>
              <a:rPr lang="en-US" sz="2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1" dirty="0" err="1">
                <a:latin typeface="Times New Roman" panose="02020603050405020304" charset="0"/>
                <a:cs typeface="Times New Roman" panose="02020603050405020304" charset="0"/>
              </a:rPr>
              <a:t>các</a:t>
            </a:r>
            <a:r>
              <a:rPr lang="en-US" sz="2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1" dirty="0" err="1">
                <a:latin typeface="Times New Roman" panose="02020603050405020304" charset="0"/>
                <a:cs typeface="Times New Roman" panose="02020603050405020304" charset="0"/>
              </a:rPr>
              <a:t>đồ</a:t>
            </a:r>
            <a:r>
              <a:rPr lang="en-US" sz="2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1" dirty="0" err="1">
                <a:latin typeface="Times New Roman" panose="02020603050405020304" charset="0"/>
                <a:cs typeface="Times New Roman" panose="02020603050405020304" charset="0"/>
              </a:rPr>
              <a:t>dùng</a:t>
            </a:r>
            <a:r>
              <a:rPr lang="en-US" sz="2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1" dirty="0" err="1">
                <a:latin typeface="Times New Roman" panose="02020603050405020304" charset="0"/>
                <a:cs typeface="Times New Roman" panose="02020603050405020304" charset="0"/>
              </a:rPr>
              <a:t>trong</a:t>
            </a:r>
            <a:r>
              <a:rPr lang="en-US" sz="2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1" dirty="0" err="1">
                <a:latin typeface="Times New Roman" panose="02020603050405020304" charset="0"/>
                <a:cs typeface="Times New Roman" panose="02020603050405020304" charset="0"/>
              </a:rPr>
              <a:t>nhà</a:t>
            </a:r>
            <a:r>
              <a:rPr lang="en-US" sz="2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1" err="1">
                <a:latin typeface="Times New Roman" panose="02020603050405020304" charset="0"/>
                <a:cs typeface="Times New Roman" panose="02020603050405020304" charset="0"/>
              </a:rPr>
              <a:t>Minh</a:t>
            </a:r>
            <a:r>
              <a:rPr lang="en-US" sz="2400" b="1"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  <a:p>
            <a:r>
              <a:rPr lang="en-US" sz="2400" b="1">
                <a:latin typeface="Times New Roman" panose="02020603050405020304" charset="0"/>
                <a:cs typeface="Times New Roman" panose="02020603050405020304" charset="0"/>
              </a:rPr>
              <a:t>Chúng </a:t>
            </a:r>
            <a:r>
              <a:rPr lang="en-US" sz="2400" b="1" dirty="0" err="1">
                <a:latin typeface="Times New Roman" panose="02020603050405020304" charset="0"/>
                <a:cs typeface="Times New Roman" panose="02020603050405020304" charset="0"/>
              </a:rPr>
              <a:t>được</a:t>
            </a:r>
            <a:r>
              <a:rPr lang="en-US" sz="2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1" dirty="0" err="1">
                <a:latin typeface="Times New Roman" panose="02020603050405020304" charset="0"/>
                <a:cs typeface="Times New Roman" panose="02020603050405020304" charset="0"/>
              </a:rPr>
              <a:t>dùng</a:t>
            </a:r>
            <a:r>
              <a:rPr lang="en-US" sz="2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1" dirty="0" err="1">
                <a:latin typeface="Times New Roman" panose="02020603050405020304" charset="0"/>
                <a:cs typeface="Times New Roman" panose="02020603050405020304" charset="0"/>
              </a:rPr>
              <a:t>làm</a:t>
            </a:r>
            <a:r>
              <a:rPr lang="en-US" sz="2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1" dirty="0" err="1">
                <a:latin typeface="Times New Roman" panose="02020603050405020304" charset="0"/>
                <a:cs typeface="Times New Roman" panose="02020603050405020304" charset="0"/>
              </a:rPr>
              <a:t>gì</a:t>
            </a:r>
            <a:r>
              <a:rPr lang="en-US" sz="2400" b="1" dirty="0">
                <a:latin typeface="Times New Roman" panose="02020603050405020304" charset="0"/>
                <a:cs typeface="Times New Roman" panose="02020603050405020304" charset="0"/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60641"/>
            <a:ext cx="8863757" cy="53131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4EE0D0-E8E2-4E0E-93C1-3A852060F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3757" y="-2146846"/>
            <a:ext cx="3328243" cy="879944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636905" y="290195"/>
            <a:ext cx="110731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Minh và em gái đang làm gì? Nêu tác dụng của các việc làm đó.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092" y="1185580"/>
            <a:ext cx="11521815" cy="51435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83820" y="72390"/>
            <a:ext cx="3271520" cy="114173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Chơi trò chơi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4340225" y="241935"/>
            <a:ext cx="692531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Hỏi đáp về đồ dùng trong nhà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340" y="1176020"/>
            <a:ext cx="5549265" cy="4877435"/>
          </a:xfrm>
          <a:prstGeom prst="rect">
            <a:avLst/>
          </a:prstGeom>
        </p:spPr>
      </p:pic>
      <p:sp>
        <p:nvSpPr>
          <p:cNvPr id="6" name="7-Point Star 5"/>
          <p:cNvSpPr/>
          <p:nvPr/>
        </p:nvSpPr>
        <p:spPr>
          <a:xfrm>
            <a:off x="1562735" y="1492885"/>
            <a:ext cx="1647190" cy="1202055"/>
          </a:xfrm>
          <a:prstGeom prst="star7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Rổ</a:t>
            </a:r>
          </a:p>
        </p:txBody>
      </p:sp>
      <p:sp>
        <p:nvSpPr>
          <p:cNvPr id="7" name="6-Point Star 6"/>
          <p:cNvSpPr/>
          <p:nvPr/>
        </p:nvSpPr>
        <p:spPr>
          <a:xfrm>
            <a:off x="1851025" y="3332480"/>
            <a:ext cx="1791335" cy="1562735"/>
          </a:xfrm>
          <a:prstGeom prst="star6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Bát đĩa</a:t>
            </a:r>
          </a:p>
        </p:txBody>
      </p:sp>
      <p:sp>
        <p:nvSpPr>
          <p:cNvPr id="8" name="7-Point Star 7"/>
          <p:cNvSpPr/>
          <p:nvPr/>
        </p:nvSpPr>
        <p:spPr>
          <a:xfrm>
            <a:off x="9101455" y="1830070"/>
            <a:ext cx="2054860" cy="181483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Bình nước và cốc uống nước</a:t>
            </a:r>
          </a:p>
        </p:txBody>
      </p:sp>
      <p:sp>
        <p:nvSpPr>
          <p:cNvPr id="9" name="7-Point Star 8"/>
          <p:cNvSpPr/>
          <p:nvPr/>
        </p:nvSpPr>
        <p:spPr>
          <a:xfrm>
            <a:off x="9089390" y="4714875"/>
            <a:ext cx="1911985" cy="128651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Bàn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945130" y="1985645"/>
            <a:ext cx="1274445" cy="603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3354070" y="3897630"/>
            <a:ext cx="865505" cy="24003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8295640" y="2599055"/>
            <a:ext cx="1082040" cy="42037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7947025" y="5027295"/>
            <a:ext cx="1298575" cy="30099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770" y="169908"/>
            <a:ext cx="8689340" cy="9810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115" y="1455147"/>
            <a:ext cx="11686418" cy="47823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600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775" y="1041173"/>
            <a:ext cx="7008260" cy="5228999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659777" y="125821"/>
            <a:ext cx="6557010" cy="8013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Minh và em gái đang làm gì?</a:t>
            </a:r>
          </a:p>
        </p:txBody>
      </p:sp>
      <p:sp>
        <p:nvSpPr>
          <p:cNvPr id="5" name="Double Wave 4"/>
          <p:cNvSpPr/>
          <p:nvPr/>
        </p:nvSpPr>
        <p:spPr>
          <a:xfrm>
            <a:off x="193495" y="1224643"/>
            <a:ext cx="2696662" cy="1714046"/>
          </a:xfrm>
          <a:prstGeom prst="doubleWav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Minh và em gái giúp mẹ dọn dẹp, trang trí nhà cửa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101</Words>
  <Application>Microsoft Office PowerPoint</Application>
  <PresentationFormat>Widescreen</PresentationFormat>
  <Paragraphs>18</Paragraphs>
  <Slides>12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等线</vt:lpstr>
      <vt:lpstr>Arial</vt:lpstr>
      <vt:lpstr>Calibri</vt:lpstr>
      <vt:lpstr>Times New Roman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phuonganhnguyen7040@gmail.com</cp:lastModifiedBy>
  <cp:revision>9</cp:revision>
  <dcterms:created xsi:type="dcterms:W3CDTF">2020-09-02T14:01:00Z</dcterms:created>
  <dcterms:modified xsi:type="dcterms:W3CDTF">2021-10-14T07:55:39Z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