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68" r:id="rId3"/>
    <p:sldId id="257" r:id="rId4"/>
    <p:sldId id="258" r:id="rId5"/>
    <p:sldId id="282" r:id="rId6"/>
    <p:sldId id="259" r:id="rId7"/>
    <p:sldId id="260" r:id="rId8"/>
    <p:sldId id="261" r:id="rId9"/>
    <p:sldId id="262" r:id="rId10"/>
    <p:sldId id="263" r:id="rId11"/>
    <p:sldId id="270" r:id="rId12"/>
    <p:sldId id="265" r:id="rId13"/>
    <p:sldId id="266" r:id="rId14"/>
    <p:sldId id="267" r:id="rId15"/>
    <p:sldId id="284" r:id="rId16"/>
    <p:sldId id="28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48A2B-E1CF-4B85-8931-BB565FD929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63527B-040D-4AA1-89BC-90FB91BEE7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5C188F-16CB-4CC5-866E-95985D917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06A7-1195-48BB-AA2D-EB474FC3B098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16597A-6B07-4ED2-BCBF-D37E9A073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745332-B66F-416C-B181-706416B69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E53-CBA3-4A27-AD65-1FF4AA7FA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477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33207-A73C-4B77-A592-C6F5807CA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0E7CE4-64C0-4827-8AF0-5FE39DF0D1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5E4232-ED83-4B40-8224-648963116C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06A7-1195-48BB-AA2D-EB474FC3B098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A8709-9A5E-4097-B2F7-71B0AEF82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E51585-896F-4A3E-8A5F-97AC3B125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E53-CBA3-4A27-AD65-1FF4AA7FA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869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065C7D-C3C9-4519-91CE-0DA5EBC5D9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9A9990-032D-4454-B1AA-4638180388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EDE745-53FC-46B4-A75B-308E96C78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06A7-1195-48BB-AA2D-EB474FC3B098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7CEC52-89DA-4970-9137-0E8F8386F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426FE6-1A6E-4EE2-A6DC-B5A563304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E53-CBA3-4A27-AD65-1FF4AA7FA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342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87544-6D82-4F9F-A8B1-2D56935F5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1CE5FD-DF14-4436-A5FE-4C284EB68A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50AE61-0628-427D-84A8-72E2A3E9B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06A7-1195-48BB-AA2D-EB474FC3B098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1CF8CD-888D-42C1-8146-758245D38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604A4-7FA5-4EE3-9661-1D482262D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E53-CBA3-4A27-AD65-1FF4AA7FA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100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435D0-C5B1-419C-B6C3-6A6DF252F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0E0D02-4135-4FCF-8C31-38A4DED3D1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D6B57A-736D-4291-8AB2-D4C8662BE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06A7-1195-48BB-AA2D-EB474FC3B098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D68C91-1A86-437C-B2C6-8F60FD3EB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3B658E-A3C8-4124-992A-DABF2AAA1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E53-CBA3-4A27-AD65-1FF4AA7FA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696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6741E5-F900-461D-9089-44DBF0DF9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D62302-6433-467B-945A-15297A724F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130E33-C436-4BE8-B884-EDE715F1CF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423858-2547-4A19-934D-DEF013B81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06A7-1195-48BB-AA2D-EB474FC3B098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2D7CB7-9690-4C37-AD23-22AD01145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882161-2E9F-4A87-8954-415F8B02F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E53-CBA3-4A27-AD65-1FF4AA7FA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71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DFCB7-F472-41AB-B4C0-A7F4435EE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6D7D47-4142-47D4-91B8-159A320E17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2A71B3-B618-4119-8900-8CC68C63BA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A307BD-4DDB-49DE-B02A-73F9B37F46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4DCBC4-0698-4BAC-A84E-7F90996076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E85D127-9AEA-4C1A-A2B8-78B4B07AF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06A7-1195-48BB-AA2D-EB474FC3B098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EE6FEE-91C7-43D0-A0DD-E38516FA5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C20B5F-7771-4E82-8F2F-20C7B79A1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E53-CBA3-4A27-AD65-1FF4AA7FA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08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E9FF7-AE0D-4768-A8DB-ABFA3888C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2F9E39-C451-4BE8-AC09-A94107EF8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06A7-1195-48BB-AA2D-EB474FC3B098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336767-5122-455C-A4C9-59D226E2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81864A-E4F9-4355-93DA-5AA35AA98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E53-CBA3-4A27-AD65-1FF4AA7FA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813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42F629C-D12F-4D52-9E2A-AAB38D027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06A7-1195-48BB-AA2D-EB474FC3B098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D098F9-9C8D-482E-9CD7-F100432C0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B5C517-7D38-47B5-80B5-94B6F2720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E53-CBA3-4A27-AD65-1FF4AA7FA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248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E57A7-8EEB-417C-A2C2-7375FE3D5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ECA46A-FD54-40DB-AB09-C4E092A344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9319B1-CC67-4B95-90F4-3B7346B3DF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EDF738-A527-4753-8213-C35E7653D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06A7-1195-48BB-AA2D-EB474FC3B098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25C807-218B-43A8-9323-DFE58B569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8CD010-107A-4BB9-9386-16F4EBF54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E53-CBA3-4A27-AD65-1FF4AA7FA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501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04EDA-DD14-48DF-87D4-12C7950BF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0BC073-E658-46DA-8085-BA086D7D7C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F2DB7A-45EC-4548-A9BA-7A8F99CCE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BD0AA5-036D-4787-BC6B-F9B2B2E22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06A7-1195-48BB-AA2D-EB474FC3B098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EA4B48-8206-43DB-89AD-F36CE6F08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F09D24-D169-48C3-A627-4FF1C5952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E53-CBA3-4A27-AD65-1FF4AA7FA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745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5688A88-03A0-4E7D-979F-177B53672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43FB43-4D02-4250-AA69-87F85C866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D5AE18-40D3-4BF3-84D2-4B2FE12F8B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BE06A7-1195-48BB-AA2D-EB474FC3B098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46ADA5-6C25-4CFE-92A8-592570B7A6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2B9EC5-B4CF-4094-BFA1-0DEFF0D0E1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E01E53-CBA3-4A27-AD65-1FF4AA7FA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657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g"/><Relationship Id="rId5" Type="http://schemas.openxmlformats.org/officeDocument/2006/relationships/image" Target="../media/image11.jpe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2.png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0">
            <a:extLst>
              <a:ext uri="{FF2B5EF4-FFF2-40B4-BE49-F238E27FC236}">
                <a16:creationId xmlns:a16="http://schemas.microsoft.com/office/drawing/2014/main" id="{F04490E0-BDDF-4A9E-8B6F-50452785ED8E}"/>
              </a:ext>
            </a:extLst>
          </p:cNvPr>
          <p:cNvSpPr txBox="1"/>
          <p:nvPr/>
        </p:nvSpPr>
        <p:spPr>
          <a:xfrm>
            <a:off x="3798275" y="2916917"/>
            <a:ext cx="4783014" cy="101566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6000" b="1" i="0" u="none" strike="noStrike" kern="1200" cap="none" spc="0" baseline="0" dirty="0">
                <a:solidFill>
                  <a:srgbClr val="0000FF"/>
                </a:solidFill>
                <a:uFillTx/>
                <a:latin typeface="Arial-SGK-TV" pitchFamily="2"/>
                <a:cs typeface="Arial-SGK-TV" pitchFamily="2"/>
              </a:rPr>
              <a:t>KHỞI ĐỘNG</a:t>
            </a:r>
            <a:endParaRPr lang="en-GB" sz="6000" b="1" i="0" u="none" strike="noStrike" kern="1200" cap="none" spc="0" baseline="0" dirty="0">
              <a:solidFill>
                <a:srgbClr val="0000FF"/>
              </a:solidFill>
              <a:uFillTx/>
              <a:latin typeface="Arial-SGK-TV" pitchFamily="2"/>
              <a:cs typeface="Arial-SGK-TV" pitchFamily="2"/>
            </a:endParaRPr>
          </a:p>
        </p:txBody>
      </p:sp>
      <p:pic>
        <p:nvPicPr>
          <p:cNvPr id="4" name="Chu-Voi-Con-O-Ban-Don">
            <a:hlinkClick r:id="" action="ppaction://media"/>
            <a:extLst>
              <a:ext uri="{FF2B5EF4-FFF2-40B4-BE49-F238E27FC236}">
                <a16:creationId xmlns:a16="http://schemas.microsoft.com/office/drawing/2014/main" id="{1183F5EF-F6BB-4EAC-97DC-C418A70095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149755" y="3754517"/>
            <a:ext cx="1827418" cy="1827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586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435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Administrator\Desktop\GA ĐT TOAN\logo kham pha.jpg">
            <a:extLst>
              <a:ext uri="{FF2B5EF4-FFF2-40B4-BE49-F238E27FC236}">
                <a16:creationId xmlns:a16="http://schemas.microsoft.com/office/drawing/2014/main" id="{8CC27B2C-2993-48C7-A4C6-ADBBED3660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3" y="0"/>
            <a:ext cx="3426485" cy="125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7E54A72-04B4-4D2F-9004-C5F7560D47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04" y="1902955"/>
            <a:ext cx="1333500" cy="13335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646FF4A-0554-497A-AC40-8A8EB303BDAA}"/>
              </a:ext>
            </a:extLst>
          </p:cNvPr>
          <p:cNvSpPr/>
          <p:nvPr/>
        </p:nvSpPr>
        <p:spPr>
          <a:xfrm>
            <a:off x="2011680" y="1674056"/>
            <a:ext cx="9608234" cy="3756074"/>
          </a:xfrm>
          <a:prstGeom prst="round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3200" b="1" dirty="0" err="1">
                <a:solidFill>
                  <a:schemeClr val="tx1"/>
                </a:solidFill>
              </a:rPr>
              <a:t>Hãy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quan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sát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hình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ảnh</a:t>
            </a:r>
            <a:r>
              <a:rPr lang="en-US" sz="3200" b="1" dirty="0">
                <a:solidFill>
                  <a:schemeClr val="tx1"/>
                </a:solidFill>
              </a:rPr>
              <a:t>, </a:t>
            </a:r>
            <a:r>
              <a:rPr lang="en-US" sz="3200" b="1" dirty="0" err="1">
                <a:solidFill>
                  <a:schemeClr val="tx1"/>
                </a:solidFill>
              </a:rPr>
              <a:t>theo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dõi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tình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huống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err="1">
                <a:solidFill>
                  <a:schemeClr val="tx1"/>
                </a:solidFill>
              </a:rPr>
              <a:t>để</a:t>
            </a:r>
            <a:r>
              <a:rPr lang="en-US" sz="3200" b="1">
                <a:solidFill>
                  <a:schemeClr val="tx1"/>
                </a:solidFill>
              </a:rPr>
              <a:t> trả </a:t>
            </a:r>
            <a:r>
              <a:rPr lang="en-US" sz="3200" b="1" dirty="0" err="1">
                <a:solidFill>
                  <a:schemeClr val="tx1"/>
                </a:solidFill>
              </a:rPr>
              <a:t>lời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các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câu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hỏi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sau</a:t>
            </a:r>
            <a:r>
              <a:rPr lang="en-US" sz="3200" b="1" dirty="0">
                <a:solidFill>
                  <a:schemeClr val="tx1"/>
                </a:solidFill>
              </a:rPr>
              <a:t>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bỏng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huống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lý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897678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411_20200730084938_tinh-huong-bong-tay">
            <a:hlinkClick r:id="" action="ppaction://media"/>
            <a:extLst>
              <a:ext uri="{FF2B5EF4-FFF2-40B4-BE49-F238E27FC236}">
                <a16:creationId xmlns:a16="http://schemas.microsoft.com/office/drawing/2014/main" id="{596C3F23-3CB2-466C-BA62-9618F94C899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522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4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3A738D2-3EE1-4832-84C7-5619EA3BD6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6" t="72323" r="64239" b="7879"/>
          <a:stretch/>
        </p:blipFill>
        <p:spPr>
          <a:xfrm>
            <a:off x="-42817" y="976979"/>
            <a:ext cx="3773715" cy="33092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86248D5-2C25-4836-A9A9-7FBEA4F702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61" t="72929" r="36045" b="9091"/>
          <a:stretch/>
        </p:blipFill>
        <p:spPr>
          <a:xfrm>
            <a:off x="3545067" y="1841242"/>
            <a:ext cx="3987125" cy="33092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7A86043-5324-4BA2-837C-D60DEFA30A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32" t="67273" r="6711" b="8484"/>
          <a:stretch/>
        </p:blipFill>
        <p:spPr>
          <a:xfrm>
            <a:off x="7323800" y="1604901"/>
            <a:ext cx="5113606" cy="42152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67745C5-280C-4307-A755-35EB8060F6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817" y="0"/>
            <a:ext cx="2545533" cy="10687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0518368-D085-4E1B-A414-F9D7985FB8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0384" y="5867683"/>
            <a:ext cx="960437" cy="99031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B88AB95-EA20-42F4-9BF2-41BF23B363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51" y="4104449"/>
            <a:ext cx="1468395" cy="146839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B4F488F-1C19-4FE8-9A7E-E8A792EC513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431" y="5194525"/>
            <a:ext cx="1468395" cy="1468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887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4" dur="1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8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82DBA51-1DCE-4CC2-9EF0-5362AF34C2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87" t="17373" r="6996" b="45253"/>
          <a:stretch/>
        </p:blipFill>
        <p:spPr>
          <a:xfrm>
            <a:off x="4445390" y="0"/>
            <a:ext cx="7746607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F7D4835-BF52-40E0-B599-054E5A9584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18" y="0"/>
            <a:ext cx="2505070" cy="11676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415413F-980E-4D92-8D6C-42359CB7A5B1}"/>
              </a:ext>
            </a:extLst>
          </p:cNvPr>
          <p:cNvSpPr txBox="1"/>
          <p:nvPr/>
        </p:nvSpPr>
        <p:spPr>
          <a:xfrm>
            <a:off x="291905" y="1308298"/>
            <a:ext cx="4617720" cy="41617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3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3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US" sz="3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toàn</a:t>
            </a:r>
            <a:r>
              <a:rPr lang="en-US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3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US" sz="3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toàn</a:t>
            </a:r>
            <a:r>
              <a:rPr lang="en-US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3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gặp</a:t>
            </a:r>
            <a:r>
              <a:rPr lang="en-US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huống</a:t>
            </a:r>
            <a:r>
              <a:rPr lang="en-US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303150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click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59E694E-8452-4FE7-B066-0AB0DC24F5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647"/>
          <a:stretch/>
        </p:blipFill>
        <p:spPr>
          <a:xfrm>
            <a:off x="0" y="4260"/>
            <a:ext cx="12191999" cy="685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898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02" y="185825"/>
            <a:ext cx="5419725" cy="303504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157" y="185825"/>
            <a:ext cx="5401659" cy="303504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6181" y="3554364"/>
            <a:ext cx="4685234" cy="311781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07" y="3589361"/>
            <a:ext cx="5505023" cy="3082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5427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73BB5A-FBB4-4FA0-AFA5-A5D4689F6B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8554464-89E7-4630-8AE9-F32761CA8BB2}"/>
              </a:ext>
            </a:extLst>
          </p:cNvPr>
          <p:cNvSpPr txBox="1"/>
          <p:nvPr/>
        </p:nvSpPr>
        <p:spPr>
          <a:xfrm>
            <a:off x="2064076" y="1645916"/>
            <a:ext cx="79645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TIẾT HỌC KẾT THÚC</a:t>
            </a:r>
          </a:p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CHÚC CÁC CON CHĂM NGOAN HỌC GIỎI</a:t>
            </a:r>
          </a:p>
        </p:txBody>
      </p:sp>
    </p:spTree>
    <p:extLst>
      <p:ext uri="{BB962C8B-B14F-4D97-AF65-F5344CB8AC3E}">
        <p14:creationId xmlns:p14="http://schemas.microsoft.com/office/powerpoint/2010/main" val="2577501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9AF303E-0162-4C89-A1DB-E18ADC394C17}"/>
              </a:ext>
            </a:extLst>
          </p:cNvPr>
          <p:cNvSpPr/>
          <p:nvPr/>
        </p:nvSpPr>
        <p:spPr>
          <a:xfrm>
            <a:off x="3221502" y="675250"/>
            <a:ext cx="564114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THƯ GIÃN</a:t>
            </a:r>
          </a:p>
        </p:txBody>
      </p:sp>
      <p:pic>
        <p:nvPicPr>
          <p:cNvPr id="2" name="Be-Yeu-Bien-Lam">
            <a:hlinkClick r:id="" action="ppaction://media"/>
            <a:extLst>
              <a:ext uri="{FF2B5EF4-FFF2-40B4-BE49-F238E27FC236}">
                <a16:creationId xmlns:a16="http://schemas.microsoft.com/office/drawing/2014/main" id="{A536F3F8-603B-4E80-AA5F-C8546D4137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177050" y="3543117"/>
            <a:ext cx="1551296" cy="155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80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9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13374" y="1388895"/>
            <a:ext cx="81616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TỰ NHIÊN VÀ XÃ HỘI</a:t>
            </a:r>
            <a:endParaRPr lang="vi-VN" sz="540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61182" y="2544382"/>
            <a:ext cx="10930596" cy="2171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</a:pP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4. AN TOÀN KHI SỬ DỤNG ĐỒ DÙNG TRONG NHÀ</a:t>
            </a:r>
            <a:endParaRPr lang="vi-VN" sz="4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85429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2633">
        <p:split orient="vert"/>
      </p:transition>
    </mc:Choice>
    <mc:Fallback xmlns="">
      <p:transition spd="slow" advTm="42633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7AD2389-E690-4A90-A94D-34D7BE02150B}"/>
              </a:ext>
            </a:extLst>
          </p:cNvPr>
          <p:cNvGrpSpPr/>
          <p:nvPr/>
        </p:nvGrpSpPr>
        <p:grpSpPr>
          <a:xfrm>
            <a:off x="0" y="872197"/>
            <a:ext cx="12192000" cy="6138203"/>
            <a:chOff x="457200" y="762000"/>
            <a:chExt cx="6839982" cy="4793673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61794B5-2EF2-4CFA-8BBB-B74BC69211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0101"/>
            <a:stretch/>
          </p:blipFill>
          <p:spPr>
            <a:xfrm>
              <a:off x="457200" y="762000"/>
              <a:ext cx="4864788" cy="4793673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153C2FA-2A7D-4755-AD79-9E0B5903BE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398" b="30909"/>
            <a:stretch/>
          </p:blipFill>
          <p:spPr>
            <a:xfrm>
              <a:off x="5321988" y="762000"/>
              <a:ext cx="1975194" cy="4738255"/>
            </a:xfrm>
            <a:prstGeom prst="rect">
              <a:avLst/>
            </a:prstGeom>
          </p:spPr>
        </p:pic>
      </p:grpSp>
      <p:pic>
        <p:nvPicPr>
          <p:cNvPr id="5" name="Picture 4" descr="C:\Users\Administrator\Desktop\GA ĐT TOAN\logo kham pha.jpg">
            <a:extLst>
              <a:ext uri="{FF2B5EF4-FFF2-40B4-BE49-F238E27FC236}">
                <a16:creationId xmlns:a16="http://schemas.microsoft.com/office/drawing/2014/main" id="{105A59FD-63B4-4D42-ABDD-E4D980CCD0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3" y="0"/>
            <a:ext cx="2410711" cy="880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3467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2EE6A0-5669-46C5-A628-56ED368C39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15" y="606947"/>
            <a:ext cx="4261110" cy="26267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EF13488-BF1E-4370-AC56-E32373C75C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938" y="3865053"/>
            <a:ext cx="4107303" cy="27819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9895F1C-3366-40C4-A715-FC6E1F558B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2105" y="511780"/>
            <a:ext cx="2769080" cy="29172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0DF87A7-DFB7-49D6-B8C9-31E826C8FB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8853" y="3865053"/>
            <a:ext cx="3614535" cy="278195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F9A5BE3-88F8-45C7-8BD0-2BD1DE86A6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873" y="344774"/>
            <a:ext cx="3353612" cy="310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316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8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EF0DE7B-2603-4B0C-922F-17613FCBEA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7" t="78586" r="21521" b="7676"/>
          <a:stretch/>
        </p:blipFill>
        <p:spPr>
          <a:xfrm>
            <a:off x="0" y="1161143"/>
            <a:ext cx="12192000" cy="4859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05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EFDCCE5-84CD-4303-A132-4CF28A931BD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59" t="13131" r="10698" b="32121"/>
          <a:stretch/>
        </p:blipFill>
        <p:spPr>
          <a:xfrm>
            <a:off x="1" y="0"/>
            <a:ext cx="5065486" cy="68580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AEB086A-E5F6-473C-B633-227C0599AE1E}"/>
              </a:ext>
            </a:extLst>
          </p:cNvPr>
          <p:cNvSpPr/>
          <p:nvPr/>
        </p:nvSpPr>
        <p:spPr>
          <a:xfrm>
            <a:off x="5065486" y="1259395"/>
            <a:ext cx="6554428" cy="5544457"/>
          </a:xfrm>
          <a:prstGeom prst="round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dao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kéo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dễ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vỡ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sắc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nhọn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rất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cẩn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thận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tránh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đứt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mất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toàn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F65336-262A-4CB2-9A9D-0725F7543C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4068" y="0"/>
            <a:ext cx="2617931" cy="1099132"/>
          </a:xfrm>
          <a:prstGeom prst="rect">
            <a:avLst/>
          </a:prstGeom>
        </p:spPr>
      </p:pic>
      <p:pic>
        <p:nvPicPr>
          <p:cNvPr id="4" name="FILE_20200821_204758_Cách cắt giấy">
            <a:hlinkClick r:id="" action="ppaction://media"/>
            <a:extLst>
              <a:ext uri="{FF2B5EF4-FFF2-40B4-BE49-F238E27FC236}">
                <a16:creationId xmlns:a16="http://schemas.microsoft.com/office/drawing/2014/main" id="{92A12C90-1AE0-4355-AD06-28F1BF42FC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82518" y="606227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413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08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886FDA4-1A89-49B9-A5BE-44A65FFA54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04" y="1902955"/>
            <a:ext cx="1333500" cy="13335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C6539B5-7AB2-46E8-83AA-C2007623AB17}"/>
              </a:ext>
            </a:extLst>
          </p:cNvPr>
          <p:cNvSpPr/>
          <p:nvPr/>
        </p:nvSpPr>
        <p:spPr>
          <a:xfrm>
            <a:off x="2011680" y="1902954"/>
            <a:ext cx="9608234" cy="3949206"/>
          </a:xfrm>
          <a:prstGeom prst="round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3200" b="1" dirty="0" err="1">
                <a:solidFill>
                  <a:schemeClr val="tx1"/>
                </a:solidFill>
              </a:rPr>
              <a:t>Hãy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quan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sát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hình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ảnh</a:t>
            </a:r>
            <a:r>
              <a:rPr lang="en-US" sz="3200" b="1" dirty="0">
                <a:solidFill>
                  <a:schemeClr val="tx1"/>
                </a:solidFill>
              </a:rPr>
              <a:t>, </a:t>
            </a:r>
            <a:r>
              <a:rPr lang="en-US" sz="3200" b="1" dirty="0" err="1">
                <a:solidFill>
                  <a:schemeClr val="tx1"/>
                </a:solidFill>
              </a:rPr>
              <a:t>theo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dõi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tình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err="1">
                <a:solidFill>
                  <a:schemeClr val="tx1"/>
                </a:solidFill>
              </a:rPr>
              <a:t>huống</a:t>
            </a:r>
            <a:r>
              <a:rPr lang="en-US" sz="3200" b="1">
                <a:solidFill>
                  <a:schemeClr val="tx1"/>
                </a:solidFill>
              </a:rPr>
              <a:t> để </a:t>
            </a:r>
            <a:r>
              <a:rPr lang="en-US" sz="3200" b="1" dirty="0" err="1">
                <a:solidFill>
                  <a:schemeClr val="tx1"/>
                </a:solidFill>
              </a:rPr>
              <a:t>trả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lời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các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câu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hỏi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sau</a:t>
            </a:r>
            <a:r>
              <a:rPr lang="en-US" sz="3200" b="1" dirty="0">
                <a:solidFill>
                  <a:schemeClr val="tx1"/>
                </a:solidFill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C00000"/>
                </a:solidFill>
              </a:rPr>
              <a:t>  + </a:t>
            </a:r>
            <a:r>
              <a:rPr lang="en-US" sz="32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32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32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2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32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32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đứt</a:t>
            </a:r>
            <a:r>
              <a:rPr lang="en-US" sz="32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32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2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C00000"/>
                </a:solidFill>
              </a:rPr>
              <a:t>   + </a:t>
            </a:r>
            <a:r>
              <a:rPr lang="en-US" sz="32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 </a:t>
            </a:r>
            <a:r>
              <a:rPr lang="en-US" sz="32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32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đứt</a:t>
            </a:r>
            <a:r>
              <a:rPr lang="en-US" sz="32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32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32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dao</a:t>
            </a:r>
            <a:r>
              <a:rPr lang="en-US" sz="32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32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32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sắc</a:t>
            </a:r>
            <a:r>
              <a:rPr lang="en-US" sz="32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nhọn</a:t>
            </a:r>
            <a:r>
              <a:rPr lang="en-US" sz="32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32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2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2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6520CB3-D8ED-42A2-B817-4751F9E983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50831" cy="1049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452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411_20200730084200_hdsd-urgo">
            <a:hlinkClick r:id="" action="ppaction://media"/>
            <a:extLst>
              <a:ext uri="{FF2B5EF4-FFF2-40B4-BE49-F238E27FC236}">
                <a16:creationId xmlns:a16="http://schemas.microsoft.com/office/drawing/2014/main" id="{596F3D37-18D8-468B-A061-B971E81B6EF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074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4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180</Words>
  <Application>Microsoft Office PowerPoint</Application>
  <PresentationFormat>Widescreen</PresentationFormat>
  <Paragraphs>17</Paragraphs>
  <Slides>16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Arial-SGK-TV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phuonganhnguyen7040@gmail.com</cp:lastModifiedBy>
  <cp:revision>21</cp:revision>
  <dcterms:created xsi:type="dcterms:W3CDTF">2020-08-18T04:23:32Z</dcterms:created>
  <dcterms:modified xsi:type="dcterms:W3CDTF">2021-10-28T01:13:53Z</dcterms:modified>
</cp:coreProperties>
</file>