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6" r:id="rId3"/>
  </p:sldMasterIdLst>
  <p:notesMasterIdLst>
    <p:notesMasterId r:id="rId39"/>
  </p:notesMasterIdLst>
  <p:sldIdLst>
    <p:sldId id="299" r:id="rId4"/>
    <p:sldId id="269" r:id="rId5"/>
    <p:sldId id="288" r:id="rId6"/>
    <p:sldId id="256" r:id="rId7"/>
    <p:sldId id="274" r:id="rId8"/>
    <p:sldId id="275" r:id="rId9"/>
    <p:sldId id="300" r:id="rId10"/>
    <p:sldId id="276" r:id="rId11"/>
    <p:sldId id="290" r:id="rId12"/>
    <p:sldId id="258" r:id="rId13"/>
    <p:sldId id="259" r:id="rId14"/>
    <p:sldId id="260" r:id="rId15"/>
    <p:sldId id="261" r:id="rId16"/>
    <p:sldId id="262" r:id="rId17"/>
    <p:sldId id="263" r:id="rId18"/>
    <p:sldId id="297" r:id="rId19"/>
    <p:sldId id="264" r:id="rId20"/>
    <p:sldId id="265" r:id="rId21"/>
    <p:sldId id="266" r:id="rId22"/>
    <p:sldId id="295" r:id="rId23"/>
    <p:sldId id="287" r:id="rId24"/>
    <p:sldId id="285" r:id="rId25"/>
    <p:sldId id="277" r:id="rId26"/>
    <p:sldId id="281" r:id="rId27"/>
    <p:sldId id="280" r:id="rId28"/>
    <p:sldId id="282" r:id="rId29"/>
    <p:sldId id="283" r:id="rId30"/>
    <p:sldId id="284" r:id="rId31"/>
    <p:sldId id="286" r:id="rId32"/>
    <p:sldId id="279" r:id="rId33"/>
    <p:sldId id="278" r:id="rId34"/>
    <p:sldId id="301" r:id="rId35"/>
    <p:sldId id="267" r:id="rId36"/>
    <p:sldId id="291" r:id="rId37"/>
    <p:sldId id="293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35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E46858-16F3-4FC3-8758-2DE874A5EFB9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9576CC-3A06-402B-B8B6-01D4854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9572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F2573-EF2B-4AB1-99EA-E647D85F47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1100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AF2573-EF2B-4AB1-99EA-E647D85F4734}" type="slidenum">
              <a:rPr lang="en-US" b="0" smtClean="0"/>
              <a:pPr eaLnBrk="1" hangingPunct="1"/>
              <a:t>2</a:t>
            </a:fld>
            <a:endParaRPr lang="en-US" b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46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779F7-60BE-4E91-B44F-8DECBAAC23E0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8264A-DC23-4F4C-8FE2-61480B7F16B6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09" y="3132290"/>
            <a:ext cx="9567135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779F7-60BE-4E91-B44F-8DECBAAC23E0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8264A-DC23-4F4C-8FE2-61480B7F16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18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51" y="731520"/>
            <a:ext cx="6439049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779F7-60BE-4E91-B44F-8DECBAAC23E0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8264A-DC23-4F4C-8FE2-61480B7F16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06A7-1195-48BB-AA2D-EB474FC3B098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1E53-CBA3-4A27-AD65-1FF4AA7FA3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0122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06A7-1195-48BB-AA2D-EB474FC3B098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1E53-CBA3-4A27-AD65-1FF4AA7FA3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9059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06A7-1195-48BB-AA2D-EB474FC3B098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1E53-CBA3-4A27-AD65-1FF4AA7FA3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3509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06A7-1195-48BB-AA2D-EB474FC3B098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1E53-CBA3-4A27-AD65-1FF4AA7FA3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0278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06A7-1195-48BB-AA2D-EB474FC3B098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1E53-CBA3-4A27-AD65-1FF4AA7FA3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9688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06A7-1195-48BB-AA2D-EB474FC3B098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1E53-CBA3-4A27-AD65-1FF4AA7FA3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4702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06A7-1195-48BB-AA2D-EB474FC3B098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1E53-CBA3-4A27-AD65-1FF4AA7FA3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9671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06A7-1195-48BB-AA2D-EB474FC3B098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1E53-CBA3-4A27-AD65-1FF4AA7FA3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737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779F7-60BE-4E91-B44F-8DECBAAC23E0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8264A-DC23-4F4C-8FE2-61480B7F16B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06A7-1195-48BB-AA2D-EB474FC3B098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1E53-CBA3-4A27-AD65-1FF4AA7FA3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2824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06A7-1195-48BB-AA2D-EB474FC3B098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1E53-CBA3-4A27-AD65-1FF4AA7FA3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1819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06A7-1195-48BB-AA2D-EB474FC3B098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01E53-CBA3-4A27-AD65-1FF4AA7FA3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1586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3119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9972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111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2478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45684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82786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09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7" y="2172648"/>
            <a:ext cx="7955555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4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779F7-60BE-4E91-B44F-8DECBAAC23E0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8264A-DC23-4F4C-8FE2-61480B7F16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2805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6520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046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592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779F7-60BE-4E91-B44F-8DECBAAC23E0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8264A-DC23-4F4C-8FE2-61480B7F16B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779F7-60BE-4E91-B44F-8DECBAAC23E0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8264A-DC23-4F4C-8FE2-61480B7F16B6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779F7-60BE-4E91-B44F-8DECBAAC23E0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8264A-DC23-4F4C-8FE2-61480B7F16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779F7-60BE-4E91-B44F-8DECBAAC23E0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8264A-DC23-4F4C-8FE2-61480B7F16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794" y="2209801"/>
            <a:ext cx="4848113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88" y="731520"/>
            <a:ext cx="5356113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4" y="3497802"/>
            <a:ext cx="4518213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779F7-60BE-4E91-B44F-8DECBAAC23E0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8264A-DC23-4F4C-8FE2-61480B7F16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0"/>
            <a:ext cx="54864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6"/>
            <a:ext cx="4925485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779F7-60BE-4E91-B44F-8DECBAAC23E0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8264A-DC23-4F4C-8FE2-61480B7F16B6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3" y="4372168"/>
            <a:ext cx="868334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1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29779F7-60BE-4E91-B44F-8DECBAAC23E0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172201"/>
            <a:ext cx="4470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1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6A8264A-DC23-4F4C-8FE2-61480B7F16B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9779F7-60BE-4E91-B44F-8DECBAAC23E0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8264A-DC23-4F4C-8FE2-61480B7F1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054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229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2883694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Tự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nhiên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và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xã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hội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5372100" y="3959225"/>
            <a:ext cx="1676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 Black"/>
                <a:ea typeface="+mn-ea"/>
                <a:cs typeface="+mn-cs"/>
              </a:rPr>
              <a:t>SGK/ 22, 23</a:t>
            </a: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1905000" y="2133600"/>
            <a:ext cx="8382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Bài</a:t>
            </a:r>
            <a:r>
              <a:rPr kumimoji="0" lang="en-US" sz="3600" b="0" i="0" u="none" strike="noStrike" kern="10" cap="none" spc="0" normalizeH="0" baseline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5: </a:t>
            </a:r>
            <a:r>
              <a:rPr kumimoji="0" lang="en-US" sz="3600" b="0" i="0" u="none" strike="noStrike" kern="10" cap="none" spc="0" normalizeH="0" baseline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Ôn</a:t>
            </a:r>
            <a:r>
              <a:rPr kumimoji="0" lang="en-US" sz="3600" b="0" i="0" u="none" strike="noStrike" kern="10" cap="none" spc="0" normalizeH="0" baseline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3600" b="0" i="0" u="none" strike="noStrike" kern="10" cap="none" spc="0" normalizeH="0" baseline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tập</a:t>
            </a:r>
            <a:r>
              <a:rPr kumimoji="0" lang="en-US" sz="3600" b="0" i="0" u="none" strike="noStrike" kern="10" cap="none" spc="0" normalizeH="0" baseline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3600" b="0" i="0" u="none" strike="noStrike" kern="10" cap="none" spc="0" normalizeH="0" baseline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chủ</a:t>
            </a:r>
            <a:r>
              <a:rPr kumimoji="0" lang="en-US" sz="3600" b="0" i="0" u="none" strike="noStrike" kern="10" cap="none" spc="0" normalizeH="0" baseline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3600" b="0" i="0" u="none" strike="noStrike" kern="10" cap="none" spc="0" normalizeH="0" baseline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đề</a:t>
            </a:r>
            <a:r>
              <a:rPr kumimoji="0" lang="en-US" sz="3600" b="0" i="0" u="none" strike="noStrike" kern="10" cap="none" spc="0" normalizeH="0" baseline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3600" b="0" i="0" u="none" strike="noStrike" kern="10" cap="none" spc="0" normalizeH="0" baseline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gia</a:t>
            </a:r>
            <a:r>
              <a:rPr kumimoji="0" lang="en-US" sz="3600" b="0" i="0" u="none" strike="noStrike" kern="10" cap="none" spc="0" normalizeH="0" baseline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3600" b="0" i="0" u="none" strike="noStrike" kern="10" cap="none" spc="0" normalizeH="0" baseline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đình</a:t>
            </a:r>
            <a:endParaRPr kumimoji="0" lang="en-US" sz="3600" b="0" i="0" u="none" strike="noStrike" kern="10" cap="none" spc="0" normalizeH="0" baseline="0" noProof="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01981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85" t="75758" r="65379" b="8485"/>
          <a:stretch/>
        </p:blipFill>
        <p:spPr>
          <a:xfrm>
            <a:off x="2209800" y="762000"/>
            <a:ext cx="79248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140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37" t="75555" r="52278" b="8687"/>
          <a:stretch/>
        </p:blipFill>
        <p:spPr>
          <a:xfrm>
            <a:off x="2667000" y="0"/>
            <a:ext cx="7086600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986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82" t="75151" r="34337" b="8687"/>
          <a:stretch/>
        </p:blipFill>
        <p:spPr>
          <a:xfrm>
            <a:off x="2209800" y="381000"/>
            <a:ext cx="77724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038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24" t="74747" r="20667" b="9091"/>
          <a:stretch/>
        </p:blipFill>
        <p:spPr>
          <a:xfrm>
            <a:off x="2362200" y="838200"/>
            <a:ext cx="7543800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450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03" t="75151" r="10049" b="7879"/>
          <a:stretch/>
        </p:blipFill>
        <p:spPr>
          <a:xfrm>
            <a:off x="2209800" y="762000"/>
            <a:ext cx="7772400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108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02" t="60000" r="6142" b="25657"/>
          <a:stretch/>
        </p:blipFill>
        <p:spPr>
          <a:xfrm>
            <a:off x="2209800" y="228600"/>
            <a:ext cx="7772400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346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hought Bubble: Cloud 5">
            <a:extLst>
              <a:ext uri="{FF2B5EF4-FFF2-40B4-BE49-F238E27FC236}">
                <a16:creationId xmlns:a16="http://schemas.microsoft.com/office/drawing/2014/main" id="{1CCA004B-7DA2-4097-93D7-23480CD4A7ED}"/>
              </a:ext>
            </a:extLst>
          </p:cNvPr>
          <p:cNvSpPr/>
          <p:nvPr/>
        </p:nvSpPr>
        <p:spPr>
          <a:xfrm>
            <a:off x="3124200" y="990601"/>
            <a:ext cx="5638800" cy="3962400"/>
          </a:xfrm>
          <a:prstGeom prst="cloudCallout">
            <a:avLst>
              <a:gd name="adj1" fmla="val 48168"/>
              <a:gd name="adj2" fmla="val 61289"/>
            </a:avLst>
          </a:prstGeom>
          <a:ln>
            <a:solidFill>
              <a:srgbClr val="FFF7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071E6D-685F-411D-9091-3828B6E649A5}"/>
              </a:ext>
            </a:extLst>
          </p:cNvPr>
          <p:cNvSpPr txBox="1"/>
          <p:nvPr/>
        </p:nvSpPr>
        <p:spPr>
          <a:xfrm>
            <a:off x="3581401" y="2144480"/>
            <a:ext cx="50629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Vận</a:t>
            </a:r>
            <a:r>
              <a:rPr kumimoji="0" lang="en-GB" sz="8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GB" sz="80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dụng</a:t>
            </a:r>
            <a:endParaRPr kumimoji="0" lang="en-AU" sz="8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Picture 2" descr="C:\Users\Administrator\Downloads\HÌNH NỀN PAPOIW\Hình-nền-powerpoint-chủ-đề-mầm-non-cực-đẹp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68" y="533400"/>
            <a:ext cx="12039600" cy="7100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914401" y="1447800"/>
            <a:ext cx="10972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>
                <a:ln w="31550" cmpd="sng">
                  <a:gradFill>
                    <a:gsLst>
                      <a:gs pos="70000">
                        <a:srgbClr val="F79646">
                          <a:shade val="50000"/>
                          <a:satMod val="190000"/>
                        </a:srgbClr>
                      </a:gs>
                      <a:gs pos="0">
                        <a:srgbClr val="F79646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Hoạt</a:t>
            </a:r>
            <a:r>
              <a:rPr lang="en-US" sz="4000" b="1" dirty="0">
                <a:ln w="31550" cmpd="sng">
                  <a:gradFill>
                    <a:gsLst>
                      <a:gs pos="70000">
                        <a:srgbClr val="F79646">
                          <a:shade val="50000"/>
                          <a:satMod val="190000"/>
                        </a:srgbClr>
                      </a:gs>
                      <a:gs pos="0">
                        <a:srgbClr val="F79646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4000" b="1" dirty="0" err="1">
                <a:ln w="31550" cmpd="sng">
                  <a:gradFill>
                    <a:gsLst>
                      <a:gs pos="70000">
                        <a:srgbClr val="F79646">
                          <a:shade val="50000"/>
                          <a:satMod val="190000"/>
                        </a:srgbClr>
                      </a:gs>
                      <a:gs pos="0">
                        <a:srgbClr val="F79646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động</a:t>
            </a:r>
            <a:r>
              <a:rPr lang="en-US" sz="4000" b="1" dirty="0">
                <a:ln w="31550" cmpd="sng">
                  <a:gradFill>
                    <a:gsLst>
                      <a:gs pos="70000">
                        <a:srgbClr val="F79646">
                          <a:shade val="50000"/>
                          <a:satMod val="190000"/>
                        </a:srgbClr>
                      </a:gs>
                      <a:gs pos="0">
                        <a:srgbClr val="F79646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4000" b="1" dirty="0" err="1">
                <a:ln w="31550" cmpd="sng">
                  <a:gradFill>
                    <a:gsLst>
                      <a:gs pos="70000">
                        <a:srgbClr val="F79646">
                          <a:shade val="50000"/>
                          <a:satMod val="190000"/>
                        </a:srgbClr>
                      </a:gs>
                      <a:gs pos="0">
                        <a:srgbClr val="F79646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vận</a:t>
            </a:r>
            <a:r>
              <a:rPr lang="en-US" sz="4000" b="1" dirty="0">
                <a:ln w="31550" cmpd="sng">
                  <a:gradFill>
                    <a:gsLst>
                      <a:gs pos="70000">
                        <a:srgbClr val="F79646">
                          <a:shade val="50000"/>
                          <a:satMod val="190000"/>
                        </a:srgbClr>
                      </a:gs>
                      <a:gs pos="0">
                        <a:srgbClr val="F79646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4000" b="1" dirty="0" err="1">
                <a:ln w="31550" cmpd="sng">
                  <a:gradFill>
                    <a:gsLst>
                      <a:gs pos="70000">
                        <a:srgbClr val="F79646">
                          <a:shade val="50000"/>
                          <a:satMod val="190000"/>
                        </a:srgbClr>
                      </a:gs>
                      <a:gs pos="0">
                        <a:srgbClr val="F79646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dụng</a:t>
            </a:r>
            <a:r>
              <a:rPr lang="en-US" sz="4000" b="1" dirty="0">
                <a:ln w="31550" cmpd="sng">
                  <a:gradFill>
                    <a:gsLst>
                      <a:gs pos="70000">
                        <a:srgbClr val="F79646">
                          <a:shade val="50000"/>
                          <a:satMod val="190000"/>
                        </a:srgbClr>
                      </a:gs>
                      <a:gs pos="0">
                        <a:srgbClr val="F79646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: </a:t>
            </a:r>
            <a:r>
              <a:rPr lang="en-US" sz="4000" b="1" dirty="0" err="1">
                <a:ln w="31550" cmpd="sng">
                  <a:gradFill>
                    <a:gsLst>
                      <a:gs pos="70000">
                        <a:srgbClr val="F79646">
                          <a:shade val="50000"/>
                          <a:satMod val="190000"/>
                        </a:srgbClr>
                      </a:gs>
                      <a:gs pos="0">
                        <a:srgbClr val="F79646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Nói</a:t>
            </a:r>
            <a:r>
              <a:rPr lang="en-US" sz="4000" b="1" dirty="0">
                <a:ln w="31550" cmpd="sng">
                  <a:gradFill>
                    <a:gsLst>
                      <a:gs pos="70000">
                        <a:srgbClr val="F79646">
                          <a:shade val="50000"/>
                          <a:satMod val="190000"/>
                        </a:srgbClr>
                      </a:gs>
                      <a:gs pos="0">
                        <a:srgbClr val="F79646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4000" b="1" dirty="0" err="1">
                <a:ln w="31550" cmpd="sng">
                  <a:gradFill>
                    <a:gsLst>
                      <a:gs pos="70000">
                        <a:srgbClr val="F79646">
                          <a:shade val="50000"/>
                          <a:satMod val="190000"/>
                        </a:srgbClr>
                      </a:gs>
                      <a:gs pos="0">
                        <a:srgbClr val="F79646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những</a:t>
            </a:r>
            <a:r>
              <a:rPr lang="en-US" sz="4000" b="1" dirty="0">
                <a:ln w="31550" cmpd="sng">
                  <a:gradFill>
                    <a:gsLst>
                      <a:gs pos="70000">
                        <a:srgbClr val="F79646">
                          <a:shade val="50000"/>
                          <a:satMod val="190000"/>
                        </a:srgbClr>
                      </a:gs>
                      <a:gs pos="0">
                        <a:srgbClr val="F79646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4000" b="1" dirty="0" err="1">
                <a:ln w="31550" cmpd="sng">
                  <a:gradFill>
                    <a:gsLst>
                      <a:gs pos="70000">
                        <a:srgbClr val="F79646">
                          <a:shade val="50000"/>
                          <a:satMod val="190000"/>
                        </a:srgbClr>
                      </a:gs>
                      <a:gs pos="0">
                        <a:srgbClr val="F79646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việc</a:t>
            </a:r>
            <a:r>
              <a:rPr lang="en-US" sz="4000" b="1" dirty="0">
                <a:ln w="31550" cmpd="sng">
                  <a:gradFill>
                    <a:gsLst>
                      <a:gs pos="70000">
                        <a:srgbClr val="F79646">
                          <a:shade val="50000"/>
                          <a:satMod val="190000"/>
                        </a:srgbClr>
                      </a:gs>
                      <a:gs pos="0">
                        <a:srgbClr val="F79646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Minh </a:t>
            </a:r>
            <a:r>
              <a:rPr lang="en-US" sz="4000" b="1" dirty="0" err="1">
                <a:ln w="31550" cmpd="sng">
                  <a:gradFill>
                    <a:gsLst>
                      <a:gs pos="70000">
                        <a:srgbClr val="F79646">
                          <a:shade val="50000"/>
                          <a:satMod val="190000"/>
                        </a:srgbClr>
                      </a:gs>
                      <a:gs pos="0">
                        <a:srgbClr val="F79646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và</a:t>
            </a:r>
            <a:r>
              <a:rPr lang="en-US" sz="4000" b="1" dirty="0">
                <a:ln w="31550" cmpd="sng">
                  <a:gradFill>
                    <a:gsLst>
                      <a:gs pos="70000">
                        <a:srgbClr val="F79646">
                          <a:shade val="50000"/>
                          <a:satMod val="190000"/>
                        </a:srgbClr>
                      </a:gs>
                      <a:gs pos="0">
                        <a:srgbClr val="F79646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4000" b="1" dirty="0" err="1">
                <a:ln w="31550" cmpd="sng">
                  <a:gradFill>
                    <a:gsLst>
                      <a:gs pos="70000">
                        <a:srgbClr val="F79646">
                          <a:shade val="50000"/>
                          <a:satMod val="190000"/>
                        </a:srgbClr>
                      </a:gs>
                      <a:gs pos="0">
                        <a:srgbClr val="F79646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Hoa</a:t>
            </a:r>
            <a:r>
              <a:rPr lang="en-US" sz="4000" b="1" dirty="0">
                <a:ln w="31550" cmpd="sng">
                  <a:gradFill>
                    <a:gsLst>
                      <a:gs pos="70000">
                        <a:srgbClr val="F79646">
                          <a:shade val="50000"/>
                          <a:satMod val="190000"/>
                        </a:srgbClr>
                      </a:gs>
                      <a:gs pos="0">
                        <a:srgbClr val="F79646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4000" b="1" dirty="0" err="1">
                <a:ln w="31550" cmpd="sng">
                  <a:gradFill>
                    <a:gsLst>
                      <a:gs pos="70000">
                        <a:srgbClr val="F79646">
                          <a:shade val="50000"/>
                          <a:satMod val="190000"/>
                        </a:srgbClr>
                      </a:gs>
                      <a:gs pos="0">
                        <a:srgbClr val="F79646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đã</a:t>
            </a:r>
            <a:r>
              <a:rPr lang="en-US" sz="4000" b="1" dirty="0">
                <a:ln w="31550" cmpd="sng">
                  <a:gradFill>
                    <a:gsLst>
                      <a:gs pos="70000">
                        <a:srgbClr val="F79646">
                          <a:shade val="50000"/>
                          <a:satMod val="190000"/>
                        </a:srgbClr>
                      </a:gs>
                      <a:gs pos="0">
                        <a:srgbClr val="F79646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4000" b="1" dirty="0" err="1">
                <a:ln w="31550" cmpd="sng">
                  <a:gradFill>
                    <a:gsLst>
                      <a:gs pos="70000">
                        <a:srgbClr val="F79646">
                          <a:shade val="50000"/>
                          <a:satMod val="190000"/>
                        </a:srgbClr>
                      </a:gs>
                      <a:gs pos="0">
                        <a:srgbClr val="F79646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làm</a:t>
            </a:r>
            <a:r>
              <a:rPr lang="en-US" sz="4000" b="1" dirty="0">
                <a:ln w="31550" cmpd="sng">
                  <a:gradFill>
                    <a:gsLst>
                      <a:gs pos="70000">
                        <a:srgbClr val="F79646">
                          <a:shade val="50000"/>
                          <a:satMod val="190000"/>
                        </a:srgbClr>
                      </a:gs>
                      <a:gs pos="0">
                        <a:srgbClr val="F79646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4000" b="1" dirty="0" err="1">
                <a:ln w="31550" cmpd="sng">
                  <a:gradFill>
                    <a:gsLst>
                      <a:gs pos="70000">
                        <a:srgbClr val="F79646">
                          <a:shade val="50000"/>
                          <a:satMod val="190000"/>
                        </a:srgbClr>
                      </a:gs>
                      <a:gs pos="0">
                        <a:srgbClr val="F79646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trong</a:t>
            </a:r>
            <a:r>
              <a:rPr lang="en-US" sz="4000" b="1" dirty="0">
                <a:ln w="31550" cmpd="sng">
                  <a:gradFill>
                    <a:gsLst>
                      <a:gs pos="70000">
                        <a:srgbClr val="F79646">
                          <a:shade val="50000"/>
                          <a:satMod val="190000"/>
                        </a:srgbClr>
                      </a:gs>
                      <a:gs pos="0">
                        <a:srgbClr val="F79646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4000" b="1" dirty="0" err="1">
                <a:ln w="31550" cmpd="sng">
                  <a:gradFill>
                    <a:gsLst>
                      <a:gs pos="70000">
                        <a:srgbClr val="F79646">
                          <a:shade val="50000"/>
                          <a:satMod val="190000"/>
                        </a:srgbClr>
                      </a:gs>
                      <a:gs pos="0">
                        <a:srgbClr val="F79646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các</a:t>
            </a:r>
            <a:r>
              <a:rPr lang="en-US" sz="4000" b="1" dirty="0">
                <a:ln w="31550" cmpd="sng">
                  <a:gradFill>
                    <a:gsLst>
                      <a:gs pos="70000">
                        <a:srgbClr val="F79646">
                          <a:shade val="50000"/>
                          <a:satMod val="190000"/>
                        </a:srgbClr>
                      </a:gs>
                      <a:gs pos="0">
                        <a:srgbClr val="F79646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4000" b="1" dirty="0" err="1">
                <a:ln w="31550" cmpd="sng">
                  <a:gradFill>
                    <a:gsLst>
                      <a:gs pos="70000">
                        <a:srgbClr val="F79646">
                          <a:shade val="50000"/>
                          <a:satMod val="190000"/>
                        </a:srgbClr>
                      </a:gs>
                      <a:gs pos="0">
                        <a:srgbClr val="F79646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tình</a:t>
            </a:r>
            <a:r>
              <a:rPr lang="en-US" sz="4000" b="1" dirty="0">
                <a:ln w="31550" cmpd="sng">
                  <a:gradFill>
                    <a:gsLst>
                      <a:gs pos="70000">
                        <a:srgbClr val="F79646">
                          <a:shade val="50000"/>
                          <a:satMod val="190000"/>
                        </a:srgbClr>
                      </a:gs>
                      <a:gs pos="0">
                        <a:srgbClr val="F79646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4000" b="1" dirty="0" err="1">
                <a:ln w="31550" cmpd="sng">
                  <a:gradFill>
                    <a:gsLst>
                      <a:gs pos="70000">
                        <a:srgbClr val="F79646">
                          <a:shade val="50000"/>
                          <a:satMod val="190000"/>
                        </a:srgbClr>
                      </a:gs>
                      <a:gs pos="0">
                        <a:srgbClr val="F79646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huống</a:t>
            </a:r>
            <a:r>
              <a:rPr lang="en-US" sz="4000" b="1" dirty="0">
                <a:ln w="31550" cmpd="sng">
                  <a:gradFill>
                    <a:gsLst>
                      <a:gs pos="70000">
                        <a:srgbClr val="F79646">
                          <a:shade val="50000"/>
                          <a:satMod val="190000"/>
                        </a:srgbClr>
                      </a:gs>
                      <a:gs pos="0">
                        <a:srgbClr val="F79646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4000" b="1" dirty="0" err="1">
                <a:ln w="31550" cmpd="sng">
                  <a:gradFill>
                    <a:gsLst>
                      <a:gs pos="70000">
                        <a:srgbClr val="F79646">
                          <a:shade val="50000"/>
                          <a:satMod val="190000"/>
                        </a:srgbClr>
                      </a:gs>
                      <a:gs pos="0">
                        <a:srgbClr val="F79646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dưới</a:t>
            </a:r>
            <a:r>
              <a:rPr lang="en-US" sz="4000" b="1" dirty="0">
                <a:ln w="31550" cmpd="sng">
                  <a:gradFill>
                    <a:gsLst>
                      <a:gs pos="70000">
                        <a:srgbClr val="F79646">
                          <a:shade val="50000"/>
                          <a:satMod val="190000"/>
                        </a:srgbClr>
                      </a:gs>
                      <a:gs pos="0">
                        <a:srgbClr val="F79646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4000" b="1" dirty="0" err="1">
                <a:ln w="31550" cmpd="sng">
                  <a:gradFill>
                    <a:gsLst>
                      <a:gs pos="70000">
                        <a:srgbClr val="F79646">
                          <a:shade val="50000"/>
                          <a:satMod val="190000"/>
                        </a:srgbClr>
                      </a:gs>
                      <a:gs pos="0">
                        <a:srgbClr val="F79646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đây</a:t>
            </a:r>
            <a:r>
              <a:rPr lang="en-US" sz="4000" b="1" dirty="0">
                <a:ln w="31550" cmpd="sng">
                  <a:gradFill>
                    <a:gsLst>
                      <a:gs pos="70000">
                        <a:srgbClr val="F79646">
                          <a:shade val="50000"/>
                          <a:satMod val="190000"/>
                        </a:srgbClr>
                      </a:gs>
                      <a:gs pos="0">
                        <a:srgbClr val="F79646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endParaRPr kumimoji="0" lang="en-US" sz="4000" b="1" i="0" u="none" strike="noStrike" kern="1200" cap="none" spc="0" normalizeH="0" baseline="0" noProof="0" dirty="0">
              <a:ln w="31550" cmpd="sng">
                <a:gradFill>
                  <a:gsLst>
                    <a:gs pos="70000">
                      <a:srgbClr val="F79646">
                        <a:shade val="50000"/>
                        <a:satMod val="190000"/>
                      </a:srgbClr>
                    </a:gs>
                    <a:gs pos="0">
                      <a:srgbClr val="F79646">
                        <a:tint val="77000"/>
                        <a:satMod val="18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616457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83" t="14546" r="61677" b="60000"/>
          <a:stretch/>
        </p:blipFill>
        <p:spPr>
          <a:xfrm>
            <a:off x="2438401" y="533400"/>
            <a:ext cx="7391399" cy="5691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893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84" t="14344" r="34193" b="59999"/>
          <a:stretch/>
        </p:blipFill>
        <p:spPr>
          <a:xfrm>
            <a:off x="2133600" y="457200"/>
            <a:ext cx="8001000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91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94" t="14546" r="8420" b="60404"/>
          <a:stretch/>
        </p:blipFill>
        <p:spPr>
          <a:xfrm>
            <a:off x="2133600" y="177802"/>
            <a:ext cx="7924800" cy="6603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671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2883694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5400" dirty="0" err="1">
                <a:solidFill>
                  <a:srgbClr val="0000FF"/>
                </a:solidFill>
              </a:rPr>
              <a:t>Tự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nhiên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và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xã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hội</a:t>
            </a:r>
            <a:endParaRPr lang="en-US" sz="5400" dirty="0">
              <a:solidFill>
                <a:srgbClr val="0000FF"/>
              </a:solidFill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5372100" y="3959225"/>
            <a:ext cx="1676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SGK/ 22</a:t>
            </a: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1905000" y="2133600"/>
            <a:ext cx="8382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Bài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5: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Ôn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tập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chủ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đề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gia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đình</a:t>
            </a:r>
            <a:endParaRPr lang="en-US" sz="3600" kern="1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latin typeface="Arial"/>
              <a:cs typeface="Arial"/>
            </a:endParaRPr>
          </a:p>
        </p:txBody>
      </p:sp>
      <p:pic>
        <p:nvPicPr>
          <p:cNvPr id="2" name="Niềm Vui Gia Đình ♫ Nhạc Cho Trẻ Mầm Non">
            <a:hlinkClick r:id="" action="ppaction://media"/>
            <a:extLst>
              <a:ext uri="{FF2B5EF4-FFF2-40B4-BE49-F238E27FC236}">
                <a16:creationId xmlns:a16="http://schemas.microsoft.com/office/drawing/2014/main" id="{7D6950EC-FB7A-4887-89DC-224E10A3C8D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-72189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160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2597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4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Administrator\Downloads\HÌNH NỀN PAPOIW\38730609-illustration-of-children-of-different-races-behind-a-banner-on-a-blue-backgroun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8600"/>
            <a:ext cx="12039600" cy="621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TextBox 3"/>
          <p:cNvSpPr txBox="1">
            <a:spLocks noChangeArrowheads="1"/>
          </p:cNvSpPr>
          <p:nvPr/>
        </p:nvSpPr>
        <p:spPr bwMode="auto">
          <a:xfrm>
            <a:off x="2057400" y="1371600"/>
            <a:ext cx="853440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 </a:t>
            </a:r>
            <a:r>
              <a:rPr lang="en-US" altLang="en-US" sz="4800" b="1" dirty="0">
                <a:solidFill>
                  <a:srgbClr val="FF0000"/>
                </a:solidFill>
                <a:latin typeface="Arial" charset="0"/>
              </a:rPr>
              <a:t>Chia </a:t>
            </a:r>
            <a:r>
              <a:rPr lang="en-US" altLang="en-US" sz="4800" b="1" dirty="0" err="1">
                <a:solidFill>
                  <a:srgbClr val="FF0000"/>
                </a:solidFill>
                <a:latin typeface="Arial" charset="0"/>
              </a:rPr>
              <a:t>sẻ</a:t>
            </a:r>
            <a:r>
              <a:rPr lang="en-US" altLang="en-US" sz="4800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altLang="en-US" sz="4800" b="1" dirty="0" err="1">
                <a:solidFill>
                  <a:srgbClr val="FF0000"/>
                </a:solidFill>
                <a:latin typeface="Arial" charset="0"/>
              </a:rPr>
              <a:t>với</a:t>
            </a:r>
            <a:r>
              <a:rPr lang="en-US" altLang="en-US" sz="4800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altLang="en-US" sz="4800" b="1" dirty="0" err="1">
                <a:solidFill>
                  <a:srgbClr val="FF0000"/>
                </a:solidFill>
                <a:latin typeface="Arial" charset="0"/>
              </a:rPr>
              <a:t>bạn</a:t>
            </a:r>
            <a:r>
              <a:rPr lang="en-US" altLang="en-US" sz="4800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altLang="en-US" sz="4800" b="1" dirty="0" err="1">
                <a:solidFill>
                  <a:srgbClr val="FF0000"/>
                </a:solidFill>
                <a:latin typeface="Arial" charset="0"/>
              </a:rPr>
              <a:t>những</a:t>
            </a:r>
            <a:r>
              <a:rPr lang="en-US" altLang="en-US" sz="4800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altLang="en-US" sz="4800" b="1" dirty="0" err="1">
                <a:solidFill>
                  <a:srgbClr val="FF0000"/>
                </a:solidFill>
                <a:latin typeface="Arial" charset="0"/>
              </a:rPr>
              <a:t>việc</a:t>
            </a:r>
            <a:r>
              <a:rPr lang="en-US" altLang="en-US" sz="4800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altLang="en-US" sz="4800" b="1" dirty="0" err="1">
                <a:solidFill>
                  <a:srgbClr val="FF0000"/>
                </a:solidFill>
                <a:latin typeface="Arial" charset="0"/>
              </a:rPr>
              <a:t>em</a:t>
            </a:r>
            <a:r>
              <a:rPr lang="en-US" altLang="en-US" sz="4800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altLang="en-US" sz="4800" b="1" dirty="0" err="1">
                <a:solidFill>
                  <a:srgbClr val="FF0000"/>
                </a:solidFill>
                <a:latin typeface="Arial" charset="0"/>
              </a:rPr>
              <a:t>đã</a:t>
            </a:r>
            <a:r>
              <a:rPr lang="en-US" altLang="en-US" sz="4800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altLang="en-US" sz="4800" b="1" dirty="0" err="1">
                <a:solidFill>
                  <a:srgbClr val="FF0000"/>
                </a:solidFill>
                <a:latin typeface="Arial" charset="0"/>
              </a:rPr>
              <a:t>làm</a:t>
            </a:r>
            <a:r>
              <a:rPr lang="en-US" altLang="en-US" sz="4800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altLang="en-US" sz="4800" b="1" dirty="0" err="1">
                <a:solidFill>
                  <a:srgbClr val="FF0000"/>
                </a:solidFill>
                <a:latin typeface="Arial" charset="0"/>
              </a:rPr>
              <a:t>được</a:t>
            </a:r>
            <a:r>
              <a:rPr lang="en-US" altLang="en-US" sz="4800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altLang="en-US" sz="4800" b="1" dirty="0" err="1">
                <a:solidFill>
                  <a:srgbClr val="FF0000"/>
                </a:solidFill>
                <a:latin typeface="Arial" charset="0"/>
              </a:rPr>
              <a:t>để</a:t>
            </a:r>
            <a:r>
              <a:rPr lang="en-US" altLang="en-US" sz="4800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altLang="en-US" sz="4800" b="1" dirty="0" err="1">
                <a:solidFill>
                  <a:srgbClr val="FF0000"/>
                </a:solidFill>
                <a:latin typeface="Arial" charset="0"/>
              </a:rPr>
              <a:t>giúp</a:t>
            </a:r>
            <a:r>
              <a:rPr lang="en-US" altLang="en-US" sz="4800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altLang="en-US" sz="4800" b="1" dirty="0" err="1">
                <a:solidFill>
                  <a:srgbClr val="FF0000"/>
                </a:solidFill>
                <a:latin typeface="Arial" charset="0"/>
              </a:rPr>
              <a:t>đỡ</a:t>
            </a:r>
            <a:r>
              <a:rPr lang="en-US" altLang="en-US" sz="4800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altLang="en-US" sz="4800" b="1" dirty="0" err="1">
                <a:solidFill>
                  <a:srgbClr val="FF0000"/>
                </a:solidFill>
                <a:latin typeface="Arial" charset="0"/>
              </a:rPr>
              <a:t>gia</a:t>
            </a:r>
            <a:r>
              <a:rPr lang="en-US" altLang="en-US" sz="4800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altLang="en-US" sz="4800" b="1" dirty="0" err="1">
                <a:solidFill>
                  <a:srgbClr val="FF0000"/>
                </a:solidFill>
                <a:latin typeface="Arial" charset="0"/>
              </a:rPr>
              <a:t>đình</a:t>
            </a:r>
            <a:r>
              <a:rPr lang="en-US" altLang="en-US" sz="4800" b="1" dirty="0">
                <a:solidFill>
                  <a:srgbClr val="FF0000"/>
                </a:solidFill>
                <a:latin typeface="Arial" charset="0"/>
              </a:rPr>
              <a:t>.</a:t>
            </a:r>
            <a:endParaRPr kumimoji="0" lang="en-US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83819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63CC2A4-EB21-4B49-9CB8-0ACF4A7AD1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0"/>
            <a:ext cx="716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2742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778DE3A-4E52-4697-A090-C2C438516D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0"/>
            <a:ext cx="7391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050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8E3DD4F-3A4A-4189-897F-7BA0A92DCC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0"/>
            <a:ext cx="8839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48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8471B1A-5F29-4CF4-89D7-D311CA749C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0"/>
            <a:ext cx="8305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5131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809B20F-B508-495C-AECB-01A522E92A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0"/>
            <a:ext cx="8077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2353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0229B24-D000-482B-964B-BC7A83665B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0"/>
            <a:ext cx="8153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17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2BC32D-3BD0-4A0D-BB3D-A710EBE70C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0"/>
            <a:ext cx="7315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6632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7BA95F-FC26-4089-84FB-C9C9D8B2A3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0"/>
            <a:ext cx="838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7904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E28FF5C-1B24-4AD0-BC9B-96144CA1E6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-8021"/>
            <a:ext cx="8153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917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11D4E0C-33D6-429E-B469-84E7751DA2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152400"/>
            <a:ext cx="9392050" cy="67056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B0DE299-EBD3-4F75-B230-0F3F2F2D52BB}"/>
              </a:ext>
            </a:extLst>
          </p:cNvPr>
          <p:cNvSpPr txBox="1"/>
          <p:nvPr/>
        </p:nvSpPr>
        <p:spPr>
          <a:xfrm>
            <a:off x="1866900" y="381000"/>
            <a:ext cx="89535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rgbClr val="0070C0"/>
                </a:solidFill>
              </a:rPr>
              <a:t>Hoạt</a:t>
            </a:r>
            <a:r>
              <a:rPr lang="en-US" sz="4400" dirty="0">
                <a:solidFill>
                  <a:srgbClr val="0070C0"/>
                </a:solidFill>
              </a:rPr>
              <a:t> </a:t>
            </a:r>
            <a:r>
              <a:rPr lang="en-US" sz="4400" dirty="0" err="1">
                <a:solidFill>
                  <a:srgbClr val="0070C0"/>
                </a:solidFill>
              </a:rPr>
              <a:t>động</a:t>
            </a:r>
            <a:r>
              <a:rPr lang="en-US" sz="4400" dirty="0">
                <a:solidFill>
                  <a:srgbClr val="0070C0"/>
                </a:solidFill>
              </a:rPr>
              <a:t> 1</a:t>
            </a:r>
            <a:r>
              <a:rPr lang="en-US" sz="4400" dirty="0">
                <a:solidFill>
                  <a:srgbClr val="FF0000"/>
                </a:solidFill>
              </a:rPr>
              <a:t>:Đóng </a:t>
            </a:r>
            <a:r>
              <a:rPr lang="en-US" sz="4400" dirty="0" err="1">
                <a:solidFill>
                  <a:srgbClr val="FF0000"/>
                </a:solidFill>
              </a:rPr>
              <a:t>vai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giới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thiệu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về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những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thành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viên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trong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gia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đình</a:t>
            </a:r>
            <a:endParaRPr lang="en-US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5651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99B83B3-AF21-4FB1-B32D-9B407FB20C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0"/>
            <a:ext cx="8839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5752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10633B-9943-498A-AD79-736C1F34E5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0"/>
            <a:ext cx="8458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9177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2EF765-2FE1-469C-AB44-B3C99E0BAB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0"/>
            <a:ext cx="8153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3918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808" b="26465"/>
          <a:stretch/>
        </p:blipFill>
        <p:spPr>
          <a:xfrm>
            <a:off x="2028876" y="533400"/>
            <a:ext cx="8258125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027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FA14CAB-5100-412A-B727-CD9F7E829A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2809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dirty="0"/>
          </a:p>
        </p:txBody>
      </p:sp>
      <p:pic>
        <p:nvPicPr>
          <p:cNvPr id="46084" name="Picture 4" descr="Lovely_illustration_of_Happy_family_behide_a_star_wallcoo_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3400" y="0"/>
            <a:ext cx="126111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2709862" y="3139907"/>
            <a:ext cx="612457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Times New Roman" pitchFamily="18" charset="0"/>
              </a:rPr>
              <a:t>  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Times New Roman" pitchFamily="18" charset="0"/>
              </a:rPr>
              <a:t>Tiết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Times New Roman" pitchFamily="18" charset="0"/>
              </a:rPr>
              <a:t>học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Times New Roman" pitchFamily="18" charset="0"/>
              </a:rPr>
              <a:t>đã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Times New Roman" pitchFamily="18" charset="0"/>
              </a:rPr>
              <a:t>kết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Times New Roman" pitchFamily="18" charset="0"/>
              </a:rPr>
              <a:t>thúc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Times New Roman" pitchFamily="18" charset="0"/>
              </a:rPr>
              <a:t> 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Times New Roman" pitchFamily="18" charset="0"/>
              </a:rPr>
              <a:t>Tạm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Times New Roman" pitchFamily="18" charset="0"/>
              </a:rPr>
              <a:t>biệt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Times New Roman" pitchFamily="18" charset="0"/>
              </a:rPr>
              <a:t>các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Times New Roman" pitchFamily="18" charset="0"/>
              </a:rPr>
              <a:t> con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Times New Roman" pitchFamily="18" charset="0"/>
              </a:rPr>
              <a:t>nhé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Times New Roman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99636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4" t="22626" r="8705" b="41010"/>
          <a:stretch/>
        </p:blipFill>
        <p:spPr>
          <a:xfrm>
            <a:off x="0" y="0"/>
            <a:ext cx="12344400" cy="678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893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33507-0DD0-40B6-BB33-5FDE9864D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05BBE3-E3CA-48CD-B116-C2BC4210FC1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2DFBCD-2966-427C-9FA9-6E8450FF3C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85800" y="0"/>
            <a:ext cx="13258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906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C21D7-161C-4CC0-99D7-9639757CE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26F16A-74D3-4E98-A061-E339D1E02C7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3C71F3-35A3-4487-AF5E-4091C0543D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914400"/>
            <a:ext cx="7708232" cy="536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3364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4C57C-7CC9-40D4-BDC2-6472263DC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273F52-1C82-4003-AFD7-9CA762BC94B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03EEA16-2964-4D21-8048-B05DB8D6F0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86833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3270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2A6CB-E145-44A9-8E50-8DD48BF01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F57510-7092-4F22-B770-49C78067A5D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EA10A3-5BD6-4001-A4D7-C85527F944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0"/>
            <a:ext cx="9220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7188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85A56D7-C953-4075-B8C4-D497BF17324C}"/>
              </a:ext>
            </a:extLst>
          </p:cNvPr>
          <p:cNvSpPr txBox="1"/>
          <p:nvPr/>
        </p:nvSpPr>
        <p:spPr>
          <a:xfrm>
            <a:off x="2438400" y="2895600"/>
            <a:ext cx="8458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>
                <a:solidFill>
                  <a:srgbClr val="0070C0"/>
                </a:solidFill>
              </a:rPr>
              <a:t>Hoạt</a:t>
            </a:r>
            <a:r>
              <a:rPr lang="en-US" sz="6000" dirty="0">
                <a:solidFill>
                  <a:srgbClr val="0070C0"/>
                </a:solidFill>
              </a:rPr>
              <a:t> </a:t>
            </a:r>
            <a:r>
              <a:rPr lang="en-US" sz="6000" dirty="0" err="1">
                <a:solidFill>
                  <a:srgbClr val="0070C0"/>
                </a:solidFill>
              </a:rPr>
              <a:t>động</a:t>
            </a:r>
            <a:r>
              <a:rPr lang="en-US" sz="6000" dirty="0">
                <a:solidFill>
                  <a:srgbClr val="0070C0"/>
                </a:solidFill>
              </a:rPr>
              <a:t> 2</a:t>
            </a:r>
            <a:r>
              <a:rPr lang="en-US" sz="6000" dirty="0">
                <a:solidFill>
                  <a:srgbClr val="FF0000"/>
                </a:solidFill>
              </a:rPr>
              <a:t>:Trò </a:t>
            </a:r>
            <a:r>
              <a:rPr lang="en-US" sz="6000" dirty="0" err="1">
                <a:solidFill>
                  <a:srgbClr val="FF0000"/>
                </a:solidFill>
              </a:rPr>
              <a:t>chơi</a:t>
            </a:r>
            <a:r>
              <a:rPr lang="en-US" sz="6000" dirty="0">
                <a:solidFill>
                  <a:srgbClr val="FF0000"/>
                </a:solidFill>
              </a:rPr>
              <a:t> </a:t>
            </a:r>
            <a:r>
              <a:rPr lang="en-US" sz="6000" dirty="0" err="1">
                <a:solidFill>
                  <a:srgbClr val="FF0000"/>
                </a:solidFill>
              </a:rPr>
              <a:t>nhìn</a:t>
            </a:r>
            <a:r>
              <a:rPr lang="en-US" sz="6000" dirty="0">
                <a:solidFill>
                  <a:srgbClr val="FF0000"/>
                </a:solidFill>
              </a:rPr>
              <a:t> </a:t>
            </a:r>
            <a:r>
              <a:rPr lang="en-US" sz="6000" dirty="0" err="1">
                <a:solidFill>
                  <a:srgbClr val="FF0000"/>
                </a:solidFill>
              </a:rPr>
              <a:t>hình</a:t>
            </a:r>
            <a:r>
              <a:rPr lang="en-US" sz="6000" dirty="0">
                <a:solidFill>
                  <a:srgbClr val="FF0000"/>
                </a:solidFill>
              </a:rPr>
              <a:t> </a:t>
            </a:r>
            <a:r>
              <a:rPr lang="en-US" sz="6000" dirty="0" err="1">
                <a:solidFill>
                  <a:srgbClr val="FF0000"/>
                </a:solidFill>
              </a:rPr>
              <a:t>đoán</a:t>
            </a:r>
            <a:r>
              <a:rPr lang="en-US" sz="6000" dirty="0">
                <a:solidFill>
                  <a:srgbClr val="FF0000"/>
                </a:solidFill>
              </a:rPr>
              <a:t> </a:t>
            </a:r>
            <a:r>
              <a:rPr lang="en-US" sz="6000" dirty="0" err="1">
                <a:solidFill>
                  <a:srgbClr val="FF0000"/>
                </a:solidFill>
              </a:rPr>
              <a:t>tên</a:t>
            </a:r>
            <a:r>
              <a:rPr lang="en-US" sz="6000" dirty="0">
                <a:solidFill>
                  <a:srgbClr val="FF0000"/>
                </a:solidFill>
              </a:rPr>
              <a:t> </a:t>
            </a:r>
            <a:r>
              <a:rPr lang="en-US" sz="6000" dirty="0" err="1">
                <a:solidFill>
                  <a:srgbClr val="FF0000"/>
                </a:solidFill>
              </a:rPr>
              <a:t>phòng</a:t>
            </a:r>
            <a:endParaRPr lang="en-US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586265"/>
      </p:ext>
    </p:extLst>
  </p:cSld>
  <p:clrMapOvr>
    <a:masterClrMapping/>
  </p:clrMapOvr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126</TotalTime>
  <Words>116</Words>
  <Application>Microsoft Office PowerPoint</Application>
  <PresentationFormat>Widescreen</PresentationFormat>
  <Paragraphs>15</Paragraphs>
  <Slides>35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35</vt:i4>
      </vt:variant>
    </vt:vector>
  </HeadingPairs>
  <TitlesOfParts>
    <vt:vector size="46" baseType="lpstr">
      <vt:lpstr>Arial Unicode MS</vt:lpstr>
      <vt:lpstr>Arial</vt:lpstr>
      <vt:lpstr>Arial Black</vt:lpstr>
      <vt:lpstr>Calibri</vt:lpstr>
      <vt:lpstr>Calibri Light</vt:lpstr>
      <vt:lpstr>Georgia</vt:lpstr>
      <vt:lpstr>HP001 4 hàng</vt:lpstr>
      <vt:lpstr>Trebuchet MS</vt:lpstr>
      <vt:lpstr>Slipstream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ThienIT</dc:creator>
  <cp:lastModifiedBy>Admin</cp:lastModifiedBy>
  <cp:revision>16</cp:revision>
  <dcterms:created xsi:type="dcterms:W3CDTF">2020-08-10T03:28:33Z</dcterms:created>
  <dcterms:modified xsi:type="dcterms:W3CDTF">2021-11-06T15:20:11Z</dcterms:modified>
</cp:coreProperties>
</file>