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2"/>
  </p:notesMasterIdLst>
  <p:sldIdLst>
    <p:sldId id="316" r:id="rId2"/>
    <p:sldId id="281" r:id="rId3"/>
    <p:sldId id="303" r:id="rId4"/>
    <p:sldId id="287" r:id="rId5"/>
    <p:sldId id="256" r:id="rId6"/>
    <p:sldId id="283" r:id="rId7"/>
    <p:sldId id="297" r:id="rId8"/>
    <p:sldId id="286" r:id="rId9"/>
    <p:sldId id="304" r:id="rId10"/>
    <p:sldId id="305" r:id="rId11"/>
    <p:sldId id="306" r:id="rId12"/>
    <p:sldId id="307" r:id="rId13"/>
    <p:sldId id="291" r:id="rId14"/>
    <p:sldId id="290" r:id="rId15"/>
    <p:sldId id="293" r:id="rId16"/>
    <p:sldId id="289" r:id="rId17"/>
    <p:sldId id="296" r:id="rId18"/>
    <p:sldId id="292" r:id="rId19"/>
    <p:sldId id="310" r:id="rId20"/>
    <p:sldId id="295" r:id="rId21"/>
    <p:sldId id="309" r:id="rId22"/>
    <p:sldId id="301" r:id="rId23"/>
    <p:sldId id="294" r:id="rId24"/>
    <p:sldId id="298" r:id="rId25"/>
    <p:sldId id="299" r:id="rId26"/>
    <p:sldId id="315" r:id="rId27"/>
    <p:sldId id="314" r:id="rId28"/>
    <p:sldId id="313" r:id="rId29"/>
    <p:sldId id="312" r:id="rId30"/>
    <p:sldId id="311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9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1D870-9632-4FA4-836C-6D9B24161FBD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65D4-326A-43D6-821C-B07A9B7B6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22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D65D4-326A-43D6-821C-B07A9B7B611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64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0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71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8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6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15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26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750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2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8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39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0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A7D70-62BB-4193-A4D5-BE43E969CA9E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1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12" Type="http://schemas.microsoft.com/office/2007/relationships/hdphoto" Target="../media/hdphoto3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29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30.jpeg"/><Relationship Id="rId3" Type="http://schemas.openxmlformats.org/officeDocument/2006/relationships/image" Target="../media/image13.png"/><Relationship Id="rId7" Type="http://schemas.openxmlformats.org/officeDocument/2006/relationships/image" Target="../media/image22.jpeg"/><Relationship Id="rId12" Type="http://schemas.openxmlformats.org/officeDocument/2006/relationships/image" Target="../media/image26.jpeg"/><Relationship Id="rId2" Type="http://schemas.openxmlformats.org/officeDocument/2006/relationships/image" Target="../media/image12.pn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5.jpeg"/><Relationship Id="rId5" Type="http://schemas.openxmlformats.org/officeDocument/2006/relationships/image" Target="../media/image14.png"/><Relationship Id="rId15" Type="http://schemas.microsoft.com/office/2007/relationships/hdphoto" Target="../media/hdphoto2.wdp"/><Relationship Id="rId10" Type="http://schemas.microsoft.com/office/2007/relationships/hdphoto" Target="../media/hdphoto1.wdp"/><Relationship Id="rId4" Type="http://schemas.openxmlformats.org/officeDocument/2006/relationships/image" Target="../media/image10.png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GIF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67qcz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9423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914650" y="4343402"/>
            <a:ext cx="337185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1350">
              <a:latin typeface="Arial" charset="0"/>
            </a:endParaRPr>
          </a:p>
        </p:txBody>
      </p:sp>
      <p:sp>
        <p:nvSpPr>
          <p:cNvPr id="15364" name="WordArt 4"/>
          <p:cNvSpPr>
            <a:spLocks noChangeArrowheads="1" noChangeShapeType="1" noTextEdit="1"/>
          </p:cNvSpPr>
          <p:nvPr/>
        </p:nvSpPr>
        <p:spPr bwMode="auto">
          <a:xfrm>
            <a:off x="1960687" y="1054261"/>
            <a:ext cx="5565530" cy="14859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7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</a:t>
            </a:r>
            <a:r>
              <a:rPr lang="en-US" sz="27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7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Tự</a:t>
            </a:r>
            <a:r>
              <a:rPr lang="en-US" sz="27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7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nhiên</a:t>
            </a:r>
            <a:r>
              <a:rPr lang="en-US" sz="27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7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và</a:t>
            </a:r>
            <a:r>
              <a:rPr lang="en-US" sz="27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7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xã</a:t>
            </a:r>
            <a:r>
              <a:rPr lang="en-US" sz="27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7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hội</a:t>
            </a:r>
            <a:r>
              <a:rPr lang="en-US" sz="27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7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</a:t>
            </a:r>
            <a:r>
              <a:rPr lang="en-US" sz="27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1</a:t>
            </a:r>
          </a:p>
        </p:txBody>
      </p:sp>
      <p:sp>
        <p:nvSpPr>
          <p:cNvPr id="15368" name="WordArt 8"/>
          <p:cNvSpPr>
            <a:spLocks noChangeArrowheads="1" noChangeShapeType="1" noTextEdit="1"/>
          </p:cNvSpPr>
          <p:nvPr/>
        </p:nvSpPr>
        <p:spPr bwMode="auto">
          <a:xfrm>
            <a:off x="3609242" y="2518728"/>
            <a:ext cx="1477109" cy="49264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413"/>
              </a:avLst>
            </a:prstTxWarp>
          </a:bodyPr>
          <a:lstStyle/>
          <a:p>
            <a:pPr algn="ctr"/>
            <a:endParaRPr lang="en-US" sz="3000" kern="10" dirty="0"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WordArt 8"/>
          <p:cNvSpPr>
            <a:spLocks noChangeArrowheads="1" noChangeShapeType="1" noTextEdit="1"/>
          </p:cNvSpPr>
          <p:nvPr/>
        </p:nvSpPr>
        <p:spPr bwMode="auto">
          <a:xfrm>
            <a:off x="1200150" y="2984990"/>
            <a:ext cx="6800850" cy="12826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413"/>
              </a:avLst>
            </a:prstTxWarp>
          </a:bodyPr>
          <a:lstStyle/>
          <a:p>
            <a:pPr algn="ctr"/>
            <a:r>
              <a:rPr lang="en-US" sz="3000" kern="10" dirty="0" err="1"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kern="10" dirty="0"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7: CÙNG KHÁM PHÁ TRƯỜNG HỌC</a:t>
            </a:r>
          </a:p>
        </p:txBody>
      </p:sp>
    </p:spTree>
    <p:extLst>
      <p:ext uri="{BB962C8B-B14F-4D97-AF65-F5344CB8AC3E}">
        <p14:creationId xmlns:p14="http://schemas.microsoft.com/office/powerpoint/2010/main" val="3016222039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8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4"/>
          <a:stretch/>
        </p:blipFill>
        <p:spPr>
          <a:xfrm>
            <a:off x="-1" y="5538952"/>
            <a:ext cx="9144000" cy="12954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899" y="838200"/>
            <a:ext cx="3886200" cy="4541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019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4"/>
          <a:stretch/>
        </p:blipFill>
        <p:spPr>
          <a:xfrm>
            <a:off x="-1" y="5538952"/>
            <a:ext cx="9144000" cy="12954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37" y="609600"/>
            <a:ext cx="3857524" cy="48105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452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4"/>
          <a:stretch/>
        </p:blipFill>
        <p:spPr>
          <a:xfrm>
            <a:off x="-1" y="5538952"/>
            <a:ext cx="9144000" cy="12954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990600"/>
            <a:ext cx="3400333" cy="41731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23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4"/>
          <a:stretch/>
        </p:blipFill>
        <p:spPr>
          <a:xfrm>
            <a:off x="2275" y="5562600"/>
            <a:ext cx="9144000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0" t="67872" r="51757" b="13735"/>
          <a:stretch/>
        </p:blipFill>
        <p:spPr>
          <a:xfrm>
            <a:off x="1373875" y="685800"/>
            <a:ext cx="6400800" cy="4648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953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4"/>
          <a:stretch/>
        </p:blipFill>
        <p:spPr>
          <a:xfrm>
            <a:off x="-1" y="5538952"/>
            <a:ext cx="9144000" cy="129540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77" t="68286" r="31187" b="13939"/>
          <a:stretch/>
        </p:blipFill>
        <p:spPr>
          <a:xfrm>
            <a:off x="1600200" y="1143000"/>
            <a:ext cx="5867400" cy="4359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807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799" y="4038600"/>
            <a:ext cx="1923414" cy="23468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341" y="4038600"/>
            <a:ext cx="1914331" cy="23872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213" y="374364"/>
            <a:ext cx="2250393" cy="3013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5126"/>
            <a:ext cx="2460009" cy="3013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32" y="319773"/>
            <a:ext cx="2416133" cy="30061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32" y="4038600"/>
            <a:ext cx="1912214" cy="23468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508" y="4093470"/>
            <a:ext cx="1828800" cy="22919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168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9B2A346-375F-42F1-AF8D-1630165C7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283" y="260592"/>
            <a:ext cx="7145398" cy="5892634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00AA2A4D-2F61-48E8-9285-4EEF66F129D0}"/>
              </a:ext>
            </a:extLst>
          </p:cNvPr>
          <p:cNvGrpSpPr/>
          <p:nvPr/>
        </p:nvGrpSpPr>
        <p:grpSpPr>
          <a:xfrm flipH="1">
            <a:off x="8034490" y="5476950"/>
            <a:ext cx="1046574" cy="1352552"/>
            <a:chOff x="-436728" y="5283958"/>
            <a:chExt cx="1173707" cy="1676400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E1952158-5BF1-4A38-A6D1-BA30466BCC87}"/>
                </a:ext>
              </a:extLst>
            </p:cNvPr>
            <p:cNvSpPr/>
            <p:nvPr/>
          </p:nvSpPr>
          <p:spPr>
            <a:xfrm>
              <a:off x="-436728" y="5923129"/>
              <a:ext cx="1037229" cy="1037229"/>
            </a:xfrm>
            <a:prstGeom prst="ellipse">
              <a:avLst/>
            </a:prstGeom>
            <a:solidFill>
              <a:srgbClr val="C7EAF2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77146F69-3172-488B-AD9F-982747B8957D}"/>
                </a:ext>
              </a:extLst>
            </p:cNvPr>
            <p:cNvSpPr/>
            <p:nvPr/>
          </p:nvSpPr>
          <p:spPr>
            <a:xfrm>
              <a:off x="272955" y="5283958"/>
              <a:ext cx="464024" cy="464024"/>
            </a:xfrm>
            <a:prstGeom prst="ellipse">
              <a:avLst/>
            </a:prstGeom>
            <a:solidFill>
              <a:srgbClr val="F0B8B6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3BD315F7-43DB-492A-9ED1-68B7EFDE7729}"/>
              </a:ext>
            </a:extLst>
          </p:cNvPr>
          <p:cNvGrpSpPr/>
          <p:nvPr/>
        </p:nvGrpSpPr>
        <p:grpSpPr>
          <a:xfrm flipH="1">
            <a:off x="18197" y="0"/>
            <a:ext cx="1985652" cy="1436054"/>
            <a:chOff x="10128913" y="-109182"/>
            <a:chExt cx="2226861" cy="1779895"/>
          </a:xfrm>
        </p:grpSpPr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F8B8CE96-ADB1-401A-AECA-2B8703F9AB6B}"/>
                </a:ext>
              </a:extLst>
            </p:cNvPr>
            <p:cNvSpPr/>
            <p:nvPr/>
          </p:nvSpPr>
          <p:spPr>
            <a:xfrm>
              <a:off x="10827225" y="-109182"/>
              <a:ext cx="1528549" cy="1528549"/>
            </a:xfrm>
            <a:prstGeom prst="ellipse">
              <a:avLst/>
            </a:prstGeom>
            <a:solidFill>
              <a:srgbClr val="F7EEC1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FA27B88F-7813-4163-B633-98663152939F}"/>
                </a:ext>
              </a:extLst>
            </p:cNvPr>
            <p:cNvSpPr/>
            <p:nvPr/>
          </p:nvSpPr>
          <p:spPr>
            <a:xfrm>
              <a:off x="10128913" y="423080"/>
              <a:ext cx="464024" cy="464024"/>
            </a:xfrm>
            <a:prstGeom prst="ellipse">
              <a:avLst/>
            </a:prstGeom>
            <a:solidFill>
              <a:srgbClr val="F0B8B6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168E81E8-9A6E-4C5E-9966-1E6D62FECC01}"/>
                </a:ext>
              </a:extLst>
            </p:cNvPr>
            <p:cNvSpPr/>
            <p:nvPr/>
          </p:nvSpPr>
          <p:spPr>
            <a:xfrm>
              <a:off x="11853082" y="1168021"/>
              <a:ext cx="502692" cy="502692"/>
            </a:xfrm>
            <a:prstGeom prst="ellipse">
              <a:avLst/>
            </a:prstGeom>
            <a:solidFill>
              <a:srgbClr val="C7EAF2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79402" y="1873689"/>
            <a:ext cx="7041695" cy="2034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6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Thư</a:t>
            </a:r>
            <a:r>
              <a:rPr lang="en-US" sz="96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96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giãn</a:t>
            </a:r>
            <a:endParaRPr lang="en-US" sz="96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61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Yêu Trường E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000" end="3911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19" y="838200"/>
            <a:ext cx="903368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3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6371"/>
          <a:stretch/>
        </p:blipFill>
        <p:spPr>
          <a:xfrm>
            <a:off x="255208" y="76200"/>
            <a:ext cx="8583992" cy="533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5017150"/>
            <a:ext cx="2119400" cy="1840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7086600" y="5017150"/>
            <a:ext cx="1932641" cy="18083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3400" y="3277850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48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hiểu</a:t>
            </a:r>
            <a:r>
              <a:rPr lang="en-US" sz="48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về</a:t>
            </a:r>
            <a:r>
              <a:rPr lang="en-US" sz="48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trường</a:t>
            </a:r>
            <a:r>
              <a:rPr lang="en-US" sz="48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học</a:t>
            </a:r>
            <a:r>
              <a:rPr lang="en-US" sz="48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48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endParaRPr lang="en-US" sz="48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43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2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Bé Bào Ngư - Con muốn đi học mỗi ngày - #Nhacthieunhi hoạt hình Việt Nam hay nhất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3912" end="13415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4850" y="609600"/>
            <a:ext cx="7734300" cy="5567363"/>
          </a:xfrm>
        </p:spPr>
      </p:pic>
    </p:spTree>
    <p:extLst>
      <p:ext uri="{BB962C8B-B14F-4D97-AF65-F5344CB8AC3E}">
        <p14:creationId xmlns:p14="http://schemas.microsoft.com/office/powerpoint/2010/main" val="347537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3" t="13161" r="19863"/>
          <a:stretch/>
        </p:blipFill>
        <p:spPr>
          <a:xfrm>
            <a:off x="415822" y="2436102"/>
            <a:ext cx="1942036" cy="2383407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209914-C8A4-45DD-BA58-B9C8C6CA37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t="13677" r="-1"/>
          <a:stretch/>
        </p:blipFill>
        <p:spPr>
          <a:xfrm>
            <a:off x="1389728" y="291180"/>
            <a:ext cx="1930220" cy="2383407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3FB81E-7E4E-45A3-8C0E-4DFEA949DD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5" t="26127" r="14406"/>
          <a:stretch/>
        </p:blipFill>
        <p:spPr>
          <a:xfrm>
            <a:off x="6980083" y="2172801"/>
            <a:ext cx="1969909" cy="235063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BC6053-8485-42F4-818E-BCF917FA7D8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t="36517" r="21015" b="-777"/>
          <a:stretch/>
        </p:blipFill>
        <p:spPr>
          <a:xfrm>
            <a:off x="3784879" y="4557802"/>
            <a:ext cx="2034519" cy="2300198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8EEDA0-A583-4B5F-8BEA-CBCD76CF0F9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8" t="30082"/>
          <a:stretch/>
        </p:blipFill>
        <p:spPr>
          <a:xfrm>
            <a:off x="1645505" y="4424827"/>
            <a:ext cx="2061376" cy="2307564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65F5F87-8426-4C24-B25D-F4372FDD8A8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4" t="43127" r="12618"/>
          <a:stretch/>
        </p:blipFill>
        <p:spPr>
          <a:xfrm>
            <a:off x="5570823" y="207829"/>
            <a:ext cx="2129038" cy="233268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Content Placeholder 5">
            <a:extLst>
              <a:ext uri="{FF2B5EF4-FFF2-40B4-BE49-F238E27FC236}">
                <a16:creationId xmlns:a16="http://schemas.microsoft.com/office/drawing/2014/main" id="{03FF6E60-87D3-492E-BCF3-37B5B4AAAB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294" b="315"/>
          <a:stretch/>
        </p:blipFill>
        <p:spPr>
          <a:xfrm>
            <a:off x="6017993" y="4392599"/>
            <a:ext cx="1947192" cy="2438401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75" r="6250"/>
          <a:stretch/>
        </p:blipFill>
        <p:spPr>
          <a:xfrm>
            <a:off x="3440521" y="135166"/>
            <a:ext cx="2009729" cy="2287184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081559" y="2889911"/>
            <a:ext cx="3417479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Trường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Tiểu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học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Đặng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Trần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Côn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69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30" y="713578"/>
            <a:ext cx="1498170" cy="184764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239" y="698366"/>
            <a:ext cx="1456978" cy="186254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0" y="698366"/>
            <a:ext cx="1592690" cy="186254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440" y="698366"/>
            <a:ext cx="1498170" cy="186264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829" y="707324"/>
            <a:ext cx="1582467" cy="185376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3" t="13161" r="19863"/>
          <a:stretch/>
        </p:blipFill>
        <p:spPr>
          <a:xfrm>
            <a:off x="322735" y="3344115"/>
            <a:ext cx="1496133" cy="183616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209914-C8A4-45DD-BA58-B9C8C6CA37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t="13677" r="-1"/>
          <a:stretch/>
        </p:blipFill>
        <p:spPr>
          <a:xfrm>
            <a:off x="2018170" y="3344115"/>
            <a:ext cx="1487030" cy="183616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3FB81E-7E4E-45A3-8C0E-4DFEA949DDB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5" t="26127" r="14406"/>
          <a:stretch/>
        </p:blipFill>
        <p:spPr>
          <a:xfrm>
            <a:off x="7329690" y="3344115"/>
            <a:ext cx="1517606" cy="181091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BC6053-8485-42F4-818E-BCF917FA7D8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t="36517" r="21015" b="-777"/>
          <a:stretch/>
        </p:blipFill>
        <p:spPr>
          <a:xfrm>
            <a:off x="3749897" y="5350032"/>
            <a:ext cx="2034977" cy="1420656"/>
          </a:xfrm>
          <a:prstGeom prst="rect">
            <a:avLst/>
          </a:prstGeom>
          <a:ln w="1905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8EEDA0-A583-4B5F-8BEA-CBCD76CF0F9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8" t="30082"/>
          <a:stretch/>
        </p:blipFill>
        <p:spPr>
          <a:xfrm>
            <a:off x="1230316" y="5350032"/>
            <a:ext cx="2061839" cy="1425205"/>
          </a:xfrm>
          <a:prstGeom prst="rect">
            <a:avLst/>
          </a:prstGeom>
          <a:ln w="1905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65F5F87-8426-4C24-B25D-F4372FDD8A8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4" t="43127" r="12618"/>
          <a:stretch/>
        </p:blipFill>
        <p:spPr>
          <a:xfrm>
            <a:off x="5433889" y="3357946"/>
            <a:ext cx="1608356" cy="179708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1432123" y="14144"/>
            <a:ext cx="678180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Trường</a:t>
            </a:r>
            <a:r>
              <a:rPr lang="en-US" sz="2800" b="1" dirty="0" smtClean="0">
                <a:solidFill>
                  <a:srgbClr val="FF0000"/>
                </a:solidFill>
              </a:rPr>
              <a:t> Minh </a:t>
            </a:r>
            <a:r>
              <a:rPr lang="en-US" sz="2800" b="1" dirty="0" err="1" smtClean="0">
                <a:solidFill>
                  <a:srgbClr val="FF0000"/>
                </a:solidFill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Hoa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06693" y="2737225"/>
            <a:ext cx="678180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Trường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Tiểu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Đặng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Trần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Côn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0" name="Content Placeholder 5">
            <a:extLst>
              <a:ext uri="{FF2B5EF4-FFF2-40B4-BE49-F238E27FC236}">
                <a16:creationId xmlns:a16="http://schemas.microsoft.com/office/drawing/2014/main" id="{03FF6E60-87D3-492E-BCF3-37B5B4AAAB8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294" b="315"/>
          <a:stretch/>
        </p:blipFill>
        <p:spPr>
          <a:xfrm>
            <a:off x="6209368" y="5363304"/>
            <a:ext cx="2223681" cy="1428993"/>
          </a:xfrm>
          <a:prstGeom prst="rect">
            <a:avLst/>
          </a:prstGeom>
          <a:ln w="1905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r="6250"/>
          <a:stretch/>
        </p:blipFill>
        <p:spPr>
          <a:xfrm>
            <a:off x="3646934" y="3357946"/>
            <a:ext cx="1548283" cy="176203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449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-0.02534 -0.38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7" y="-1942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58 -0.03264 L -0.01024 -0.38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177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0.00295 -0.389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1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85185E-6 L -0.00278 -0.3872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1937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-0.00955 -0.3863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-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-0.01684 -0.2618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" y="-1310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0.01198 -0.261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-1307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01597 -0.263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-1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9B2A346-375F-42F1-AF8D-1630165C7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283" y="260592"/>
            <a:ext cx="7145398" cy="5892634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00AA2A4D-2F61-48E8-9285-4EEF66F129D0}"/>
              </a:ext>
            </a:extLst>
          </p:cNvPr>
          <p:cNvGrpSpPr/>
          <p:nvPr/>
        </p:nvGrpSpPr>
        <p:grpSpPr>
          <a:xfrm flipH="1">
            <a:off x="7924800" y="5267071"/>
            <a:ext cx="1046574" cy="1352552"/>
            <a:chOff x="-436728" y="5283958"/>
            <a:chExt cx="1173707" cy="1676400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E1952158-5BF1-4A38-A6D1-BA30466BCC87}"/>
                </a:ext>
              </a:extLst>
            </p:cNvPr>
            <p:cNvSpPr/>
            <p:nvPr/>
          </p:nvSpPr>
          <p:spPr>
            <a:xfrm>
              <a:off x="-436728" y="5923129"/>
              <a:ext cx="1037229" cy="1037229"/>
            </a:xfrm>
            <a:prstGeom prst="ellipse">
              <a:avLst/>
            </a:prstGeom>
            <a:solidFill>
              <a:srgbClr val="C7EAF2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77146F69-3172-488B-AD9F-982747B8957D}"/>
                </a:ext>
              </a:extLst>
            </p:cNvPr>
            <p:cNvSpPr/>
            <p:nvPr/>
          </p:nvSpPr>
          <p:spPr>
            <a:xfrm>
              <a:off x="272955" y="5283958"/>
              <a:ext cx="464024" cy="464024"/>
            </a:xfrm>
            <a:prstGeom prst="ellipse">
              <a:avLst/>
            </a:prstGeom>
            <a:solidFill>
              <a:srgbClr val="F0B8B6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3BD315F7-43DB-492A-9ED1-68B7EFDE7729}"/>
              </a:ext>
            </a:extLst>
          </p:cNvPr>
          <p:cNvGrpSpPr/>
          <p:nvPr/>
        </p:nvGrpSpPr>
        <p:grpSpPr>
          <a:xfrm flipH="1">
            <a:off x="111946" y="0"/>
            <a:ext cx="1985652" cy="1436054"/>
            <a:chOff x="10128913" y="-109182"/>
            <a:chExt cx="2226861" cy="1779895"/>
          </a:xfrm>
        </p:grpSpPr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F8B8CE96-ADB1-401A-AECA-2B8703F9AB6B}"/>
                </a:ext>
              </a:extLst>
            </p:cNvPr>
            <p:cNvSpPr/>
            <p:nvPr/>
          </p:nvSpPr>
          <p:spPr>
            <a:xfrm>
              <a:off x="10827225" y="-109182"/>
              <a:ext cx="1528549" cy="1528549"/>
            </a:xfrm>
            <a:prstGeom prst="ellipse">
              <a:avLst/>
            </a:prstGeom>
            <a:solidFill>
              <a:srgbClr val="F7EEC1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FA27B88F-7813-4163-B633-98663152939F}"/>
                </a:ext>
              </a:extLst>
            </p:cNvPr>
            <p:cNvSpPr/>
            <p:nvPr/>
          </p:nvSpPr>
          <p:spPr>
            <a:xfrm>
              <a:off x="10128913" y="423080"/>
              <a:ext cx="464024" cy="464024"/>
            </a:xfrm>
            <a:prstGeom prst="ellipse">
              <a:avLst/>
            </a:prstGeom>
            <a:solidFill>
              <a:srgbClr val="F0B8B6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168E81E8-9A6E-4C5E-9966-1E6D62FECC01}"/>
                </a:ext>
              </a:extLst>
            </p:cNvPr>
            <p:cNvSpPr/>
            <p:nvPr/>
          </p:nvSpPr>
          <p:spPr>
            <a:xfrm>
              <a:off x="11853082" y="1168021"/>
              <a:ext cx="502692" cy="502692"/>
            </a:xfrm>
            <a:prstGeom prst="ellipse">
              <a:avLst/>
            </a:prstGeom>
            <a:solidFill>
              <a:srgbClr val="C7EAF2"/>
            </a:solidFill>
            <a:ln w="38100">
              <a:solidFill>
                <a:srgbClr val="775C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86539" y="1470213"/>
            <a:ext cx="6544885" cy="1046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</a:t>
            </a:r>
            <a:r>
              <a:rPr lang="en-US" sz="48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chơi</a:t>
            </a:r>
            <a:endParaRPr lang="en-US" sz="48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6283" y="2606744"/>
            <a:ext cx="6918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Nhìn</a:t>
            </a:r>
            <a:r>
              <a:rPr lang="en-US" sz="4800" b="1" dirty="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4800" b="1" dirty="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đoán</a:t>
            </a:r>
            <a:r>
              <a:rPr lang="en-US" sz="4800" b="1" dirty="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phòng</a:t>
            </a:r>
            <a:endParaRPr lang="en-US" sz="48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31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20000" r="8889" b="25555"/>
          <a:stretch/>
        </p:blipFill>
        <p:spPr>
          <a:xfrm>
            <a:off x="1600200" y="762000"/>
            <a:ext cx="6064898" cy="3962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586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4026" r="12000" b="14099"/>
          <a:stretch/>
        </p:blipFill>
        <p:spPr>
          <a:xfrm>
            <a:off x="2895600" y="838200"/>
            <a:ext cx="3733800" cy="49072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6390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" t="8420" r="10002" b="10315"/>
          <a:stretch/>
        </p:blipFill>
        <p:spPr>
          <a:xfrm>
            <a:off x="1981200" y="1447800"/>
            <a:ext cx="5454083" cy="3886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1024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2401" y="1287466"/>
            <a:ext cx="8991601" cy="557053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49404" y="3301842"/>
            <a:ext cx="1975009" cy="4424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>
                <a:latin typeface="Times New Roman" panose="02020603050405020304" charset="0"/>
                <a:cs typeface="Times New Roman" panose="02020603050405020304" charset="0"/>
              </a:rPr>
              <a:t>Cô</a:t>
            </a:r>
            <a:r>
              <a:rPr lang="en-US" sz="13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350" dirty="0" err="1">
                <a:latin typeface="Times New Roman" panose="02020603050405020304" charset="0"/>
                <a:cs typeface="Times New Roman" panose="02020603050405020304" charset="0"/>
              </a:rPr>
              <a:t>giáo</a:t>
            </a:r>
            <a:r>
              <a:rPr lang="en-US" sz="13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350" dirty="0" err="1">
                <a:latin typeface="Times New Roman" panose="02020603050405020304" charset="0"/>
                <a:cs typeface="Times New Roman" panose="02020603050405020304" charset="0"/>
              </a:rPr>
              <a:t>dạy</a:t>
            </a:r>
            <a:r>
              <a:rPr lang="en-US" sz="13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350" dirty="0" err="1">
                <a:latin typeface="Times New Roman" panose="02020603050405020304" charset="0"/>
                <a:cs typeface="Times New Roman" panose="02020603050405020304" charset="0"/>
              </a:rPr>
              <a:t>học</a:t>
            </a:r>
            <a:endParaRPr lang="en-US" sz="135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1" y="-44936"/>
            <a:ext cx="8610601" cy="1295678"/>
          </a:xfrm>
          <a:prstGeom prst="rect">
            <a:avLst/>
          </a:prstGeom>
        </p:spPr>
      </p:pic>
      <p:sp>
        <p:nvSpPr>
          <p:cNvPr id="8" name="Double Wave 7"/>
          <p:cNvSpPr/>
          <p:nvPr/>
        </p:nvSpPr>
        <p:spPr>
          <a:xfrm>
            <a:off x="5283994" y="3319939"/>
            <a:ext cx="1686401" cy="477679"/>
          </a:xfrm>
          <a:prstGeom prst="double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latin typeface="Times New Roman" panose="02020603050405020304" charset="0"/>
                <a:cs typeface="Times New Roman" panose="02020603050405020304" charset="0"/>
              </a:rPr>
              <a:t>Nhân viên y tế đo chiều cao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2849880" y="5160169"/>
            <a:ext cx="1794034" cy="69389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latin typeface="Times New Roman" panose="02020603050405020304" charset="0"/>
                <a:cs typeface="Times New Roman" panose="02020603050405020304" charset="0"/>
              </a:rPr>
              <a:t>Cô thư viện cho mượn sách</a:t>
            </a:r>
          </a:p>
        </p:txBody>
      </p:sp>
    </p:spTree>
    <p:extLst>
      <p:ext uri="{BB962C8B-B14F-4D97-AF65-F5344CB8AC3E}">
        <p14:creationId xmlns:p14="http://schemas.microsoft.com/office/powerpoint/2010/main" val="103895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64771" y="381000"/>
            <a:ext cx="8122029" cy="110854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80781" y="1565745"/>
            <a:ext cx="8535741" cy="52160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74668"/>
            <a:ext cx="1188719" cy="111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0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222909" y="94602"/>
            <a:ext cx="9070483" cy="142939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1752600"/>
            <a:ext cx="3886200" cy="3657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1295401"/>
            <a:ext cx="5867399" cy="4324350"/>
          </a:xfrm>
          <a:prstGeom prst="rect">
            <a:avLst/>
          </a:prstGeom>
        </p:spPr>
      </p:pic>
      <p:sp>
        <p:nvSpPr>
          <p:cNvPr id="8" name="Double Wave 7"/>
          <p:cNvSpPr/>
          <p:nvPr/>
        </p:nvSpPr>
        <p:spPr>
          <a:xfrm>
            <a:off x="473393" y="5619750"/>
            <a:ext cx="2932271" cy="62865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Times New Roman" panose="02020603050405020304" charset="0"/>
                <a:cs typeface="Times New Roman" panose="02020603050405020304" charset="0"/>
              </a:rPr>
              <a:t>Văn</a:t>
            </a:r>
            <a:r>
              <a:rPr lang="en-US" sz="4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latin typeface="Times New Roman" panose="02020603050405020304" charset="0"/>
                <a:cs typeface="Times New Roman" panose="02020603050405020304" charset="0"/>
              </a:rPr>
              <a:t>nghệ</a:t>
            </a:r>
            <a:endParaRPr lang="en-US" sz="4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962400" y="5562600"/>
            <a:ext cx="2550057" cy="83127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Times New Roman" panose="02020603050405020304" charset="0"/>
                <a:cs typeface="Times New Roman" panose="02020603050405020304" charset="0"/>
              </a:rPr>
              <a:t>Trồng</a:t>
            </a:r>
            <a:r>
              <a:rPr lang="en-US" sz="4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latin typeface="Times New Roman" panose="02020603050405020304" charset="0"/>
                <a:cs typeface="Times New Roman" panose="02020603050405020304" charset="0"/>
              </a:rPr>
              <a:t>cây</a:t>
            </a:r>
            <a:endParaRPr lang="en-US" sz="4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Wave 9"/>
          <p:cNvSpPr/>
          <p:nvPr/>
        </p:nvSpPr>
        <p:spPr>
          <a:xfrm>
            <a:off x="6512457" y="5562599"/>
            <a:ext cx="2631543" cy="838201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Times New Roman" panose="02020603050405020304" charset="0"/>
                <a:cs typeface="Times New Roman" panose="02020603050405020304" charset="0"/>
              </a:rPr>
              <a:t>Tập</a:t>
            </a:r>
            <a:r>
              <a:rPr lang="en-US" sz="40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dirty="0" err="1">
                <a:latin typeface="Times New Roman" panose="02020603050405020304" charset="0"/>
                <a:cs typeface="Times New Roman" panose="02020603050405020304" charset="0"/>
              </a:rPr>
              <a:t>thể</a:t>
            </a:r>
            <a:r>
              <a:rPr lang="en-US" sz="40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dirty="0" err="1">
                <a:latin typeface="Times New Roman" panose="02020603050405020304" charset="0"/>
                <a:cs typeface="Times New Roman" panose="02020603050405020304" charset="0"/>
              </a:rPr>
              <a:t>dục</a:t>
            </a:r>
            <a:endParaRPr lang="en-US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65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" y="304800"/>
            <a:ext cx="8686800" cy="4953000"/>
          </a:xfrm>
          <a:prstGeom prst="rect">
            <a:avLst/>
          </a:prstGeom>
        </p:spPr>
      </p:pic>
      <p:sp>
        <p:nvSpPr>
          <p:cNvPr id="6" name="Wave 5"/>
          <p:cNvSpPr/>
          <p:nvPr/>
        </p:nvSpPr>
        <p:spPr>
          <a:xfrm>
            <a:off x="2209800" y="5334000"/>
            <a:ext cx="4648199" cy="1219200"/>
          </a:xfrm>
          <a:prstGeom prst="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Times New Roman" panose="02020603050405020304" charset="0"/>
                <a:cs typeface="Times New Roman" panose="02020603050405020304" charset="0"/>
              </a:rPr>
              <a:t>chào</a:t>
            </a:r>
            <a:r>
              <a:rPr lang="en-US" sz="4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800" dirty="0" err="1">
                <a:latin typeface="Times New Roman" panose="02020603050405020304" charset="0"/>
                <a:cs typeface="Times New Roman" panose="02020603050405020304" charset="0"/>
              </a:rPr>
              <a:t>cờ</a:t>
            </a:r>
            <a:r>
              <a:rPr lang="en-US" sz="4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800" dirty="0" err="1">
                <a:latin typeface="Times New Roman" panose="02020603050405020304" charset="0"/>
                <a:cs typeface="Times New Roman" panose="02020603050405020304" charset="0"/>
              </a:rPr>
              <a:t>đầu</a:t>
            </a:r>
            <a:r>
              <a:rPr lang="en-US" sz="4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800" dirty="0" err="1">
                <a:latin typeface="Times New Roman" panose="02020603050405020304" charset="0"/>
                <a:cs typeface="Times New Roman" panose="02020603050405020304" charset="0"/>
              </a:rPr>
              <a:t>tuần</a:t>
            </a:r>
            <a:endParaRPr lang="en-US" sz="4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59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69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302558" y="304800"/>
            <a:ext cx="9642093" cy="1905000"/>
          </a:xfrm>
          <a:prstGeom prst="rect">
            <a:avLst/>
          </a:prstGeom>
        </p:spPr>
      </p:pic>
      <p:sp>
        <p:nvSpPr>
          <p:cNvPr id="6" name="Flowchart: Alternate Process 5"/>
          <p:cNvSpPr/>
          <p:nvPr/>
        </p:nvSpPr>
        <p:spPr>
          <a:xfrm>
            <a:off x="0" y="2362200"/>
            <a:ext cx="1821656" cy="81057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latin typeface="Times New Roman" panose="02020603050405020304" charset="0"/>
                <a:cs typeface="Times New Roman" panose="02020603050405020304" charset="0"/>
              </a:rPr>
              <a:t>Kết Luận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524000" y="2057400"/>
            <a:ext cx="7086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0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6371"/>
          <a:stretch/>
        </p:blipFill>
        <p:spPr>
          <a:xfrm>
            <a:off x="255208" y="48905"/>
            <a:ext cx="8583992" cy="533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5269556"/>
            <a:ext cx="1828800" cy="15884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7543800" y="5328212"/>
            <a:ext cx="1600200" cy="14972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3400" y="3277850"/>
            <a:ext cx="77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Khám</a:t>
            </a:r>
            <a:r>
              <a:rPr lang="en-US" sz="4400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phá</a:t>
            </a:r>
            <a:endParaRPr lang="en-US" sz="4400" b="1" dirty="0" smtClean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algn="ctr"/>
            <a:r>
              <a:rPr lang="en-US" sz="4400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4400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hiểu</a:t>
            </a:r>
            <a:r>
              <a:rPr lang="en-US" sz="4400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về</a:t>
            </a:r>
            <a:r>
              <a:rPr lang="en-US" sz="4400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trường</a:t>
            </a:r>
            <a:r>
              <a:rPr lang="en-US" sz="4400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Tiểu</a:t>
            </a:r>
            <a:r>
              <a:rPr lang="en-US" sz="4400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học</a:t>
            </a:r>
            <a:endParaRPr lang="en-US" sz="4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9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4800" y="217227"/>
            <a:ext cx="8606051" cy="6305991"/>
            <a:chOff x="1219200" y="754628"/>
            <a:chExt cx="7539815" cy="408709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829"/>
            <a:stretch/>
          </p:blipFill>
          <p:spPr>
            <a:xfrm>
              <a:off x="1219200" y="761999"/>
              <a:ext cx="3429000" cy="385221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404"/>
            <a:stretch/>
          </p:blipFill>
          <p:spPr>
            <a:xfrm>
              <a:off x="4644215" y="754628"/>
              <a:ext cx="4114800" cy="4087091"/>
            </a:xfrm>
            <a:prstGeom prst="rect">
              <a:avLst/>
            </a:prstGeom>
          </p:spPr>
        </p:pic>
      </p:grpSp>
      <p:pic>
        <p:nvPicPr>
          <p:cNvPr id="3" name="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48" y="5334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291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lớp học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9698" y="685800"/>
            <a:ext cx="7024604" cy="5269415"/>
          </a:xfrm>
        </p:spPr>
      </p:pic>
    </p:spTree>
    <p:extLst>
      <p:ext uri="{BB962C8B-B14F-4D97-AF65-F5344CB8AC3E}">
        <p14:creationId xmlns:p14="http://schemas.microsoft.com/office/powerpoint/2010/main" val="63455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609600"/>
            <a:ext cx="3919448" cy="4801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4"/>
          <a:stretch/>
        </p:blipFill>
        <p:spPr>
          <a:xfrm>
            <a:off x="-1" y="5538952"/>
            <a:ext cx="9144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9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244" y="3442555"/>
            <a:ext cx="2667000" cy="3325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338" y="1"/>
            <a:ext cx="2397032" cy="32103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7054"/>
            <a:ext cx="3048000" cy="31496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290" y="3525270"/>
            <a:ext cx="2761129" cy="31604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54644" y="1344904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Tổ</a:t>
            </a:r>
            <a:r>
              <a:rPr lang="en-US" sz="2800" b="1" dirty="0" smtClean="0">
                <a:solidFill>
                  <a:srgbClr val="FF0000"/>
                </a:solidFill>
              </a:rPr>
              <a:t> 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32990" y="1365925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Tổ</a:t>
            </a:r>
            <a:r>
              <a:rPr lang="en-US" sz="2800" b="1" dirty="0" smtClean="0">
                <a:solidFill>
                  <a:srgbClr val="FF0000"/>
                </a:solidFill>
              </a:rPr>
              <a:t> 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3113" y="47244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Tổ</a:t>
            </a:r>
            <a:r>
              <a:rPr lang="en-US" sz="2800" b="1" dirty="0" smtClean="0">
                <a:solidFill>
                  <a:srgbClr val="FF0000"/>
                </a:solidFill>
              </a:rPr>
              <a:t> 3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5800" y="47244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Tổ</a:t>
            </a:r>
            <a:r>
              <a:rPr lang="en-US" sz="2800" b="1" dirty="0" smtClean="0">
                <a:solidFill>
                  <a:srgbClr val="FF0000"/>
                </a:solidFill>
              </a:rPr>
              <a:t> 4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13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4"/>
          <a:stretch/>
        </p:blipFill>
        <p:spPr>
          <a:xfrm>
            <a:off x="-1" y="5538952"/>
            <a:ext cx="9144000" cy="12954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066800"/>
            <a:ext cx="3483837" cy="43345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826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1794</TotalTime>
  <Words>94</Words>
  <Application>Microsoft Office PowerPoint</Application>
  <PresentationFormat>On-screen Show (4:3)</PresentationFormat>
  <Paragraphs>24</Paragraphs>
  <Slides>30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宋体</vt:lpstr>
      <vt:lpstr>Arial</vt:lpstr>
      <vt:lpstr>AvantGarde</vt:lpstr>
      <vt:lpstr>Calibri</vt:lpstr>
      <vt:lpstr>Calibri Light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100</cp:revision>
  <dcterms:created xsi:type="dcterms:W3CDTF">2020-08-17T08:58:29Z</dcterms:created>
  <dcterms:modified xsi:type="dcterms:W3CDTF">2021-12-04T02:16:24Z</dcterms:modified>
</cp:coreProperties>
</file>