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8" r:id="rId5"/>
    <p:sldMasterId id="2147483710" r:id="rId6"/>
    <p:sldMasterId id="2147483722" r:id="rId7"/>
    <p:sldMasterId id="2147483736" r:id="rId8"/>
  </p:sldMasterIdLst>
  <p:notesMasterIdLst>
    <p:notesMasterId r:id="rId50"/>
  </p:notesMasterIdLst>
  <p:sldIdLst>
    <p:sldId id="257" r:id="rId9"/>
    <p:sldId id="258" r:id="rId10"/>
    <p:sldId id="259" r:id="rId11"/>
    <p:sldId id="260" r:id="rId12"/>
    <p:sldId id="261" r:id="rId13"/>
    <p:sldId id="262" r:id="rId14"/>
    <p:sldId id="263" r:id="rId15"/>
    <p:sldId id="377" r:id="rId16"/>
    <p:sldId id="264" r:id="rId17"/>
    <p:sldId id="370" r:id="rId18"/>
    <p:sldId id="266" r:id="rId19"/>
    <p:sldId id="374" r:id="rId20"/>
    <p:sldId id="355" r:id="rId21"/>
    <p:sldId id="268" r:id="rId22"/>
    <p:sldId id="270" r:id="rId23"/>
    <p:sldId id="356" r:id="rId24"/>
    <p:sldId id="271" r:id="rId25"/>
    <p:sldId id="375" r:id="rId26"/>
    <p:sldId id="371" r:id="rId27"/>
    <p:sldId id="357" r:id="rId28"/>
    <p:sldId id="358" r:id="rId29"/>
    <p:sldId id="359" r:id="rId30"/>
    <p:sldId id="361" r:id="rId31"/>
    <p:sldId id="360" r:id="rId32"/>
    <p:sldId id="364" r:id="rId33"/>
    <p:sldId id="363" r:id="rId34"/>
    <p:sldId id="376" r:id="rId35"/>
    <p:sldId id="275" r:id="rId36"/>
    <p:sldId id="365" r:id="rId37"/>
    <p:sldId id="362" r:id="rId38"/>
    <p:sldId id="366" r:id="rId39"/>
    <p:sldId id="276" r:id="rId40"/>
    <p:sldId id="367" r:id="rId41"/>
    <p:sldId id="372" r:id="rId42"/>
    <p:sldId id="369" r:id="rId43"/>
    <p:sldId id="368" r:id="rId44"/>
    <p:sldId id="281" r:id="rId45"/>
    <p:sldId id="373" r:id="rId46"/>
    <p:sldId id="283" r:id="rId47"/>
    <p:sldId id="284" r:id="rId48"/>
    <p:sldId id="354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Duyen" initials="K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FF"/>
    <a:srgbClr val="F583FF"/>
    <a:srgbClr val="8D3E9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44" autoAdjust="0"/>
    <p:restoredTop sz="94699"/>
  </p:normalViewPr>
  <p:slideViewPr>
    <p:cSldViewPr snapToGrid="0">
      <p:cViewPr varScale="1">
        <p:scale>
          <a:sx n="103" d="100"/>
          <a:sy n="103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2E422-42A8-4A7B-87CD-13A088DD6287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B8799-C4E5-4DE5-B743-0D2BA5D54798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6041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文本占位符 60418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1024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7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8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图片 1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6000">
        <p15:prstTrans prst="curtains"/>
      </p:transition>
    </mc:Choice>
    <mc:Fallback xmlns="">
      <p:transition spd="slow" advClick="0" advTm="6000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6000">
        <p15:prstTrans prst="curtains"/>
      </p:transition>
    </mc:Choice>
    <mc:Fallback xmlns="">
      <p:transition spd="slow" advClick="0" advTm="6000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739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210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410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725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7991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7203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804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05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803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283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235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555DC-DB59-438D-B55A-36E26D316A4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727DE-7DB9-4C8E-9169-38AF78848443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1.xml"/><Relationship Id="rId6" Type="http://schemas.microsoft.com/office/2007/relationships/hdphoto" Target="../media/hdphoto6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44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7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1.jpe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6.png"/><Relationship Id="rId1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5.png"/><Relationship Id="rId5" Type="http://schemas.openxmlformats.org/officeDocument/2006/relationships/audio" Target="NULL" TargetMode="External"/><Relationship Id="rId15" Type="http://schemas.microsoft.com/office/2007/relationships/hdphoto" Target="../media/hdphoto2.wdp"/><Relationship Id="rId1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83.jpeg"/><Relationship Id="rId5" Type="http://schemas.openxmlformats.org/officeDocument/2006/relationships/image" Target="../media/image82.jp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16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9.png"/><Relationship Id="rId5" Type="http://schemas.openxmlformats.org/officeDocument/2006/relationships/audio" Target="NULL" TargetMode="External"/><Relationship Id="rId1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Relationship Id="rId1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6.png"/><Relationship Id="rId18" Type="http://schemas.microsoft.com/office/2007/relationships/hdphoto" Target="../media/hdphoto1.wdp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5.png"/><Relationship Id="rId17" Type="http://schemas.openxmlformats.org/officeDocument/2006/relationships/image" Target="../media/image13.png"/><Relationship Id="rId2" Type="http://schemas.openxmlformats.org/officeDocument/2006/relationships/audio" Target="../media/media1.mp3"/><Relationship Id="rId16" Type="http://schemas.microsoft.com/office/2007/relationships/hdphoto" Target="../media/hdphoto4.wdp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20.png"/><Relationship Id="rId5" Type="http://schemas.openxmlformats.org/officeDocument/2006/relationships/audio" Target="NULL" TargetMode="External"/><Relationship Id="rId15" Type="http://schemas.openxmlformats.org/officeDocument/2006/relationships/image" Target="../media/image21.png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NULL" TargetMode="External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jpeg"/><Relationship Id="rId5" Type="http://schemas.openxmlformats.org/officeDocument/2006/relationships/slideLayout" Target="../slideLayouts/slideLayout13.xml"/><Relationship Id="rId10" Type="http://schemas.microsoft.com/office/2007/relationships/hdphoto" Target="../media/hdphoto1.wdp"/><Relationship Id="rId4" Type="http://schemas.microsoft.com/office/2007/relationships/media" Target="../media/media3.mp3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Tự nhiên xã hội - Lớp 2</a:t>
            </a:r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963160" y="3044190"/>
            <a:ext cx="1945005" cy="273367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colorTemperature colorTemp="10322"/>
                    </a14:imgEffect>
                    <a14:imgEffect>
                      <a14:saturation sat="215000"/>
                    </a14:imgEffect>
                    <a14:imgEffect>
                      <a14:brightnessContrast bright="70000" contrast="-84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318307-36D5-FE4C-B436-08E443F3D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6650" cy="6943153"/>
          </a:xfrm>
          <a:prstGeom prst="rect">
            <a:avLst/>
          </a:pr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52D0949A-E98C-3D47-956B-8B3A6C4B7FE3}"/>
              </a:ext>
            </a:extLst>
          </p:cNvPr>
          <p:cNvSpPr txBox="1"/>
          <p:nvPr/>
        </p:nvSpPr>
        <p:spPr>
          <a:xfrm>
            <a:off x="2818325" y="2320806"/>
            <a:ext cx="8601797" cy="1108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Hoạt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động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mở đầu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848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3649D5-2486-6845-9E36-01080AB4C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3CE59E0-3BD9-A14F-9B48-FB4AE229B85F}"/>
              </a:ext>
            </a:extLst>
          </p:cNvPr>
          <p:cNvSpPr/>
          <p:nvPr/>
        </p:nvSpPr>
        <p:spPr>
          <a:xfrm>
            <a:off x="0" y="-98854"/>
            <a:ext cx="8074617" cy="2185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106028-E296-AB45-BE70-F93DB6D08883}"/>
              </a:ext>
            </a:extLst>
          </p:cNvPr>
          <p:cNvSpPr txBox="1"/>
          <p:nvPr/>
        </p:nvSpPr>
        <p:spPr>
          <a:xfrm>
            <a:off x="1" y="390887"/>
            <a:ext cx="8074616" cy="18466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</a:rPr>
              <a:t>- </a:t>
            </a:r>
            <a:r>
              <a:rPr lang="en-US" sz="3800" dirty="0" err="1">
                <a:solidFill>
                  <a:srgbClr val="FF0000"/>
                </a:solidFill>
              </a:rPr>
              <a:t>Ngày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khai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giảng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diễn</a:t>
            </a:r>
            <a:r>
              <a:rPr lang="en-US" sz="3800" dirty="0">
                <a:solidFill>
                  <a:srgbClr val="FF0000"/>
                </a:solidFill>
              </a:rPr>
              <a:t> ra </a:t>
            </a:r>
            <a:r>
              <a:rPr lang="en-US" sz="3800" dirty="0" err="1">
                <a:solidFill>
                  <a:srgbClr val="FF0000"/>
                </a:solidFill>
              </a:rPr>
              <a:t>khi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nào</a:t>
            </a:r>
            <a:r>
              <a:rPr lang="en-US" sz="3800" dirty="0">
                <a:solidFill>
                  <a:srgbClr val="FF0000"/>
                </a:solidFill>
              </a:rPr>
              <a:t>? </a:t>
            </a:r>
          </a:p>
          <a:p>
            <a:r>
              <a:rPr lang="en-US" sz="3800" dirty="0">
                <a:solidFill>
                  <a:srgbClr val="FF0000"/>
                </a:solidFill>
              </a:rPr>
              <a:t>- </a:t>
            </a:r>
            <a:r>
              <a:rPr lang="en-US" sz="3800" dirty="0" err="1">
                <a:solidFill>
                  <a:srgbClr val="FF0000"/>
                </a:solidFill>
              </a:rPr>
              <a:t>Em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nhớ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nhất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hoạt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động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nào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trong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ngày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đó</a:t>
            </a:r>
            <a:r>
              <a:rPr lang="en-US" sz="3800" dirty="0">
                <a:solidFill>
                  <a:srgbClr val="FF0000"/>
                </a:solidFill>
              </a:rPr>
              <a:t>?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534D40F-95CB-1A48-A453-299B8DF017AF}"/>
              </a:ext>
            </a:extLst>
          </p:cNvPr>
          <p:cNvGrpSpPr/>
          <p:nvPr/>
        </p:nvGrpSpPr>
        <p:grpSpPr>
          <a:xfrm>
            <a:off x="0" y="-293408"/>
            <a:ext cx="925795" cy="966812"/>
            <a:chOff x="221968" y="3346978"/>
            <a:chExt cx="925795" cy="760249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71860FC7-F0F2-8F4A-A72A-49AC0BB2B1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8" t="9847" r="5150" b="16402"/>
            <a:stretch/>
          </p:blipFill>
          <p:spPr bwMode="auto">
            <a:xfrm flipH="1">
              <a:off x="221968" y="3346978"/>
              <a:ext cx="925795" cy="760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1B04665-46C7-7E4C-86A5-521E4FEC7A16}"/>
                </a:ext>
              </a:extLst>
            </p:cNvPr>
            <p:cNvSpPr/>
            <p:nvPr/>
          </p:nvSpPr>
          <p:spPr>
            <a:xfrm>
              <a:off x="443533" y="3514725"/>
              <a:ext cx="451816" cy="354806"/>
            </a:xfrm>
            <a:prstGeom prst="ellipse">
              <a:avLst/>
            </a:prstGeom>
            <a:solidFill>
              <a:srgbClr val="FF5C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+mj-lt"/>
                </a:rPr>
                <a:t>?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713">
        <p15:prstTrans prst="airplane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318307-36D5-FE4C-B436-08E443F3D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6650" cy="6943153"/>
          </a:xfrm>
          <a:prstGeom prst="rect">
            <a:avLst/>
          </a:pr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52D0949A-E98C-3D47-956B-8B3A6C4B7FE3}"/>
              </a:ext>
            </a:extLst>
          </p:cNvPr>
          <p:cNvSpPr txBox="1"/>
          <p:nvPr/>
        </p:nvSpPr>
        <p:spPr>
          <a:xfrm>
            <a:off x="2818325" y="2320806"/>
            <a:ext cx="8601797" cy="1108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Hoạt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động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khám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phá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2415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7BBE9A8-0B6F-9C42-80D1-22242D7CB1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7" t="8631" r="5778" b="10895"/>
          <a:stretch/>
        </p:blipFill>
        <p:spPr>
          <a:xfrm>
            <a:off x="322263" y="4577080"/>
            <a:ext cx="3122612" cy="1862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AF1825A2-2C9B-B146-B2F4-0AF696FF17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39" t="5070" r="9754" b="16165"/>
          <a:stretch/>
        </p:blipFill>
        <p:spPr>
          <a:xfrm>
            <a:off x="4600972" y="4577081"/>
            <a:ext cx="2990056" cy="1862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Content Placeholder 5">
            <a:extLst>
              <a:ext uri="{FF2B5EF4-FFF2-40B4-BE49-F238E27FC236}">
                <a16:creationId xmlns:a16="http://schemas.microsoft.com/office/drawing/2014/main" id="{C502E7B4-EA88-B747-AFED-1BA181A039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4242" t="10191" r="6501" b="16636"/>
          <a:stretch/>
        </p:blipFill>
        <p:spPr>
          <a:xfrm>
            <a:off x="8913810" y="4577080"/>
            <a:ext cx="3173414" cy="1862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61A59E-C91F-064B-9173-D2DB28982C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79" t="10642" r="7666" b="14809"/>
          <a:stretch/>
        </p:blipFill>
        <p:spPr>
          <a:xfrm>
            <a:off x="8964612" y="2021206"/>
            <a:ext cx="3122612" cy="1862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文本框 19">
            <a:extLst>
              <a:ext uri="{FF2B5EF4-FFF2-40B4-BE49-F238E27FC236}">
                <a16:creationId xmlns:a16="http://schemas.microsoft.com/office/drawing/2014/main" id="{014643A6-BD6C-854B-923B-F4CBA2FE84D2}"/>
              </a:ext>
            </a:extLst>
          </p:cNvPr>
          <p:cNvSpPr txBox="1"/>
          <p:nvPr/>
        </p:nvSpPr>
        <p:spPr>
          <a:xfrm>
            <a:off x="1779905" y="236855"/>
            <a:ext cx="9159240" cy="62992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Kể các hoạt động diễn ra trong ngày khai giảng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E05645E-B7DF-8C44-A6AD-C5CE5AD8F642}"/>
              </a:ext>
            </a:extLst>
          </p:cNvPr>
          <p:cNvGrpSpPr/>
          <p:nvPr/>
        </p:nvGrpSpPr>
        <p:grpSpPr>
          <a:xfrm>
            <a:off x="768350" y="5937950"/>
            <a:ext cx="542925" cy="501267"/>
            <a:chOff x="2743200" y="3238815"/>
            <a:chExt cx="542925" cy="50126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B2EE5BF-2685-4841-B4AD-EB0FCB0D4A51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26D79B-1E6B-A942-B437-6092FC07E5C3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2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8205A28-F92F-894B-B211-9BC210335522}"/>
              </a:ext>
            </a:extLst>
          </p:cNvPr>
          <p:cNvGrpSpPr/>
          <p:nvPr/>
        </p:nvGrpSpPr>
        <p:grpSpPr>
          <a:xfrm>
            <a:off x="7048103" y="5257514"/>
            <a:ext cx="542925" cy="501267"/>
            <a:chOff x="2743200" y="3238815"/>
            <a:chExt cx="542925" cy="501267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6BE625E-1045-5F4F-BC14-B7A1F31485E4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96AA3E-3750-6A47-A21E-633B30F91C23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3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B3CC1E0-F687-8344-9A0F-8185CB0187C5}"/>
              </a:ext>
            </a:extLst>
          </p:cNvPr>
          <p:cNvGrpSpPr/>
          <p:nvPr/>
        </p:nvGrpSpPr>
        <p:grpSpPr>
          <a:xfrm>
            <a:off x="11524771" y="5218210"/>
            <a:ext cx="542925" cy="501267"/>
            <a:chOff x="2743200" y="3238815"/>
            <a:chExt cx="542925" cy="501267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D22589B-683A-3143-8F45-0CF7F06477AD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F7D5E17-ECD3-0E45-B299-71AAF47AC2ED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4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EB9C9DB-4C8B-2340-9117-259008ED04D5}"/>
              </a:ext>
            </a:extLst>
          </p:cNvPr>
          <p:cNvGrpSpPr/>
          <p:nvPr/>
        </p:nvGrpSpPr>
        <p:grpSpPr>
          <a:xfrm>
            <a:off x="11539374" y="3227872"/>
            <a:ext cx="542925" cy="501267"/>
            <a:chOff x="2743200" y="3238815"/>
            <a:chExt cx="542925" cy="501267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3003DFA-10DD-F547-AA9F-AD67C5C490A7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8B27F32-BDA8-D24F-9041-95F9C0B20F1C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5</a:t>
              </a:r>
            </a:p>
          </p:txBody>
        </p:sp>
      </p:grpSp>
      <p:pic>
        <p:nvPicPr>
          <p:cNvPr id="43" name="Content Placeholder 5">
            <a:extLst>
              <a:ext uri="{FF2B5EF4-FFF2-40B4-BE49-F238E27FC236}">
                <a16:creationId xmlns:a16="http://schemas.microsoft.com/office/drawing/2014/main" id="{B6ED8820-9AEA-234A-9F28-C3931C02C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831212" y="1322139"/>
            <a:ext cx="3849151" cy="2805780"/>
          </a:xfrm>
          <a:prstGeom prst="rect">
            <a:avLst/>
          </a:prstGeom>
        </p:spPr>
      </p:pic>
      <p:pic>
        <p:nvPicPr>
          <p:cNvPr id="44" name="Content Placeholder 3">
            <a:extLst>
              <a:ext uri="{FF2B5EF4-FFF2-40B4-BE49-F238E27FC236}">
                <a16:creationId xmlns:a16="http://schemas.microsoft.com/office/drawing/2014/main" id="{74130E68-3D01-7E4A-BF77-2C8068104D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750" y="1282371"/>
            <a:ext cx="2885806" cy="284538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FE2B0BC0-1BEB-EA47-856E-7B5178963DF9}"/>
              </a:ext>
            </a:extLst>
          </p:cNvPr>
          <p:cNvGrpSpPr/>
          <p:nvPr/>
        </p:nvGrpSpPr>
        <p:grpSpPr>
          <a:xfrm>
            <a:off x="3868438" y="3600599"/>
            <a:ext cx="542925" cy="501267"/>
            <a:chOff x="2743200" y="3238815"/>
            <a:chExt cx="542925" cy="50126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C29F7D1-6F0C-7A4E-91B8-F22F33EBCCE9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012A15-2CE5-884C-94E4-9D428A7B9D15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107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4BFBFEDB-DAE7-F84D-A5D6-5CDC54022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764" y="1128077"/>
            <a:ext cx="5367019" cy="4737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2625" y="1107757"/>
            <a:ext cx="4889500" cy="475742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779905" y="236855"/>
            <a:ext cx="9159240" cy="62992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Kể các hoạt động diễn ra trong ngày khai giảng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0" name="文本框 19"/>
          <p:cNvSpPr txBox="1"/>
          <p:nvPr/>
        </p:nvSpPr>
        <p:spPr>
          <a:xfrm>
            <a:off x="682625" y="6126479"/>
            <a:ext cx="4818775" cy="62992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Tập trung toàn trường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4DCF4E3-F50D-FC4A-9795-8D721B62CC16}"/>
              </a:ext>
            </a:extLst>
          </p:cNvPr>
          <p:cNvGrpSpPr/>
          <p:nvPr/>
        </p:nvGrpSpPr>
        <p:grpSpPr>
          <a:xfrm>
            <a:off x="5389800" y="5363910"/>
            <a:ext cx="542925" cy="501267"/>
            <a:chOff x="2743200" y="3238815"/>
            <a:chExt cx="542925" cy="50126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3067F7C-A97E-6D49-A669-3CA7B851068E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61C397-0474-2340-AEB7-17CC9889600A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1</a:t>
              </a:r>
            </a:p>
          </p:txBody>
        </p:sp>
      </p:grpSp>
      <p:sp>
        <p:nvSpPr>
          <p:cNvPr id="13" name="文本框 19">
            <a:extLst>
              <a:ext uri="{FF2B5EF4-FFF2-40B4-BE49-F238E27FC236}">
                <a16:creationId xmlns:a16="http://schemas.microsoft.com/office/drawing/2014/main" id="{C3633106-0149-F544-A728-F0A54BB18512}"/>
              </a:ext>
            </a:extLst>
          </p:cNvPr>
          <p:cNvSpPr txBox="1"/>
          <p:nvPr/>
        </p:nvSpPr>
        <p:spPr>
          <a:xfrm>
            <a:off x="7009130" y="6126479"/>
            <a:ext cx="3570605" cy="62992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Lễ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hào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cờ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1" animBg="1"/>
      <p:bldP spid="10" grpId="1" animBg="1"/>
      <p:bldP spid="10" grpId="2" animBg="1"/>
      <p:bldP spid="13" grpId="1" animBg="1"/>
      <p:bldP spid="13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9"/>
          <p:cNvSpPr txBox="1"/>
          <p:nvPr/>
        </p:nvSpPr>
        <p:spPr>
          <a:xfrm>
            <a:off x="3245803" y="5572763"/>
            <a:ext cx="5440998" cy="630942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Thầy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cô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đón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học sinh lớp 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F35808-D96F-5E4D-ABA7-379BC4A57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7" t="8631" r="5778" b="10895"/>
          <a:stretch/>
        </p:blipFill>
        <p:spPr>
          <a:xfrm>
            <a:off x="2271713" y="481013"/>
            <a:ext cx="7709377" cy="461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CCA7D81-C10E-814F-BC84-65973488CA1F}"/>
              </a:ext>
            </a:extLst>
          </p:cNvPr>
          <p:cNvGrpSpPr/>
          <p:nvPr/>
        </p:nvGrpSpPr>
        <p:grpSpPr>
          <a:xfrm>
            <a:off x="3868012" y="4599371"/>
            <a:ext cx="542925" cy="501267"/>
            <a:chOff x="2743200" y="3238815"/>
            <a:chExt cx="542925" cy="50126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1D2A50D-937C-8A4C-A98D-8ECF5510CA1C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2B871FC-FDA9-0D44-AB5E-4D69C10D3948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2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9"/>
          <p:cNvSpPr txBox="1"/>
          <p:nvPr/>
        </p:nvSpPr>
        <p:spPr>
          <a:xfrm>
            <a:off x="1765669" y="5045894"/>
            <a:ext cx="8015288" cy="630942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Cô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hiệu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trưởng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noProof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ánh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trống khai giảng</a:t>
            </a:r>
          </a:p>
        </p:txBody>
      </p:sp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4C59B8E6-BD11-7C4F-A127-8A383AE871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39" t="5070" r="9754" b="16165"/>
          <a:stretch/>
        </p:blipFill>
        <p:spPr>
          <a:xfrm>
            <a:off x="2514600" y="285751"/>
            <a:ext cx="6982664" cy="42344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DB49461-D76C-7D4E-A79A-60FA14235408}"/>
              </a:ext>
            </a:extLst>
          </p:cNvPr>
          <p:cNvGrpSpPr/>
          <p:nvPr/>
        </p:nvGrpSpPr>
        <p:grpSpPr>
          <a:xfrm>
            <a:off x="8887265" y="1571137"/>
            <a:ext cx="609999" cy="600362"/>
            <a:chOff x="2743200" y="3238815"/>
            <a:chExt cx="542925" cy="50126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330E60F-F9B4-1B41-AE67-BDDC15557F1A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5C07EE-9913-BD44-B68A-47C2E8DBE4C7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940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9"/>
          <p:cNvSpPr txBox="1"/>
          <p:nvPr/>
        </p:nvSpPr>
        <p:spPr>
          <a:xfrm>
            <a:off x="171450" y="4624705"/>
            <a:ext cx="5968815" cy="630942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Đại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diện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h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ọc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sinh phát biểu</a:t>
            </a:r>
          </a:p>
        </p:txBody>
      </p:sp>
      <p:sp>
        <p:nvSpPr>
          <p:cNvPr id="9" name="文本框 19"/>
          <p:cNvSpPr txBox="1"/>
          <p:nvPr/>
        </p:nvSpPr>
        <p:spPr>
          <a:xfrm>
            <a:off x="7119937" y="4616450"/>
            <a:ext cx="5072063" cy="630942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Các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bạn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học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sinh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múa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hát</a:t>
            </a:r>
            <a:endParaRPr kumimoji="0" lang="en-US" altLang="zh-CN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15" name="Content Placeholder 5">
            <a:extLst>
              <a:ext uri="{FF2B5EF4-FFF2-40B4-BE49-F238E27FC236}">
                <a16:creationId xmlns:a16="http://schemas.microsoft.com/office/drawing/2014/main" id="{BFE161E7-7A90-6B49-AF16-E3B09F4847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42" t="10191" r="6501" b="16636"/>
          <a:stretch/>
        </p:blipFill>
        <p:spPr>
          <a:xfrm>
            <a:off x="603171" y="634216"/>
            <a:ext cx="5537094" cy="3498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D8FFCE-5149-B54D-A5A7-B8E4F0EB8D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79" t="10642" r="7666" b="14809"/>
          <a:stretch/>
        </p:blipFill>
        <p:spPr>
          <a:xfrm>
            <a:off x="7329488" y="634216"/>
            <a:ext cx="4757736" cy="32491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19869A-F5ED-D74A-8ED2-C4A58BBA7C67}"/>
              </a:ext>
            </a:extLst>
          </p:cNvPr>
          <p:cNvGrpSpPr/>
          <p:nvPr/>
        </p:nvGrpSpPr>
        <p:grpSpPr>
          <a:xfrm>
            <a:off x="1475545" y="3652511"/>
            <a:ext cx="542925" cy="501267"/>
            <a:chOff x="2743200" y="3238815"/>
            <a:chExt cx="542925" cy="501267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7719EC9-4FAD-AD44-B19F-627ED541A619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729400-0012-1A4E-BB89-89DAD873299B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AFE134-13BD-D24D-AC1A-01DCC0F96A61}"/>
              </a:ext>
            </a:extLst>
          </p:cNvPr>
          <p:cNvGrpSpPr/>
          <p:nvPr/>
        </p:nvGrpSpPr>
        <p:grpSpPr>
          <a:xfrm>
            <a:off x="9984459" y="3382077"/>
            <a:ext cx="542925" cy="501267"/>
            <a:chOff x="2743200" y="3238815"/>
            <a:chExt cx="542925" cy="50126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DD7E84E-F6E6-164A-88F7-38F4052E3301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BE2F9F-439C-554A-9E14-9327BDAFDFB6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5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7" grpId="2" animBg="1"/>
      <p:bldP spid="9" grpId="1" animBg="1"/>
      <p:bldP spid="9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7BBE9A8-0B6F-9C42-80D1-22242D7CB1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7" t="8631" r="5778" b="10895"/>
          <a:stretch/>
        </p:blipFill>
        <p:spPr>
          <a:xfrm>
            <a:off x="322263" y="4577080"/>
            <a:ext cx="3122612" cy="1862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AF1825A2-2C9B-B146-B2F4-0AF696FF17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39" t="5070" r="9754" b="16165"/>
          <a:stretch/>
        </p:blipFill>
        <p:spPr>
          <a:xfrm>
            <a:off x="4600972" y="4577081"/>
            <a:ext cx="2990056" cy="1862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Content Placeholder 5">
            <a:extLst>
              <a:ext uri="{FF2B5EF4-FFF2-40B4-BE49-F238E27FC236}">
                <a16:creationId xmlns:a16="http://schemas.microsoft.com/office/drawing/2014/main" id="{C502E7B4-EA88-B747-AFED-1BA181A039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4242" t="10191" r="6501" b="16636"/>
          <a:stretch/>
        </p:blipFill>
        <p:spPr>
          <a:xfrm>
            <a:off x="8913810" y="4577080"/>
            <a:ext cx="3173414" cy="1862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61A59E-C91F-064B-9173-D2DB28982C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79" t="10642" r="7666" b="14809"/>
          <a:stretch/>
        </p:blipFill>
        <p:spPr>
          <a:xfrm>
            <a:off x="8964612" y="2021206"/>
            <a:ext cx="3122612" cy="1862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E05645E-B7DF-8C44-A6AD-C5CE5AD8F642}"/>
              </a:ext>
            </a:extLst>
          </p:cNvPr>
          <p:cNvGrpSpPr/>
          <p:nvPr/>
        </p:nvGrpSpPr>
        <p:grpSpPr>
          <a:xfrm>
            <a:off x="768350" y="5937950"/>
            <a:ext cx="542925" cy="501267"/>
            <a:chOff x="2743200" y="3238815"/>
            <a:chExt cx="542925" cy="50126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B2EE5BF-2685-4841-B4AD-EB0FCB0D4A51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26D79B-1E6B-A942-B437-6092FC07E5C3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2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8205A28-F92F-894B-B211-9BC210335522}"/>
              </a:ext>
            </a:extLst>
          </p:cNvPr>
          <p:cNvGrpSpPr/>
          <p:nvPr/>
        </p:nvGrpSpPr>
        <p:grpSpPr>
          <a:xfrm>
            <a:off x="7048103" y="5257514"/>
            <a:ext cx="542925" cy="501267"/>
            <a:chOff x="2743200" y="3238815"/>
            <a:chExt cx="542925" cy="501267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6BE625E-1045-5F4F-BC14-B7A1F31485E4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96AA3E-3750-6A47-A21E-633B30F91C23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3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B3CC1E0-F687-8344-9A0F-8185CB0187C5}"/>
              </a:ext>
            </a:extLst>
          </p:cNvPr>
          <p:cNvGrpSpPr/>
          <p:nvPr/>
        </p:nvGrpSpPr>
        <p:grpSpPr>
          <a:xfrm>
            <a:off x="11524771" y="5218210"/>
            <a:ext cx="542925" cy="501267"/>
            <a:chOff x="2743200" y="3238815"/>
            <a:chExt cx="542925" cy="501267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D22589B-683A-3143-8F45-0CF7F06477AD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F7D5E17-ECD3-0E45-B299-71AAF47AC2ED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4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EB9C9DB-4C8B-2340-9117-259008ED04D5}"/>
              </a:ext>
            </a:extLst>
          </p:cNvPr>
          <p:cNvGrpSpPr/>
          <p:nvPr/>
        </p:nvGrpSpPr>
        <p:grpSpPr>
          <a:xfrm>
            <a:off x="11539374" y="3227872"/>
            <a:ext cx="542925" cy="501267"/>
            <a:chOff x="2743200" y="3238815"/>
            <a:chExt cx="542925" cy="501267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3003DFA-10DD-F547-AA9F-AD67C5C490A7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8B27F32-BDA8-D24F-9041-95F9C0B20F1C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5</a:t>
              </a:r>
            </a:p>
          </p:txBody>
        </p:sp>
      </p:grpSp>
      <p:pic>
        <p:nvPicPr>
          <p:cNvPr id="43" name="Content Placeholder 5">
            <a:extLst>
              <a:ext uri="{FF2B5EF4-FFF2-40B4-BE49-F238E27FC236}">
                <a16:creationId xmlns:a16="http://schemas.microsoft.com/office/drawing/2014/main" id="{B6ED8820-9AEA-234A-9F28-C3931C02C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831212" y="1322139"/>
            <a:ext cx="3849151" cy="2805780"/>
          </a:xfrm>
          <a:prstGeom prst="rect">
            <a:avLst/>
          </a:prstGeom>
        </p:spPr>
      </p:pic>
      <p:pic>
        <p:nvPicPr>
          <p:cNvPr id="44" name="Content Placeholder 3">
            <a:extLst>
              <a:ext uri="{FF2B5EF4-FFF2-40B4-BE49-F238E27FC236}">
                <a16:creationId xmlns:a16="http://schemas.microsoft.com/office/drawing/2014/main" id="{74130E68-3D01-7E4A-BF77-2C8068104D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750" y="1282371"/>
            <a:ext cx="2885806" cy="284538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FE2B0BC0-1BEB-EA47-856E-7B5178963DF9}"/>
              </a:ext>
            </a:extLst>
          </p:cNvPr>
          <p:cNvGrpSpPr/>
          <p:nvPr/>
        </p:nvGrpSpPr>
        <p:grpSpPr>
          <a:xfrm>
            <a:off x="3868438" y="3600599"/>
            <a:ext cx="542925" cy="501267"/>
            <a:chOff x="2743200" y="3238815"/>
            <a:chExt cx="542925" cy="50126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C29F7D1-6F0C-7A4E-91B8-F22F33EBCCE9}"/>
                </a:ext>
              </a:extLst>
            </p:cNvPr>
            <p:cNvSpPr/>
            <p:nvPr/>
          </p:nvSpPr>
          <p:spPr>
            <a:xfrm>
              <a:off x="2743200" y="3238815"/>
              <a:ext cx="542925" cy="461963"/>
            </a:xfrm>
            <a:prstGeom prst="ellipse">
              <a:avLst/>
            </a:pr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012A15-2CE5-884C-94E4-9D428A7B9D15}"/>
                </a:ext>
              </a:extLst>
            </p:cNvPr>
            <p:cNvSpPr txBox="1"/>
            <p:nvPr/>
          </p:nvSpPr>
          <p:spPr>
            <a:xfrm>
              <a:off x="2854800" y="3278417"/>
              <a:ext cx="348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/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71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318307-36D5-FE4C-B436-08E443F3D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6650" cy="6943153"/>
          </a:xfrm>
          <a:prstGeom prst="rect">
            <a:avLst/>
          </a:pr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52D0949A-E98C-3D47-956B-8B3A6C4B7FE3}"/>
              </a:ext>
            </a:extLst>
          </p:cNvPr>
          <p:cNvSpPr txBox="1"/>
          <p:nvPr/>
        </p:nvSpPr>
        <p:spPr>
          <a:xfrm>
            <a:off x="2818325" y="2320806"/>
            <a:ext cx="8601797" cy="1108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Hoạt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động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thực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hành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406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505200"/>
            <a:ext cx="12420600" cy="33274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>
            <a:fillRect/>
          </a:stretch>
        </p:blipFill>
        <p:spPr bwMode="auto">
          <a:xfrm>
            <a:off x="-76200" y="97129"/>
            <a:ext cx="127254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3965536" y="3472269"/>
            <a:ext cx="4489528" cy="359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17589" y="27856"/>
            <a:ext cx="10626811" cy="838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742950" indent="-742950" algn="ctr">
              <a:buAutoNum type="arabicPeriod"/>
            </a:pPr>
            <a:r>
              <a:rPr lang="en-US" sz="3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 (Xe bus yêu thương)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197C38-8A20-D242-9AAF-A8D6C1CB5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023" y="1122545"/>
            <a:ext cx="3619245" cy="242751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B791763-1C90-B74F-AB96-CDCFA35F0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221" y="4322598"/>
            <a:ext cx="3619245" cy="204787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961508A-BE48-004B-9F1A-F92FCF2AF0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457" y="1170086"/>
            <a:ext cx="3416510" cy="2427511"/>
          </a:xfrm>
          <a:prstGeom prst="rect">
            <a:avLst/>
          </a:prstGeom>
        </p:spPr>
      </p:pic>
      <p:sp>
        <p:nvSpPr>
          <p:cNvPr id="27" name="文本框 19">
            <a:extLst>
              <a:ext uri="{FF2B5EF4-FFF2-40B4-BE49-F238E27FC236}">
                <a16:creationId xmlns:a16="http://schemas.microsoft.com/office/drawing/2014/main" id="{70CE5008-5F16-4D4D-BE3A-128DCC488867}"/>
              </a:ext>
            </a:extLst>
          </p:cNvPr>
          <p:cNvSpPr txBox="1"/>
          <p:nvPr/>
        </p:nvSpPr>
        <p:spPr>
          <a:xfrm>
            <a:off x="3502106" y="3597597"/>
            <a:ext cx="4818775" cy="62992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Tập trung toàn trường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8" name="文本框 19">
            <a:extLst>
              <a:ext uri="{FF2B5EF4-FFF2-40B4-BE49-F238E27FC236}">
                <a16:creationId xmlns:a16="http://schemas.microsoft.com/office/drawing/2014/main" id="{F22EF97F-48AA-E848-A8CC-B9DFB847642D}"/>
              </a:ext>
            </a:extLst>
          </p:cNvPr>
          <p:cNvSpPr txBox="1"/>
          <p:nvPr/>
        </p:nvSpPr>
        <p:spPr>
          <a:xfrm>
            <a:off x="4310697" y="6370469"/>
            <a:ext cx="3570605" cy="62992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Lễ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hào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cờ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46E066-F887-004D-A66E-8BE83BE082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35" y="4227517"/>
            <a:ext cx="3211124" cy="2142952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A275E63-307E-4540-B3CF-408B4164B775}"/>
              </a:ext>
            </a:extLst>
          </p:cNvPr>
          <p:cNvSpPr/>
          <p:nvPr/>
        </p:nvSpPr>
        <p:spPr>
          <a:xfrm>
            <a:off x="1583818" y="172571"/>
            <a:ext cx="9388981" cy="62992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Lễ</a:t>
            </a:r>
            <a:r>
              <a:rPr lang="en-US" sz="3200" dirty="0"/>
              <a:t> </a:t>
            </a:r>
            <a:r>
              <a:rPr lang="en-US" sz="3200" dirty="0" err="1"/>
              <a:t>khai</a:t>
            </a:r>
            <a:r>
              <a:rPr lang="en-US" sz="3200" dirty="0"/>
              <a:t> </a:t>
            </a:r>
            <a:r>
              <a:rPr lang="en-US" sz="3200" dirty="0" err="1"/>
              <a:t>giảng</a:t>
            </a:r>
            <a:r>
              <a:rPr lang="en-US" sz="3200" dirty="0"/>
              <a:t> </a:t>
            </a:r>
            <a:r>
              <a:rPr lang="en-US" sz="3200" dirty="0" err="1"/>
              <a:t>ở</a:t>
            </a:r>
            <a:r>
              <a:rPr lang="en-US" sz="3200" dirty="0"/>
              <a:t> </a:t>
            </a:r>
            <a:r>
              <a:rPr lang="en-US" sz="3200" dirty="0" err="1"/>
              <a:t>trường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hoạt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2953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1" animBg="1"/>
      <p:bldP spid="27" grpId="2" animBg="1"/>
      <p:bldP spid="28" grpId="1" animBg="1"/>
      <p:bldP spid="28" grpId="2" animBg="1"/>
      <p:bldP spid="11" grpId="1" animBg="1"/>
      <p:bldP spid="11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3009D2-C431-5848-8928-CB6DF5492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157" y="638967"/>
            <a:ext cx="3675935" cy="42044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32C8225-A8FA-1440-A731-7A729CE01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08" y="638967"/>
            <a:ext cx="3464130" cy="42044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EB9710-FB91-FC48-89C3-8DC82BB97C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05" y="638967"/>
            <a:ext cx="3989989" cy="4204496"/>
          </a:xfrm>
          <a:prstGeom prst="rect">
            <a:avLst/>
          </a:pr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89CFD85F-500A-CB47-A86F-F5907AF503BE}"/>
              </a:ext>
            </a:extLst>
          </p:cNvPr>
          <p:cNvSpPr txBox="1"/>
          <p:nvPr/>
        </p:nvSpPr>
        <p:spPr>
          <a:xfrm>
            <a:off x="3375500" y="5258438"/>
            <a:ext cx="5440998" cy="630942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Thầy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cô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đón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học sinh lớp 1</a:t>
            </a:r>
          </a:p>
        </p:txBody>
      </p:sp>
    </p:spTree>
    <p:extLst>
      <p:ext uri="{BB962C8B-B14F-4D97-AF65-F5344CB8AC3E}">
        <p14:creationId xmlns:p14="http://schemas.microsoft.com/office/powerpoint/2010/main" val="34756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9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229DA1-89DD-B947-8167-0DD68EB7E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697" y="790347"/>
            <a:ext cx="7828272" cy="4401499"/>
          </a:xfrm>
          <a:prstGeom prst="rect">
            <a:avLst/>
          </a:prstGeom>
        </p:spPr>
      </p:pic>
      <p:sp>
        <p:nvSpPr>
          <p:cNvPr id="11" name="文本框 19">
            <a:extLst>
              <a:ext uri="{FF2B5EF4-FFF2-40B4-BE49-F238E27FC236}">
                <a16:creationId xmlns:a16="http://schemas.microsoft.com/office/drawing/2014/main" id="{C7652D1F-C5AF-1440-9485-33F8D6EFA0D5}"/>
              </a:ext>
            </a:extLst>
          </p:cNvPr>
          <p:cNvSpPr txBox="1"/>
          <p:nvPr/>
        </p:nvSpPr>
        <p:spPr>
          <a:xfrm>
            <a:off x="1865681" y="5436711"/>
            <a:ext cx="8015288" cy="630942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Cô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hiệu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trưởng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ánh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trống khai giảng</a:t>
            </a:r>
          </a:p>
        </p:txBody>
      </p:sp>
    </p:spTree>
    <p:extLst>
      <p:ext uri="{BB962C8B-B14F-4D97-AF65-F5344CB8AC3E}">
        <p14:creationId xmlns:p14="http://schemas.microsoft.com/office/powerpoint/2010/main" val="294971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88FA836-54AD-7842-83FC-8775ED84D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444" y="984385"/>
            <a:ext cx="5842000" cy="3889103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文本框 19">
            <a:extLst>
              <a:ext uri="{FF2B5EF4-FFF2-40B4-BE49-F238E27FC236}">
                <a16:creationId xmlns:a16="http://schemas.microsoft.com/office/drawing/2014/main" id="{4192DF00-DD1C-B846-9FC7-920873A0A937}"/>
              </a:ext>
            </a:extLst>
          </p:cNvPr>
          <p:cNvSpPr txBox="1"/>
          <p:nvPr/>
        </p:nvSpPr>
        <p:spPr>
          <a:xfrm>
            <a:off x="3475037" y="5653405"/>
            <a:ext cx="5968815" cy="630942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Đại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diện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h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ọc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sinh phát biểu</a:t>
            </a:r>
          </a:p>
        </p:txBody>
      </p:sp>
    </p:spTree>
    <p:extLst>
      <p:ext uri="{BB962C8B-B14F-4D97-AF65-F5344CB8AC3E}">
        <p14:creationId xmlns:p14="http://schemas.microsoft.com/office/powerpoint/2010/main" val="196335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066DD9-A3F5-184C-BC46-DD945E434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25" y="234949"/>
            <a:ext cx="3172738" cy="25905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B0BA31-33E4-D34D-AB10-DE6960B91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997" y="234950"/>
            <a:ext cx="3701088" cy="25905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0821-C6D1-574E-8272-7A31884C6A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422" y="3009900"/>
            <a:ext cx="3390575" cy="2562225"/>
          </a:xfrm>
          <a:prstGeom prst="rect">
            <a:avLst/>
          </a:prstGeom>
        </p:spPr>
      </p:pic>
      <p:sp>
        <p:nvSpPr>
          <p:cNvPr id="11" name="文本框 19">
            <a:extLst>
              <a:ext uri="{FF2B5EF4-FFF2-40B4-BE49-F238E27FC236}">
                <a16:creationId xmlns:a16="http://schemas.microsoft.com/office/drawing/2014/main" id="{5DC480E1-0110-B84D-886D-9FF36E184AE1}"/>
              </a:ext>
            </a:extLst>
          </p:cNvPr>
          <p:cNvSpPr txBox="1"/>
          <p:nvPr/>
        </p:nvSpPr>
        <p:spPr>
          <a:xfrm>
            <a:off x="2247899" y="5756571"/>
            <a:ext cx="7696201" cy="630942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Thầy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cô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và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ác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bạn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học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sinh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múa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hát</a:t>
            </a:r>
            <a:endParaRPr kumimoji="0" lang="en-US" altLang="zh-CN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9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  <p:bldP spid="11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1F887B7-D14E-F644-AABB-2EF159561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76" y="1832674"/>
            <a:ext cx="4891163" cy="31926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A4D44A-A443-B942-94C6-CC2843E62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977" y="1832674"/>
            <a:ext cx="5262021" cy="3165528"/>
          </a:xfrm>
          <a:prstGeom prst="rect">
            <a:avLst/>
          </a:pr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5C5B0FF6-C798-894D-8FB6-6A922A825EB8}"/>
              </a:ext>
            </a:extLst>
          </p:cNvPr>
          <p:cNvSpPr txBox="1"/>
          <p:nvPr/>
        </p:nvSpPr>
        <p:spPr>
          <a:xfrm>
            <a:off x="1516251" y="5380156"/>
            <a:ext cx="9159498" cy="630942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Tặng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quà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cho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học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sinh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có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hoàn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cảnh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khó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khăn</a:t>
            </a:r>
            <a:endParaRPr kumimoji="0" lang="en-US" altLang="zh-CN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0980E71-8747-3142-9BA8-57764D12A29C}"/>
              </a:ext>
            </a:extLst>
          </p:cNvPr>
          <p:cNvSpPr/>
          <p:nvPr/>
        </p:nvSpPr>
        <p:spPr>
          <a:xfrm>
            <a:off x="2033269" y="76200"/>
            <a:ext cx="9388981" cy="103822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Lễ</a:t>
            </a:r>
            <a:r>
              <a:rPr lang="en-US" sz="3200" dirty="0"/>
              <a:t> </a:t>
            </a:r>
            <a:r>
              <a:rPr lang="en-US" sz="3200" dirty="0" err="1"/>
              <a:t>khai</a:t>
            </a:r>
            <a:r>
              <a:rPr lang="en-US" sz="3200" dirty="0"/>
              <a:t> </a:t>
            </a:r>
            <a:r>
              <a:rPr lang="en-US" sz="3200" dirty="0" err="1"/>
              <a:t>giảng</a:t>
            </a:r>
            <a:r>
              <a:rPr lang="en-US" sz="3200" dirty="0"/>
              <a:t> </a:t>
            </a:r>
            <a:r>
              <a:rPr lang="en-US" sz="3200" dirty="0" err="1"/>
              <a:t>ở</a:t>
            </a:r>
            <a:r>
              <a:rPr lang="en-US" sz="3200" dirty="0"/>
              <a:t> </a:t>
            </a:r>
            <a:r>
              <a:rPr lang="en-US" sz="3200" dirty="0" err="1"/>
              <a:t>trường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hoạt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khác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573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  <p:bldP spid="10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C5791C-993C-5147-A1DD-0027821347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" t="18283" r="3083" b="6805"/>
          <a:stretch/>
        </p:blipFill>
        <p:spPr>
          <a:xfrm>
            <a:off x="759417" y="1433592"/>
            <a:ext cx="4535502" cy="31771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7E8C42-9991-A548-9889-D7AEFEFBE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33592"/>
            <a:ext cx="5426978" cy="3177153"/>
          </a:xfrm>
          <a:prstGeom prst="rect">
            <a:avLst/>
          </a:pr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19635221-2870-EA4B-87FA-51931B3DC6BB}"/>
              </a:ext>
            </a:extLst>
          </p:cNvPr>
          <p:cNvSpPr txBox="1"/>
          <p:nvPr/>
        </p:nvSpPr>
        <p:spPr>
          <a:xfrm>
            <a:off x="1549831" y="5424408"/>
            <a:ext cx="9298983" cy="630942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Thầy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cô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và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ác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bạn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học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sinh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chụp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ảnh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lưu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niệm</a:t>
            </a:r>
            <a:endParaRPr kumimoji="0" lang="en-US" altLang="zh-CN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02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B9D847-07B9-A841-BC2C-4864E1AE7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22" y="144403"/>
            <a:ext cx="3416510" cy="2427511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4F04D9-F93A-F346-B3D5-42D8897BE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469" y="286683"/>
            <a:ext cx="3211124" cy="2142952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30CA48-97CC-A64E-8490-E1C08A4EC0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643" y="4295775"/>
            <a:ext cx="3390575" cy="2562225"/>
          </a:xfrm>
          <a:prstGeom prst="ellipse">
            <a:avLst/>
          </a:prstGeom>
          <a:ln w="6350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E8FF70-0713-D94C-98ED-3C3C9425F5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25" y="4015467"/>
            <a:ext cx="3211124" cy="258675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448BC1E-1E8E-7645-8568-AD3878C35CE7}"/>
              </a:ext>
            </a:extLst>
          </p:cNvPr>
          <p:cNvSpPr/>
          <p:nvPr/>
        </p:nvSpPr>
        <p:spPr>
          <a:xfrm>
            <a:off x="1525348" y="2909887"/>
            <a:ext cx="10321870" cy="103822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tham</a:t>
            </a:r>
            <a:r>
              <a:rPr lang="en-US" sz="3200" dirty="0"/>
              <a:t> </a:t>
            </a:r>
            <a:r>
              <a:rPr lang="en-US" sz="3200" dirty="0" err="1"/>
              <a:t>gia</a:t>
            </a:r>
            <a:r>
              <a:rPr lang="en-US" sz="3200" dirty="0"/>
              <a:t> </a:t>
            </a:r>
            <a:r>
              <a:rPr lang="en-US" sz="3200" dirty="0" err="1"/>
              <a:t>vào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hoạt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buổi</a:t>
            </a:r>
            <a:r>
              <a:rPr lang="en-US" sz="3200" dirty="0"/>
              <a:t> </a:t>
            </a:r>
            <a:r>
              <a:rPr lang="en-US" sz="3200" dirty="0" err="1"/>
              <a:t>lễ</a:t>
            </a:r>
            <a:r>
              <a:rPr lang="en-US" sz="3200" dirty="0"/>
              <a:t> </a:t>
            </a:r>
            <a:r>
              <a:rPr lang="en-US" sz="3200" dirty="0" err="1"/>
              <a:t>đó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7557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9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/>
          <p:cNvGrpSpPr/>
          <p:nvPr/>
        </p:nvGrpSpPr>
        <p:grpSpPr>
          <a:xfrm>
            <a:off x="288925" y="0"/>
            <a:ext cx="11903710" cy="6322695"/>
            <a:chOff x="341926" y="208486"/>
            <a:chExt cx="11441759" cy="5883467"/>
          </a:xfrm>
        </p:grpSpPr>
        <p:pic>
          <p:nvPicPr>
            <p:cNvPr id="14" name="1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/>
          <p:cNvPicPr>
            <a:picLocks noChangeAspect="1"/>
          </p:cNvPicPr>
          <p:nvPr/>
        </p:nvPicPr>
        <p:blipFill rotWithShape="1">
          <a:blip r:embed="rId7" cstate="screen"/>
          <a:srcRect/>
          <a:stretch>
            <a:fillRect/>
          </a:stretch>
        </p:blipFill>
        <p:spPr>
          <a:xfrm>
            <a:off x="7880020" y="1131546"/>
            <a:ext cx="2208207" cy="792549"/>
          </a:xfrm>
          <a:prstGeom prst="rect">
            <a:avLst/>
          </a:prstGeom>
        </p:spPr>
      </p:pic>
      <p:pic>
        <p:nvPicPr>
          <p:cNvPr id="19" name="1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/>
          <p:cNvPicPr>
            <a:picLocks noChangeAspect="1"/>
          </p:cNvPicPr>
          <p:nvPr/>
        </p:nvPicPr>
        <p:blipFill rotWithShape="1">
          <a:blip r:embed="rId18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/>
          <p:cNvPicPr>
            <a:picLocks noChangeAspect="1"/>
          </p:cNvPicPr>
          <p:nvPr/>
        </p:nvPicPr>
        <p:blipFill rotWithShape="1">
          <a:blip r:embed="rId19" cstate="email"/>
          <a:srcRect/>
          <a:stretch>
            <a:fillRect/>
          </a:stretch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/>
          <p:cNvPicPr>
            <a:picLocks noChangeAspect="1"/>
          </p:cNvPicPr>
          <p:nvPr/>
        </p:nvPicPr>
        <p:blipFill>
          <a:blip r:embed="rId20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 rotWithShape="1">
          <a:blip r:embed="rId19" cstate="email"/>
          <a:srcRect/>
          <a:stretch>
            <a:fillRect/>
          </a:stretch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/>
          <p:cNvSpPr txBox="1"/>
          <p:nvPr/>
        </p:nvSpPr>
        <p:spPr>
          <a:xfrm flipH="1">
            <a:off x="2343150" y="2061845"/>
            <a:ext cx="7505065" cy="2159635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/>
            <a:r>
              <a:rPr lang="en-US" altLang="zh-CN" sz="4000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Microsoft YaHei" panose="020B0503020204020204" charset="-122"/>
              </a:rPr>
              <a:t>Kết luận:</a:t>
            </a:r>
          </a:p>
          <a:p>
            <a:pPr algn="ctr"/>
            <a:r>
              <a:rPr lang="en-US" altLang="zh-CN" sz="3200" dirty="0">
                <a:solidFill>
                  <a:srgbClr val="79C245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Microsoft YaHei" panose="020B0503020204020204" charset="-122"/>
              </a:rPr>
              <a:t>Có nhiều hoạt động trong buổi lễ khai giảng. Tùy điều kiện của từng trường mà tổ chức các hoạt động phù hợp</a:t>
            </a:r>
          </a:p>
        </p:txBody>
      </p:sp>
      <p:pic>
        <p:nvPicPr>
          <p:cNvPr id="13" name="1"/>
          <p:cNvPicPr>
            <a:picLocks noChangeAspect="1"/>
          </p:cNvPicPr>
          <p:nvPr/>
        </p:nvPicPr>
        <p:blipFill>
          <a:blip r:embed="rId20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BDDA46-ED60-B94A-AEDE-FFA15423E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1" y="349223"/>
            <a:ext cx="3342198" cy="2576809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C8BC95-A275-C948-82B0-4F9EDFD6C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3" y="349223"/>
            <a:ext cx="3603929" cy="2576809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959ECA-082A-0B4A-933D-E54C5A98A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083" y="4188204"/>
            <a:ext cx="3489428" cy="2576808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DD4C405F-32B7-D44C-BEA9-E42E072D5E92}"/>
              </a:ext>
            </a:extLst>
          </p:cNvPr>
          <p:cNvSpPr/>
          <p:nvPr/>
        </p:nvSpPr>
        <p:spPr>
          <a:xfrm>
            <a:off x="3772124" y="139158"/>
            <a:ext cx="4386020" cy="3828408"/>
          </a:xfrm>
          <a:prstGeom prst="cloud">
            <a:avLst/>
          </a:prstGeom>
          <a:noFill/>
          <a:ln>
            <a:solidFill>
              <a:srgbClr val="8D3E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0D6BA5-E219-9046-B62D-6C6B597AE36E}"/>
              </a:ext>
            </a:extLst>
          </p:cNvPr>
          <p:cNvSpPr txBox="1"/>
          <p:nvPr/>
        </p:nvSpPr>
        <p:spPr>
          <a:xfrm>
            <a:off x="4805848" y="776089"/>
            <a:ext cx="28998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8D3E9D"/>
                </a:solidFill>
                <a:latin typeface="Times" pitchFamily="2" charset="0"/>
              </a:rPr>
              <a:t>Các em học sinh lớp 1 có cảm xúc thế nào trong ngày khai giảng?</a:t>
            </a:r>
          </a:p>
        </p:txBody>
      </p:sp>
    </p:spTree>
    <p:extLst>
      <p:ext uri="{BB962C8B-B14F-4D97-AF65-F5344CB8AC3E}">
        <p14:creationId xmlns:p14="http://schemas.microsoft.com/office/powerpoint/2010/main" val="135473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55" b="25080"/>
          <a:stretch>
            <a:fillRect/>
          </a:stretch>
        </p:blipFill>
        <p:spPr bwMode="auto">
          <a:xfrm>
            <a:off x="0" y="2"/>
            <a:ext cx="12649200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941207" y="152402"/>
            <a:ext cx="9155240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 gì tháng 9 mồng 5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 sinh náo nức, tung tăng đến trường?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5335" y="1495750"/>
            <a:ext cx="2821940" cy="9493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Ngày Tết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39847" y="1485900"/>
            <a:ext cx="3365157" cy="9591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Ngày khai giảng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04811" y="1495750"/>
            <a:ext cx="3569181" cy="9493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Ngày bế giảng</a:t>
            </a: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1"/>
            <a:ext cx="12191999" cy="228599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>
            <a:fillRect/>
          </a:stretch>
        </p:blipFill>
        <p:spPr bwMode="auto">
          <a:xfrm>
            <a:off x="2362199" y="2362200"/>
            <a:ext cx="1830153" cy="24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C92E74-5F46-0C41-B9A0-F580B57CC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749" y="440637"/>
            <a:ext cx="3200399" cy="30453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3BE95D-9C18-AA43-9735-9E21D7E23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193" y="352326"/>
            <a:ext cx="3095625" cy="30705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564AB0-26D9-B543-8647-20661300D7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665" y="466131"/>
            <a:ext cx="3799767" cy="3045323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9BCB9EB6-491A-2B43-B9A0-E8A24A00339B}"/>
              </a:ext>
            </a:extLst>
          </p:cNvPr>
          <p:cNvSpPr/>
          <p:nvPr/>
        </p:nvSpPr>
        <p:spPr>
          <a:xfrm>
            <a:off x="1132315" y="4956510"/>
            <a:ext cx="9533737" cy="1593455"/>
          </a:xfrm>
          <a:prstGeom prst="cloud">
            <a:avLst/>
          </a:prstGeom>
          <a:noFill/>
          <a:ln>
            <a:solidFill>
              <a:srgbClr val="8D3E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文本框 19">
            <a:extLst>
              <a:ext uri="{FF2B5EF4-FFF2-40B4-BE49-F238E27FC236}">
                <a16:creationId xmlns:a16="http://schemas.microsoft.com/office/drawing/2014/main" id="{9CEA403C-3559-0C4D-870E-11E4F916B44E}"/>
              </a:ext>
            </a:extLst>
          </p:cNvPr>
          <p:cNvSpPr txBox="1"/>
          <p:nvPr/>
        </p:nvSpPr>
        <p:spPr>
          <a:xfrm>
            <a:off x="154984" y="3699870"/>
            <a:ext cx="11825206" cy="1169551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Lúc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đầu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ác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em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học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sinh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lớp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ngơ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ngác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,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nhưng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sau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thì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háo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hức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trong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ngày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khai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giảng</a:t>
            </a:r>
            <a:endParaRPr kumimoji="0" lang="en-US" altLang="zh-CN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6F6FF5-9704-474A-B0EB-5F050A604BC4}"/>
              </a:ext>
            </a:extLst>
          </p:cNvPr>
          <p:cNvSpPr txBox="1"/>
          <p:nvPr/>
        </p:nvSpPr>
        <p:spPr>
          <a:xfrm>
            <a:off x="1846578" y="5384332"/>
            <a:ext cx="8648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Cảm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xúc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của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em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như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thế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nào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khi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dự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lễ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khai</a:t>
            </a:r>
            <a:r>
              <a:rPr lang="en-US" sz="3200" dirty="0">
                <a:solidFill>
                  <a:srgbClr val="8D3E9D"/>
                </a:solidFill>
                <a:latin typeface="Times" pitchFamily="2" charset="0"/>
              </a:rPr>
              <a:t> </a:t>
            </a:r>
            <a:r>
              <a:rPr lang="en-US" sz="3200" dirty="0" err="1">
                <a:solidFill>
                  <a:srgbClr val="8D3E9D"/>
                </a:solidFill>
                <a:latin typeface="Times" pitchFamily="2" charset="0"/>
              </a:rPr>
              <a:t>giảng</a:t>
            </a:r>
            <a:r>
              <a:rPr lang="en-VN" sz="3200" dirty="0">
                <a:solidFill>
                  <a:srgbClr val="8D3E9D"/>
                </a:solidFill>
                <a:latin typeface="Times" pitchFamily="2" charset="0"/>
              </a:rPr>
              <a:t>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5AC55C4-FCEA-5945-B904-25BA3A9FB9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00" y="308035"/>
            <a:ext cx="2855155" cy="30453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ED78BE-DE96-AC42-ADA6-05001D7196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351" y="440637"/>
            <a:ext cx="3368781" cy="294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8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bldLvl="0" animBg="1"/>
      <p:bldP spid="9" grpId="1" animBg="1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C0F171-643A-3343-912D-C9519C9004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0" r="6779"/>
          <a:stretch/>
        </p:blipFill>
        <p:spPr>
          <a:xfrm>
            <a:off x="2712203" y="321589"/>
            <a:ext cx="7098224" cy="45720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EFADA2B9-B886-3942-BF2E-660864CD633A}"/>
              </a:ext>
            </a:extLst>
          </p:cNvPr>
          <p:cNvSpPr/>
          <p:nvPr/>
        </p:nvSpPr>
        <p:spPr>
          <a:xfrm>
            <a:off x="1333182" y="5022021"/>
            <a:ext cx="9525635" cy="17543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strike="noStrike" kern="1200" cap="none" spc="0" normalizeH="0" baseline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Lễ khai giảng là dịp để đón chào năm </a:t>
            </a:r>
            <a:r>
              <a:rPr kumimoji="0" lang="en-US" sz="3600" b="0" i="0" strike="noStrike" kern="1200" cap="none" spc="0" normalizeH="0" baseline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600" b="0" i="0" strike="noStrike" kern="1200" cap="none" spc="0" normalizeH="0" baseline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baseline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mới</a:t>
            </a:r>
            <a:r>
              <a:rPr kumimoji="0" lang="en-US" sz="3600" b="0" i="0" strike="noStrike" kern="1200" cap="none" spc="0" normalizeH="0" baseline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mốc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đánh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dấu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năm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mới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bắt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kiên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quan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trọng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năm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strike="noStrike" kern="1200" cap="none" spc="0" normalizeH="0" noProof="0" dirty="0" err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600" b="0" i="0" strike="noStrike" kern="1200" cap="none" spc="0" normalizeH="0" noProof="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3600" b="0" i="0" strike="noStrike" kern="1200" cap="none" spc="0" normalizeH="0" baseline="0" noProof="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55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76395" y="1346835"/>
            <a:ext cx="360870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13680D-B27B-AE4E-A7F6-04320D1D9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073180" cy="607533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7383F34-30E1-9448-8C75-6310B4883784}"/>
              </a:ext>
            </a:extLst>
          </p:cNvPr>
          <p:cNvSpPr/>
          <p:nvPr/>
        </p:nvSpPr>
        <p:spPr>
          <a:xfrm>
            <a:off x="1" y="0"/>
            <a:ext cx="8090114" cy="104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文本框 19">
            <a:extLst>
              <a:ext uri="{FF2B5EF4-FFF2-40B4-BE49-F238E27FC236}">
                <a16:creationId xmlns:a16="http://schemas.microsoft.com/office/drawing/2014/main" id="{59663584-1C99-DD43-9BB7-8E9B0D22991D}"/>
              </a:ext>
            </a:extLst>
          </p:cNvPr>
          <p:cNvSpPr txBox="1"/>
          <p:nvPr/>
        </p:nvSpPr>
        <p:spPr>
          <a:xfrm>
            <a:off x="0" y="18159"/>
            <a:ext cx="8090115" cy="116840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Ngoài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lễ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khai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giảng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,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các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bạn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Minh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và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đã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tham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gia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những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hoạt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động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nào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?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57A1DFC4-BDE2-834C-B46F-171E9F7DCD9D}"/>
              </a:ext>
            </a:extLst>
          </p:cNvPr>
          <p:cNvSpPr/>
          <p:nvPr/>
        </p:nvSpPr>
        <p:spPr>
          <a:xfrm>
            <a:off x="4677114" y="1379349"/>
            <a:ext cx="2140585" cy="3373094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Tặng</a:t>
            </a:r>
            <a:r>
              <a:rPr lang="en-US" sz="2800" dirty="0"/>
              <a:t> </a:t>
            </a:r>
            <a:r>
              <a:rPr lang="en-US" sz="2800" dirty="0" err="1"/>
              <a:t>quà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khó</a:t>
            </a:r>
            <a:r>
              <a:rPr lang="en-US" sz="2800" dirty="0"/>
              <a:t> </a:t>
            </a:r>
            <a:r>
              <a:rPr lang="en-US" sz="2800" dirty="0" err="1"/>
              <a:t>khăn</a:t>
            </a:r>
            <a:endParaRPr lang="en-US" sz="2800" dirty="0"/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83B1035C-B3A1-824E-89B3-B5C930922EDD}"/>
              </a:ext>
            </a:extLst>
          </p:cNvPr>
          <p:cNvSpPr/>
          <p:nvPr/>
        </p:nvSpPr>
        <p:spPr>
          <a:xfrm>
            <a:off x="-186215" y="3129383"/>
            <a:ext cx="2140585" cy="162306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Giúp</a:t>
            </a:r>
            <a:r>
              <a:rPr lang="en-US" sz="2800" dirty="0"/>
              <a:t> </a:t>
            </a:r>
            <a:r>
              <a:rPr lang="en-US" sz="2800" dirty="0" err="1"/>
              <a:t>đỡ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nhỏ</a:t>
            </a:r>
            <a:endParaRPr lang="en-US" sz="2800" dirty="0"/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200E3ABA-4273-0B46-A16D-C4EA9B326F88}"/>
              </a:ext>
            </a:extLst>
          </p:cNvPr>
          <p:cNvSpPr/>
          <p:nvPr/>
        </p:nvSpPr>
        <p:spPr>
          <a:xfrm>
            <a:off x="10258967" y="2617470"/>
            <a:ext cx="2140585" cy="1850462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Dọn</a:t>
            </a:r>
            <a:r>
              <a:rPr lang="en-US" sz="2800" dirty="0"/>
              <a:t> </a:t>
            </a:r>
            <a:r>
              <a:rPr lang="en-US" sz="2800" dirty="0" err="1"/>
              <a:t>dẹp</a:t>
            </a:r>
            <a:r>
              <a:rPr lang="en-US" sz="2800" dirty="0"/>
              <a:t> </a:t>
            </a:r>
            <a:r>
              <a:rPr lang="en-US" sz="2800" dirty="0" err="1"/>
              <a:t>vệ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sân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endParaRPr lang="en-US" sz="2800" dirty="0"/>
          </a:p>
        </p:txBody>
      </p:sp>
      <p:sp>
        <p:nvSpPr>
          <p:cNvPr id="12" name="文本框 19">
            <a:extLst>
              <a:ext uri="{FF2B5EF4-FFF2-40B4-BE49-F238E27FC236}">
                <a16:creationId xmlns:a16="http://schemas.microsoft.com/office/drawing/2014/main" id="{219C6833-967E-5943-B8B3-4494D027B56C}"/>
              </a:ext>
            </a:extLst>
          </p:cNvPr>
          <p:cNvSpPr txBox="1"/>
          <p:nvPr/>
        </p:nvSpPr>
        <p:spPr>
          <a:xfrm>
            <a:off x="884077" y="6139675"/>
            <a:ext cx="10446385" cy="629920"/>
          </a:xfrm>
          <a:prstGeom prst="rect">
            <a:avLst/>
          </a:prstGeom>
          <a:solidFill>
            <a:srgbClr val="F583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Em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có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nhận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xét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gì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về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sự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tham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gia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của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các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bạn</a:t>
            </a: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? 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3" name="文本框 19">
            <a:extLst>
              <a:ext uri="{FF2B5EF4-FFF2-40B4-BE49-F238E27FC236}">
                <a16:creationId xmlns:a16="http://schemas.microsoft.com/office/drawing/2014/main" id="{5B1F999F-BAFC-6F4A-9210-BB677240FE8D}"/>
              </a:ext>
            </a:extLst>
          </p:cNvPr>
          <p:cNvSpPr txBox="1"/>
          <p:nvPr/>
        </p:nvSpPr>
        <p:spPr>
          <a:xfrm>
            <a:off x="258975" y="6139675"/>
            <a:ext cx="11933025" cy="630942"/>
          </a:xfrm>
          <a:prstGeom prst="rect">
            <a:avLst/>
          </a:prstGeom>
          <a:solidFill>
            <a:srgbClr val="F583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Các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bạn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rất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sẵn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sàng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,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tự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giác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,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hào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hung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tham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gia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các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hoạt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3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động</a:t>
            </a:r>
            <a:r>
              <a:rPr kumimoji="0" lang="en-US" altLang="zh-CN" sz="3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.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696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2" grpId="2" animBg="1"/>
      <p:bldP spid="13" grpId="1" animBg="1"/>
      <p:bldP spid="13" grpId="2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318307-36D5-FE4C-B436-08E443F3D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6650" cy="6943153"/>
          </a:xfrm>
          <a:prstGeom prst="rect">
            <a:avLst/>
          </a:pr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52D0949A-E98C-3D47-956B-8B3A6C4B7FE3}"/>
              </a:ext>
            </a:extLst>
          </p:cNvPr>
          <p:cNvSpPr txBox="1"/>
          <p:nvPr/>
        </p:nvSpPr>
        <p:spPr>
          <a:xfrm>
            <a:off x="2818325" y="2320806"/>
            <a:ext cx="8601797" cy="1108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Hoạt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động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thực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hành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31229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F27FED-B2FD-EE44-BB7F-2A6775B0F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0" r="6779"/>
          <a:stretch/>
        </p:blipFill>
        <p:spPr>
          <a:xfrm>
            <a:off x="2712203" y="476572"/>
            <a:ext cx="7098224" cy="45720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7F697808-3CF5-8D45-8759-73A9BD24DA9A}"/>
              </a:ext>
            </a:extLst>
          </p:cNvPr>
          <p:cNvSpPr/>
          <p:nvPr/>
        </p:nvSpPr>
        <p:spPr>
          <a:xfrm>
            <a:off x="325464" y="5048572"/>
            <a:ext cx="11670223" cy="1809428"/>
          </a:xfrm>
          <a:prstGeom prst="cloud">
            <a:avLst/>
          </a:prstGeom>
          <a:noFill/>
          <a:ln>
            <a:solidFill>
              <a:srgbClr val="8D3E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04FA1F-1B59-7346-9774-72CD9640D3F9}"/>
              </a:ext>
            </a:extLst>
          </p:cNvPr>
          <p:cNvSpPr txBox="1"/>
          <p:nvPr/>
        </p:nvSpPr>
        <p:spPr>
          <a:xfrm>
            <a:off x="1255363" y="5660898"/>
            <a:ext cx="1061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" pitchFamily="2" charset="0"/>
              </a:rPr>
              <a:t>Kể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những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hoạt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động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em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đã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tham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gia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trong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ngày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khai</a:t>
            </a:r>
            <a:r>
              <a:rPr lang="en-US" sz="3200" dirty="0">
                <a:latin typeface="Times" pitchFamily="2" charset="0"/>
              </a:rPr>
              <a:t> </a:t>
            </a:r>
            <a:r>
              <a:rPr lang="en-US" sz="3200" dirty="0" err="1">
                <a:latin typeface="Times" pitchFamily="2" charset="0"/>
              </a:rPr>
              <a:t>giảng</a:t>
            </a:r>
            <a:r>
              <a:rPr lang="en-US" sz="3200" dirty="0">
                <a:latin typeface="Times" pitchFamily="2" charset="0"/>
              </a:rPr>
              <a:t>.</a:t>
            </a:r>
            <a:endParaRPr lang="en-VN" sz="3200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73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3F9BDD-FA65-B840-BB92-8A90FC697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82" y="2809168"/>
            <a:ext cx="2201019" cy="1809428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188E93-604C-4141-8A17-937AC5F34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84" y="275079"/>
            <a:ext cx="2411282" cy="2011125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451A54-2095-A441-AF3E-B2DFB4F2E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817" y="57425"/>
            <a:ext cx="2369951" cy="2011125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2471215C-27C4-4148-A99C-993C9ABB6524}"/>
              </a:ext>
            </a:extLst>
          </p:cNvPr>
          <p:cNvSpPr/>
          <p:nvPr/>
        </p:nvSpPr>
        <p:spPr>
          <a:xfrm>
            <a:off x="3498742" y="375927"/>
            <a:ext cx="5831236" cy="2267389"/>
          </a:xfrm>
          <a:prstGeom prst="cloud">
            <a:avLst/>
          </a:prstGeom>
          <a:solidFill>
            <a:srgbClr val="FFC0FF"/>
          </a:solidFill>
          <a:ln>
            <a:solidFill>
              <a:srgbClr val="8D3E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F19478-92DD-8541-9C0C-2A71BB980F4E}"/>
              </a:ext>
            </a:extLst>
          </p:cNvPr>
          <p:cNvSpPr txBox="1"/>
          <p:nvPr/>
        </p:nvSpPr>
        <p:spPr>
          <a:xfrm>
            <a:off x="4645486" y="655246"/>
            <a:ext cx="3890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" pitchFamily="2" charset="0"/>
              </a:rPr>
              <a:t>Em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thích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hoạt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động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nào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nhất</a:t>
            </a:r>
            <a:r>
              <a:rPr lang="en-US" sz="3600" dirty="0">
                <a:latin typeface="Times" pitchFamily="2" charset="0"/>
              </a:rPr>
              <a:t>? </a:t>
            </a:r>
            <a:endParaRPr lang="en-VN" sz="3600" dirty="0">
              <a:latin typeface="Times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4B02561-D087-2D44-9CB6-9EB8097B9E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236" y="3560106"/>
            <a:ext cx="2937267" cy="2234906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36D0F0-CD0E-AA47-887C-923E0BA8C3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8" r="18443"/>
          <a:stretch/>
        </p:blipFill>
        <p:spPr>
          <a:xfrm>
            <a:off x="312630" y="3560106"/>
            <a:ext cx="2795118" cy="2134039"/>
          </a:xfrm>
          <a:prstGeom prst="ellipse">
            <a:avLst/>
          </a:prstGeom>
          <a:ln w="63500" cap="rnd">
            <a:solidFill>
              <a:srgbClr val="F583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CF23DB7-CF42-224B-849C-35F84042470F}"/>
              </a:ext>
            </a:extLst>
          </p:cNvPr>
          <p:cNvSpPr txBox="1"/>
          <p:nvPr/>
        </p:nvSpPr>
        <p:spPr>
          <a:xfrm>
            <a:off x="4615048" y="4784447"/>
            <a:ext cx="296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Tham gia văn nghệ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16A3A8-9AEC-2D4C-8611-D329C5F7D2FD}"/>
              </a:ext>
            </a:extLst>
          </p:cNvPr>
          <p:cNvSpPr txBox="1"/>
          <p:nvPr/>
        </p:nvSpPr>
        <p:spPr>
          <a:xfrm>
            <a:off x="9055417" y="2347503"/>
            <a:ext cx="313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Chào đón các em lớp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EA2053-BEF5-F346-9C82-9B97840E10B3}"/>
              </a:ext>
            </a:extLst>
          </p:cNvPr>
          <p:cNvSpPr txBox="1"/>
          <p:nvPr/>
        </p:nvSpPr>
        <p:spPr>
          <a:xfrm>
            <a:off x="356749" y="5795012"/>
            <a:ext cx="2937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Giúp đỡ các em lớp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F5F5A7-89F7-224C-8A32-3D613F2225AE}"/>
              </a:ext>
            </a:extLst>
          </p:cNvPr>
          <p:cNvSpPr txBox="1"/>
          <p:nvPr/>
        </p:nvSpPr>
        <p:spPr>
          <a:xfrm>
            <a:off x="882735" y="2502484"/>
            <a:ext cx="2411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Lễ chào cờ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4DEF1F-484A-9647-9484-F654AD8C9275}"/>
              </a:ext>
            </a:extLst>
          </p:cNvPr>
          <p:cNvSpPr txBox="1"/>
          <p:nvPr/>
        </p:nvSpPr>
        <p:spPr>
          <a:xfrm>
            <a:off x="8938826" y="5924057"/>
            <a:ext cx="3193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Dọn vệ sinh sân trường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D18A32-CA9F-944E-BB09-19B1C4C66D22}"/>
              </a:ext>
            </a:extLst>
          </p:cNvPr>
          <p:cNvSpPr txBox="1"/>
          <p:nvPr/>
        </p:nvSpPr>
        <p:spPr>
          <a:xfrm>
            <a:off x="4188150" y="909456"/>
            <a:ext cx="4452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" pitchFamily="2" charset="0"/>
              </a:rPr>
              <a:t>Tại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sao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em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thích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những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hoạt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động</a:t>
            </a:r>
            <a:r>
              <a:rPr lang="en-US" sz="3600" dirty="0">
                <a:latin typeface="Times" pitchFamily="2" charset="0"/>
              </a:rPr>
              <a:t> </a:t>
            </a:r>
            <a:r>
              <a:rPr lang="en-US" sz="3600" dirty="0" err="1">
                <a:latin typeface="Times" pitchFamily="2" charset="0"/>
              </a:rPr>
              <a:t>đó</a:t>
            </a:r>
            <a:r>
              <a:rPr lang="en-US" sz="3600" dirty="0">
                <a:latin typeface="Times" pitchFamily="2" charset="0"/>
              </a:rPr>
              <a:t>? </a:t>
            </a:r>
            <a:endParaRPr lang="en-VN" sz="3600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1" grpId="1"/>
      <p:bldP spid="18" grpId="0"/>
      <p:bldP spid="19" grpId="0"/>
      <p:bldP spid="20" grpId="0"/>
      <p:bldP spid="21" grpId="0"/>
      <p:bldP spid="22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/>
        </p:nvSpPr>
        <p:spPr>
          <a:xfrm>
            <a:off x="159489" y="-375953"/>
            <a:ext cx="12308957" cy="10839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Chia sẻ với bạn cảm nhận của em về ngày khai giảng</a:t>
            </a:r>
          </a:p>
        </p:txBody>
      </p:sp>
      <p:pic>
        <p:nvPicPr>
          <p:cNvPr id="8" name="Video bài 6">
            <a:hlinkClick r:id="" action="ppaction://media"/>
            <a:extLst>
              <a:ext uri="{FF2B5EF4-FFF2-40B4-BE49-F238E27FC236}">
                <a16:creationId xmlns:a16="http://schemas.microsoft.com/office/drawing/2014/main" id="{4D61CD9F-B42B-4501-9513-B2D5B4C12134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3888" y="1403668"/>
            <a:ext cx="10122196" cy="518851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  <p:bldP spid="5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318307-36D5-FE4C-B436-08E443F3D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6650" cy="6943153"/>
          </a:xfrm>
          <a:prstGeom prst="rect">
            <a:avLst/>
          </a:pr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52D0949A-E98C-3D47-956B-8B3A6C4B7FE3}"/>
              </a:ext>
            </a:extLst>
          </p:cNvPr>
          <p:cNvSpPr txBox="1"/>
          <p:nvPr/>
        </p:nvSpPr>
        <p:spPr>
          <a:xfrm>
            <a:off x="2818325" y="2320806"/>
            <a:ext cx="8601797" cy="1108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Hoạt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động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vận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dụng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72009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9"/>
          <p:cNvSpPr txBox="1"/>
          <p:nvPr/>
        </p:nvSpPr>
        <p:spPr>
          <a:xfrm>
            <a:off x="492760" y="236855"/>
            <a:ext cx="10446385" cy="62992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Nói mong muốn của em về ngày khai giảng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60" y="1394740"/>
            <a:ext cx="5047615" cy="4902835"/>
          </a:xfrm>
          <a:prstGeom prst="rect">
            <a:avLst/>
          </a:prstGeom>
        </p:spPr>
      </p:pic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60C7A6CE-95DA-0F49-A705-C7F785FB1AA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/>
          <a:srcRect l="46585"/>
          <a:stretch/>
        </p:blipFill>
        <p:spPr>
          <a:xfrm>
            <a:off x="6291580" y="1227137"/>
            <a:ext cx="5270156" cy="51891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>
        <p:wipe/>
      </p:transition>
    </mc:Choice>
    <mc:Fallback xmlns="">
      <p:transition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>
            <a:fillRect/>
          </a:stretch>
        </p:blipFill>
        <p:spPr bwMode="auto">
          <a:xfrm>
            <a:off x="0" y="-23333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395" l="6550" r="92652">
                        <a14:foregroundMark x1="30192" y1="95130" x2="43291" y2="87542"/>
                        <a14:foregroundMark x1="37220" y1="86070" x2="26198" y2="93318"/>
                        <a14:foregroundMark x1="61182" y1="86636" x2="73003" y2="94224"/>
                        <a14:foregroundMark x1="57987" y1="89921" x2="61661" y2="92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0" y="3352800"/>
            <a:ext cx="2003681" cy="229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040890" y="0"/>
            <a:ext cx="9260840" cy="1485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Suốt đời đi với học sinh</a:t>
            </a:r>
          </a:p>
          <a:p>
            <a:pPr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Sách, vở, thước, bút trong mình tôi mang</a:t>
            </a:r>
          </a:p>
          <a:p>
            <a:pPr algn="ctr"/>
            <a:r>
              <a:rPr lang="en-US" sz="3000" b="1" i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 cái gì?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3443" y="1908347"/>
            <a:ext cx="2894894" cy="102200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viên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phấn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942039" y="1846888"/>
            <a:ext cx="2994587" cy="10834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cặp sách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0125" y="1846888"/>
            <a:ext cx="3369415" cy="10834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cái bút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0287000" y="3733800"/>
            <a:ext cx="5486400" cy="3023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68333 0.0032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25 1.48148E-6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5 L -1.69167 0.01297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10145"/>
          <a:stretch>
            <a:fillRect/>
          </a:stretch>
        </p:blipFill>
        <p:spPr bwMode="auto">
          <a:xfrm>
            <a:off x="-1" y="-100441"/>
            <a:ext cx="1219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057400" y="38101"/>
            <a:ext cx="9140103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 mùa nào, các em cắp sách đến trường?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1490" y="1606177"/>
            <a:ext cx="2950055" cy="86423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mùa hè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53853" y="1611891"/>
            <a:ext cx="3299937" cy="85280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mùa thu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176097" y="1611639"/>
            <a:ext cx="3286760" cy="87693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mùa đông</a:t>
            </a: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4724400"/>
            <a:ext cx="12268199" cy="2133600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19" b="92037" l="9787" r="93191">
                        <a14:foregroundMark x1="43688" y1="28519" x2="51915" y2="34444"/>
                        <a14:foregroundMark x1="57730" y1="28519" x2="57730" y2="35463"/>
                        <a14:foregroundMark x1="31773" y1="15556" x2="29220" y2="19352"/>
                        <a14:foregroundMark x1="49078" y1="69907" x2="49078" y2="71852"/>
                        <a14:foregroundMark x1="46950" y1="75833" x2="44539" y2="85000"/>
                        <a14:foregroundMark x1="43262" y1="84167" x2="36738" y2="89907"/>
                        <a14:foregroundMark x1="69645" y1="76944" x2="74610" y2="88796"/>
                        <a14:foregroundMark x1="74184" y1="84167" x2="77872" y2="86667"/>
                        <a14:foregroundMark x1="36738" y1="85278" x2="36738" y2="86389"/>
                        <a14:foregroundMark x1="43948" y1="74574" x2="40968" y2="80049"/>
                        <a14:foregroundMark x1="51769" y1="22141" x2="45810" y2="36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7" b="7407"/>
          <a:stretch>
            <a:fillRect/>
          </a:stretch>
        </p:blipFill>
        <p:spPr bwMode="auto">
          <a:xfrm flipH="1">
            <a:off x="2590800" y="2667000"/>
            <a:ext cx="1687656" cy="158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0.25 1.85185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5200"/>
            <a:ext cx="12192000" cy="3327400"/>
          </a:xfrm>
          <a:prstGeom prst="rect">
            <a:avLst/>
          </a:prstGeom>
        </p:spPr>
      </p:pic>
      <p:pic>
        <p:nvPicPr>
          <p:cNvPr id="10" name="Bus Horn sound effec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1" name="Bus Sound Effect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40" end="156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>
            <a:fillRect/>
          </a:stretch>
        </p:blipFill>
        <p:spPr bwMode="auto">
          <a:xfrm>
            <a:off x="0" y="0"/>
            <a:ext cx="124968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2204544" y="2362200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图片 39941" descr="1-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83" y="376555"/>
            <a:ext cx="12202583" cy="670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1" name="图片 39940" descr="1-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0233" y="4210051"/>
            <a:ext cx="4948767" cy="28723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3" name="图片 39942" descr="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2400" y="-228600"/>
            <a:ext cx="5217584" cy="67754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2" name="Text Box 6"/>
          <p:cNvSpPr txBox="1"/>
          <p:nvPr/>
        </p:nvSpPr>
        <p:spPr>
          <a:xfrm>
            <a:off x="843280" y="1929765"/>
            <a:ext cx="576008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Bài 6: Chào đón ngày khai trường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14134" y="83955"/>
            <a:ext cx="440266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2: Trường học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C2ED10-A61F-AF4A-BBED-A53D69302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442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76395" y="1346835"/>
            <a:ext cx="360870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739</Words>
  <Application>Microsoft Macintosh PowerPoint</Application>
  <PresentationFormat>Widescreen</PresentationFormat>
  <Paragraphs>104</Paragraphs>
  <Slides>41</Slides>
  <Notes>13</Notes>
  <HiddenSlides>0</HiddenSlides>
  <MMClips>18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57" baseType="lpstr">
      <vt:lpstr>Microsoft YaHei</vt:lpstr>
      <vt:lpstr>Arial</vt:lpstr>
      <vt:lpstr>Arial Rounded MT Bold</vt:lpstr>
      <vt:lpstr>Arial-Rounded</vt:lpstr>
      <vt:lpstr>Calibri</vt:lpstr>
      <vt:lpstr>Calibri Light</vt:lpstr>
      <vt:lpstr>Times</vt:lpstr>
      <vt:lpstr>Times New Roman</vt:lpstr>
      <vt:lpstr>1_Office Theme</vt:lpstr>
      <vt:lpstr>6_Office Theme</vt:lpstr>
      <vt:lpstr>2_Office Theme</vt:lpstr>
      <vt:lpstr>1_Office Theme</vt:lpstr>
      <vt:lpstr>Office 主题</vt:lpstr>
      <vt:lpstr>3_Office Theme</vt:lpstr>
      <vt:lpstr>7_Office Theme</vt:lpstr>
      <vt:lpstr>4_Office Theme</vt:lpstr>
      <vt:lpstr>Chào mừng các em đến với tiết Tự nhiên xã hội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Tự nhiên xã hội - Lớp 2</dc:title>
  <dc:creator>BENR-</dc:creator>
  <cp:lastModifiedBy>Ngọc Bích Đỗ</cp:lastModifiedBy>
  <cp:revision>10</cp:revision>
  <dcterms:created xsi:type="dcterms:W3CDTF">2021-06-02T10:21:38Z</dcterms:created>
  <dcterms:modified xsi:type="dcterms:W3CDTF">2021-10-11T10:58:02Z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