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2"/>
    <p:sldMasterId id="2147483674" r:id="rId3"/>
    <p:sldMasterId id="2147483686" r:id="rId4"/>
    <p:sldMasterId id="2147483698" r:id="rId5"/>
  </p:sldMasterIdLst>
  <p:notesMasterIdLst>
    <p:notesMasterId r:id="rId42"/>
  </p:notesMasterIdLst>
  <p:sldIdLst>
    <p:sldId id="284" r:id="rId6"/>
    <p:sldId id="285" r:id="rId7"/>
    <p:sldId id="286" r:id="rId8"/>
    <p:sldId id="287" r:id="rId9"/>
    <p:sldId id="288" r:id="rId10"/>
    <p:sldId id="259" r:id="rId11"/>
    <p:sldId id="260" r:id="rId12"/>
    <p:sldId id="561" r:id="rId13"/>
    <p:sldId id="296" r:id="rId14"/>
    <p:sldId id="262" r:id="rId15"/>
    <p:sldId id="305" r:id="rId16"/>
    <p:sldId id="297" r:id="rId17"/>
    <p:sldId id="298" r:id="rId18"/>
    <p:sldId id="299" r:id="rId19"/>
    <p:sldId id="300" r:id="rId20"/>
    <p:sldId id="301" r:id="rId21"/>
    <p:sldId id="302" r:id="rId22"/>
    <p:sldId id="303" r:id="rId23"/>
    <p:sldId id="554" r:id="rId24"/>
    <p:sldId id="549" r:id="rId25"/>
    <p:sldId id="550" r:id="rId26"/>
    <p:sldId id="306" r:id="rId27"/>
    <p:sldId id="551" r:id="rId28"/>
    <p:sldId id="267" r:id="rId29"/>
    <p:sldId id="555" r:id="rId30"/>
    <p:sldId id="556" r:id="rId31"/>
    <p:sldId id="291" r:id="rId32"/>
    <p:sldId id="560" r:id="rId33"/>
    <p:sldId id="272" r:id="rId34"/>
    <p:sldId id="557" r:id="rId35"/>
    <p:sldId id="558" r:id="rId36"/>
    <p:sldId id="559" r:id="rId37"/>
    <p:sldId id="277" r:id="rId38"/>
    <p:sldId id="279" r:id="rId39"/>
    <p:sldId id="294" r:id="rId40"/>
    <p:sldId id="28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Duyen" initials="K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C35E"/>
    <a:srgbClr val="7ED7D5"/>
    <a:srgbClr val="00D8C9"/>
    <a:srgbClr val="E19CF7"/>
    <a:srgbClr val="F5DEDC"/>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44" autoAdjust="0"/>
    <p:restoredTop sz="94737"/>
  </p:normalViewPr>
  <p:slideViewPr>
    <p:cSldViewPr snapToGrid="0">
      <p:cViewPr varScale="1">
        <p:scale>
          <a:sx n="102" d="100"/>
          <a:sy n="102" d="100"/>
        </p:scale>
        <p:origin x="6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33</a:t>
            </a:fld>
            <a:endParaRPr lang="en-US"/>
          </a:p>
        </p:txBody>
      </p:sp>
    </p:spTree>
    <p:extLst>
      <p:ext uri="{BB962C8B-B14F-4D97-AF65-F5344CB8AC3E}">
        <p14:creationId xmlns:p14="http://schemas.microsoft.com/office/powerpoint/2010/main" val="1599564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34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36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10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24</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25</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251715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26</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14293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fld id="{9ED2E422-42A8-4A7B-87CD-13A088DD6287}" type="slidenum">
              <a:rPr lang="en-US" smtClean="0"/>
              <a:t>27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31</a:t>
            </a:fld>
            <a:endParaRPr lang="en-US"/>
          </a:p>
        </p:txBody>
      </p:sp>
    </p:spTree>
    <p:extLst>
      <p:ext uri="{BB962C8B-B14F-4D97-AF65-F5344CB8AC3E}">
        <p14:creationId xmlns:p14="http://schemas.microsoft.com/office/powerpoint/2010/main" val="1792853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10/26/21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2021/10/26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10/26/21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76555DC-DB59-438D-B55A-36E26D316A4E}" type="datetimeFigureOut">
              <a:rPr lang="en-US" smtClean="0"/>
              <a:t>10/26/21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pic>
        <p:nvPicPr>
          <p:cNvPr id="8" name="图片 1"/>
          <p:cNvPicPr>
            <a:picLocks noChangeAspect="1"/>
          </p:cNvPicPr>
          <p:nvPr userDrawn="1"/>
        </p:nvPicPr>
        <p:blipFill>
          <a:blip r:embed="rId2" cstate="email"/>
          <a:stretch>
            <a:fillRect/>
          </a:stretch>
        </p:blipFill>
        <p:spPr>
          <a:xfrm flipH="1">
            <a:off x="-1" y="-1"/>
            <a:ext cx="4355558" cy="26515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ppt_x</p:attrName>
                                        </p:attrNameLst>
                                      </p:cBhvr>
                                      <p:tavLst>
                                        <p:tav tm="0">
                                          <p:val>
                                            <p:strVal val="#ppt_x"/>
                                          </p:val>
                                        </p:tav>
                                        <p:tav tm="100000">
                                          <p:val>
                                            <p:strVal val="#ppt_x"/>
                                          </p:val>
                                        </p:tav>
                                      </p:tavLst>
                                    </p:anim>
                                    <p:anim calcmode="lin" valueType="num">
                                      <p:cBhvr>
                                        <p:cTn id="9"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6555DC-DB59-438D-B55A-36E26D316A4E}" type="datetimeFigureOut">
              <a:rPr lang="en-US" smtClean="0"/>
              <a:t>10/26/21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555DC-DB59-438D-B55A-36E26D316A4E}" type="datetimeFigureOut">
              <a:rPr lang="en-US" smtClean="0"/>
              <a:t>10/26/21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76555DC-DB59-438D-B55A-36E26D316A4E}" type="datetimeFigureOut">
              <a:rPr lang="en-US" smtClean="0"/>
              <a:t>10/26/21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10/26/21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76555DC-DB59-438D-B55A-36E26D316A4E}" type="datetimeFigureOut">
              <a:rPr lang="en-US" smtClean="0"/>
              <a:t>10/26/21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76555DC-DB59-438D-B55A-36E26D316A4E}" type="datetimeFigureOut">
              <a:rPr lang="en-US" smtClean="0"/>
              <a:t>10/26/21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555DC-DB59-438D-B55A-36E26D316A4E}" type="datetimeFigureOut">
              <a:rPr lang="en-US" smtClean="0"/>
              <a:t>10/26/21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555DC-DB59-438D-B55A-36E26D316A4E}" type="datetimeFigureOut">
              <a:rPr lang="en-US" smtClean="0"/>
              <a:t>10/26/21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555DC-DB59-438D-B55A-36E26D316A4E}" type="datetimeFigureOut">
              <a:rPr lang="en-US" smtClean="0"/>
              <a:t>10/26/21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6555DC-DB59-438D-B55A-36E26D316A4E}" type="datetimeFigureOut">
              <a:rPr lang="en-US" smtClean="0"/>
              <a:t>10/26/21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6555DC-DB59-438D-B55A-36E26D316A4E}" type="datetimeFigureOut">
              <a:rPr lang="en-US" smtClean="0"/>
              <a:t>10/26/21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hasCustomPrompt="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hasCustomPrompt="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10/26/21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hasCustomPrompt="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hasCustomPrompt="1"/>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hasCustomPrompt="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hasCustomPrompt="1"/>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hasCustomPrompt="1"/>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hasCustomPrompt="1"/>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hasCustomPrompt="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hasCustomPrompt="1"/>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hasCustomPrompt="1"/>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hasCustomPrompt="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hasCustomPrompt="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10/26/21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10/26/21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10/26/21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10/26/21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5.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7.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10/26/21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54D79-588C-414F-9935-D85D26666345}" type="datetimeFigureOut">
              <a:rPr lang="zh-CN" altLang="en-US" smtClean="0"/>
              <a:t>2021/10/26</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EC328-9116-4993-92C0-623125586BFE}" type="slidenum">
              <a:rPr lang="zh-CN" altLang="en-US" smtClean="0"/>
              <a:t>‹#›</a:t>
            </a:fld>
            <a:endParaRPr lang="zh-CN" altLang="en-US"/>
          </a:p>
        </p:txBody>
      </p:sp>
      <p:pic>
        <p:nvPicPr>
          <p:cNvPr id="7" name="图片 7" descr="444"/>
          <p:cNvPicPr>
            <a:picLocks noChangeAspect="1"/>
          </p:cNvPicPr>
          <p:nvPr userDrawn="1"/>
        </p:nvPicPr>
        <p:blipFill>
          <a:blip r:embed="rId13"/>
          <a:stretch>
            <a:fillRect/>
          </a:stretch>
        </p:blipFill>
        <p:spPr>
          <a:xfrm>
            <a:off x="-8256" y="3810"/>
            <a:ext cx="12208511" cy="6851015"/>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555DC-DB59-438D-B55A-36E26D316A4E}" type="datetimeFigureOut">
              <a:rPr lang="en-US" smtClean="0"/>
              <a:t>10/26/21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11CBEC-4DA8-4B79-99D0-37DDF6BCFAE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accent3">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BCAF7-9117-4B83-9BFA-3103DBC85BC2}" type="datetimeFigureOut">
              <a:rPr lang="es-ES" smtClean="0">
                <a:solidFill>
                  <a:prstClr val="black">
                    <a:tint val="75000"/>
                  </a:prstClr>
                </a:solidFill>
              </a:rPr>
              <a:t>26/10/21</a:t>
            </a:fld>
            <a:endParaRPr lang="es-ES">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ransition spd="slow">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3.png"/><Relationship Id="rId7"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png"/><Relationship Id="rId10" Type="http://schemas.microsoft.com/office/2007/relationships/hdphoto" Target="../media/hdphoto6.wdp"/><Relationship Id="rId4" Type="http://schemas.openxmlformats.org/officeDocument/2006/relationships/image" Target="../media/image24.png"/><Relationship Id="rId9"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3.jpg"/><Relationship Id="rId2" Type="http://schemas.openxmlformats.org/officeDocument/2006/relationships/image" Target="../media/image28.jpg"/><Relationship Id="rId1" Type="http://schemas.openxmlformats.org/officeDocument/2006/relationships/slideLayout" Target="../slideLayouts/slideLayout12.xml"/><Relationship Id="rId6" Type="http://schemas.openxmlformats.org/officeDocument/2006/relationships/image" Target="../media/image32.jpg"/><Relationship Id="rId5" Type="http://schemas.openxmlformats.org/officeDocument/2006/relationships/image" Target="../media/image31.jpeg"/><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1.xml"/><Relationship Id="rId5" Type="http://schemas.openxmlformats.org/officeDocument/2006/relationships/image" Target="../media/image34.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31.xml"/><Relationship Id="rId5" Type="http://schemas.openxmlformats.org/officeDocument/2006/relationships/image" Target="../media/image37.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notesSlide" Target="../notesSlides/notesSlide7.xml"/><Relationship Id="rId16" Type="http://schemas.openxmlformats.org/officeDocument/2006/relationships/image" Target="../media/image51.png"/><Relationship Id="rId20" Type="http://schemas.openxmlformats.org/officeDocument/2006/relationships/image" Target="../media/image6.png"/><Relationship Id="rId1" Type="http://schemas.openxmlformats.org/officeDocument/2006/relationships/slideLayout" Target="../slideLayouts/slideLayout4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19"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24.png"/><Relationship Id="rId2" Type="http://schemas.openxmlformats.org/officeDocument/2006/relationships/image" Target="../media/image35.png"/><Relationship Id="rId1" Type="http://schemas.openxmlformats.org/officeDocument/2006/relationships/slideLayout" Target="../slideLayouts/slideLayout4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audio" Target="../media/audio5.wav"/><Relationship Id="rId13" Type="http://schemas.microsoft.com/office/2007/relationships/hdphoto" Target="../media/hdphoto1.wdp"/><Relationship Id="rId3" Type="http://schemas.openxmlformats.org/officeDocument/2006/relationships/slideLayout" Target="../slideLayouts/slideLayout47.xml"/><Relationship Id="rId7" Type="http://schemas.openxmlformats.org/officeDocument/2006/relationships/audio" Target="../media/audio4.wav"/><Relationship Id="rId12" Type="http://schemas.openxmlformats.org/officeDocument/2006/relationships/image" Target="../media/image12.png"/><Relationship Id="rId2" Type="http://schemas.openxmlformats.org/officeDocument/2006/relationships/audio" Target="../media/media2.mp3"/><Relationship Id="rId16" Type="http://schemas.openxmlformats.org/officeDocument/2006/relationships/image" Target="../media/image10.png"/><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11.wmf"/><Relationship Id="rId5" Type="http://schemas.openxmlformats.org/officeDocument/2006/relationships/audio" Target="../media/audio2.wav"/><Relationship Id="rId15" Type="http://schemas.microsoft.com/office/2007/relationships/hdphoto" Target="../media/hdphoto2.wdp"/><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8.jpeg"/><Relationship Id="rId1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audio" Target="../media/audio5.wav"/><Relationship Id="rId13" Type="http://schemas.microsoft.com/office/2007/relationships/hdphoto" Target="../media/hdphoto1.wdp"/><Relationship Id="rId3" Type="http://schemas.openxmlformats.org/officeDocument/2006/relationships/slideLayout" Target="../slideLayouts/slideLayout47.xml"/><Relationship Id="rId7" Type="http://schemas.openxmlformats.org/officeDocument/2006/relationships/audio" Target="../media/audio4.wav"/><Relationship Id="rId12" Type="http://schemas.openxmlformats.org/officeDocument/2006/relationships/image" Target="../media/image12.png"/><Relationship Id="rId2" Type="http://schemas.openxmlformats.org/officeDocument/2006/relationships/audio" Target="../media/media2.mp3"/><Relationship Id="rId16" Type="http://schemas.openxmlformats.org/officeDocument/2006/relationships/image" Target="../media/image10.png"/><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11.wmf"/><Relationship Id="rId5" Type="http://schemas.openxmlformats.org/officeDocument/2006/relationships/audio" Target="../media/audio2.wav"/><Relationship Id="rId15" Type="http://schemas.microsoft.com/office/2007/relationships/hdphoto" Target="../media/hdphoto2.wdp"/><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8.jpeg"/><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audio" Target="../media/audio5.wav"/><Relationship Id="rId13" Type="http://schemas.microsoft.com/office/2007/relationships/hdphoto" Target="../media/hdphoto1.wdp"/><Relationship Id="rId3" Type="http://schemas.openxmlformats.org/officeDocument/2006/relationships/slideLayout" Target="../slideLayouts/slideLayout47.xml"/><Relationship Id="rId7" Type="http://schemas.openxmlformats.org/officeDocument/2006/relationships/audio" Target="../media/audio4.wav"/><Relationship Id="rId12" Type="http://schemas.openxmlformats.org/officeDocument/2006/relationships/image" Target="../media/image12.png"/><Relationship Id="rId2" Type="http://schemas.openxmlformats.org/officeDocument/2006/relationships/audio" Target="../media/media2.mp3"/><Relationship Id="rId16" Type="http://schemas.openxmlformats.org/officeDocument/2006/relationships/image" Target="../media/image10.png"/><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11.wmf"/><Relationship Id="rId5" Type="http://schemas.openxmlformats.org/officeDocument/2006/relationships/audio" Target="../media/audio2.wav"/><Relationship Id="rId15" Type="http://schemas.microsoft.com/office/2007/relationships/hdphoto" Target="../media/hdphoto2.wdp"/><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8.jpeg"/><Relationship Id="rId1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5" t="2331" r="1" b="53511"/>
          <a:stretch>
            <a:fillRect/>
          </a:stretch>
        </p:blipFill>
        <p:spPr>
          <a:xfrm>
            <a:off x="-68240" y="0"/>
            <a:ext cx="12260240" cy="5053169"/>
          </a:xfrm>
          <a:prstGeom prst="rect">
            <a:avLst/>
          </a:prstGeom>
          <a:ln>
            <a:noFill/>
          </a:ln>
          <a:effectLst>
            <a:softEdge rad="112500"/>
          </a:effectLst>
        </p:spPr>
      </p:pic>
      <p:sp>
        <p:nvSpPr>
          <p:cNvPr id="24" name="Rectangle 23"/>
          <p:cNvSpPr/>
          <p:nvPr/>
        </p:nvSpPr>
        <p:spPr>
          <a:xfrm>
            <a:off x="2341699" y="1928040"/>
            <a:ext cx="7714741" cy="1323439"/>
          </a:xfrm>
          <a:prstGeom prst="rect">
            <a:avLst/>
          </a:prstGeom>
          <a:noFill/>
        </p:spPr>
        <p:txBody>
          <a:bodyPr wrap="none" lIns="91440" tIns="45720" rIns="91440" bIns="45720">
            <a:spAutoFit/>
            <a:scene3d>
              <a:camera prst="orthographicFront"/>
              <a:lightRig rig="threePt" dir="t"/>
            </a:scene3d>
            <a:sp3d extrusionH="57150">
              <a:bevelT w="82550" h="38100" prst="coolSlant"/>
            </a:sp3d>
          </a:bodyPr>
          <a:lstStyle/>
          <a:p>
            <a:pPr algn="ctr"/>
            <a:r>
              <a:rPr lang="en-US" sz="8000" b="1" dirty="0" err="1">
                <a:ln w="0"/>
                <a:solidFill>
                  <a:srgbClr val="FFFF00"/>
                </a:solidFill>
                <a:latin typeface="Times New Roman" panose="02020603050405020304" pitchFamily="18" charset="0"/>
                <a:cs typeface="Times New Roman" panose="02020603050405020304" pitchFamily="18" charset="0"/>
              </a:rPr>
              <a:t>Trò</a:t>
            </a:r>
            <a:r>
              <a:rPr lang="en-US" sz="8000" b="1" dirty="0">
                <a:ln w="0"/>
                <a:solidFill>
                  <a:srgbClr val="FFFF00"/>
                </a:solidFill>
                <a:latin typeface="Times New Roman" panose="02020603050405020304" pitchFamily="18" charset="0"/>
                <a:cs typeface="Times New Roman" panose="02020603050405020304" pitchFamily="18" charset="0"/>
              </a:rPr>
              <a:t> </a:t>
            </a:r>
            <a:r>
              <a:rPr lang="en-US" sz="8000" b="1" dirty="0" err="1">
                <a:ln w="0"/>
                <a:solidFill>
                  <a:srgbClr val="FFFF00"/>
                </a:solidFill>
                <a:latin typeface="Times New Roman" panose="02020603050405020304" pitchFamily="18" charset="0"/>
                <a:cs typeface="Times New Roman" panose="02020603050405020304" pitchFamily="18" charset="0"/>
              </a:rPr>
              <a:t>Chơi</a:t>
            </a:r>
            <a:r>
              <a:rPr lang="en-US" sz="8000" b="1" dirty="0">
                <a:ln w="0"/>
                <a:solidFill>
                  <a:srgbClr val="FFFF00"/>
                </a:solidFill>
                <a:latin typeface="Times New Roman" panose="02020603050405020304" pitchFamily="18" charset="0"/>
                <a:cs typeface="Times New Roman" panose="02020603050405020304" pitchFamily="18" charset="0"/>
              </a:rPr>
              <a:t> </a:t>
            </a:r>
            <a:r>
              <a:rPr lang="en-US" sz="8000" b="1" dirty="0" err="1">
                <a:ln w="0"/>
                <a:solidFill>
                  <a:srgbClr val="FFFF00"/>
                </a:solidFill>
                <a:latin typeface="Times New Roman" panose="02020603050405020304" pitchFamily="18" charset="0"/>
                <a:cs typeface="Times New Roman" panose="02020603050405020304" pitchFamily="18" charset="0"/>
              </a:rPr>
              <a:t>Kéo</a:t>
            </a:r>
            <a:r>
              <a:rPr lang="en-US" sz="8000" b="1" dirty="0">
                <a:ln w="0"/>
                <a:solidFill>
                  <a:srgbClr val="FFFF00"/>
                </a:solidFill>
                <a:latin typeface="Times New Roman" panose="02020603050405020304" pitchFamily="18" charset="0"/>
                <a:cs typeface="Times New Roman" panose="02020603050405020304" pitchFamily="18" charset="0"/>
              </a:rPr>
              <a:t> Co</a:t>
            </a:r>
            <a:endParaRPr lang="en-US" sz="8000" b="1" cap="none" spc="0" dirty="0">
              <a:ln w="0"/>
              <a:solidFill>
                <a:srgbClr val="FFFF00"/>
              </a:solidFill>
              <a:latin typeface="Times New Roman" panose="02020603050405020304" pitchFamily="18" charset="0"/>
              <a:cs typeface="Times New Roman" panose="02020603050405020304" pitchFamily="18" charset="0"/>
            </a:endParaRPr>
          </a:p>
        </p:txBody>
      </p:sp>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5"/>
          <a:stretch>
            <a:fillRect/>
          </a:stretch>
        </p:blipFill>
        <p:spPr>
          <a:xfrm>
            <a:off x="6261202" y="-609600"/>
            <a:ext cx="609600" cy="609600"/>
          </a:xfrm>
          <a:prstGeom prst="rect">
            <a:avLst/>
          </a:prstGeom>
        </p:spPr>
      </p:pic>
      <p:pic>
        <p:nvPicPr>
          <p:cNvPr id="29" name="9 Image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1763" y="3803414"/>
            <a:ext cx="9682490" cy="2752209"/>
          </a:xfrm>
          <a:prstGeom prst="rect">
            <a:avLst/>
          </a:prstGeom>
          <a:effectLst>
            <a:outerShdw blurRad="76200" dist="139700" dir="18900000" sy="23000" kx="-1200000" algn="bl"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8" dur="1000" accel="50000" decel="50000" autoRev="1" fill="hold">
                                          <p:stCondLst>
                                            <p:cond delay="0"/>
                                          </p:stCondLst>
                                        </p:cTn>
                                        <p:tgtEl>
                                          <p:spTgt spid="24"/>
                                        </p:tgtEl>
                                        <p:attrNameLst>
                                          <p:attrName>ppt_x</p:attrName>
                                          <p:attrName>ppt_y</p:attrName>
                                        </p:attrNameLst>
                                      </p:cBhvr>
                                    </p:animMotion>
                                    <p:animRot by="1500000">
                                      <p:cBhvr>
                                        <p:cTn id="9" dur="500" fill="hold">
                                          <p:stCondLst>
                                            <p:cond delay="0"/>
                                          </p:stCondLst>
                                        </p:cTn>
                                        <p:tgtEl>
                                          <p:spTgt spid="24"/>
                                        </p:tgtEl>
                                        <p:attrNameLst>
                                          <p:attrName>r</p:attrName>
                                        </p:attrNameLst>
                                      </p:cBhvr>
                                    </p:animRot>
                                    <p:animRot by="-1500000">
                                      <p:cBhvr>
                                        <p:cTn id="10" dur="500" fill="hold">
                                          <p:stCondLst>
                                            <p:cond delay="500"/>
                                          </p:stCondLst>
                                        </p:cTn>
                                        <p:tgtEl>
                                          <p:spTgt spid="24"/>
                                        </p:tgtEl>
                                        <p:attrNameLst>
                                          <p:attrName>r</p:attrName>
                                        </p:attrNameLst>
                                      </p:cBhvr>
                                    </p:animRot>
                                    <p:animRot by="-1500000">
                                      <p:cBhvr>
                                        <p:cTn id="11" dur="500" fill="hold">
                                          <p:stCondLst>
                                            <p:cond delay="1000"/>
                                          </p:stCondLst>
                                        </p:cTn>
                                        <p:tgtEl>
                                          <p:spTgt spid="24"/>
                                        </p:tgtEl>
                                        <p:attrNameLst>
                                          <p:attrName>r</p:attrName>
                                        </p:attrNameLst>
                                      </p:cBhvr>
                                    </p:animRot>
                                    <p:animRot by="1500000">
                                      <p:cBhvr>
                                        <p:cTn id="12" dur="500" fill="hold">
                                          <p:stCondLst>
                                            <p:cond delay="1500"/>
                                          </p:stCondLst>
                                        </p:cTn>
                                        <p:tgtEl>
                                          <p:spTgt spid="24"/>
                                        </p:tgtEl>
                                        <p:attrNameLst>
                                          <p:attrName>r</p:attrName>
                                        </p:attrNameLst>
                                      </p:cBhvr>
                                    </p:animRot>
                                  </p:childTnLst>
                                </p:cTn>
                              </p:par>
                              <p:par>
                                <p:cTn id="13" presetID="12" presetClass="path" presetSubtype="0" repeatCount="indefinite" accel="50000" decel="50000" fill="hold" nodeType="withEffect">
                                  <p:stCondLst>
                                    <p:cond delay="0"/>
                                  </p:stCondLst>
                                  <p:childTnLst>
                                    <p:animMotion origin="layout" path="M -0.03464 0.00926 C -0.02409 0.00487 -0.00729 0.00232 0.01107 0.00232 C 0.02955 0.00232 0.04609 0.00487 0.05742 0.00926 C 0.04609 0.01366 0.02955 0.0169 0.01107 0.0169 C -0.00729 0.0169 -0.02409 0.01366 -0.03464 0.00926 Z " pathEditMode="relative" rAng="0" ptsTypes="AAAAA">
                                      <p:cBhvr>
                                        <p:cTn id="14" dur="2000" fill="hold"/>
                                        <p:tgtEl>
                                          <p:spTgt spid="29"/>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5"/>
                </p:tgtEl>
              </p:cMediaNode>
            </p:audio>
          </p:childTnLst>
        </p:cTn>
      </p:par>
    </p:tnLst>
    <p:bldLst>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Rounded Rectangle 7"/>
          <p:cNvSpPr/>
          <p:nvPr/>
        </p:nvSpPr>
        <p:spPr>
          <a:xfrm>
            <a:off x="969645" y="132080"/>
            <a:ext cx="11074718" cy="143954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a:t>Khi </a:t>
            </a:r>
            <a:r>
              <a:rPr lang="en-US" sz="2800" dirty="0" err="1"/>
              <a:t>tham</a:t>
            </a:r>
            <a:r>
              <a:rPr lang="en-US" sz="2800" dirty="0"/>
              <a:t> </a:t>
            </a:r>
            <a:r>
              <a:rPr lang="en-US" sz="2800" dirty="0" err="1"/>
              <a:t>gia</a:t>
            </a:r>
            <a:r>
              <a:rPr lang="en-US" sz="2800" dirty="0"/>
              <a:t> </a:t>
            </a:r>
            <a:r>
              <a:rPr lang="en-US" sz="2800" dirty="0" err="1"/>
              <a:t>hoạt</a:t>
            </a:r>
            <a:r>
              <a:rPr lang="en-US" sz="2800" dirty="0"/>
              <a:t> </a:t>
            </a:r>
            <a:r>
              <a:rPr lang="en-US" sz="2800" dirty="0" err="1"/>
              <a:t>động</a:t>
            </a:r>
            <a:r>
              <a:rPr lang="en-US" sz="2800" dirty="0"/>
              <a:t> </a:t>
            </a:r>
            <a:r>
              <a:rPr lang="en-US" sz="2800" dirty="0" err="1"/>
              <a:t>ở</a:t>
            </a:r>
            <a:r>
              <a:rPr lang="en-US" sz="2800" dirty="0"/>
              <a:t> </a:t>
            </a:r>
            <a:r>
              <a:rPr lang="en-US" sz="2800" dirty="0" err="1"/>
              <a:t>trường</a:t>
            </a:r>
            <a:r>
              <a:rPr lang="en-US" sz="2800" dirty="0"/>
              <a:t> </a:t>
            </a:r>
            <a:r>
              <a:rPr lang="en-US" sz="2800" dirty="0" err="1"/>
              <a:t>em</a:t>
            </a:r>
            <a:r>
              <a:rPr lang="en-US" sz="2800" dirty="0"/>
              <a:t> </a:t>
            </a:r>
            <a:r>
              <a:rPr lang="en-US" sz="2800" dirty="0" err="1"/>
              <a:t>thấy</a:t>
            </a:r>
            <a:r>
              <a:rPr lang="en-US" sz="2800" dirty="0"/>
              <a:t> </a:t>
            </a:r>
            <a:r>
              <a:rPr lang="en-US" sz="2800" dirty="0" err="1"/>
              <a:t>tình</a:t>
            </a:r>
            <a:r>
              <a:rPr lang="en-US" sz="2800" dirty="0"/>
              <a:t> </a:t>
            </a:r>
            <a:r>
              <a:rPr lang="en-US" sz="2800" dirty="0" err="1"/>
              <a:t>huống</a:t>
            </a:r>
            <a:r>
              <a:rPr lang="en-US" sz="2800" dirty="0"/>
              <a:t> </a:t>
            </a:r>
            <a:r>
              <a:rPr lang="en-US" sz="2800" dirty="0" err="1"/>
              <a:t>nào</a:t>
            </a:r>
            <a:r>
              <a:rPr lang="en-US" sz="2800" dirty="0"/>
              <a:t> </a:t>
            </a:r>
            <a:r>
              <a:rPr lang="en-US" sz="2800" dirty="0" err="1"/>
              <a:t>nguy</a:t>
            </a:r>
            <a:r>
              <a:rPr lang="en-US" sz="2800" dirty="0"/>
              <a:t> </a:t>
            </a:r>
            <a:r>
              <a:rPr lang="en-US" sz="2800" dirty="0" err="1"/>
              <a:t>hiểm</a:t>
            </a:r>
            <a:r>
              <a:rPr lang="en-US" sz="2800" dirty="0"/>
              <a:t>?</a:t>
            </a:r>
          </a:p>
          <a:p>
            <a:pPr algn="ctr"/>
            <a:r>
              <a:rPr lang="en-US" sz="2800" dirty="0" err="1"/>
              <a:t>Nguyên</a:t>
            </a:r>
            <a:r>
              <a:rPr lang="en-US" sz="2800" dirty="0"/>
              <a:t> </a:t>
            </a:r>
            <a:r>
              <a:rPr lang="en-US" sz="2800" dirty="0" err="1"/>
              <a:t>nhân</a:t>
            </a:r>
            <a:r>
              <a:rPr lang="en-US" sz="2800" dirty="0"/>
              <a:t> </a:t>
            </a:r>
            <a:r>
              <a:rPr lang="en-US" sz="2800" dirty="0" err="1"/>
              <a:t>xảy</a:t>
            </a:r>
            <a:r>
              <a:rPr lang="en-US" sz="2800" dirty="0"/>
              <a:t> ra </a:t>
            </a:r>
            <a:r>
              <a:rPr lang="en-US" sz="2800" dirty="0" err="1"/>
              <a:t>tình</a:t>
            </a:r>
            <a:r>
              <a:rPr lang="en-US" sz="2800" dirty="0"/>
              <a:t> </a:t>
            </a:r>
            <a:r>
              <a:rPr lang="en-US" sz="2800" dirty="0" err="1"/>
              <a:t>huống</a:t>
            </a:r>
            <a:r>
              <a:rPr lang="en-US" sz="2800" dirty="0"/>
              <a:t> </a:t>
            </a:r>
            <a:r>
              <a:rPr lang="en-US" sz="2800" dirty="0" err="1"/>
              <a:t>đó</a:t>
            </a:r>
            <a:r>
              <a:rPr lang="en-US" sz="2800" dirty="0"/>
              <a:t>?</a:t>
            </a:r>
          </a:p>
        </p:txBody>
      </p:sp>
      <p:sp>
        <p:nvSpPr>
          <p:cNvPr id="3" name="Cloud 2"/>
          <p:cNvSpPr/>
          <p:nvPr/>
        </p:nvSpPr>
        <p:spPr>
          <a:xfrm>
            <a:off x="2443480" y="2028825"/>
            <a:ext cx="7912100" cy="345884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Khi tham gia các hoạt động ở trường, em đã từng thấy các bạn chơi  đá bóng trên sân trường rất nguy hiểm, đã đá trúng đầu một bạn nữ trên sân trường.</a:t>
            </a:r>
          </a:p>
        </p:txBody>
      </p:sp>
      <p:sp>
        <p:nvSpPr>
          <p:cNvPr id="4" name="Cloud 3"/>
          <p:cNvSpPr/>
          <p:nvPr/>
        </p:nvSpPr>
        <p:spPr>
          <a:xfrm>
            <a:off x="2443480" y="2028825"/>
            <a:ext cx="7912100" cy="345884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Nguyên nhân xảy ra tình huống đó là các bạn nam cố tình đá bóng trên sân có rất đông các bạn cùng chơi, sẽ rất dễ đá trúng các bạn khác.</a:t>
            </a:r>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xit" presetSubtype="10" fill="hold" grpId="2" nodeType="clickEffect">
                                  <p:stCondLst>
                                    <p:cond delay="0"/>
                                  </p:stCondLst>
                                  <p:childTnLst>
                                    <p:animEffect transition="out" filter="checkerboard(across)">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3" grpId="0" animBg="1"/>
      <p:bldP spid="3" grpId="1" animBg="1"/>
      <p:bldP spid="3" grpId="2" animBg="1"/>
      <p:bldP spid="4" grpId="0" bldLvl="0" animBg="1"/>
      <p:bldP spid="4"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07B07A-81BD-0E48-A462-BC1B14396E7D}"/>
              </a:ext>
            </a:extLst>
          </p:cNvPr>
          <p:cNvPicPr>
            <a:picLocks noChangeAspect="1"/>
          </p:cNvPicPr>
          <p:nvPr/>
        </p:nvPicPr>
        <p:blipFill rotWithShape="1">
          <a:blip r:embed="rId2">
            <a:extLst>
              <a:ext uri="{28A0092B-C50C-407E-A947-70E740481C1C}">
                <a14:useLocalDpi xmlns:a14="http://schemas.microsoft.com/office/drawing/2010/main" val="0"/>
              </a:ext>
            </a:extLst>
          </a:blip>
          <a:srcRect r="9648"/>
          <a:stretch/>
        </p:blipFill>
        <p:spPr>
          <a:xfrm>
            <a:off x="0" y="8467"/>
            <a:ext cx="12192000" cy="6849533"/>
          </a:xfrm>
          <a:prstGeom prst="rect">
            <a:avLst/>
          </a:prstGeom>
        </p:spPr>
      </p:pic>
      <p:grpSp>
        <p:nvGrpSpPr>
          <p:cNvPr id="4" name="组合 3">
            <a:extLst>
              <a:ext uri="{FF2B5EF4-FFF2-40B4-BE49-F238E27FC236}">
                <a16:creationId xmlns:a16="http://schemas.microsoft.com/office/drawing/2014/main" id="{9916796A-D5F7-B147-9F80-238F4E410D36}"/>
              </a:ext>
            </a:extLst>
          </p:cNvPr>
          <p:cNvGrpSpPr/>
          <p:nvPr/>
        </p:nvGrpSpPr>
        <p:grpSpPr>
          <a:xfrm>
            <a:off x="1981161" y="2022035"/>
            <a:ext cx="8736458" cy="2055304"/>
            <a:chOff x="7019" y="5598"/>
            <a:chExt cx="6358" cy="1378"/>
          </a:xfrm>
        </p:grpSpPr>
        <p:sp>
          <p:nvSpPr>
            <p:cNvPr id="5" name="任意多边形 18">
              <a:extLst>
                <a:ext uri="{FF2B5EF4-FFF2-40B4-BE49-F238E27FC236}">
                  <a16:creationId xmlns:a16="http://schemas.microsoft.com/office/drawing/2014/main" id="{7FFC5A73-1F13-144E-8B9F-18A9F8337E95}"/>
                </a:ext>
              </a:extLst>
            </p:cNvPr>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 name="文本框 19">
              <a:extLst>
                <a:ext uri="{FF2B5EF4-FFF2-40B4-BE49-F238E27FC236}">
                  <a16:creationId xmlns:a16="http://schemas.microsoft.com/office/drawing/2014/main" id="{0C05AAE4-DED4-D142-84CB-59663B14DA60}"/>
                </a:ext>
              </a:extLst>
            </p:cNvPr>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khám phá</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28910415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a:extLst>
              <a:ext uri="{FF2B5EF4-FFF2-40B4-BE49-F238E27FC236}">
                <a16:creationId xmlns:a16="http://schemas.microsoft.com/office/drawing/2014/main" id="{E42A527D-7FB9-2B4D-B6AC-1255A4515B00}"/>
              </a:ext>
            </a:extLst>
          </p:cNvPr>
          <p:cNvPicPr>
            <a:picLocks noChangeAspect="1"/>
          </p:cNvPicPr>
          <p:nvPr/>
        </p:nvPicPr>
        <p:blipFill rotWithShape="1">
          <a:blip r:embed="rId2"/>
          <a:srcRect r="50217"/>
          <a:stretch/>
        </p:blipFill>
        <p:spPr>
          <a:xfrm>
            <a:off x="415684" y="1288097"/>
            <a:ext cx="3977244" cy="2589849"/>
          </a:xfrm>
          <a:prstGeom prst="rect">
            <a:avLst/>
          </a:prstGeom>
        </p:spPr>
      </p:pic>
      <p:pic>
        <p:nvPicPr>
          <p:cNvPr id="3" name="Content Placeholder 5">
            <a:extLst>
              <a:ext uri="{FF2B5EF4-FFF2-40B4-BE49-F238E27FC236}">
                <a16:creationId xmlns:a16="http://schemas.microsoft.com/office/drawing/2014/main" id="{A3364E8A-22E1-B04B-94D2-526C7B7FBEF1}"/>
              </a:ext>
            </a:extLst>
          </p:cNvPr>
          <p:cNvPicPr>
            <a:picLocks noChangeAspect="1"/>
          </p:cNvPicPr>
          <p:nvPr/>
        </p:nvPicPr>
        <p:blipFill rotWithShape="1">
          <a:blip r:embed="rId2"/>
          <a:srcRect l="51094"/>
          <a:stretch/>
        </p:blipFill>
        <p:spPr>
          <a:xfrm>
            <a:off x="4509134" y="1235233"/>
            <a:ext cx="3806189" cy="2704149"/>
          </a:xfrm>
          <a:prstGeom prst="rect">
            <a:avLst/>
          </a:prstGeom>
        </p:spPr>
      </p:pic>
      <p:pic>
        <p:nvPicPr>
          <p:cNvPr id="4" name="Content Placeholder 3">
            <a:extLst>
              <a:ext uri="{FF2B5EF4-FFF2-40B4-BE49-F238E27FC236}">
                <a16:creationId xmlns:a16="http://schemas.microsoft.com/office/drawing/2014/main" id="{A09ABE60-F118-8045-8400-62F7E83EA4CF}"/>
              </a:ext>
            </a:extLst>
          </p:cNvPr>
          <p:cNvPicPr>
            <a:picLocks noChangeAspect="1"/>
          </p:cNvPicPr>
          <p:nvPr/>
        </p:nvPicPr>
        <p:blipFill rotWithShape="1">
          <a:blip r:embed="rId3"/>
          <a:srcRect r="51257"/>
          <a:stretch/>
        </p:blipFill>
        <p:spPr>
          <a:xfrm>
            <a:off x="8482012" y="1173797"/>
            <a:ext cx="3504248" cy="2704149"/>
          </a:xfrm>
          <a:prstGeom prst="rect">
            <a:avLst/>
          </a:prstGeom>
        </p:spPr>
      </p:pic>
      <p:pic>
        <p:nvPicPr>
          <p:cNvPr id="5" name="Content Placeholder 3">
            <a:extLst>
              <a:ext uri="{FF2B5EF4-FFF2-40B4-BE49-F238E27FC236}">
                <a16:creationId xmlns:a16="http://schemas.microsoft.com/office/drawing/2014/main" id="{00DA52DC-6F87-454F-BC3C-0E993421C1D3}"/>
              </a:ext>
            </a:extLst>
          </p:cNvPr>
          <p:cNvPicPr>
            <a:picLocks noChangeAspect="1"/>
          </p:cNvPicPr>
          <p:nvPr/>
        </p:nvPicPr>
        <p:blipFill rotWithShape="1">
          <a:blip r:embed="rId3"/>
          <a:srcRect l="51037"/>
          <a:stretch/>
        </p:blipFill>
        <p:spPr>
          <a:xfrm>
            <a:off x="394730" y="3877946"/>
            <a:ext cx="3977244" cy="2851467"/>
          </a:xfrm>
          <a:prstGeom prst="rect">
            <a:avLst/>
          </a:prstGeom>
        </p:spPr>
      </p:pic>
      <p:pic>
        <p:nvPicPr>
          <p:cNvPr id="6" name="Picture 5">
            <a:extLst>
              <a:ext uri="{FF2B5EF4-FFF2-40B4-BE49-F238E27FC236}">
                <a16:creationId xmlns:a16="http://schemas.microsoft.com/office/drawing/2014/main" id="{D59E986D-2A76-D04B-A7E4-743F32D56D21}"/>
              </a:ext>
            </a:extLst>
          </p:cNvPr>
          <p:cNvPicPr>
            <a:picLocks noChangeAspect="1"/>
          </p:cNvPicPr>
          <p:nvPr/>
        </p:nvPicPr>
        <p:blipFill rotWithShape="1">
          <a:blip r:embed="rId4"/>
          <a:srcRect r="50879"/>
          <a:stretch/>
        </p:blipFill>
        <p:spPr>
          <a:xfrm>
            <a:off x="4509135" y="3939382"/>
            <a:ext cx="3972877" cy="2851467"/>
          </a:xfrm>
          <a:prstGeom prst="rect">
            <a:avLst/>
          </a:prstGeom>
        </p:spPr>
      </p:pic>
      <p:pic>
        <p:nvPicPr>
          <p:cNvPr id="7" name="Picture 6">
            <a:extLst>
              <a:ext uri="{FF2B5EF4-FFF2-40B4-BE49-F238E27FC236}">
                <a16:creationId xmlns:a16="http://schemas.microsoft.com/office/drawing/2014/main" id="{6E2D9F6B-82DE-F94F-9C42-10E36DF09181}"/>
              </a:ext>
            </a:extLst>
          </p:cNvPr>
          <p:cNvPicPr>
            <a:picLocks noChangeAspect="1"/>
          </p:cNvPicPr>
          <p:nvPr/>
        </p:nvPicPr>
        <p:blipFill rotWithShape="1">
          <a:blip r:embed="rId4"/>
          <a:srcRect l="50879"/>
          <a:stretch/>
        </p:blipFill>
        <p:spPr>
          <a:xfrm>
            <a:off x="8482013" y="3877946"/>
            <a:ext cx="3620453" cy="2912903"/>
          </a:xfrm>
          <a:prstGeom prst="rect">
            <a:avLst/>
          </a:prstGeom>
        </p:spPr>
      </p:pic>
      <p:sp>
        <p:nvSpPr>
          <p:cNvPr id="8" name="Rounded Rectangle 7">
            <a:extLst>
              <a:ext uri="{FF2B5EF4-FFF2-40B4-BE49-F238E27FC236}">
                <a16:creationId xmlns:a16="http://schemas.microsoft.com/office/drawing/2014/main" id="{006008EE-0FAE-8C49-89CF-3582065EC2C7}"/>
              </a:ext>
            </a:extLst>
          </p:cNvPr>
          <p:cNvSpPr/>
          <p:nvPr/>
        </p:nvSpPr>
        <p:spPr>
          <a:xfrm>
            <a:off x="285750" y="128586"/>
            <a:ext cx="11700510"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2800" dirty="0"/>
              <a:t> </a:t>
            </a:r>
            <a:r>
              <a:rPr lang="en-US" sz="2600" dirty="0"/>
              <a:t>Quan </a:t>
            </a:r>
            <a:r>
              <a:rPr lang="en-US" sz="2600" dirty="0" err="1"/>
              <a:t>sát</a:t>
            </a:r>
            <a:r>
              <a:rPr lang="en-US" sz="2600" dirty="0"/>
              <a:t> </a:t>
            </a:r>
            <a:r>
              <a:rPr lang="en-US" sz="2600" dirty="0" err="1"/>
              <a:t>và</a:t>
            </a:r>
            <a:r>
              <a:rPr lang="en-US" sz="2600" dirty="0"/>
              <a:t> </a:t>
            </a:r>
            <a:r>
              <a:rPr lang="en-US" sz="2600" dirty="0" err="1"/>
              <a:t>cho</a:t>
            </a:r>
            <a:r>
              <a:rPr lang="en-US" sz="2600" dirty="0"/>
              <a:t> </a:t>
            </a:r>
            <a:r>
              <a:rPr lang="en-US" sz="2600" dirty="0" err="1"/>
              <a:t>biết</a:t>
            </a:r>
            <a:r>
              <a:rPr lang="en-US" sz="2600" dirty="0"/>
              <a:t> </a:t>
            </a:r>
            <a:r>
              <a:rPr lang="en-US" sz="2600" dirty="0" err="1"/>
              <a:t>những</a:t>
            </a:r>
            <a:r>
              <a:rPr lang="en-US" sz="2600" dirty="0"/>
              <a:t> </a:t>
            </a:r>
            <a:r>
              <a:rPr lang="en-US" sz="2600" dirty="0" err="1"/>
              <a:t>tình</a:t>
            </a:r>
            <a:r>
              <a:rPr lang="en-US" sz="2600" dirty="0"/>
              <a:t> </a:t>
            </a:r>
            <a:r>
              <a:rPr lang="en-US" sz="2600" dirty="0" err="1"/>
              <a:t>huống</a:t>
            </a:r>
            <a:r>
              <a:rPr lang="en-US" sz="2600" dirty="0"/>
              <a:t> </a:t>
            </a:r>
            <a:r>
              <a:rPr lang="en-US" sz="2600" dirty="0" err="1"/>
              <a:t>nào</a:t>
            </a:r>
            <a:r>
              <a:rPr lang="en-US" sz="2600" dirty="0"/>
              <a:t> </a:t>
            </a:r>
            <a:r>
              <a:rPr lang="en-US" sz="2600" dirty="0" err="1"/>
              <a:t>là</a:t>
            </a:r>
            <a:r>
              <a:rPr lang="en-US" sz="2600" dirty="0"/>
              <a:t> </a:t>
            </a:r>
            <a:r>
              <a:rPr lang="en-US" sz="2600" dirty="0" err="1"/>
              <a:t>nguy</a:t>
            </a:r>
            <a:r>
              <a:rPr lang="en-US" sz="2600" dirty="0"/>
              <a:t> </a:t>
            </a:r>
            <a:r>
              <a:rPr lang="en-US" sz="2600" dirty="0" err="1"/>
              <a:t>hiểm</a:t>
            </a:r>
            <a:r>
              <a:rPr lang="en-US" sz="2600" dirty="0"/>
              <a:t> </a:t>
            </a:r>
            <a:r>
              <a:rPr lang="en-US" sz="2600" dirty="0" err="1"/>
              <a:t>trong</a:t>
            </a:r>
            <a:r>
              <a:rPr lang="en-US" sz="2600" dirty="0"/>
              <a:t> </a:t>
            </a:r>
            <a:r>
              <a:rPr lang="en-US" sz="2600" dirty="0" err="1"/>
              <a:t>các</a:t>
            </a:r>
            <a:r>
              <a:rPr lang="en-US" sz="2600" dirty="0"/>
              <a:t> </a:t>
            </a:r>
            <a:r>
              <a:rPr lang="en-US" sz="2600" dirty="0" err="1"/>
              <a:t>hình</a:t>
            </a:r>
            <a:r>
              <a:rPr lang="en-US" sz="2600" dirty="0"/>
              <a:t> </a:t>
            </a:r>
            <a:r>
              <a:rPr lang="en-US" sz="2600" dirty="0" err="1"/>
              <a:t>dưới</a:t>
            </a:r>
            <a:r>
              <a:rPr lang="en-US" sz="2600" dirty="0"/>
              <a:t> </a:t>
            </a:r>
            <a:r>
              <a:rPr lang="en-US" sz="2600" dirty="0" err="1"/>
              <a:t>đây</a:t>
            </a:r>
            <a:r>
              <a:rPr lang="en-US" sz="2600" dirty="0"/>
              <a:t>? </a:t>
            </a:r>
          </a:p>
        </p:txBody>
      </p:sp>
    </p:spTree>
    <p:extLst>
      <p:ext uri="{BB962C8B-B14F-4D97-AF65-F5344CB8AC3E}">
        <p14:creationId xmlns:p14="http://schemas.microsoft.com/office/powerpoint/2010/main" val="269456765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circle(in)">
                                      <p:cBhvr>
                                        <p:cTn id="4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a:extLst>
              <a:ext uri="{FF2B5EF4-FFF2-40B4-BE49-F238E27FC236}">
                <a16:creationId xmlns:a16="http://schemas.microsoft.com/office/drawing/2014/main" id="{E42A527D-7FB9-2B4D-B6AC-1255A4515B00}"/>
              </a:ext>
            </a:extLst>
          </p:cNvPr>
          <p:cNvPicPr>
            <a:picLocks noChangeAspect="1"/>
          </p:cNvPicPr>
          <p:nvPr/>
        </p:nvPicPr>
        <p:blipFill rotWithShape="1">
          <a:blip r:embed="rId2"/>
          <a:srcRect r="50217"/>
          <a:stretch/>
        </p:blipFill>
        <p:spPr>
          <a:xfrm>
            <a:off x="2793108" y="1288098"/>
            <a:ext cx="7137511" cy="3885151"/>
          </a:xfrm>
          <a:prstGeom prst="rect">
            <a:avLst/>
          </a:prstGeom>
        </p:spPr>
      </p:pic>
      <p:sp>
        <p:nvSpPr>
          <p:cNvPr id="9" name="TextBox 8">
            <a:extLst>
              <a:ext uri="{FF2B5EF4-FFF2-40B4-BE49-F238E27FC236}">
                <a16:creationId xmlns:a16="http://schemas.microsoft.com/office/drawing/2014/main" id="{5A52B298-48F2-4940-AEB3-6C6065EA096D}"/>
              </a:ext>
            </a:extLst>
          </p:cNvPr>
          <p:cNvSpPr txBox="1"/>
          <p:nvPr/>
        </p:nvSpPr>
        <p:spPr>
          <a:xfrm>
            <a:off x="3780101" y="5138336"/>
            <a:ext cx="5336088" cy="523220"/>
          </a:xfrm>
          <a:prstGeom prst="rect">
            <a:avLst/>
          </a:prstGeom>
          <a:noFill/>
        </p:spPr>
        <p:txBody>
          <a:bodyPr wrap="square" rtlCol="0">
            <a:spAutoFit/>
          </a:bodyPr>
          <a:lstStyle/>
          <a:p>
            <a:r>
              <a:rPr lang="en-VN" sz="2800" dirty="0">
                <a:solidFill>
                  <a:srgbClr val="FF0000"/>
                </a:solidFill>
              </a:rPr>
              <a:t>Các bạn trong tranh đang làm gì?</a:t>
            </a:r>
          </a:p>
        </p:txBody>
      </p:sp>
      <p:sp>
        <p:nvSpPr>
          <p:cNvPr id="10" name="TextBox 9">
            <a:extLst>
              <a:ext uri="{FF2B5EF4-FFF2-40B4-BE49-F238E27FC236}">
                <a16:creationId xmlns:a16="http://schemas.microsoft.com/office/drawing/2014/main" id="{9D3B3945-DC18-D94D-8CC1-02C387F20668}"/>
              </a:ext>
            </a:extLst>
          </p:cNvPr>
          <p:cNvSpPr txBox="1"/>
          <p:nvPr/>
        </p:nvSpPr>
        <p:spPr>
          <a:xfrm>
            <a:off x="3068878" y="5785723"/>
            <a:ext cx="6989522" cy="523220"/>
          </a:xfrm>
          <a:prstGeom prst="rect">
            <a:avLst/>
          </a:prstGeom>
          <a:noFill/>
        </p:spPr>
        <p:txBody>
          <a:bodyPr wrap="square" rtlCol="0">
            <a:spAutoFit/>
          </a:bodyPr>
          <a:lstStyle/>
          <a:p>
            <a:r>
              <a:rPr lang="en-VN" sz="2800" dirty="0"/>
              <a:t>Học sinh đùa nghịch, xô đẩy bạn trong nhà ăn.</a:t>
            </a:r>
          </a:p>
        </p:txBody>
      </p:sp>
    </p:spTree>
    <p:extLst>
      <p:ext uri="{BB962C8B-B14F-4D97-AF65-F5344CB8AC3E}">
        <p14:creationId xmlns:p14="http://schemas.microsoft.com/office/powerpoint/2010/main" val="11396955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1" nodeType="clickEffect">
                                  <p:stCondLst>
                                    <p:cond delay="0"/>
                                  </p:stCondLst>
                                  <p:childTnLst>
                                    <p:anim calcmode="lin" valueType="num">
                                      <p:cBhvr>
                                        <p:cTn id="10" dur="500"/>
                                        <p:tgtEl>
                                          <p:spTgt spid="9"/>
                                        </p:tgtEl>
                                        <p:attrNameLst>
                                          <p:attrName>ppt_w</p:attrName>
                                        </p:attrNameLst>
                                      </p:cBhvr>
                                      <p:tavLst>
                                        <p:tav tm="0">
                                          <p:val>
                                            <p:strVal val="ppt_w"/>
                                          </p:val>
                                        </p:tav>
                                        <p:tav tm="100000">
                                          <p:val>
                                            <p:fltVal val="0"/>
                                          </p:val>
                                        </p:tav>
                                      </p:tavLst>
                                    </p:anim>
                                    <p:anim calcmode="lin" valueType="num">
                                      <p:cBhvr>
                                        <p:cTn id="11" dur="500"/>
                                        <p:tgtEl>
                                          <p:spTgt spid="9"/>
                                        </p:tgtEl>
                                        <p:attrNameLst>
                                          <p:attrName>ppt_h</p:attrName>
                                        </p:attrNameLst>
                                      </p:cBhvr>
                                      <p:tavLst>
                                        <p:tav tm="0">
                                          <p:val>
                                            <p:strVal val="ppt_h"/>
                                          </p:val>
                                        </p:tav>
                                        <p:tav tm="100000">
                                          <p:val>
                                            <p:fltVal val="0"/>
                                          </p:val>
                                        </p:tav>
                                      </p:tavLst>
                                    </p:anim>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a:extLst>
              <a:ext uri="{FF2B5EF4-FFF2-40B4-BE49-F238E27FC236}">
                <a16:creationId xmlns:a16="http://schemas.microsoft.com/office/drawing/2014/main" id="{A3364E8A-22E1-B04B-94D2-526C7B7FBEF1}"/>
              </a:ext>
            </a:extLst>
          </p:cNvPr>
          <p:cNvPicPr>
            <a:picLocks noChangeAspect="1"/>
          </p:cNvPicPr>
          <p:nvPr/>
        </p:nvPicPr>
        <p:blipFill rotWithShape="1">
          <a:blip r:embed="rId2"/>
          <a:srcRect l="51094"/>
          <a:stretch/>
        </p:blipFill>
        <p:spPr>
          <a:xfrm>
            <a:off x="3093692" y="1160077"/>
            <a:ext cx="6250723" cy="3889142"/>
          </a:xfrm>
          <a:prstGeom prst="rect">
            <a:avLst/>
          </a:prstGeom>
        </p:spPr>
      </p:pic>
      <p:sp>
        <p:nvSpPr>
          <p:cNvPr id="9" name="TextBox 8">
            <a:extLst>
              <a:ext uri="{FF2B5EF4-FFF2-40B4-BE49-F238E27FC236}">
                <a16:creationId xmlns:a16="http://schemas.microsoft.com/office/drawing/2014/main" id="{2B74C7BA-BD62-7545-AF52-11FC93E3FBF0}"/>
              </a:ext>
            </a:extLst>
          </p:cNvPr>
          <p:cNvSpPr txBox="1"/>
          <p:nvPr/>
        </p:nvSpPr>
        <p:spPr>
          <a:xfrm>
            <a:off x="3780101" y="5138336"/>
            <a:ext cx="5336088" cy="523220"/>
          </a:xfrm>
          <a:prstGeom prst="rect">
            <a:avLst/>
          </a:prstGeom>
          <a:noFill/>
        </p:spPr>
        <p:txBody>
          <a:bodyPr wrap="square" rtlCol="0">
            <a:spAutoFit/>
          </a:bodyPr>
          <a:lstStyle/>
          <a:p>
            <a:r>
              <a:rPr lang="en-VN" sz="2800" dirty="0">
                <a:solidFill>
                  <a:srgbClr val="FF0000"/>
                </a:solidFill>
              </a:rPr>
              <a:t>Các bạn trong tranh đang làm gì?</a:t>
            </a:r>
          </a:p>
        </p:txBody>
      </p:sp>
      <p:sp>
        <p:nvSpPr>
          <p:cNvPr id="10" name="TextBox 9">
            <a:extLst>
              <a:ext uri="{FF2B5EF4-FFF2-40B4-BE49-F238E27FC236}">
                <a16:creationId xmlns:a16="http://schemas.microsoft.com/office/drawing/2014/main" id="{C4FC5530-65D1-7B40-8D16-3B680E13AFD3}"/>
              </a:ext>
            </a:extLst>
          </p:cNvPr>
          <p:cNvSpPr txBox="1"/>
          <p:nvPr/>
        </p:nvSpPr>
        <p:spPr>
          <a:xfrm>
            <a:off x="3068878" y="5785723"/>
            <a:ext cx="7903922" cy="523220"/>
          </a:xfrm>
          <a:prstGeom prst="rect">
            <a:avLst/>
          </a:prstGeom>
          <a:noFill/>
        </p:spPr>
        <p:txBody>
          <a:bodyPr wrap="square" rtlCol="0">
            <a:spAutoFit/>
          </a:bodyPr>
          <a:lstStyle/>
          <a:p>
            <a:r>
              <a:rPr lang="en-VN" sz="2800" dirty="0"/>
              <a:t>Học sinh bị ngã do đùa nghịch trong giờ học bơi.</a:t>
            </a:r>
          </a:p>
        </p:txBody>
      </p:sp>
    </p:spTree>
    <p:extLst>
      <p:ext uri="{BB962C8B-B14F-4D97-AF65-F5344CB8AC3E}">
        <p14:creationId xmlns:p14="http://schemas.microsoft.com/office/powerpoint/2010/main" val="127912228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1" nodeType="clickEffect">
                                  <p:stCondLst>
                                    <p:cond delay="0"/>
                                  </p:stCondLst>
                                  <p:childTnLst>
                                    <p:anim calcmode="lin" valueType="num">
                                      <p:cBhvr>
                                        <p:cTn id="10" dur="500"/>
                                        <p:tgtEl>
                                          <p:spTgt spid="9"/>
                                        </p:tgtEl>
                                        <p:attrNameLst>
                                          <p:attrName>ppt_w</p:attrName>
                                        </p:attrNameLst>
                                      </p:cBhvr>
                                      <p:tavLst>
                                        <p:tav tm="0">
                                          <p:val>
                                            <p:strVal val="ppt_w"/>
                                          </p:val>
                                        </p:tav>
                                        <p:tav tm="100000">
                                          <p:val>
                                            <p:fltVal val="0"/>
                                          </p:val>
                                        </p:tav>
                                      </p:tavLst>
                                    </p:anim>
                                    <p:anim calcmode="lin" valueType="num">
                                      <p:cBhvr>
                                        <p:cTn id="11" dur="500"/>
                                        <p:tgtEl>
                                          <p:spTgt spid="9"/>
                                        </p:tgtEl>
                                        <p:attrNameLst>
                                          <p:attrName>ppt_h</p:attrName>
                                        </p:attrNameLst>
                                      </p:cBhvr>
                                      <p:tavLst>
                                        <p:tav tm="0">
                                          <p:val>
                                            <p:strVal val="ppt_h"/>
                                          </p:val>
                                        </p:tav>
                                        <p:tav tm="100000">
                                          <p:val>
                                            <p:fltVal val="0"/>
                                          </p:val>
                                        </p:tav>
                                      </p:tavLst>
                                    </p:anim>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09ABE60-F118-8045-8400-62F7E83EA4CF}"/>
              </a:ext>
            </a:extLst>
          </p:cNvPr>
          <p:cNvPicPr>
            <a:picLocks noChangeAspect="1"/>
          </p:cNvPicPr>
          <p:nvPr/>
        </p:nvPicPr>
        <p:blipFill rotWithShape="1">
          <a:blip r:embed="rId2"/>
          <a:srcRect r="51257"/>
          <a:stretch/>
        </p:blipFill>
        <p:spPr>
          <a:xfrm>
            <a:off x="2956142" y="1061401"/>
            <a:ext cx="6751529" cy="3861665"/>
          </a:xfrm>
          <a:prstGeom prst="rect">
            <a:avLst/>
          </a:prstGeom>
        </p:spPr>
      </p:pic>
      <p:sp>
        <p:nvSpPr>
          <p:cNvPr id="9" name="TextBox 8">
            <a:extLst>
              <a:ext uri="{FF2B5EF4-FFF2-40B4-BE49-F238E27FC236}">
                <a16:creationId xmlns:a16="http://schemas.microsoft.com/office/drawing/2014/main" id="{CC95CCD2-7436-7A46-85C3-DAF1A3F090BE}"/>
              </a:ext>
            </a:extLst>
          </p:cNvPr>
          <p:cNvSpPr txBox="1"/>
          <p:nvPr/>
        </p:nvSpPr>
        <p:spPr>
          <a:xfrm>
            <a:off x="3663862" y="5025602"/>
            <a:ext cx="5336088" cy="523220"/>
          </a:xfrm>
          <a:prstGeom prst="rect">
            <a:avLst/>
          </a:prstGeom>
          <a:noFill/>
        </p:spPr>
        <p:txBody>
          <a:bodyPr wrap="square" rtlCol="0">
            <a:spAutoFit/>
          </a:bodyPr>
          <a:lstStyle/>
          <a:p>
            <a:r>
              <a:rPr lang="en-VN" sz="2800" dirty="0">
                <a:solidFill>
                  <a:srgbClr val="FF0000"/>
                </a:solidFill>
              </a:rPr>
              <a:t>Các bạn trong tranh đang làm gì?</a:t>
            </a:r>
          </a:p>
        </p:txBody>
      </p:sp>
      <p:sp>
        <p:nvSpPr>
          <p:cNvPr id="10" name="TextBox 9">
            <a:extLst>
              <a:ext uri="{FF2B5EF4-FFF2-40B4-BE49-F238E27FC236}">
                <a16:creationId xmlns:a16="http://schemas.microsoft.com/office/drawing/2014/main" id="{21DC9F4E-E6F0-F14A-96C7-ABA33401465F}"/>
              </a:ext>
            </a:extLst>
          </p:cNvPr>
          <p:cNvSpPr txBox="1"/>
          <p:nvPr/>
        </p:nvSpPr>
        <p:spPr>
          <a:xfrm>
            <a:off x="3068878" y="5785723"/>
            <a:ext cx="7903922" cy="523220"/>
          </a:xfrm>
          <a:prstGeom prst="rect">
            <a:avLst/>
          </a:prstGeom>
          <a:noFill/>
        </p:spPr>
        <p:txBody>
          <a:bodyPr wrap="square" rtlCol="0">
            <a:spAutoFit/>
          </a:bodyPr>
          <a:lstStyle/>
          <a:p>
            <a:r>
              <a:rPr lang="en-VN" sz="2800" dirty="0"/>
              <a:t>Học sinh chơi đánh quay trong giờ học thể dục.</a:t>
            </a:r>
          </a:p>
        </p:txBody>
      </p:sp>
    </p:spTree>
    <p:extLst>
      <p:ext uri="{BB962C8B-B14F-4D97-AF65-F5344CB8AC3E}">
        <p14:creationId xmlns:p14="http://schemas.microsoft.com/office/powerpoint/2010/main" val="3362027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1" nodeType="clickEffect">
                                  <p:stCondLst>
                                    <p:cond delay="0"/>
                                  </p:stCondLst>
                                  <p:childTnLst>
                                    <p:anim calcmode="lin" valueType="num">
                                      <p:cBhvr>
                                        <p:cTn id="10" dur="500"/>
                                        <p:tgtEl>
                                          <p:spTgt spid="9"/>
                                        </p:tgtEl>
                                        <p:attrNameLst>
                                          <p:attrName>ppt_w</p:attrName>
                                        </p:attrNameLst>
                                      </p:cBhvr>
                                      <p:tavLst>
                                        <p:tav tm="0">
                                          <p:val>
                                            <p:strVal val="ppt_w"/>
                                          </p:val>
                                        </p:tav>
                                        <p:tav tm="100000">
                                          <p:val>
                                            <p:fltVal val="0"/>
                                          </p:val>
                                        </p:tav>
                                      </p:tavLst>
                                    </p:anim>
                                    <p:anim calcmode="lin" valueType="num">
                                      <p:cBhvr>
                                        <p:cTn id="11" dur="500"/>
                                        <p:tgtEl>
                                          <p:spTgt spid="9"/>
                                        </p:tgtEl>
                                        <p:attrNameLst>
                                          <p:attrName>ppt_h</p:attrName>
                                        </p:attrNameLst>
                                      </p:cBhvr>
                                      <p:tavLst>
                                        <p:tav tm="0">
                                          <p:val>
                                            <p:strVal val="ppt_h"/>
                                          </p:val>
                                        </p:tav>
                                        <p:tav tm="100000">
                                          <p:val>
                                            <p:fltVal val="0"/>
                                          </p:val>
                                        </p:tav>
                                      </p:tavLst>
                                    </p:anim>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00DA52DC-6F87-454F-BC3C-0E993421C1D3}"/>
              </a:ext>
            </a:extLst>
          </p:cNvPr>
          <p:cNvPicPr>
            <a:picLocks noChangeAspect="1"/>
          </p:cNvPicPr>
          <p:nvPr/>
        </p:nvPicPr>
        <p:blipFill rotWithShape="1">
          <a:blip r:embed="rId2"/>
          <a:srcRect l="51037"/>
          <a:stretch/>
        </p:blipFill>
        <p:spPr>
          <a:xfrm>
            <a:off x="2931090" y="663881"/>
            <a:ext cx="6112701" cy="3560328"/>
          </a:xfrm>
          <a:prstGeom prst="rect">
            <a:avLst/>
          </a:prstGeom>
        </p:spPr>
      </p:pic>
      <p:sp>
        <p:nvSpPr>
          <p:cNvPr id="9" name="TextBox 8">
            <a:extLst>
              <a:ext uri="{FF2B5EF4-FFF2-40B4-BE49-F238E27FC236}">
                <a16:creationId xmlns:a16="http://schemas.microsoft.com/office/drawing/2014/main" id="{5AAC4575-74CF-5443-B762-5B519B2EE233}"/>
              </a:ext>
            </a:extLst>
          </p:cNvPr>
          <p:cNvSpPr txBox="1"/>
          <p:nvPr/>
        </p:nvSpPr>
        <p:spPr>
          <a:xfrm>
            <a:off x="3427956" y="4481746"/>
            <a:ext cx="5336088" cy="523220"/>
          </a:xfrm>
          <a:prstGeom prst="rect">
            <a:avLst/>
          </a:prstGeom>
          <a:noFill/>
        </p:spPr>
        <p:txBody>
          <a:bodyPr wrap="square" rtlCol="0">
            <a:spAutoFit/>
          </a:bodyPr>
          <a:lstStyle/>
          <a:p>
            <a:r>
              <a:rPr lang="en-VN" sz="2800" dirty="0">
                <a:solidFill>
                  <a:srgbClr val="FF0000"/>
                </a:solidFill>
              </a:rPr>
              <a:t>Nhóm bạn trong tranh đang làm gì?</a:t>
            </a:r>
          </a:p>
        </p:txBody>
      </p:sp>
      <p:sp>
        <p:nvSpPr>
          <p:cNvPr id="10" name="TextBox 9">
            <a:extLst>
              <a:ext uri="{FF2B5EF4-FFF2-40B4-BE49-F238E27FC236}">
                <a16:creationId xmlns:a16="http://schemas.microsoft.com/office/drawing/2014/main" id="{3C18B632-8BA0-AB44-B22F-0576C5FFF27F}"/>
              </a:ext>
            </a:extLst>
          </p:cNvPr>
          <p:cNvSpPr txBox="1"/>
          <p:nvPr/>
        </p:nvSpPr>
        <p:spPr>
          <a:xfrm>
            <a:off x="3427956" y="5262503"/>
            <a:ext cx="7903922" cy="523220"/>
          </a:xfrm>
          <a:prstGeom prst="rect">
            <a:avLst/>
          </a:prstGeom>
          <a:noFill/>
        </p:spPr>
        <p:txBody>
          <a:bodyPr wrap="square" rtlCol="0">
            <a:spAutoFit/>
          </a:bodyPr>
          <a:lstStyle/>
          <a:p>
            <a:r>
              <a:rPr lang="en-VN" sz="2800" dirty="0"/>
              <a:t>Nhóm học sinh chơi cờ vua.</a:t>
            </a:r>
          </a:p>
        </p:txBody>
      </p:sp>
    </p:spTree>
    <p:extLst>
      <p:ext uri="{BB962C8B-B14F-4D97-AF65-F5344CB8AC3E}">
        <p14:creationId xmlns:p14="http://schemas.microsoft.com/office/powerpoint/2010/main" val="325436608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1" nodeType="clickEffect">
                                  <p:stCondLst>
                                    <p:cond delay="0"/>
                                  </p:stCondLst>
                                  <p:childTnLst>
                                    <p:anim calcmode="lin" valueType="num">
                                      <p:cBhvr>
                                        <p:cTn id="10" dur="500"/>
                                        <p:tgtEl>
                                          <p:spTgt spid="9"/>
                                        </p:tgtEl>
                                        <p:attrNameLst>
                                          <p:attrName>ppt_w</p:attrName>
                                        </p:attrNameLst>
                                      </p:cBhvr>
                                      <p:tavLst>
                                        <p:tav tm="0">
                                          <p:val>
                                            <p:strVal val="ppt_w"/>
                                          </p:val>
                                        </p:tav>
                                        <p:tav tm="100000">
                                          <p:val>
                                            <p:fltVal val="0"/>
                                          </p:val>
                                        </p:tav>
                                      </p:tavLst>
                                    </p:anim>
                                    <p:anim calcmode="lin" valueType="num">
                                      <p:cBhvr>
                                        <p:cTn id="11" dur="500"/>
                                        <p:tgtEl>
                                          <p:spTgt spid="9"/>
                                        </p:tgtEl>
                                        <p:attrNameLst>
                                          <p:attrName>ppt_h</p:attrName>
                                        </p:attrNameLst>
                                      </p:cBhvr>
                                      <p:tavLst>
                                        <p:tav tm="0">
                                          <p:val>
                                            <p:strVal val="ppt_h"/>
                                          </p:val>
                                        </p:tav>
                                        <p:tav tm="100000">
                                          <p:val>
                                            <p:fltVal val="0"/>
                                          </p:val>
                                        </p:tav>
                                      </p:tavLst>
                                    </p:anim>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59E986D-2A76-D04B-A7E4-743F32D56D21}"/>
              </a:ext>
            </a:extLst>
          </p:cNvPr>
          <p:cNvPicPr>
            <a:picLocks noChangeAspect="1"/>
          </p:cNvPicPr>
          <p:nvPr/>
        </p:nvPicPr>
        <p:blipFill rotWithShape="1">
          <a:blip r:embed="rId2"/>
          <a:srcRect r="50879"/>
          <a:stretch/>
        </p:blipFill>
        <p:spPr>
          <a:xfrm>
            <a:off x="2601238" y="400833"/>
            <a:ext cx="6989524" cy="3832963"/>
          </a:xfrm>
          <a:prstGeom prst="rect">
            <a:avLst/>
          </a:prstGeom>
        </p:spPr>
      </p:pic>
      <p:sp>
        <p:nvSpPr>
          <p:cNvPr id="9" name="TextBox 8">
            <a:extLst>
              <a:ext uri="{FF2B5EF4-FFF2-40B4-BE49-F238E27FC236}">
                <a16:creationId xmlns:a16="http://schemas.microsoft.com/office/drawing/2014/main" id="{39C04C8C-A595-0E4B-9632-5FB3F4834595}"/>
              </a:ext>
            </a:extLst>
          </p:cNvPr>
          <p:cNvSpPr txBox="1"/>
          <p:nvPr/>
        </p:nvSpPr>
        <p:spPr>
          <a:xfrm>
            <a:off x="3300607" y="4499509"/>
            <a:ext cx="5336088" cy="523220"/>
          </a:xfrm>
          <a:prstGeom prst="rect">
            <a:avLst/>
          </a:prstGeom>
          <a:noFill/>
        </p:spPr>
        <p:txBody>
          <a:bodyPr wrap="square" rtlCol="0">
            <a:spAutoFit/>
          </a:bodyPr>
          <a:lstStyle/>
          <a:p>
            <a:r>
              <a:rPr lang="en-VN" sz="2800" dirty="0">
                <a:solidFill>
                  <a:srgbClr val="FF0000"/>
                </a:solidFill>
              </a:rPr>
              <a:t>Các bạn trong tranh đang làm gì?</a:t>
            </a:r>
          </a:p>
        </p:txBody>
      </p:sp>
      <p:sp>
        <p:nvSpPr>
          <p:cNvPr id="10" name="TextBox 9">
            <a:extLst>
              <a:ext uri="{FF2B5EF4-FFF2-40B4-BE49-F238E27FC236}">
                <a16:creationId xmlns:a16="http://schemas.microsoft.com/office/drawing/2014/main" id="{DEA1CCA7-CA9C-254A-B371-F851D59A062A}"/>
              </a:ext>
            </a:extLst>
          </p:cNvPr>
          <p:cNvSpPr txBox="1"/>
          <p:nvPr/>
        </p:nvSpPr>
        <p:spPr>
          <a:xfrm>
            <a:off x="1240078" y="5259630"/>
            <a:ext cx="9369468" cy="523220"/>
          </a:xfrm>
          <a:prstGeom prst="rect">
            <a:avLst/>
          </a:prstGeom>
          <a:noFill/>
        </p:spPr>
        <p:txBody>
          <a:bodyPr wrap="square" rtlCol="0">
            <a:spAutoFit/>
          </a:bodyPr>
          <a:lstStyle/>
          <a:p>
            <a:r>
              <a:rPr lang="en-VN" sz="2800" dirty="0"/>
              <a:t>Học sinh sử dụng lao động để trêu đùa trong giờ lao động.</a:t>
            </a:r>
          </a:p>
        </p:txBody>
      </p:sp>
    </p:spTree>
    <p:extLst>
      <p:ext uri="{BB962C8B-B14F-4D97-AF65-F5344CB8AC3E}">
        <p14:creationId xmlns:p14="http://schemas.microsoft.com/office/powerpoint/2010/main" val="400353540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1" nodeType="clickEffect">
                                  <p:stCondLst>
                                    <p:cond delay="0"/>
                                  </p:stCondLst>
                                  <p:childTnLst>
                                    <p:anim calcmode="lin" valueType="num">
                                      <p:cBhvr>
                                        <p:cTn id="10" dur="500"/>
                                        <p:tgtEl>
                                          <p:spTgt spid="9"/>
                                        </p:tgtEl>
                                        <p:attrNameLst>
                                          <p:attrName>ppt_w</p:attrName>
                                        </p:attrNameLst>
                                      </p:cBhvr>
                                      <p:tavLst>
                                        <p:tav tm="0">
                                          <p:val>
                                            <p:strVal val="ppt_w"/>
                                          </p:val>
                                        </p:tav>
                                        <p:tav tm="100000">
                                          <p:val>
                                            <p:fltVal val="0"/>
                                          </p:val>
                                        </p:tav>
                                      </p:tavLst>
                                    </p:anim>
                                    <p:anim calcmode="lin" valueType="num">
                                      <p:cBhvr>
                                        <p:cTn id="11" dur="500"/>
                                        <p:tgtEl>
                                          <p:spTgt spid="9"/>
                                        </p:tgtEl>
                                        <p:attrNameLst>
                                          <p:attrName>ppt_h</p:attrName>
                                        </p:attrNameLst>
                                      </p:cBhvr>
                                      <p:tavLst>
                                        <p:tav tm="0">
                                          <p:val>
                                            <p:strVal val="ppt_h"/>
                                          </p:val>
                                        </p:tav>
                                        <p:tav tm="100000">
                                          <p:val>
                                            <p:fltVal val="0"/>
                                          </p:val>
                                        </p:tav>
                                      </p:tavLst>
                                    </p:anim>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E2D9F6B-82DE-F94F-9C42-10E36DF09181}"/>
              </a:ext>
            </a:extLst>
          </p:cNvPr>
          <p:cNvPicPr>
            <a:picLocks noChangeAspect="1"/>
          </p:cNvPicPr>
          <p:nvPr/>
        </p:nvPicPr>
        <p:blipFill rotWithShape="1">
          <a:blip r:embed="rId2"/>
          <a:srcRect l="50879"/>
          <a:stretch/>
        </p:blipFill>
        <p:spPr>
          <a:xfrm>
            <a:off x="2676394" y="428414"/>
            <a:ext cx="6839211" cy="3805382"/>
          </a:xfrm>
          <a:prstGeom prst="rect">
            <a:avLst/>
          </a:prstGeom>
        </p:spPr>
      </p:pic>
      <p:sp>
        <p:nvSpPr>
          <p:cNvPr id="9" name="TextBox 8">
            <a:extLst>
              <a:ext uri="{FF2B5EF4-FFF2-40B4-BE49-F238E27FC236}">
                <a16:creationId xmlns:a16="http://schemas.microsoft.com/office/drawing/2014/main" id="{AF2BFD05-B136-0549-A282-9A7D95FEEFDA}"/>
              </a:ext>
            </a:extLst>
          </p:cNvPr>
          <p:cNvSpPr txBox="1"/>
          <p:nvPr/>
        </p:nvSpPr>
        <p:spPr>
          <a:xfrm>
            <a:off x="3300607" y="4499509"/>
            <a:ext cx="5336088" cy="523220"/>
          </a:xfrm>
          <a:prstGeom prst="rect">
            <a:avLst/>
          </a:prstGeom>
          <a:noFill/>
        </p:spPr>
        <p:txBody>
          <a:bodyPr wrap="square" rtlCol="0">
            <a:spAutoFit/>
          </a:bodyPr>
          <a:lstStyle/>
          <a:p>
            <a:r>
              <a:rPr lang="en-VN" sz="2800" dirty="0">
                <a:solidFill>
                  <a:srgbClr val="FF0000"/>
                </a:solidFill>
              </a:rPr>
              <a:t>Nhóm bạn trong tranh đang làm gì?</a:t>
            </a:r>
          </a:p>
        </p:txBody>
      </p:sp>
      <p:sp>
        <p:nvSpPr>
          <p:cNvPr id="10" name="TextBox 9">
            <a:extLst>
              <a:ext uri="{FF2B5EF4-FFF2-40B4-BE49-F238E27FC236}">
                <a16:creationId xmlns:a16="http://schemas.microsoft.com/office/drawing/2014/main" id="{DD330E0D-4478-1649-BEB0-A3BB04EF5BB1}"/>
              </a:ext>
            </a:extLst>
          </p:cNvPr>
          <p:cNvSpPr txBox="1"/>
          <p:nvPr/>
        </p:nvSpPr>
        <p:spPr>
          <a:xfrm>
            <a:off x="3081404" y="5026832"/>
            <a:ext cx="9369468" cy="523220"/>
          </a:xfrm>
          <a:prstGeom prst="rect">
            <a:avLst/>
          </a:prstGeom>
          <a:noFill/>
        </p:spPr>
        <p:txBody>
          <a:bodyPr wrap="square" rtlCol="0">
            <a:spAutoFit/>
          </a:bodyPr>
          <a:lstStyle/>
          <a:p>
            <a:r>
              <a:rPr lang="en-VN" sz="2800" dirty="0"/>
              <a:t>Nhóm học sinh chơi trò chơi rồng rắn lên mây.</a:t>
            </a:r>
          </a:p>
        </p:txBody>
      </p:sp>
    </p:spTree>
    <p:extLst>
      <p:ext uri="{BB962C8B-B14F-4D97-AF65-F5344CB8AC3E}">
        <p14:creationId xmlns:p14="http://schemas.microsoft.com/office/powerpoint/2010/main" val="22657884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1" nodeType="clickEffect">
                                  <p:stCondLst>
                                    <p:cond delay="0"/>
                                  </p:stCondLst>
                                  <p:childTnLst>
                                    <p:anim calcmode="lin" valueType="num">
                                      <p:cBhvr>
                                        <p:cTn id="10" dur="500"/>
                                        <p:tgtEl>
                                          <p:spTgt spid="9"/>
                                        </p:tgtEl>
                                        <p:attrNameLst>
                                          <p:attrName>ppt_w</p:attrName>
                                        </p:attrNameLst>
                                      </p:cBhvr>
                                      <p:tavLst>
                                        <p:tav tm="0">
                                          <p:val>
                                            <p:strVal val="ppt_w"/>
                                          </p:val>
                                        </p:tav>
                                        <p:tav tm="100000">
                                          <p:val>
                                            <p:fltVal val="0"/>
                                          </p:val>
                                        </p:tav>
                                      </p:tavLst>
                                    </p:anim>
                                    <p:anim calcmode="lin" valueType="num">
                                      <p:cBhvr>
                                        <p:cTn id="11" dur="500"/>
                                        <p:tgtEl>
                                          <p:spTgt spid="9"/>
                                        </p:tgtEl>
                                        <p:attrNameLst>
                                          <p:attrName>ppt_h</p:attrName>
                                        </p:attrNameLst>
                                      </p:cBhvr>
                                      <p:tavLst>
                                        <p:tav tm="0">
                                          <p:val>
                                            <p:strVal val="ppt_h"/>
                                          </p:val>
                                        </p:tav>
                                        <p:tav tm="100000">
                                          <p:val>
                                            <p:fltVal val="0"/>
                                          </p:val>
                                        </p:tav>
                                      </p:tavLst>
                                    </p:anim>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a:extLst>
              <a:ext uri="{FF2B5EF4-FFF2-40B4-BE49-F238E27FC236}">
                <a16:creationId xmlns:a16="http://schemas.microsoft.com/office/drawing/2014/main" id="{E42A527D-7FB9-2B4D-B6AC-1255A4515B00}"/>
              </a:ext>
            </a:extLst>
          </p:cNvPr>
          <p:cNvPicPr>
            <a:picLocks noChangeAspect="1"/>
          </p:cNvPicPr>
          <p:nvPr/>
        </p:nvPicPr>
        <p:blipFill rotWithShape="1">
          <a:blip r:embed="rId2"/>
          <a:srcRect r="50217"/>
          <a:stretch/>
        </p:blipFill>
        <p:spPr>
          <a:xfrm>
            <a:off x="74225" y="1204515"/>
            <a:ext cx="3167140" cy="1843410"/>
          </a:xfrm>
          <a:prstGeom prst="rect">
            <a:avLst/>
          </a:prstGeom>
        </p:spPr>
      </p:pic>
      <p:pic>
        <p:nvPicPr>
          <p:cNvPr id="3" name="Content Placeholder 5">
            <a:extLst>
              <a:ext uri="{FF2B5EF4-FFF2-40B4-BE49-F238E27FC236}">
                <a16:creationId xmlns:a16="http://schemas.microsoft.com/office/drawing/2014/main" id="{A3364E8A-22E1-B04B-94D2-526C7B7FBEF1}"/>
              </a:ext>
            </a:extLst>
          </p:cNvPr>
          <p:cNvPicPr>
            <a:picLocks noChangeAspect="1"/>
          </p:cNvPicPr>
          <p:nvPr/>
        </p:nvPicPr>
        <p:blipFill rotWithShape="1">
          <a:blip r:embed="rId2"/>
          <a:srcRect l="51094"/>
          <a:stretch/>
        </p:blipFill>
        <p:spPr>
          <a:xfrm>
            <a:off x="4082165" y="1173798"/>
            <a:ext cx="2966709" cy="1781973"/>
          </a:xfrm>
          <a:prstGeom prst="rect">
            <a:avLst/>
          </a:prstGeom>
        </p:spPr>
      </p:pic>
      <p:pic>
        <p:nvPicPr>
          <p:cNvPr id="4" name="Content Placeholder 3">
            <a:extLst>
              <a:ext uri="{FF2B5EF4-FFF2-40B4-BE49-F238E27FC236}">
                <a16:creationId xmlns:a16="http://schemas.microsoft.com/office/drawing/2014/main" id="{A09ABE60-F118-8045-8400-62F7E83EA4CF}"/>
              </a:ext>
            </a:extLst>
          </p:cNvPr>
          <p:cNvPicPr>
            <a:picLocks noChangeAspect="1"/>
          </p:cNvPicPr>
          <p:nvPr/>
        </p:nvPicPr>
        <p:blipFill rotWithShape="1">
          <a:blip r:embed="rId3"/>
          <a:srcRect r="51257"/>
          <a:stretch/>
        </p:blipFill>
        <p:spPr>
          <a:xfrm>
            <a:off x="8162222" y="1205796"/>
            <a:ext cx="2966709" cy="1843409"/>
          </a:xfrm>
          <a:prstGeom prst="rect">
            <a:avLst/>
          </a:prstGeom>
        </p:spPr>
      </p:pic>
      <p:pic>
        <p:nvPicPr>
          <p:cNvPr id="5" name="Content Placeholder 3">
            <a:extLst>
              <a:ext uri="{FF2B5EF4-FFF2-40B4-BE49-F238E27FC236}">
                <a16:creationId xmlns:a16="http://schemas.microsoft.com/office/drawing/2014/main" id="{00DA52DC-6F87-454F-BC3C-0E993421C1D3}"/>
              </a:ext>
            </a:extLst>
          </p:cNvPr>
          <p:cNvPicPr>
            <a:picLocks noChangeAspect="1"/>
          </p:cNvPicPr>
          <p:nvPr/>
        </p:nvPicPr>
        <p:blipFill rotWithShape="1">
          <a:blip r:embed="rId3"/>
          <a:srcRect l="51037"/>
          <a:stretch/>
        </p:blipFill>
        <p:spPr>
          <a:xfrm>
            <a:off x="108955" y="3844069"/>
            <a:ext cx="3137610" cy="2046865"/>
          </a:xfrm>
          <a:prstGeom prst="rect">
            <a:avLst/>
          </a:prstGeom>
        </p:spPr>
      </p:pic>
      <p:pic>
        <p:nvPicPr>
          <p:cNvPr id="6" name="Picture 5">
            <a:extLst>
              <a:ext uri="{FF2B5EF4-FFF2-40B4-BE49-F238E27FC236}">
                <a16:creationId xmlns:a16="http://schemas.microsoft.com/office/drawing/2014/main" id="{D59E986D-2A76-D04B-A7E4-743F32D56D21}"/>
              </a:ext>
            </a:extLst>
          </p:cNvPr>
          <p:cNvPicPr>
            <a:picLocks noChangeAspect="1"/>
          </p:cNvPicPr>
          <p:nvPr/>
        </p:nvPicPr>
        <p:blipFill rotWithShape="1">
          <a:blip r:embed="rId4"/>
          <a:srcRect r="50879"/>
          <a:stretch/>
        </p:blipFill>
        <p:spPr>
          <a:xfrm>
            <a:off x="4079665" y="3896950"/>
            <a:ext cx="3244476" cy="2135741"/>
          </a:xfrm>
          <a:prstGeom prst="rect">
            <a:avLst/>
          </a:prstGeom>
        </p:spPr>
      </p:pic>
      <p:pic>
        <p:nvPicPr>
          <p:cNvPr id="7" name="Picture 6">
            <a:extLst>
              <a:ext uri="{FF2B5EF4-FFF2-40B4-BE49-F238E27FC236}">
                <a16:creationId xmlns:a16="http://schemas.microsoft.com/office/drawing/2014/main" id="{6E2D9F6B-82DE-F94F-9C42-10E36DF09181}"/>
              </a:ext>
            </a:extLst>
          </p:cNvPr>
          <p:cNvPicPr>
            <a:picLocks noChangeAspect="1"/>
          </p:cNvPicPr>
          <p:nvPr/>
        </p:nvPicPr>
        <p:blipFill rotWithShape="1">
          <a:blip r:embed="rId4"/>
          <a:srcRect l="50879"/>
          <a:stretch/>
        </p:blipFill>
        <p:spPr>
          <a:xfrm>
            <a:off x="8194859" y="3871030"/>
            <a:ext cx="3137610" cy="2135741"/>
          </a:xfrm>
          <a:prstGeom prst="rect">
            <a:avLst/>
          </a:prstGeom>
        </p:spPr>
      </p:pic>
      <p:sp>
        <p:nvSpPr>
          <p:cNvPr id="8" name="Rounded Rectangle 7">
            <a:extLst>
              <a:ext uri="{FF2B5EF4-FFF2-40B4-BE49-F238E27FC236}">
                <a16:creationId xmlns:a16="http://schemas.microsoft.com/office/drawing/2014/main" id="{006008EE-0FAE-8C49-89CF-3582065EC2C7}"/>
              </a:ext>
            </a:extLst>
          </p:cNvPr>
          <p:cNvSpPr/>
          <p:nvPr/>
        </p:nvSpPr>
        <p:spPr>
          <a:xfrm>
            <a:off x="1157052" y="119964"/>
            <a:ext cx="10400963"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2800" dirty="0"/>
              <a:t> </a:t>
            </a:r>
            <a:r>
              <a:rPr lang="en-US" sz="2600" dirty="0"/>
              <a:t>Quan </a:t>
            </a:r>
            <a:r>
              <a:rPr lang="en-US" sz="2600" dirty="0" err="1"/>
              <a:t>sát</a:t>
            </a:r>
            <a:r>
              <a:rPr lang="en-US" sz="2600" dirty="0"/>
              <a:t> </a:t>
            </a:r>
            <a:r>
              <a:rPr lang="en-US" sz="2600" dirty="0" err="1"/>
              <a:t>và</a:t>
            </a:r>
            <a:r>
              <a:rPr lang="en-US" sz="2600" dirty="0"/>
              <a:t> </a:t>
            </a:r>
            <a:r>
              <a:rPr lang="en-US" sz="2600" dirty="0" err="1"/>
              <a:t>nói</a:t>
            </a:r>
            <a:r>
              <a:rPr lang="en-US" sz="2600" dirty="0"/>
              <a:t> </a:t>
            </a:r>
            <a:r>
              <a:rPr lang="en-US" sz="2600" dirty="0" err="1"/>
              <a:t>tên</a:t>
            </a:r>
            <a:r>
              <a:rPr lang="en-US" sz="2600" dirty="0"/>
              <a:t> </a:t>
            </a:r>
            <a:r>
              <a:rPr lang="en-US" sz="2600" dirty="0" err="1"/>
              <a:t>những</a:t>
            </a:r>
            <a:r>
              <a:rPr lang="en-US" sz="2600" dirty="0"/>
              <a:t> </a:t>
            </a:r>
            <a:r>
              <a:rPr lang="en-US" sz="2600" dirty="0" err="1"/>
              <a:t>tình</a:t>
            </a:r>
            <a:r>
              <a:rPr lang="en-US" sz="2600" dirty="0"/>
              <a:t> </a:t>
            </a:r>
            <a:r>
              <a:rPr lang="en-US" sz="2600" dirty="0" err="1"/>
              <a:t>huống</a:t>
            </a:r>
            <a:r>
              <a:rPr lang="en-US" sz="2600" dirty="0"/>
              <a:t> </a:t>
            </a:r>
            <a:r>
              <a:rPr lang="en-US" sz="2600" dirty="0" err="1"/>
              <a:t>nào</a:t>
            </a:r>
            <a:r>
              <a:rPr lang="en-US" sz="2600" dirty="0"/>
              <a:t> </a:t>
            </a:r>
            <a:r>
              <a:rPr lang="en-US" sz="2600" dirty="0" err="1"/>
              <a:t>nguy</a:t>
            </a:r>
            <a:r>
              <a:rPr lang="en-US" sz="2600" dirty="0"/>
              <a:t> </a:t>
            </a:r>
            <a:r>
              <a:rPr lang="en-US" sz="2600" dirty="0" err="1"/>
              <a:t>hiểm</a:t>
            </a:r>
            <a:r>
              <a:rPr lang="en-US" sz="2600" dirty="0"/>
              <a:t> </a:t>
            </a:r>
            <a:r>
              <a:rPr lang="en-US" sz="2600" dirty="0" err="1"/>
              <a:t>không</a:t>
            </a:r>
            <a:r>
              <a:rPr lang="en-US" sz="2600" dirty="0"/>
              <a:t> </a:t>
            </a:r>
            <a:r>
              <a:rPr lang="en-US" sz="2600" dirty="0" err="1"/>
              <a:t>nên</a:t>
            </a:r>
            <a:r>
              <a:rPr lang="en-US" sz="2600" dirty="0"/>
              <a:t> </a:t>
            </a:r>
            <a:r>
              <a:rPr lang="en-US" sz="2600" dirty="0" err="1"/>
              <a:t>làm</a:t>
            </a:r>
            <a:r>
              <a:rPr lang="en-US" sz="2600" dirty="0"/>
              <a:t>? </a:t>
            </a:r>
          </a:p>
        </p:txBody>
      </p:sp>
      <p:sp>
        <p:nvSpPr>
          <p:cNvPr id="9" name="TextBox 8">
            <a:extLst>
              <a:ext uri="{FF2B5EF4-FFF2-40B4-BE49-F238E27FC236}">
                <a16:creationId xmlns:a16="http://schemas.microsoft.com/office/drawing/2014/main" id="{848D2B1A-CFAF-2049-AE60-CD3AD9A0356B}"/>
              </a:ext>
            </a:extLst>
          </p:cNvPr>
          <p:cNvSpPr txBox="1"/>
          <p:nvPr/>
        </p:nvSpPr>
        <p:spPr>
          <a:xfrm>
            <a:off x="0" y="2930648"/>
            <a:ext cx="3405134" cy="1384995"/>
          </a:xfrm>
          <a:prstGeom prst="rect">
            <a:avLst/>
          </a:prstGeom>
          <a:noFill/>
        </p:spPr>
        <p:txBody>
          <a:bodyPr wrap="square" rtlCol="0">
            <a:spAutoFit/>
          </a:bodyPr>
          <a:lstStyle/>
          <a:p>
            <a:pPr algn="ctr"/>
            <a:r>
              <a:rPr lang="en-VN" sz="2800" dirty="0"/>
              <a:t>Học sinh đùa nghịch, xô đẩy bạn trong nhà ăn.</a:t>
            </a:r>
          </a:p>
        </p:txBody>
      </p:sp>
      <p:sp>
        <p:nvSpPr>
          <p:cNvPr id="10" name="TextBox 9">
            <a:extLst>
              <a:ext uri="{FF2B5EF4-FFF2-40B4-BE49-F238E27FC236}">
                <a16:creationId xmlns:a16="http://schemas.microsoft.com/office/drawing/2014/main" id="{0804B741-F5EA-3F45-B62C-8931BEB64DA1}"/>
              </a:ext>
            </a:extLst>
          </p:cNvPr>
          <p:cNvSpPr txBox="1"/>
          <p:nvPr/>
        </p:nvSpPr>
        <p:spPr>
          <a:xfrm>
            <a:off x="3678843" y="3047925"/>
            <a:ext cx="3830734" cy="954107"/>
          </a:xfrm>
          <a:prstGeom prst="rect">
            <a:avLst/>
          </a:prstGeom>
          <a:noFill/>
        </p:spPr>
        <p:txBody>
          <a:bodyPr wrap="square" rtlCol="0">
            <a:spAutoFit/>
          </a:bodyPr>
          <a:lstStyle/>
          <a:p>
            <a:pPr algn="ctr"/>
            <a:r>
              <a:rPr lang="en-VN" sz="2800" dirty="0"/>
              <a:t>Học sinh bị ngã do đùa nghịch trong giờ học bơi.</a:t>
            </a:r>
          </a:p>
        </p:txBody>
      </p:sp>
      <p:sp>
        <p:nvSpPr>
          <p:cNvPr id="11" name="TextBox 10">
            <a:extLst>
              <a:ext uri="{FF2B5EF4-FFF2-40B4-BE49-F238E27FC236}">
                <a16:creationId xmlns:a16="http://schemas.microsoft.com/office/drawing/2014/main" id="{C10FA591-E77C-0748-A6DC-CE787344F3FB}"/>
              </a:ext>
            </a:extLst>
          </p:cNvPr>
          <p:cNvSpPr txBox="1"/>
          <p:nvPr/>
        </p:nvSpPr>
        <p:spPr>
          <a:xfrm>
            <a:off x="7509577" y="2939198"/>
            <a:ext cx="4196218" cy="954107"/>
          </a:xfrm>
          <a:prstGeom prst="rect">
            <a:avLst/>
          </a:prstGeom>
          <a:noFill/>
        </p:spPr>
        <p:txBody>
          <a:bodyPr wrap="square" rtlCol="0">
            <a:spAutoFit/>
          </a:bodyPr>
          <a:lstStyle/>
          <a:p>
            <a:pPr algn="ctr"/>
            <a:r>
              <a:rPr lang="en-VN" sz="2800" dirty="0"/>
              <a:t>Học sinh chơi đánh quay trong giờ học thể dục.</a:t>
            </a:r>
          </a:p>
        </p:txBody>
      </p:sp>
      <p:sp>
        <p:nvSpPr>
          <p:cNvPr id="12" name="TextBox 11">
            <a:extLst>
              <a:ext uri="{FF2B5EF4-FFF2-40B4-BE49-F238E27FC236}">
                <a16:creationId xmlns:a16="http://schemas.microsoft.com/office/drawing/2014/main" id="{A39C44D4-26B6-524B-8977-19F5C4134F9B}"/>
              </a:ext>
            </a:extLst>
          </p:cNvPr>
          <p:cNvSpPr txBox="1"/>
          <p:nvPr/>
        </p:nvSpPr>
        <p:spPr>
          <a:xfrm>
            <a:off x="108955" y="5859710"/>
            <a:ext cx="3244477" cy="954107"/>
          </a:xfrm>
          <a:prstGeom prst="rect">
            <a:avLst/>
          </a:prstGeom>
          <a:noFill/>
        </p:spPr>
        <p:txBody>
          <a:bodyPr wrap="square" rtlCol="0">
            <a:spAutoFit/>
          </a:bodyPr>
          <a:lstStyle/>
          <a:p>
            <a:pPr algn="ctr"/>
            <a:r>
              <a:rPr lang="en-VN" sz="2800" dirty="0"/>
              <a:t>Nhóm học sinh chơi cờ vua.</a:t>
            </a:r>
          </a:p>
        </p:txBody>
      </p:sp>
      <p:sp>
        <p:nvSpPr>
          <p:cNvPr id="13" name="TextBox 12">
            <a:extLst>
              <a:ext uri="{FF2B5EF4-FFF2-40B4-BE49-F238E27FC236}">
                <a16:creationId xmlns:a16="http://schemas.microsoft.com/office/drawing/2014/main" id="{3B6C48F2-B898-A34F-ABAA-0D6C9523EA04}"/>
              </a:ext>
            </a:extLst>
          </p:cNvPr>
          <p:cNvSpPr txBox="1"/>
          <p:nvPr/>
        </p:nvSpPr>
        <p:spPr>
          <a:xfrm>
            <a:off x="3631502" y="5879829"/>
            <a:ext cx="4514401" cy="954107"/>
          </a:xfrm>
          <a:prstGeom prst="rect">
            <a:avLst/>
          </a:prstGeom>
          <a:noFill/>
        </p:spPr>
        <p:txBody>
          <a:bodyPr wrap="square" rtlCol="0">
            <a:spAutoFit/>
          </a:bodyPr>
          <a:lstStyle/>
          <a:p>
            <a:r>
              <a:rPr lang="en-VN" sz="2800" dirty="0"/>
              <a:t>Học sinh sử dụng lao động để trêu đùa trong giờ lao động.</a:t>
            </a:r>
          </a:p>
        </p:txBody>
      </p:sp>
      <p:sp>
        <p:nvSpPr>
          <p:cNvPr id="14" name="TextBox 13">
            <a:extLst>
              <a:ext uri="{FF2B5EF4-FFF2-40B4-BE49-F238E27FC236}">
                <a16:creationId xmlns:a16="http://schemas.microsoft.com/office/drawing/2014/main" id="{EBAF6132-24B6-3F41-9DB0-68196116249E}"/>
              </a:ext>
            </a:extLst>
          </p:cNvPr>
          <p:cNvSpPr txBox="1"/>
          <p:nvPr/>
        </p:nvSpPr>
        <p:spPr>
          <a:xfrm>
            <a:off x="8162222" y="5859710"/>
            <a:ext cx="4008328" cy="954107"/>
          </a:xfrm>
          <a:prstGeom prst="rect">
            <a:avLst/>
          </a:prstGeom>
          <a:noFill/>
        </p:spPr>
        <p:txBody>
          <a:bodyPr wrap="square" rtlCol="0">
            <a:spAutoFit/>
          </a:bodyPr>
          <a:lstStyle/>
          <a:p>
            <a:r>
              <a:rPr lang="en-VN" sz="2800" dirty="0"/>
              <a:t>Nhóm học sinh chơi trò chơi rồng rắn lên mây.</a:t>
            </a:r>
          </a:p>
        </p:txBody>
      </p:sp>
      <p:pic>
        <p:nvPicPr>
          <p:cNvPr id="16" name="Picture 15">
            <a:extLst>
              <a:ext uri="{FF2B5EF4-FFF2-40B4-BE49-F238E27FC236}">
                <a16:creationId xmlns:a16="http://schemas.microsoft.com/office/drawing/2014/main" id="{A03BD49F-18C9-C343-AEF5-6F959A7FC1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331" y="3893305"/>
            <a:ext cx="603539" cy="603539"/>
          </a:xfrm>
          <a:prstGeom prst="rect">
            <a:avLst/>
          </a:prstGeom>
        </p:spPr>
      </p:pic>
      <p:pic>
        <p:nvPicPr>
          <p:cNvPr id="17" name="Picture 16">
            <a:extLst>
              <a:ext uri="{FF2B5EF4-FFF2-40B4-BE49-F238E27FC236}">
                <a16:creationId xmlns:a16="http://schemas.microsoft.com/office/drawing/2014/main" id="{8A337A84-7FA7-D544-AEDC-FE2D6DCB57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6222" y="3893305"/>
            <a:ext cx="603539" cy="603539"/>
          </a:xfrm>
          <a:prstGeom prst="rect">
            <a:avLst/>
          </a:prstGeom>
        </p:spPr>
      </p:pic>
      <p:pic>
        <p:nvPicPr>
          <p:cNvPr id="19" name="Picture 18">
            <a:extLst>
              <a:ext uri="{FF2B5EF4-FFF2-40B4-BE49-F238E27FC236}">
                <a16:creationId xmlns:a16="http://schemas.microsoft.com/office/drawing/2014/main" id="{7861DD8D-B5AC-734A-B64B-6B09B63C9A16}"/>
              </a:ext>
            </a:extLst>
          </p:cNvPr>
          <p:cNvPicPr>
            <a:picLocks noChangeAspect="1"/>
          </p:cNvPicPr>
          <p:nvPr/>
        </p:nvPicPr>
        <p:blipFill rotWithShape="1">
          <a:blip r:embed="rId6">
            <a:alphaModFix/>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13754" r="15196"/>
          <a:stretch/>
        </p:blipFill>
        <p:spPr>
          <a:xfrm>
            <a:off x="225468" y="1253751"/>
            <a:ext cx="614461" cy="513130"/>
          </a:xfrm>
          <a:prstGeom prst="rect">
            <a:avLst/>
          </a:prstGeom>
        </p:spPr>
      </p:pic>
      <p:pic>
        <p:nvPicPr>
          <p:cNvPr id="20" name="Picture 19">
            <a:extLst>
              <a:ext uri="{FF2B5EF4-FFF2-40B4-BE49-F238E27FC236}">
                <a16:creationId xmlns:a16="http://schemas.microsoft.com/office/drawing/2014/main" id="{78F6751B-62CB-3A4D-8860-D97869321B89}"/>
              </a:ext>
            </a:extLst>
          </p:cNvPr>
          <p:cNvPicPr>
            <a:picLocks noChangeAspect="1"/>
          </p:cNvPicPr>
          <p:nvPr/>
        </p:nvPicPr>
        <p:blipFill rotWithShape="1">
          <a:blip r:embed="rId6">
            <a:alphaModFix/>
            <a:extLst>
              <a:ext uri="{BEBA8EAE-BF5A-486C-A8C5-ECC9F3942E4B}">
                <a14:imgProps xmlns:a14="http://schemas.microsoft.com/office/drawing/2010/main">
                  <a14:imgLayer r:embed="rId8">
                    <a14:imgEffect>
                      <a14:colorTemperature colorTemp="4700"/>
                    </a14:imgEffect>
                  </a14:imgLayer>
                </a14:imgProps>
              </a:ext>
              <a:ext uri="{28A0092B-C50C-407E-A947-70E740481C1C}">
                <a14:useLocalDpi xmlns:a14="http://schemas.microsoft.com/office/drawing/2010/main" val="0"/>
              </a:ext>
            </a:extLst>
          </a:blip>
          <a:srcRect l="13754" r="15196"/>
          <a:stretch/>
        </p:blipFill>
        <p:spPr>
          <a:xfrm>
            <a:off x="8307441" y="1245731"/>
            <a:ext cx="614461" cy="513130"/>
          </a:xfrm>
          <a:prstGeom prst="rect">
            <a:avLst/>
          </a:prstGeom>
        </p:spPr>
      </p:pic>
      <p:pic>
        <p:nvPicPr>
          <p:cNvPr id="21" name="Picture 20">
            <a:extLst>
              <a:ext uri="{FF2B5EF4-FFF2-40B4-BE49-F238E27FC236}">
                <a16:creationId xmlns:a16="http://schemas.microsoft.com/office/drawing/2014/main" id="{EB02443B-49DD-3646-A12F-D172A7809B12}"/>
              </a:ext>
            </a:extLst>
          </p:cNvPr>
          <p:cNvPicPr>
            <a:picLocks noChangeAspect="1"/>
          </p:cNvPicPr>
          <p:nvPr/>
        </p:nvPicPr>
        <p:blipFill rotWithShape="1">
          <a:blip r:embed="rId6">
            <a:alphaModFix/>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13754" r="15196"/>
          <a:stretch/>
        </p:blipFill>
        <p:spPr>
          <a:xfrm>
            <a:off x="6357534" y="1204441"/>
            <a:ext cx="614461" cy="513130"/>
          </a:xfrm>
          <a:prstGeom prst="rect">
            <a:avLst/>
          </a:prstGeom>
        </p:spPr>
      </p:pic>
      <p:pic>
        <p:nvPicPr>
          <p:cNvPr id="22" name="Picture 21">
            <a:extLst>
              <a:ext uri="{FF2B5EF4-FFF2-40B4-BE49-F238E27FC236}">
                <a16:creationId xmlns:a16="http://schemas.microsoft.com/office/drawing/2014/main" id="{C1426312-26D3-5243-803A-63B95D239E01}"/>
              </a:ext>
            </a:extLst>
          </p:cNvPr>
          <p:cNvPicPr>
            <a:picLocks noChangeAspect="1"/>
          </p:cNvPicPr>
          <p:nvPr/>
        </p:nvPicPr>
        <p:blipFill rotWithShape="1">
          <a:blip r:embed="rId6">
            <a:alphaModFix/>
            <a:extLst>
              <a:ext uri="{BEBA8EAE-BF5A-486C-A8C5-ECC9F3942E4B}">
                <a14:imgProps xmlns:a14="http://schemas.microsoft.com/office/drawing/2010/main">
                  <a14:imgLayer r:embed="rId10">
                    <a14:imgEffect>
                      <a14:colorTemperature colorTemp="4700"/>
                    </a14:imgEffect>
                  </a14:imgLayer>
                </a14:imgProps>
              </a:ext>
              <a:ext uri="{28A0092B-C50C-407E-A947-70E740481C1C}">
                <a14:useLocalDpi xmlns:a14="http://schemas.microsoft.com/office/drawing/2010/main" val="0"/>
              </a:ext>
            </a:extLst>
          </a:blip>
          <a:srcRect l="13754" r="15196"/>
          <a:stretch/>
        </p:blipFill>
        <p:spPr>
          <a:xfrm>
            <a:off x="4275852" y="3938509"/>
            <a:ext cx="614461" cy="513130"/>
          </a:xfrm>
          <a:prstGeom prst="rect">
            <a:avLst/>
          </a:prstGeom>
        </p:spPr>
      </p:pic>
      <p:sp>
        <p:nvSpPr>
          <p:cNvPr id="23" name="Rounded Rectangle 22">
            <a:extLst>
              <a:ext uri="{FF2B5EF4-FFF2-40B4-BE49-F238E27FC236}">
                <a16:creationId xmlns:a16="http://schemas.microsoft.com/office/drawing/2014/main" id="{FDEDFC67-F4E9-C641-BA14-BD2E2CE52D7B}"/>
              </a:ext>
            </a:extLst>
          </p:cNvPr>
          <p:cNvSpPr/>
          <p:nvPr/>
        </p:nvSpPr>
        <p:spPr>
          <a:xfrm>
            <a:off x="1404384" y="130531"/>
            <a:ext cx="8968636"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2800" dirty="0"/>
              <a:t> </a:t>
            </a:r>
            <a:r>
              <a:rPr lang="en-US" sz="2600" dirty="0"/>
              <a:t>Quan </a:t>
            </a:r>
            <a:r>
              <a:rPr lang="en-US" sz="2600" dirty="0" err="1"/>
              <a:t>sát</a:t>
            </a:r>
            <a:r>
              <a:rPr lang="en-US" sz="2600" dirty="0"/>
              <a:t> </a:t>
            </a:r>
            <a:r>
              <a:rPr lang="en-US" sz="2600" dirty="0" err="1"/>
              <a:t>và</a:t>
            </a:r>
            <a:r>
              <a:rPr lang="en-US" sz="2600" dirty="0"/>
              <a:t> </a:t>
            </a:r>
            <a:r>
              <a:rPr lang="en-US" sz="2600" dirty="0" err="1"/>
              <a:t>nói</a:t>
            </a:r>
            <a:r>
              <a:rPr lang="en-US" sz="2600" dirty="0"/>
              <a:t> </a:t>
            </a:r>
            <a:r>
              <a:rPr lang="en-US" sz="2600" dirty="0" err="1"/>
              <a:t>tên</a:t>
            </a:r>
            <a:r>
              <a:rPr lang="en-US" sz="2600" dirty="0"/>
              <a:t> </a:t>
            </a:r>
            <a:r>
              <a:rPr lang="en-US" sz="2600" dirty="0" err="1"/>
              <a:t>những</a:t>
            </a:r>
            <a:r>
              <a:rPr lang="en-US" sz="2600" dirty="0"/>
              <a:t> </a:t>
            </a:r>
            <a:r>
              <a:rPr lang="en-US" sz="2600" dirty="0" err="1"/>
              <a:t>hoạt</a:t>
            </a:r>
            <a:r>
              <a:rPr lang="en-US" sz="2600" dirty="0"/>
              <a:t> </a:t>
            </a:r>
            <a:r>
              <a:rPr lang="en-US" sz="2600" dirty="0" err="1"/>
              <a:t>động</a:t>
            </a:r>
            <a:r>
              <a:rPr lang="en-US" sz="2600" dirty="0"/>
              <a:t> </a:t>
            </a:r>
            <a:r>
              <a:rPr lang="en-US" sz="2600" dirty="0" err="1"/>
              <a:t>nào</a:t>
            </a:r>
            <a:r>
              <a:rPr lang="en-US" sz="2600" dirty="0"/>
              <a:t> an </a:t>
            </a:r>
            <a:r>
              <a:rPr lang="en-US" sz="2600" dirty="0" err="1"/>
              <a:t>toàn</a:t>
            </a:r>
            <a:r>
              <a:rPr lang="en-US" sz="2600" dirty="0"/>
              <a:t>, </a:t>
            </a:r>
            <a:r>
              <a:rPr lang="en-US" sz="2600" dirty="0" err="1"/>
              <a:t>nên</a:t>
            </a:r>
            <a:r>
              <a:rPr lang="en-US" sz="2600" dirty="0"/>
              <a:t> </a:t>
            </a:r>
            <a:r>
              <a:rPr lang="en-US" sz="2600" dirty="0" err="1"/>
              <a:t>chơi</a:t>
            </a:r>
            <a:r>
              <a:rPr lang="en-US" sz="2600" dirty="0"/>
              <a:t>? </a:t>
            </a:r>
          </a:p>
        </p:txBody>
      </p:sp>
    </p:spTree>
    <p:extLst>
      <p:ext uri="{BB962C8B-B14F-4D97-AF65-F5344CB8AC3E}">
        <p14:creationId xmlns:p14="http://schemas.microsoft.com/office/powerpoint/2010/main" val="264282888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53" presetClass="exit" presetSubtype="32" fill="hold" grpId="3" nodeType="clickEffect">
                                  <p:stCondLst>
                                    <p:cond delay="0"/>
                                  </p:stCondLst>
                                  <p:childTnLst>
                                    <p:anim calcmode="lin" valueType="num">
                                      <p:cBhvr>
                                        <p:cTn id="44" dur="500"/>
                                        <p:tgtEl>
                                          <p:spTgt spid="23"/>
                                        </p:tgtEl>
                                        <p:attrNameLst>
                                          <p:attrName>ppt_w</p:attrName>
                                        </p:attrNameLst>
                                      </p:cBhvr>
                                      <p:tavLst>
                                        <p:tav tm="0">
                                          <p:val>
                                            <p:strVal val="ppt_w"/>
                                          </p:val>
                                        </p:tav>
                                        <p:tav tm="100000">
                                          <p:val>
                                            <p:fltVal val="0"/>
                                          </p:val>
                                        </p:tav>
                                      </p:tavLst>
                                    </p:anim>
                                    <p:anim calcmode="lin" valueType="num">
                                      <p:cBhvr>
                                        <p:cTn id="45" dur="500"/>
                                        <p:tgtEl>
                                          <p:spTgt spid="23"/>
                                        </p:tgtEl>
                                        <p:attrNameLst>
                                          <p:attrName>ppt_h</p:attrName>
                                        </p:attrNameLst>
                                      </p:cBhvr>
                                      <p:tavLst>
                                        <p:tav tm="0">
                                          <p:val>
                                            <p:strVal val="ppt_h"/>
                                          </p:val>
                                        </p:tav>
                                        <p:tav tm="100000">
                                          <p:val>
                                            <p:fltVal val="0"/>
                                          </p:val>
                                        </p:tav>
                                      </p:tavLst>
                                    </p:anim>
                                    <p:animEffect transition="out" filter="fade">
                                      <p:cBhvr>
                                        <p:cTn id="46" dur="500"/>
                                        <p:tgtEl>
                                          <p:spTgt spid="23"/>
                                        </p:tgtEl>
                                      </p:cBhvr>
                                    </p:animEffect>
                                    <p:set>
                                      <p:cBhvr>
                                        <p:cTn id="47" dur="1" fill="hold">
                                          <p:stCondLst>
                                            <p:cond delay="499"/>
                                          </p:stCondLst>
                                        </p:cTn>
                                        <p:tgtEl>
                                          <p:spTgt spid="2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2" nodeType="clickEffect">
                                  <p:stCondLst>
                                    <p:cond delay="0"/>
                                  </p:stCondLst>
                                  <p:childTnLst>
                                    <p:set>
                                      <p:cBhvr>
                                        <p:cTn id="51" dur="1" fill="hold">
                                          <p:stCondLst>
                                            <p:cond delay="0"/>
                                          </p:stCondLst>
                                        </p:cTn>
                                        <p:tgtEl>
                                          <p:spTgt spid="8"/>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19"/>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1"/>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20"/>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animBg="1"/>
      <p:bldP spid="8" grpId="2" animBg="1"/>
      <p:bldP spid="9" grpId="0"/>
      <p:bldP spid="10" grpId="0"/>
      <p:bldP spid="11" grpId="0"/>
      <p:bldP spid="12" grpId="0"/>
      <p:bldP spid="13" grpId="0"/>
      <p:bldP spid="14" grpId="0"/>
      <p:bldP spid="23" grpId="1" animBg="1"/>
      <p:bldP spid="23" grpId="2" animBg="1"/>
      <p:bldP spid="23" grpId="3"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5" t="2331" r="1" b="53511"/>
          <a:stretch>
            <a:fillRect/>
          </a:stretch>
        </p:blipFill>
        <p:spPr>
          <a:xfrm>
            <a:off x="-68240" y="0"/>
            <a:ext cx="12260240" cy="5053169"/>
          </a:xfrm>
          <a:prstGeom prst="rect">
            <a:avLst/>
          </a:prstGeom>
          <a:ln>
            <a:noFill/>
          </a:ln>
          <a:effectLst>
            <a:softEdge rad="112500"/>
          </a:effectLst>
        </p:spPr>
      </p:pic>
      <p:pic>
        <p:nvPicPr>
          <p:cNvPr id="26" name="9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3327" y="4453039"/>
            <a:ext cx="8042674" cy="2286098"/>
          </a:xfrm>
          <a:prstGeom prst="rect">
            <a:avLst/>
          </a:prstGeom>
          <a:effectLst>
            <a:outerShdw blurRad="76200" dist="139700" dir="18900000" sy="23000" kx="-1200000" algn="bl" rotWithShape="0">
              <a:prstClr val="black">
                <a:alpha val="20000"/>
              </a:prstClr>
            </a:outerShdw>
          </a:effectLst>
        </p:spPr>
      </p:pic>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6"/>
          <a:stretch>
            <a:fillRect/>
          </a:stretch>
        </p:blipFill>
        <p:spPr>
          <a:xfrm>
            <a:off x="6261202" y="-609600"/>
            <a:ext cx="609600" cy="609600"/>
          </a:xfrm>
          <a:prstGeom prst="rect">
            <a:avLst/>
          </a:prstGeom>
        </p:spPr>
      </p:pic>
      <p:sp>
        <p:nvSpPr>
          <p:cNvPr id="2" name="Rounded Rectangle 1"/>
          <p:cNvSpPr/>
          <p:nvPr/>
        </p:nvSpPr>
        <p:spPr>
          <a:xfrm>
            <a:off x="503295" y="281089"/>
            <a:ext cx="11182350" cy="3867150"/>
          </a:xfrm>
          <a:prstGeom prst="roundRect">
            <a:avLst/>
          </a:prstGeom>
          <a:solidFill>
            <a:schemeClr val="bg1">
              <a:alpha val="88000"/>
            </a:schemeClr>
          </a:solidFill>
          <a:ln w="5715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4400" b="1" dirty="0" err="1">
                <a:solidFill>
                  <a:srgbClr val="000066"/>
                </a:solidFill>
                <a:latin typeface="Times New Roman" panose="02020603050405020304" pitchFamily="18" charset="0"/>
                <a:cs typeface="Times New Roman" panose="02020603050405020304" pitchFamily="18" charset="0"/>
              </a:rPr>
              <a:t>Cách</a:t>
            </a:r>
            <a:r>
              <a:rPr lang="en-US" sz="4400" b="1" dirty="0">
                <a:solidFill>
                  <a:srgbClr val="000066"/>
                </a:solidFill>
                <a:latin typeface="Times New Roman" panose="02020603050405020304" pitchFamily="18" charset="0"/>
                <a:cs typeface="Times New Roman" panose="02020603050405020304" pitchFamily="18" charset="0"/>
              </a:rPr>
              <a:t> </a:t>
            </a:r>
            <a:r>
              <a:rPr lang="en-US" sz="4400" b="1" dirty="0" err="1">
                <a:solidFill>
                  <a:srgbClr val="000066"/>
                </a:solidFill>
                <a:latin typeface="Times New Roman" panose="02020603050405020304" pitchFamily="18" charset="0"/>
                <a:cs typeface="Times New Roman" panose="02020603050405020304" pitchFamily="18" charset="0"/>
              </a:rPr>
              <a:t>chơi</a:t>
            </a:r>
            <a:endParaRPr lang="en-US" sz="4400" b="1" dirty="0">
              <a:solidFill>
                <a:srgbClr val="000066"/>
              </a:solidFill>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Ø"/>
            </a:pPr>
            <a:r>
              <a:rPr lang="en-US" sz="2800" b="1" dirty="0" err="1">
                <a:solidFill>
                  <a:schemeClr val="accent2"/>
                </a:solidFill>
                <a:latin typeface="Times New Roman" panose="02020603050405020304" pitchFamily="18" charset="0"/>
                <a:cs typeface="Times New Roman" panose="02020603050405020304" pitchFamily="18" charset="0"/>
              </a:rPr>
              <a:t>Các</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em</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học</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sinh</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sẽ</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trả</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lời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câu</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hỏi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để</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giúp</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đội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mình</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kéo</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thắng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đội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bạn</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Mỗi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câu</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trả</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lời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đúng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trong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thời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gian</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quy</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định</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sẽ</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giúp</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đội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mình</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thắng</a:t>
            </a:r>
            <a:r>
              <a:rPr lang="en-US" sz="2800" b="1" dirty="0">
                <a:solidFill>
                  <a:schemeClr val="accent2"/>
                </a:solidFill>
                <a:latin typeface="Times New Roman" panose="02020603050405020304" pitchFamily="18" charset="0"/>
                <a:cs typeface="Times New Roman" panose="02020603050405020304" pitchFamily="18" charset="0"/>
              </a:rPr>
              <a:t> 1 </a:t>
            </a:r>
            <a:r>
              <a:rPr lang="en-US" sz="2800" b="1" dirty="0" err="1">
                <a:solidFill>
                  <a:schemeClr val="accent2"/>
                </a:solidFill>
                <a:latin typeface="Times New Roman" panose="02020603050405020304" pitchFamily="18" charset="0"/>
                <a:cs typeface="Times New Roman" panose="02020603050405020304" pitchFamily="18" charset="0"/>
              </a:rPr>
              <a:t>hiệp</a:t>
            </a:r>
            <a:r>
              <a:rPr lang="en-US" sz="2800" b="1" dirty="0">
                <a:solidFill>
                  <a:schemeClr val="accent2"/>
                </a:solidFill>
                <a:latin typeface="Times New Roman" panose="02020603050405020304" pitchFamily="18" charset="0"/>
                <a:cs typeface="Times New Roman" panose="02020603050405020304" pitchFamily="18" charset="0"/>
              </a:rPr>
              <a:t>. </a:t>
            </a:r>
          </a:p>
          <a:p>
            <a:pPr marL="457200" indent="-457200" algn="just">
              <a:buFont typeface="Wingdings" panose="05000000000000000000" pitchFamily="2" charset="2"/>
              <a:buChar char="Ø"/>
            </a:pPr>
            <a:r>
              <a:rPr lang="en-US" sz="2800" b="1" dirty="0" err="1">
                <a:solidFill>
                  <a:schemeClr val="accent2"/>
                </a:solidFill>
                <a:latin typeface="Times New Roman" panose="02020603050405020304" pitchFamily="18" charset="0"/>
                <a:cs typeface="Times New Roman" panose="02020603050405020304" pitchFamily="18" charset="0"/>
              </a:rPr>
              <a:t>Trường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hợp</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cả</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hai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đội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không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trả</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lời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đúng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sẽ</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coi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như</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hòa</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Hiệp</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đó</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không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tính</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vào</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số</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hiệp</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thắng</a:t>
            </a:r>
            <a:r>
              <a:rPr lang="en-US" sz="2800" b="1" dirty="0">
                <a:solidFill>
                  <a:schemeClr val="accent2"/>
                </a:solidFill>
                <a:latin typeface="Times New Roman" panose="02020603050405020304" pitchFamily="18" charset="0"/>
                <a:cs typeface="Times New Roman" panose="02020603050405020304" pitchFamily="18" charset="0"/>
              </a:rPr>
              <a:t>.</a:t>
            </a:r>
          </a:p>
          <a:p>
            <a:pPr marL="457200" indent="-457200" algn="just">
              <a:buFont typeface="Wingdings" panose="05000000000000000000" pitchFamily="2" charset="2"/>
              <a:buChar char="Ø"/>
            </a:pPr>
            <a:r>
              <a:rPr lang="en-US" sz="2800" b="1" dirty="0" err="1">
                <a:solidFill>
                  <a:schemeClr val="accent2"/>
                </a:solidFill>
                <a:latin typeface="Times New Roman" panose="02020603050405020304" pitchFamily="18" charset="0"/>
                <a:cs typeface="Times New Roman" panose="02020603050405020304" pitchFamily="18" charset="0"/>
              </a:rPr>
              <a:t>Kết</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thúc</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trò</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chơi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đội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nào</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có</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số</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hiệp</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thắng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nhiều</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hơn</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tương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đương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với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trả</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lời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đúng</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nhiều</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câu</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hỏi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hơn</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sẽ</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là</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đội</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chiến</a:t>
            </a:r>
            <a:r>
              <a:rPr lang="en-US" sz="2800" b="1" dirty="0">
                <a:solidFill>
                  <a:schemeClr val="accent2"/>
                </a:solidFill>
                <a:latin typeface="Times New Roman" panose="02020603050405020304" pitchFamily="18" charset="0"/>
                <a:cs typeface="Times New Roman" panose="02020603050405020304" pitchFamily="18" charset="0"/>
              </a:rPr>
              <a:t> </a:t>
            </a:r>
            <a:r>
              <a:rPr lang="en-US" sz="2800" b="1" dirty="0" err="1">
                <a:solidFill>
                  <a:schemeClr val="accent2"/>
                </a:solidFill>
                <a:latin typeface="Times New Roman" panose="02020603050405020304" pitchFamily="18" charset="0"/>
                <a:cs typeface="Times New Roman" panose="02020603050405020304" pitchFamily="18" charset="0"/>
              </a:rPr>
              <a:t>thắng</a:t>
            </a:r>
            <a:r>
              <a:rPr lang="en-US" sz="2800" b="1" dirty="0">
                <a:solidFill>
                  <a:schemeClr val="accent2"/>
                </a:solidFill>
                <a:latin typeface="Times New Roman" panose="02020603050405020304" pitchFamily="18" charset="0"/>
                <a:cs typeface="Times New Roman" panose="02020603050405020304" pitchFamily="18" charset="0"/>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12" presetClass="path" presetSubtype="0" repeatCount="indefinite" accel="50000" decel="50000" fill="hold" nodeType="withEffect">
                                  <p:stCondLst>
                                    <p:cond delay="0"/>
                                  </p:stCondLst>
                                  <p:childTnLst>
                                    <p:animMotion origin="layout" path="M -0.02877 0.00949 C -0.01823 0.00509 -0.00143 0.00255 0.01693 0.00255 C 0.03542 0.00255 0.05196 0.00509 0.06328 0.00949 C 0.05196 0.01389 0.03542 0.01713 0.01693 0.01713 C -0.00143 0.01713 -0.01823 0.01389 -0.02877 0.00949 Z " pathEditMode="relative" rAng="0" ptsTypes="AAAAA">
                                      <p:cBhvr>
                                        <p:cTn id="8" dur="2000" fill="hold"/>
                                        <p:tgtEl>
                                          <p:spTgt spid="26"/>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2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vector graphics, clipart&#10;&#10;Description automatically generated">
            <a:extLst>
              <a:ext uri="{FF2B5EF4-FFF2-40B4-BE49-F238E27FC236}">
                <a16:creationId xmlns:a16="http://schemas.microsoft.com/office/drawing/2014/main" id="{5DE9235C-3291-4349-81D0-097852E39A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590" y="2026110"/>
            <a:ext cx="2972145" cy="2214248"/>
          </a:xfrm>
          <a:prstGeom prst="rect">
            <a:avLst/>
          </a:prstGeom>
        </p:spPr>
      </p:pic>
      <p:sp>
        <p:nvSpPr>
          <p:cNvPr id="4" name="TextBox 3">
            <a:extLst>
              <a:ext uri="{FF2B5EF4-FFF2-40B4-BE49-F238E27FC236}">
                <a16:creationId xmlns:a16="http://schemas.microsoft.com/office/drawing/2014/main" id="{F85216ED-B626-4C85-9FCC-18BF11B98FDB}"/>
              </a:ext>
            </a:extLst>
          </p:cNvPr>
          <p:cNvSpPr txBox="1"/>
          <p:nvPr/>
        </p:nvSpPr>
        <p:spPr>
          <a:xfrm>
            <a:off x="1078164" y="4376341"/>
            <a:ext cx="279899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800" dirty="0">
                <a:solidFill>
                  <a:prstClr val="black"/>
                </a:solidFill>
                <a:latin typeface="Arial" panose="020B0604020202020204" pitchFamily="34" charset="0"/>
              </a:rPr>
              <a:t>T</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rPr>
              <a:t>hảo luận nhóm</a:t>
            </a:r>
            <a:endParaRPr kumimoji="0" lang="en-US" sz="2800" b="0" i="0" u="none" strike="noStrike" kern="1200" cap="none" spc="0" normalizeH="0" baseline="0" noProof="0" dirty="0">
              <a:ln>
                <a:noFill/>
              </a:ln>
              <a:solidFill>
                <a:prstClr val="black"/>
              </a:solidFill>
              <a:effectLst/>
              <a:uLnTx/>
              <a:uFillTx/>
              <a:latin typeface="Calibri"/>
            </a:endParaRPr>
          </a:p>
        </p:txBody>
      </p:sp>
      <p:sp>
        <p:nvSpPr>
          <p:cNvPr id="2" name="Rounded Rectangle 1">
            <a:extLst>
              <a:ext uri="{FF2B5EF4-FFF2-40B4-BE49-F238E27FC236}">
                <a16:creationId xmlns:a16="http://schemas.microsoft.com/office/drawing/2014/main" id="{09438DAC-73D4-C548-AC08-404387224853}"/>
              </a:ext>
            </a:extLst>
          </p:cNvPr>
          <p:cNvSpPr/>
          <p:nvPr/>
        </p:nvSpPr>
        <p:spPr>
          <a:xfrm>
            <a:off x="4672208" y="355765"/>
            <a:ext cx="7114783" cy="17693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 name="Text Box 1">
            <a:extLst>
              <a:ext uri="{FF2B5EF4-FFF2-40B4-BE49-F238E27FC236}">
                <a16:creationId xmlns:a16="http://schemas.microsoft.com/office/drawing/2014/main" id="{FA4F158F-C7CF-934F-98DA-9854863A957A}"/>
              </a:ext>
            </a:extLst>
          </p:cNvPr>
          <p:cNvSpPr txBox="1"/>
          <p:nvPr/>
        </p:nvSpPr>
        <p:spPr>
          <a:xfrm>
            <a:off x="5070001" y="686993"/>
            <a:ext cx="6489969" cy="1077218"/>
          </a:xfrm>
          <a:prstGeom prst="rect">
            <a:avLst/>
          </a:prstGeom>
          <a:noFill/>
        </p:spPr>
        <p:txBody>
          <a:bodyPr wrap="square" rtlCol="0">
            <a:spAutoFit/>
          </a:bodyPr>
          <a:lstStyle/>
          <a:p>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Em</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và</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các</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bạn</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thường</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tham</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gia</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những</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hoạt</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động</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nào</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dirty="0" err="1">
                <a:ln w="22225">
                  <a:solidFill>
                    <a:schemeClr val="accent2"/>
                  </a:solidFill>
                  <a:prstDash val="solid"/>
                </a:ln>
                <a:solidFill>
                  <a:schemeClr val="accent2">
                    <a:lumMod val="40000"/>
                    <a:lumOff val="60000"/>
                  </a:schemeClr>
                </a:solidFill>
                <a:latin typeface="Calibri" panose="020F0502020204030204"/>
                <a:sym typeface="+mn-ea"/>
              </a:rPr>
              <a:t>ở</a:t>
            </a:r>
            <a:r>
              <a:rPr lang="en-US" sz="3200" dirty="0">
                <a:ln w="22225">
                  <a:solidFill>
                    <a:schemeClr val="accent2"/>
                  </a:solidFill>
                  <a:prstDash val="solid"/>
                </a:ln>
                <a:solidFill>
                  <a:schemeClr val="accent2">
                    <a:lumMod val="40000"/>
                    <a:lumOff val="60000"/>
                  </a:schemeClr>
                </a:solidFill>
                <a:latin typeface="Calibri" panose="020F0502020204030204"/>
                <a:sym typeface="+mn-ea"/>
              </a:rPr>
              <a:t> </a:t>
            </a:r>
            <a:r>
              <a:rPr lang="en-US" sz="3200" dirty="0" err="1">
                <a:ln w="22225">
                  <a:solidFill>
                    <a:schemeClr val="accent2"/>
                  </a:solidFill>
                  <a:prstDash val="solid"/>
                </a:ln>
                <a:solidFill>
                  <a:schemeClr val="accent2">
                    <a:lumMod val="40000"/>
                    <a:lumOff val="60000"/>
                  </a:schemeClr>
                </a:solidFill>
                <a:latin typeface="Calibri" panose="020F0502020204030204"/>
                <a:sym typeface="+mn-ea"/>
              </a:rPr>
              <a:t>trường</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a:t>
            </a:r>
            <a:endParaRPr lang="en-US" sz="3200" dirty="0"/>
          </a:p>
        </p:txBody>
      </p:sp>
      <p:sp>
        <p:nvSpPr>
          <p:cNvPr id="6" name="Rounded Rectangle 5">
            <a:extLst>
              <a:ext uri="{FF2B5EF4-FFF2-40B4-BE49-F238E27FC236}">
                <a16:creationId xmlns:a16="http://schemas.microsoft.com/office/drawing/2014/main" id="{20E2BE35-C84E-9346-9A0D-4C837540C342}"/>
              </a:ext>
            </a:extLst>
          </p:cNvPr>
          <p:cNvSpPr/>
          <p:nvPr/>
        </p:nvSpPr>
        <p:spPr>
          <a:xfrm>
            <a:off x="4672208" y="2324710"/>
            <a:ext cx="7114783" cy="1915648"/>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7" name="Rectangle 6">
            <a:extLst>
              <a:ext uri="{FF2B5EF4-FFF2-40B4-BE49-F238E27FC236}">
                <a16:creationId xmlns:a16="http://schemas.microsoft.com/office/drawing/2014/main" id="{B3C0D6A6-27A3-7742-81DB-2C8A069D9558}"/>
              </a:ext>
            </a:extLst>
          </p:cNvPr>
          <p:cNvSpPr/>
          <p:nvPr/>
        </p:nvSpPr>
        <p:spPr>
          <a:xfrm>
            <a:off x="5281392" y="2501616"/>
            <a:ext cx="6067189" cy="1569660"/>
          </a:xfrm>
          <a:prstGeom prst="rect">
            <a:avLst/>
          </a:prstGeom>
          <a:noFill/>
        </p:spPr>
        <p:txBody>
          <a:bodyPr wrap="square" lIns="91440" tIns="45720" rIns="91440" bIns="45720">
            <a:spAutoFit/>
          </a:bodyPr>
          <a:lstStyle/>
          <a:p>
            <a:pPr algn="ct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Những</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tình</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huống</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nào</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có</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thể</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gây</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nguy</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hiểm</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cho</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bản</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thân</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và</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những</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người</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khác</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
        <p:nvSpPr>
          <p:cNvPr id="12" name="Rounded Rectangle 11">
            <a:extLst>
              <a:ext uri="{FF2B5EF4-FFF2-40B4-BE49-F238E27FC236}">
                <a16:creationId xmlns:a16="http://schemas.microsoft.com/office/drawing/2014/main" id="{259A0F80-A39E-D245-A412-1B1200768054}"/>
              </a:ext>
            </a:extLst>
          </p:cNvPr>
          <p:cNvSpPr/>
          <p:nvPr/>
        </p:nvSpPr>
        <p:spPr>
          <a:xfrm>
            <a:off x="4672208" y="4637951"/>
            <a:ext cx="7240044" cy="2027075"/>
          </a:xfrm>
          <a:prstGeom prst="roundRect">
            <a:avLst/>
          </a:prstGeom>
          <a:solidFill>
            <a:srgbClr val="E8BBEC"/>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1" name="Rectangle 10">
            <a:extLst>
              <a:ext uri="{FF2B5EF4-FFF2-40B4-BE49-F238E27FC236}">
                <a16:creationId xmlns:a16="http://schemas.microsoft.com/office/drawing/2014/main" id="{EF61B868-E5A5-8849-90D7-57BF9CB69CFB}"/>
              </a:ext>
            </a:extLst>
          </p:cNvPr>
          <p:cNvSpPr/>
          <p:nvPr/>
        </p:nvSpPr>
        <p:spPr>
          <a:xfrm>
            <a:off x="4784322" y="4932575"/>
            <a:ext cx="7002669" cy="1569660"/>
          </a:xfrm>
          <a:prstGeom prst="rect">
            <a:avLst/>
          </a:prstGeom>
          <a:noFill/>
        </p:spPr>
        <p:txBody>
          <a:bodyPr wrap="square" lIns="91440" tIns="45720" rIns="91440" bIns="45720">
            <a:spAutoFit/>
          </a:bodyPr>
          <a:lstStyle/>
          <a:p>
            <a:pPr algn="ct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Em</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cần</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làm</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gì</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để</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phòng</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tránh</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nguy</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hiểm</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khi</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tham</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gia</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các</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hoạt</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động</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ở</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trường</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p>
        </p:txBody>
      </p:sp>
    </p:spTree>
    <p:extLst>
      <p:ext uri="{BB962C8B-B14F-4D97-AF65-F5344CB8AC3E}">
        <p14:creationId xmlns:p14="http://schemas.microsoft.com/office/powerpoint/2010/main" val="3549372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5" grpId="1"/>
      <p:bldP spid="6" grpId="0" animBg="1"/>
      <p:bldP spid="7" grpId="0"/>
      <p:bldP spid="12"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09438DAC-73D4-C548-AC08-404387224853}"/>
              </a:ext>
            </a:extLst>
          </p:cNvPr>
          <p:cNvSpPr/>
          <p:nvPr/>
        </p:nvSpPr>
        <p:spPr>
          <a:xfrm>
            <a:off x="202406" y="115768"/>
            <a:ext cx="11787188" cy="5847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 name="Text Box 1">
            <a:extLst>
              <a:ext uri="{FF2B5EF4-FFF2-40B4-BE49-F238E27FC236}">
                <a16:creationId xmlns:a16="http://schemas.microsoft.com/office/drawing/2014/main" id="{FA4F158F-C7CF-934F-98DA-9854863A957A}"/>
              </a:ext>
            </a:extLst>
          </p:cNvPr>
          <p:cNvSpPr txBox="1"/>
          <p:nvPr/>
        </p:nvSpPr>
        <p:spPr>
          <a:xfrm>
            <a:off x="384001" y="115768"/>
            <a:ext cx="11188496" cy="584775"/>
          </a:xfrm>
          <a:prstGeom prst="rect">
            <a:avLst/>
          </a:prstGeom>
          <a:noFill/>
        </p:spPr>
        <p:txBody>
          <a:bodyPr wrap="square" rtlCol="0">
            <a:spAutoFit/>
          </a:bodyPr>
          <a:lstStyle/>
          <a:p>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Em</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và</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các</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bạn</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thường</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tham</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gia</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những</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hoạt</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động</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noProof="0" dirty="0" err="1">
                <a:ln w="22225">
                  <a:solidFill>
                    <a:schemeClr val="accent2"/>
                  </a:solidFill>
                  <a:prstDash val="solid"/>
                </a:ln>
                <a:solidFill>
                  <a:schemeClr val="accent2">
                    <a:lumMod val="40000"/>
                    <a:lumOff val="60000"/>
                  </a:schemeClr>
                </a:solidFill>
                <a:effectLst/>
                <a:uLnTx/>
                <a:uFillTx/>
                <a:latin typeface="Calibri" panose="020F0502020204030204"/>
                <a:sym typeface="+mn-ea"/>
              </a:rPr>
              <a:t>nào</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 </a:t>
            </a:r>
            <a:r>
              <a:rPr lang="en-US" sz="3200" dirty="0" err="1">
                <a:ln w="22225">
                  <a:solidFill>
                    <a:schemeClr val="accent2"/>
                  </a:solidFill>
                  <a:prstDash val="solid"/>
                </a:ln>
                <a:solidFill>
                  <a:schemeClr val="accent2">
                    <a:lumMod val="40000"/>
                    <a:lumOff val="60000"/>
                  </a:schemeClr>
                </a:solidFill>
                <a:latin typeface="Calibri" panose="020F0502020204030204"/>
                <a:sym typeface="+mn-ea"/>
              </a:rPr>
              <a:t>ở</a:t>
            </a:r>
            <a:r>
              <a:rPr lang="en-US" sz="3200" dirty="0">
                <a:ln w="22225">
                  <a:solidFill>
                    <a:schemeClr val="accent2"/>
                  </a:solidFill>
                  <a:prstDash val="solid"/>
                </a:ln>
                <a:solidFill>
                  <a:schemeClr val="accent2">
                    <a:lumMod val="40000"/>
                    <a:lumOff val="60000"/>
                  </a:schemeClr>
                </a:solidFill>
                <a:latin typeface="Calibri" panose="020F0502020204030204"/>
                <a:sym typeface="+mn-ea"/>
              </a:rPr>
              <a:t> </a:t>
            </a:r>
            <a:r>
              <a:rPr lang="en-US" sz="3200" dirty="0" err="1">
                <a:ln w="22225">
                  <a:solidFill>
                    <a:schemeClr val="accent2"/>
                  </a:solidFill>
                  <a:prstDash val="solid"/>
                </a:ln>
                <a:solidFill>
                  <a:schemeClr val="accent2">
                    <a:lumMod val="40000"/>
                    <a:lumOff val="60000"/>
                  </a:schemeClr>
                </a:solidFill>
                <a:latin typeface="Calibri" panose="020F0502020204030204"/>
                <a:sym typeface="+mn-ea"/>
              </a:rPr>
              <a:t>trường</a:t>
            </a:r>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a:t>
            </a:r>
            <a:endParaRPr lang="en-US" sz="3200" dirty="0"/>
          </a:p>
        </p:txBody>
      </p:sp>
      <p:pic>
        <p:nvPicPr>
          <p:cNvPr id="4" name="Picture 3">
            <a:extLst>
              <a:ext uri="{FF2B5EF4-FFF2-40B4-BE49-F238E27FC236}">
                <a16:creationId xmlns:a16="http://schemas.microsoft.com/office/drawing/2014/main" id="{5D832E8B-28EA-2245-A168-8F791C721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405" y="3887471"/>
            <a:ext cx="3651305" cy="2443162"/>
          </a:xfrm>
          <a:prstGeom prst="rect">
            <a:avLst/>
          </a:prstGeom>
        </p:spPr>
      </p:pic>
      <p:pic>
        <p:nvPicPr>
          <p:cNvPr id="7" name="Picture 6">
            <a:extLst>
              <a:ext uri="{FF2B5EF4-FFF2-40B4-BE49-F238E27FC236}">
                <a16:creationId xmlns:a16="http://schemas.microsoft.com/office/drawing/2014/main" id="{2EA634E8-1E4D-9D4D-801A-C605E5216E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03" y="1020121"/>
            <a:ext cx="3469710" cy="2443160"/>
          </a:xfrm>
          <a:prstGeom prst="rect">
            <a:avLst/>
          </a:prstGeom>
        </p:spPr>
      </p:pic>
      <p:pic>
        <p:nvPicPr>
          <p:cNvPr id="8" name="Picture 7" descr="C:\Users\Laptop-Asus\Desktop\2.jpg">
            <a:extLst>
              <a:ext uri="{FF2B5EF4-FFF2-40B4-BE49-F238E27FC236}">
                <a16:creationId xmlns:a16="http://schemas.microsoft.com/office/drawing/2014/main" id="{2AB47A0A-ED8E-CD41-AA49-4E6109F4B1B2}"/>
              </a:ext>
            </a:extLst>
          </p:cNvPr>
          <p:cNvPicPr>
            <a:picLocks noChangeAspect="1" noChangeArrowheads="1"/>
          </p:cNvPicPr>
          <p:nvPr/>
        </p:nvPicPr>
        <p:blipFill>
          <a:blip r:embed="rId4" cstate="print"/>
          <a:srcRect/>
          <a:stretch>
            <a:fillRect/>
          </a:stretch>
        </p:blipFill>
        <p:spPr bwMode="auto">
          <a:xfrm>
            <a:off x="8325681" y="3874774"/>
            <a:ext cx="3246816" cy="2443160"/>
          </a:xfrm>
          <a:prstGeom prst="rect">
            <a:avLst/>
          </a:prstGeom>
          <a:noFill/>
        </p:spPr>
      </p:pic>
      <p:pic>
        <p:nvPicPr>
          <p:cNvPr id="9" name="Picture 5" descr="C:\Users\Laptop-Asus\Desktop\3.jpg">
            <a:extLst>
              <a:ext uri="{FF2B5EF4-FFF2-40B4-BE49-F238E27FC236}">
                <a16:creationId xmlns:a16="http://schemas.microsoft.com/office/drawing/2014/main" id="{7042A6D6-FE9B-E74A-8DE6-DD9FEB233C73}"/>
              </a:ext>
            </a:extLst>
          </p:cNvPr>
          <p:cNvPicPr>
            <a:picLocks noChangeAspect="1" noChangeArrowheads="1"/>
          </p:cNvPicPr>
          <p:nvPr/>
        </p:nvPicPr>
        <p:blipFill>
          <a:blip r:embed="rId5" cstate="print"/>
          <a:srcRect/>
          <a:stretch>
            <a:fillRect/>
          </a:stretch>
        </p:blipFill>
        <p:spPr bwMode="auto">
          <a:xfrm>
            <a:off x="4354840" y="3901759"/>
            <a:ext cx="3469710" cy="2443162"/>
          </a:xfrm>
          <a:prstGeom prst="rect">
            <a:avLst/>
          </a:prstGeom>
          <a:noFill/>
        </p:spPr>
      </p:pic>
      <p:pic>
        <p:nvPicPr>
          <p:cNvPr id="13" name="Picture 12">
            <a:extLst>
              <a:ext uri="{FF2B5EF4-FFF2-40B4-BE49-F238E27FC236}">
                <a16:creationId xmlns:a16="http://schemas.microsoft.com/office/drawing/2014/main" id="{CB7E4ADA-B28C-8F4A-96B2-EE10C164B3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94787" y="961466"/>
            <a:ext cx="3313674" cy="2652385"/>
          </a:xfrm>
          <a:prstGeom prst="rect">
            <a:avLst/>
          </a:prstGeom>
        </p:spPr>
      </p:pic>
      <p:pic>
        <p:nvPicPr>
          <p:cNvPr id="6" name="Picture 5">
            <a:extLst>
              <a:ext uri="{FF2B5EF4-FFF2-40B4-BE49-F238E27FC236}">
                <a16:creationId xmlns:a16="http://schemas.microsoft.com/office/drawing/2014/main" id="{6D2F5319-8145-A346-9254-63FDF3547A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61145" y="1020121"/>
            <a:ext cx="3469710" cy="2467534"/>
          </a:xfrm>
          <a:prstGeom prst="rect">
            <a:avLst/>
          </a:prstGeom>
        </p:spPr>
      </p:pic>
    </p:spTree>
    <p:extLst>
      <p:ext uri="{BB962C8B-B14F-4D97-AF65-F5344CB8AC3E}">
        <p14:creationId xmlns:p14="http://schemas.microsoft.com/office/powerpoint/2010/main" val="13958331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5"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7DD6B3AF-40CA-7345-8344-B99F0413CB6D}"/>
              </a:ext>
            </a:extLst>
          </p:cNvPr>
          <p:cNvPicPr>
            <a:picLocks noChangeAspect="1"/>
          </p:cNvPicPr>
          <p:nvPr/>
        </p:nvPicPr>
        <p:blipFill rotWithShape="1">
          <a:blip r:embed="rId2"/>
          <a:srcRect r="50217"/>
          <a:stretch/>
        </p:blipFill>
        <p:spPr>
          <a:xfrm>
            <a:off x="80189" y="133079"/>
            <a:ext cx="4009259" cy="2323976"/>
          </a:xfrm>
          <a:prstGeom prst="rect">
            <a:avLst/>
          </a:prstGeom>
        </p:spPr>
      </p:pic>
      <p:pic>
        <p:nvPicPr>
          <p:cNvPr id="5" name="Content Placeholder 5">
            <a:extLst>
              <a:ext uri="{FF2B5EF4-FFF2-40B4-BE49-F238E27FC236}">
                <a16:creationId xmlns:a16="http://schemas.microsoft.com/office/drawing/2014/main" id="{7F8FD6E2-7582-414E-9142-89EFCF868085}"/>
              </a:ext>
            </a:extLst>
          </p:cNvPr>
          <p:cNvPicPr>
            <a:picLocks noChangeAspect="1"/>
          </p:cNvPicPr>
          <p:nvPr/>
        </p:nvPicPr>
        <p:blipFill rotWithShape="1">
          <a:blip r:embed="rId2"/>
          <a:srcRect l="51094"/>
          <a:stretch/>
        </p:blipFill>
        <p:spPr>
          <a:xfrm>
            <a:off x="8411745" y="63220"/>
            <a:ext cx="3700065" cy="2517034"/>
          </a:xfrm>
          <a:prstGeom prst="rect">
            <a:avLst/>
          </a:prstGeom>
        </p:spPr>
      </p:pic>
      <p:pic>
        <p:nvPicPr>
          <p:cNvPr id="6" name="Content Placeholder 3">
            <a:extLst>
              <a:ext uri="{FF2B5EF4-FFF2-40B4-BE49-F238E27FC236}">
                <a16:creationId xmlns:a16="http://schemas.microsoft.com/office/drawing/2014/main" id="{13E2B895-B86D-014F-9CB2-E2757107CB3A}"/>
              </a:ext>
            </a:extLst>
          </p:cNvPr>
          <p:cNvPicPr>
            <a:picLocks noChangeAspect="1"/>
          </p:cNvPicPr>
          <p:nvPr/>
        </p:nvPicPr>
        <p:blipFill rotWithShape="1">
          <a:blip r:embed="rId3"/>
          <a:srcRect r="51257"/>
          <a:stretch/>
        </p:blipFill>
        <p:spPr>
          <a:xfrm>
            <a:off x="58430" y="3557604"/>
            <a:ext cx="4009259" cy="2323975"/>
          </a:xfrm>
          <a:prstGeom prst="rect">
            <a:avLst/>
          </a:prstGeom>
        </p:spPr>
      </p:pic>
      <p:pic>
        <p:nvPicPr>
          <p:cNvPr id="7" name="Picture 6">
            <a:extLst>
              <a:ext uri="{FF2B5EF4-FFF2-40B4-BE49-F238E27FC236}">
                <a16:creationId xmlns:a16="http://schemas.microsoft.com/office/drawing/2014/main" id="{457B031E-981C-6F41-93B5-699D6304BACE}"/>
              </a:ext>
            </a:extLst>
          </p:cNvPr>
          <p:cNvPicPr>
            <a:picLocks noChangeAspect="1"/>
          </p:cNvPicPr>
          <p:nvPr/>
        </p:nvPicPr>
        <p:blipFill rotWithShape="1">
          <a:blip r:embed="rId4"/>
          <a:srcRect r="50879"/>
          <a:stretch/>
        </p:blipFill>
        <p:spPr>
          <a:xfrm>
            <a:off x="8319718" y="3471057"/>
            <a:ext cx="3884116" cy="2517034"/>
          </a:xfrm>
          <a:prstGeom prst="rect">
            <a:avLst/>
          </a:prstGeom>
        </p:spPr>
      </p:pic>
      <p:sp>
        <p:nvSpPr>
          <p:cNvPr id="8" name="TextBox 7">
            <a:extLst>
              <a:ext uri="{FF2B5EF4-FFF2-40B4-BE49-F238E27FC236}">
                <a16:creationId xmlns:a16="http://schemas.microsoft.com/office/drawing/2014/main" id="{12CE88B9-5AB0-DB4A-8A6D-3EAB3C78ACE2}"/>
              </a:ext>
            </a:extLst>
          </p:cNvPr>
          <p:cNvSpPr txBox="1"/>
          <p:nvPr/>
        </p:nvSpPr>
        <p:spPr>
          <a:xfrm>
            <a:off x="-27531" y="2550726"/>
            <a:ext cx="4009259" cy="954107"/>
          </a:xfrm>
          <a:prstGeom prst="rect">
            <a:avLst/>
          </a:prstGeom>
          <a:noFill/>
        </p:spPr>
        <p:txBody>
          <a:bodyPr wrap="square" rtlCol="0">
            <a:spAutoFit/>
          </a:bodyPr>
          <a:lstStyle/>
          <a:p>
            <a:pPr algn="ctr"/>
            <a:r>
              <a:rPr lang="en-VN" sz="2800" dirty="0"/>
              <a:t>Học sinh đùa nghịch, xô đẩy bạn trong nhà ăn.</a:t>
            </a:r>
          </a:p>
        </p:txBody>
      </p:sp>
      <p:sp>
        <p:nvSpPr>
          <p:cNvPr id="9" name="TextBox 8">
            <a:extLst>
              <a:ext uri="{FF2B5EF4-FFF2-40B4-BE49-F238E27FC236}">
                <a16:creationId xmlns:a16="http://schemas.microsoft.com/office/drawing/2014/main" id="{0C3AE590-B64A-0448-8564-02A749546C5E}"/>
              </a:ext>
            </a:extLst>
          </p:cNvPr>
          <p:cNvSpPr txBox="1"/>
          <p:nvPr/>
        </p:nvSpPr>
        <p:spPr>
          <a:xfrm>
            <a:off x="8389986" y="2474893"/>
            <a:ext cx="3830734" cy="954107"/>
          </a:xfrm>
          <a:prstGeom prst="rect">
            <a:avLst/>
          </a:prstGeom>
          <a:noFill/>
        </p:spPr>
        <p:txBody>
          <a:bodyPr wrap="square" rtlCol="0">
            <a:spAutoFit/>
          </a:bodyPr>
          <a:lstStyle/>
          <a:p>
            <a:pPr algn="ctr"/>
            <a:r>
              <a:rPr lang="en-VN" sz="2800" dirty="0"/>
              <a:t>Học sinh bị ngã do đùa nghịch trong giờ học bơi.</a:t>
            </a:r>
          </a:p>
        </p:txBody>
      </p:sp>
      <p:sp>
        <p:nvSpPr>
          <p:cNvPr id="10" name="TextBox 9">
            <a:extLst>
              <a:ext uri="{FF2B5EF4-FFF2-40B4-BE49-F238E27FC236}">
                <a16:creationId xmlns:a16="http://schemas.microsoft.com/office/drawing/2014/main" id="{F45D7315-FC78-FB4B-BFD6-FAC06A945BED}"/>
              </a:ext>
            </a:extLst>
          </p:cNvPr>
          <p:cNvSpPr txBox="1"/>
          <p:nvPr/>
        </p:nvSpPr>
        <p:spPr>
          <a:xfrm>
            <a:off x="-214490" y="5770814"/>
            <a:ext cx="4196218" cy="954107"/>
          </a:xfrm>
          <a:prstGeom prst="rect">
            <a:avLst/>
          </a:prstGeom>
          <a:noFill/>
        </p:spPr>
        <p:txBody>
          <a:bodyPr wrap="square" rtlCol="0">
            <a:spAutoFit/>
          </a:bodyPr>
          <a:lstStyle/>
          <a:p>
            <a:pPr algn="ctr"/>
            <a:r>
              <a:rPr lang="en-VN" sz="2800" dirty="0"/>
              <a:t>Học sinh chơi đánh quay trong giờ học thể dục.</a:t>
            </a:r>
          </a:p>
        </p:txBody>
      </p:sp>
      <p:sp>
        <p:nvSpPr>
          <p:cNvPr id="11" name="TextBox 10">
            <a:extLst>
              <a:ext uri="{FF2B5EF4-FFF2-40B4-BE49-F238E27FC236}">
                <a16:creationId xmlns:a16="http://schemas.microsoft.com/office/drawing/2014/main" id="{508C2D79-C23F-4E4E-8B9C-20BF050468E1}"/>
              </a:ext>
            </a:extLst>
          </p:cNvPr>
          <p:cNvSpPr txBox="1"/>
          <p:nvPr/>
        </p:nvSpPr>
        <p:spPr>
          <a:xfrm>
            <a:off x="7818839" y="5903350"/>
            <a:ext cx="4514401" cy="954107"/>
          </a:xfrm>
          <a:prstGeom prst="rect">
            <a:avLst/>
          </a:prstGeom>
          <a:noFill/>
        </p:spPr>
        <p:txBody>
          <a:bodyPr wrap="square" rtlCol="0">
            <a:spAutoFit/>
          </a:bodyPr>
          <a:lstStyle/>
          <a:p>
            <a:r>
              <a:rPr lang="en-VN" sz="2800" dirty="0"/>
              <a:t>Học sinh sử dụng lao động để trêu đùa trong giờ lao động.</a:t>
            </a:r>
          </a:p>
        </p:txBody>
      </p:sp>
      <p:sp>
        <p:nvSpPr>
          <p:cNvPr id="12" name="Oval 11">
            <a:extLst>
              <a:ext uri="{FF2B5EF4-FFF2-40B4-BE49-F238E27FC236}">
                <a16:creationId xmlns:a16="http://schemas.microsoft.com/office/drawing/2014/main" id="{BFE17E63-52D7-FD48-ABC4-99F83F0FB9A7}"/>
              </a:ext>
            </a:extLst>
          </p:cNvPr>
          <p:cNvSpPr/>
          <p:nvPr/>
        </p:nvSpPr>
        <p:spPr>
          <a:xfrm>
            <a:off x="4089448" y="1422108"/>
            <a:ext cx="4300538" cy="3771900"/>
          </a:xfrm>
          <a:prstGeom prst="ellipse">
            <a:avLst/>
          </a:prstGeom>
          <a:solidFill>
            <a:srgbClr val="F5DEDC"/>
          </a:solidFill>
          <a:ln>
            <a:solidFill>
              <a:srgbClr val="F5D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3" name="Rectangle 2">
            <a:extLst>
              <a:ext uri="{FF2B5EF4-FFF2-40B4-BE49-F238E27FC236}">
                <a16:creationId xmlns:a16="http://schemas.microsoft.com/office/drawing/2014/main" id="{12D63720-74A7-9C47-BF44-175A3802A192}"/>
              </a:ext>
            </a:extLst>
          </p:cNvPr>
          <p:cNvSpPr/>
          <p:nvPr/>
        </p:nvSpPr>
        <p:spPr>
          <a:xfrm>
            <a:off x="4304887" y="2285457"/>
            <a:ext cx="3891419" cy="2062103"/>
          </a:xfrm>
          <a:prstGeom prst="rect">
            <a:avLst/>
          </a:prstGeom>
          <a:noFill/>
        </p:spPr>
        <p:txBody>
          <a:bodyPr wrap="square" lIns="91440" tIns="45720" rIns="91440" bIns="45720">
            <a:spAutoFit/>
          </a:bodyPr>
          <a:lstStyle/>
          <a:p>
            <a:pPr algn="ct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Những</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tình</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huống</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nào</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có</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thể</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gây</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nguy</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hiểm</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cho</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bản</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thân</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và</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những</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người</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khác</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Tree>
    <p:extLst>
      <p:ext uri="{BB962C8B-B14F-4D97-AF65-F5344CB8AC3E}">
        <p14:creationId xmlns:p14="http://schemas.microsoft.com/office/powerpoint/2010/main" val="344554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7DD6B3AF-40CA-7345-8344-B99F0413CB6D}"/>
              </a:ext>
            </a:extLst>
          </p:cNvPr>
          <p:cNvPicPr>
            <a:picLocks noChangeAspect="1"/>
          </p:cNvPicPr>
          <p:nvPr/>
        </p:nvPicPr>
        <p:blipFill rotWithShape="1">
          <a:blip r:embed="rId2"/>
          <a:srcRect r="50217"/>
          <a:stretch/>
        </p:blipFill>
        <p:spPr>
          <a:xfrm>
            <a:off x="80189" y="133079"/>
            <a:ext cx="4009259" cy="2323976"/>
          </a:xfrm>
          <a:prstGeom prst="rect">
            <a:avLst/>
          </a:prstGeom>
        </p:spPr>
      </p:pic>
      <p:pic>
        <p:nvPicPr>
          <p:cNvPr id="5" name="Content Placeholder 5">
            <a:extLst>
              <a:ext uri="{FF2B5EF4-FFF2-40B4-BE49-F238E27FC236}">
                <a16:creationId xmlns:a16="http://schemas.microsoft.com/office/drawing/2014/main" id="{7F8FD6E2-7582-414E-9142-89EFCF868085}"/>
              </a:ext>
            </a:extLst>
          </p:cNvPr>
          <p:cNvPicPr>
            <a:picLocks noChangeAspect="1"/>
          </p:cNvPicPr>
          <p:nvPr/>
        </p:nvPicPr>
        <p:blipFill rotWithShape="1">
          <a:blip r:embed="rId2"/>
          <a:srcRect l="51094"/>
          <a:stretch/>
        </p:blipFill>
        <p:spPr>
          <a:xfrm>
            <a:off x="8411745" y="63220"/>
            <a:ext cx="3700065" cy="2517034"/>
          </a:xfrm>
          <a:prstGeom prst="rect">
            <a:avLst/>
          </a:prstGeom>
        </p:spPr>
      </p:pic>
      <p:pic>
        <p:nvPicPr>
          <p:cNvPr id="6" name="Content Placeholder 3">
            <a:extLst>
              <a:ext uri="{FF2B5EF4-FFF2-40B4-BE49-F238E27FC236}">
                <a16:creationId xmlns:a16="http://schemas.microsoft.com/office/drawing/2014/main" id="{13E2B895-B86D-014F-9CB2-E2757107CB3A}"/>
              </a:ext>
            </a:extLst>
          </p:cNvPr>
          <p:cNvPicPr>
            <a:picLocks noChangeAspect="1"/>
          </p:cNvPicPr>
          <p:nvPr/>
        </p:nvPicPr>
        <p:blipFill rotWithShape="1">
          <a:blip r:embed="rId3"/>
          <a:srcRect r="51257"/>
          <a:stretch/>
        </p:blipFill>
        <p:spPr>
          <a:xfrm>
            <a:off x="58430" y="3557604"/>
            <a:ext cx="4009259" cy="2323975"/>
          </a:xfrm>
          <a:prstGeom prst="rect">
            <a:avLst/>
          </a:prstGeom>
        </p:spPr>
      </p:pic>
      <p:pic>
        <p:nvPicPr>
          <p:cNvPr id="7" name="Picture 6">
            <a:extLst>
              <a:ext uri="{FF2B5EF4-FFF2-40B4-BE49-F238E27FC236}">
                <a16:creationId xmlns:a16="http://schemas.microsoft.com/office/drawing/2014/main" id="{457B031E-981C-6F41-93B5-699D6304BACE}"/>
              </a:ext>
            </a:extLst>
          </p:cNvPr>
          <p:cNvPicPr>
            <a:picLocks noChangeAspect="1"/>
          </p:cNvPicPr>
          <p:nvPr/>
        </p:nvPicPr>
        <p:blipFill rotWithShape="1">
          <a:blip r:embed="rId4"/>
          <a:srcRect r="50879"/>
          <a:stretch/>
        </p:blipFill>
        <p:spPr>
          <a:xfrm>
            <a:off x="8319718" y="3471057"/>
            <a:ext cx="3884116" cy="2517034"/>
          </a:xfrm>
          <a:prstGeom prst="rect">
            <a:avLst/>
          </a:prstGeom>
        </p:spPr>
      </p:pic>
      <p:sp>
        <p:nvSpPr>
          <p:cNvPr id="8" name="TextBox 7">
            <a:extLst>
              <a:ext uri="{FF2B5EF4-FFF2-40B4-BE49-F238E27FC236}">
                <a16:creationId xmlns:a16="http://schemas.microsoft.com/office/drawing/2014/main" id="{12CE88B9-5AB0-DB4A-8A6D-3EAB3C78ACE2}"/>
              </a:ext>
            </a:extLst>
          </p:cNvPr>
          <p:cNvSpPr txBox="1"/>
          <p:nvPr/>
        </p:nvSpPr>
        <p:spPr>
          <a:xfrm>
            <a:off x="-27531" y="2550726"/>
            <a:ext cx="4009259" cy="954107"/>
          </a:xfrm>
          <a:prstGeom prst="rect">
            <a:avLst/>
          </a:prstGeom>
          <a:noFill/>
        </p:spPr>
        <p:txBody>
          <a:bodyPr wrap="square" rtlCol="0">
            <a:spAutoFit/>
          </a:bodyPr>
          <a:lstStyle/>
          <a:p>
            <a:pPr algn="ctr"/>
            <a:r>
              <a:rPr lang="en-VN" sz="2800" dirty="0"/>
              <a:t>Học sinh đùa nghịch, xô đẩy bạn trong nhà ăn.</a:t>
            </a:r>
          </a:p>
        </p:txBody>
      </p:sp>
      <p:sp>
        <p:nvSpPr>
          <p:cNvPr id="9" name="TextBox 8">
            <a:extLst>
              <a:ext uri="{FF2B5EF4-FFF2-40B4-BE49-F238E27FC236}">
                <a16:creationId xmlns:a16="http://schemas.microsoft.com/office/drawing/2014/main" id="{0C3AE590-B64A-0448-8564-02A749546C5E}"/>
              </a:ext>
            </a:extLst>
          </p:cNvPr>
          <p:cNvSpPr txBox="1"/>
          <p:nvPr/>
        </p:nvSpPr>
        <p:spPr>
          <a:xfrm>
            <a:off x="8389986" y="2474893"/>
            <a:ext cx="3830734" cy="954107"/>
          </a:xfrm>
          <a:prstGeom prst="rect">
            <a:avLst/>
          </a:prstGeom>
          <a:noFill/>
        </p:spPr>
        <p:txBody>
          <a:bodyPr wrap="square" rtlCol="0">
            <a:spAutoFit/>
          </a:bodyPr>
          <a:lstStyle/>
          <a:p>
            <a:pPr algn="ctr"/>
            <a:r>
              <a:rPr lang="en-VN" sz="2800" dirty="0"/>
              <a:t>Học sinh bị ngã do đùa nghịch trong giờ học bơi.</a:t>
            </a:r>
          </a:p>
        </p:txBody>
      </p:sp>
      <p:sp>
        <p:nvSpPr>
          <p:cNvPr id="10" name="TextBox 9">
            <a:extLst>
              <a:ext uri="{FF2B5EF4-FFF2-40B4-BE49-F238E27FC236}">
                <a16:creationId xmlns:a16="http://schemas.microsoft.com/office/drawing/2014/main" id="{F45D7315-FC78-FB4B-BFD6-FAC06A945BED}"/>
              </a:ext>
            </a:extLst>
          </p:cNvPr>
          <p:cNvSpPr txBox="1"/>
          <p:nvPr/>
        </p:nvSpPr>
        <p:spPr>
          <a:xfrm>
            <a:off x="-214490" y="5770814"/>
            <a:ext cx="4196218" cy="954107"/>
          </a:xfrm>
          <a:prstGeom prst="rect">
            <a:avLst/>
          </a:prstGeom>
          <a:noFill/>
        </p:spPr>
        <p:txBody>
          <a:bodyPr wrap="square" rtlCol="0">
            <a:spAutoFit/>
          </a:bodyPr>
          <a:lstStyle/>
          <a:p>
            <a:pPr algn="ctr"/>
            <a:r>
              <a:rPr lang="en-VN" sz="2800" dirty="0"/>
              <a:t>Học sinh chơi đánh quay trong giờ học thể dục.</a:t>
            </a:r>
          </a:p>
        </p:txBody>
      </p:sp>
      <p:sp>
        <p:nvSpPr>
          <p:cNvPr id="11" name="TextBox 10">
            <a:extLst>
              <a:ext uri="{FF2B5EF4-FFF2-40B4-BE49-F238E27FC236}">
                <a16:creationId xmlns:a16="http://schemas.microsoft.com/office/drawing/2014/main" id="{508C2D79-C23F-4E4E-8B9C-20BF050468E1}"/>
              </a:ext>
            </a:extLst>
          </p:cNvPr>
          <p:cNvSpPr txBox="1"/>
          <p:nvPr/>
        </p:nvSpPr>
        <p:spPr>
          <a:xfrm>
            <a:off x="7818839" y="5903350"/>
            <a:ext cx="4514401" cy="954107"/>
          </a:xfrm>
          <a:prstGeom prst="rect">
            <a:avLst/>
          </a:prstGeom>
          <a:noFill/>
        </p:spPr>
        <p:txBody>
          <a:bodyPr wrap="square" rtlCol="0">
            <a:spAutoFit/>
          </a:bodyPr>
          <a:lstStyle/>
          <a:p>
            <a:r>
              <a:rPr lang="en-VN" sz="2800" dirty="0"/>
              <a:t>Học sinh sử dụng lao động để trêu đùa trong giờ lao động.</a:t>
            </a:r>
          </a:p>
        </p:txBody>
      </p:sp>
      <p:sp>
        <p:nvSpPr>
          <p:cNvPr id="12" name="Oval 11">
            <a:extLst>
              <a:ext uri="{FF2B5EF4-FFF2-40B4-BE49-F238E27FC236}">
                <a16:creationId xmlns:a16="http://schemas.microsoft.com/office/drawing/2014/main" id="{BFE17E63-52D7-FD48-ABC4-99F83F0FB9A7}"/>
              </a:ext>
            </a:extLst>
          </p:cNvPr>
          <p:cNvSpPr/>
          <p:nvPr/>
        </p:nvSpPr>
        <p:spPr>
          <a:xfrm>
            <a:off x="4089448" y="1422108"/>
            <a:ext cx="4300538" cy="3771900"/>
          </a:xfrm>
          <a:prstGeom prst="ellipse">
            <a:avLst/>
          </a:prstGeom>
          <a:solidFill>
            <a:srgbClr val="E19CF7"/>
          </a:solidFill>
          <a:ln>
            <a:solidFill>
              <a:srgbClr val="F5D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 name="Rectangle 1">
            <a:extLst>
              <a:ext uri="{FF2B5EF4-FFF2-40B4-BE49-F238E27FC236}">
                <a16:creationId xmlns:a16="http://schemas.microsoft.com/office/drawing/2014/main" id="{487BC657-65DF-6443-901E-D4277F3D62C0}"/>
              </a:ext>
            </a:extLst>
          </p:cNvPr>
          <p:cNvSpPr/>
          <p:nvPr/>
        </p:nvSpPr>
        <p:spPr>
          <a:xfrm>
            <a:off x="4340609" y="2277006"/>
            <a:ext cx="3789267" cy="2062103"/>
          </a:xfrm>
          <a:prstGeom prst="rect">
            <a:avLst/>
          </a:prstGeom>
          <a:noFill/>
        </p:spPr>
        <p:txBody>
          <a:bodyPr wrap="square" lIns="91440" tIns="45720" rIns="91440" bIns="45720">
            <a:spAutoFit/>
          </a:bodyPr>
          <a:lstStyle/>
          <a:p>
            <a:pPr algn="ct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Tại</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sao</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những</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tình</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huống</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này</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có</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thể</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gây</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nguy</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hiểm</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cho</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bản</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thân</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và</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người</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khác</a:t>
            </a: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p>
        </p:txBody>
      </p:sp>
      <p:sp>
        <p:nvSpPr>
          <p:cNvPr id="13" name="Rectangle 12">
            <a:extLst>
              <a:ext uri="{FF2B5EF4-FFF2-40B4-BE49-F238E27FC236}">
                <a16:creationId xmlns:a16="http://schemas.microsoft.com/office/drawing/2014/main" id="{1F3E0CA8-6501-164E-AA7A-23946F95BC4F}"/>
              </a:ext>
            </a:extLst>
          </p:cNvPr>
          <p:cNvSpPr/>
          <p:nvPr/>
        </p:nvSpPr>
        <p:spPr>
          <a:xfrm>
            <a:off x="4590327" y="2111630"/>
            <a:ext cx="3336232" cy="2554545"/>
          </a:xfrm>
          <a:prstGeom prst="rect">
            <a:avLst/>
          </a:prstGeom>
          <a:noFill/>
        </p:spPr>
        <p:txBody>
          <a:bodyPr wrap="square" lIns="91440" tIns="45720" rIns="91440" bIns="45720">
            <a:spAutoFit/>
          </a:bodyPr>
          <a:lstStyle/>
          <a:p>
            <a:pPr algn="ctr"/>
            <a:r>
              <a:rPr lang="en-US" sz="3200" b="1" cap="none" spc="0" noProof="0" dirty="0">
                <a:ln w="13462">
                  <a:solidFill>
                    <a:schemeClr val="bg1"/>
                  </a:solidFill>
                  <a:prstDash val="solid"/>
                </a:ln>
                <a:solidFill>
                  <a:schemeClr val="tx1">
                    <a:lumMod val="85000"/>
                    <a:lumOff val="15000"/>
                  </a:schemeClr>
                </a:solidFill>
                <a:effectLst>
                  <a:outerShdw dist="38100" dir="2700000" algn="bl" rotWithShape="0">
                    <a:schemeClr val="accent5"/>
                  </a:outerShdw>
                </a:effectLst>
                <a:uLnTx/>
                <a:uFillTx/>
                <a:latin typeface="Calibri" panose="020F0502020204030204"/>
                <a:sym typeface="+mn-ea"/>
              </a:rPr>
              <a:t>Em cần làm gì để phòng tránh nguy hiểm khi tham gia các hoạt động ở trường?</a:t>
            </a:r>
            <a:endParaRPr lang="en-VN"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9296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xit" presetSubtype="32" fill="hold" grpId="1" nodeType="clickEffect">
                                  <p:stCondLst>
                                    <p:cond delay="0"/>
                                  </p:stCondLst>
                                  <p:childTnLst>
                                    <p:anim calcmode="lin" valueType="num">
                                      <p:cBhvr>
                                        <p:cTn id="12" dur="500"/>
                                        <p:tgtEl>
                                          <p:spTgt spid="2"/>
                                        </p:tgtEl>
                                        <p:attrNameLst>
                                          <p:attrName>ppt_w</p:attrName>
                                        </p:attrNameLst>
                                      </p:cBhvr>
                                      <p:tavLst>
                                        <p:tav tm="0">
                                          <p:val>
                                            <p:strVal val="ppt_w"/>
                                          </p:val>
                                        </p:tav>
                                        <p:tav tm="100000">
                                          <p:val>
                                            <p:fltVal val="0"/>
                                          </p:val>
                                        </p:tav>
                                      </p:tavLst>
                                    </p:anim>
                                    <p:anim calcmode="lin" valueType="num">
                                      <p:cBhvr>
                                        <p:cTn id="13" dur="500"/>
                                        <p:tgtEl>
                                          <p:spTgt spid="2"/>
                                        </p:tgtEl>
                                        <p:attrNameLst>
                                          <p:attrName>ppt_h</p:attrName>
                                        </p:attrNameLst>
                                      </p:cBhvr>
                                      <p:tavLst>
                                        <p:tav tm="0">
                                          <p:val>
                                            <p:strVal val="ppt_h"/>
                                          </p:val>
                                        </p:tav>
                                        <p:tav tm="100000">
                                          <p:val>
                                            <p:fltVal val="0"/>
                                          </p:val>
                                        </p:tav>
                                      </p:tavLst>
                                    </p:anim>
                                    <p:animEffect transition="out" filter="fade">
                                      <p:cBhvr>
                                        <p:cTn id="14" dur="500"/>
                                        <p:tgtEl>
                                          <p:spTgt spid="2"/>
                                        </p:tgtEl>
                                      </p:cBhvr>
                                    </p:animEffect>
                                    <p:set>
                                      <p:cBhvr>
                                        <p:cTn id="15" dur="1" fill="hold">
                                          <p:stCondLst>
                                            <p:cond delay="499"/>
                                          </p:stCondLst>
                                        </p:cTn>
                                        <p:tgtEl>
                                          <p:spTgt spid="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2" grpId="1"/>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
          <p:cNvSpPr txBox="1"/>
          <p:nvPr/>
        </p:nvSpPr>
        <p:spPr>
          <a:xfrm>
            <a:off x="500063" y="734060"/>
            <a:ext cx="11870212" cy="523220"/>
          </a:xfrm>
          <a:prstGeom prst="rect">
            <a:avLst/>
          </a:prstGeom>
          <a:noFill/>
        </p:spPr>
        <p:txBody>
          <a:bodyPr wrap="square" rtlCol="0">
            <a:spAutoFit/>
          </a:bodyPr>
          <a:lstStyle/>
          <a:p>
            <a:pPr algn="ctr"/>
            <a:r>
              <a:rPr lang="en-US" sz="28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Em cần làm gì để phòng tránh nguy hiểm khi tham gia các hoạt động ở trường?</a:t>
            </a:r>
          </a:p>
        </p:txBody>
      </p:sp>
      <p:sp>
        <p:nvSpPr>
          <p:cNvPr id="4" name="Rectangle 4">
            <a:extLst>
              <a:ext uri="{FF2B5EF4-FFF2-40B4-BE49-F238E27FC236}">
                <a16:creationId xmlns:a16="http://schemas.microsoft.com/office/drawing/2014/main" id="{26E2CC1D-5F8B-4446-AC40-703678055807}"/>
              </a:ext>
            </a:extLst>
          </p:cNvPr>
          <p:cNvSpPr/>
          <p:nvPr/>
        </p:nvSpPr>
        <p:spPr>
          <a:xfrm>
            <a:off x="635629" y="1858645"/>
            <a:ext cx="6891336" cy="553998"/>
          </a:xfrm>
          <a:prstGeom prst="rect">
            <a:avLst/>
          </a:prstGeom>
          <a:noFill/>
          <a:ln w="9525">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3000" b="0" i="0" strike="noStrike" kern="1200" cap="none" spc="0" normalizeH="0" baseline="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baseline="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Biết</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cách</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lựa</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chọn</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các</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hoạt</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động</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an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toàn</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a:t>
            </a:r>
            <a:endParaRPr kumimoji="0" lang="en-US" sz="3000" b="0" i="0" strike="noStrike" kern="1200" cap="none" spc="0" normalizeH="0" baseline="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BF1E920-B1D5-F44B-AEF5-2F8041DE413A}"/>
              </a:ext>
            </a:extLst>
          </p:cNvPr>
          <p:cNvSpPr/>
          <p:nvPr/>
        </p:nvSpPr>
        <p:spPr>
          <a:xfrm>
            <a:off x="500063" y="2875002"/>
            <a:ext cx="8882061" cy="553998"/>
          </a:xfrm>
          <a:prstGeom prst="rect">
            <a:avLst/>
          </a:prstGeom>
          <a:noFill/>
          <a:ln w="9525">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3000" b="0" i="0" strike="noStrike" kern="1200" cap="none" spc="0" normalizeH="0" baseline="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baseline="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Hướng</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dẫn</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các</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bạn</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vui</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chơi</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an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toàn</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3000" b="0" i="0" strike="noStrike" kern="1200" cap="none" spc="0" normalizeH="0" noProof="0" dirty="0" err="1">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khi</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 </a:t>
            </a:r>
            <a:r>
              <a:rPr lang="en-US" sz="3000" dirty="0" err="1">
                <a:solidFill>
                  <a:schemeClr val="accent1"/>
                </a:solidFill>
                <a:effectLst>
                  <a:outerShdw blurRad="38100" dist="25400" dir="5400000" algn="ctr" rotWithShape="0">
                    <a:srgbClr val="6E747A">
                      <a:alpha val="43000"/>
                    </a:srgbClr>
                  </a:outerShdw>
                </a:effectLst>
                <a:latin typeface="Calibri" panose="020F0502020204030204"/>
              </a:rPr>
              <a:t>ở</a:t>
            </a:r>
            <a:r>
              <a:rPr lang="en-US" sz="3000" dirty="0">
                <a:solidFill>
                  <a:schemeClr val="accent1"/>
                </a:solidFill>
                <a:effectLst>
                  <a:outerShdw blurRad="38100" dist="25400" dir="5400000" algn="ctr" rotWithShape="0">
                    <a:srgbClr val="6E747A">
                      <a:alpha val="43000"/>
                    </a:srgbClr>
                  </a:outerShdw>
                </a:effectLst>
                <a:latin typeface="Calibri" panose="020F0502020204030204"/>
              </a:rPr>
              <a:t> </a:t>
            </a:r>
            <a:r>
              <a:rPr lang="en-US" sz="3000" dirty="0" err="1">
                <a:solidFill>
                  <a:schemeClr val="accent1"/>
                </a:solidFill>
                <a:effectLst>
                  <a:outerShdw blurRad="38100" dist="25400" dir="5400000" algn="ctr" rotWithShape="0">
                    <a:srgbClr val="6E747A">
                      <a:alpha val="43000"/>
                    </a:srgbClr>
                  </a:outerShdw>
                </a:effectLst>
                <a:latin typeface="Calibri" panose="020F0502020204030204"/>
              </a:rPr>
              <a:t>trường</a:t>
            </a:r>
            <a:r>
              <a:rPr kumimoji="0" lang="en-US" sz="3000" b="0" i="0" strike="noStrike" kern="1200" cap="none" spc="0" normalizeH="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a:t>
            </a:r>
            <a:endParaRPr kumimoji="0" lang="en-US" sz="3000" b="0" i="0" strike="noStrike" kern="1200" cap="none" spc="0" normalizeH="0" baseline="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endParaRPr>
          </a:p>
        </p:txBody>
      </p:sp>
      <p:pic>
        <p:nvPicPr>
          <p:cNvPr id="6" name="Content Placeholder 3">
            <a:extLst>
              <a:ext uri="{FF2B5EF4-FFF2-40B4-BE49-F238E27FC236}">
                <a16:creationId xmlns:a16="http://schemas.microsoft.com/office/drawing/2014/main" id="{F1D59857-2EBE-DB4D-86D0-52AF0A313EB3}"/>
              </a:ext>
            </a:extLst>
          </p:cNvPr>
          <p:cNvPicPr>
            <a:picLocks noChangeAspect="1"/>
          </p:cNvPicPr>
          <p:nvPr/>
        </p:nvPicPr>
        <p:blipFill rotWithShape="1">
          <a:blip r:embed="rId3"/>
          <a:srcRect l="51037"/>
          <a:stretch/>
        </p:blipFill>
        <p:spPr>
          <a:xfrm>
            <a:off x="3509931" y="3811266"/>
            <a:ext cx="3137610" cy="2491811"/>
          </a:xfrm>
          <a:prstGeom prst="rect">
            <a:avLst/>
          </a:prstGeom>
        </p:spPr>
      </p:pic>
      <p:pic>
        <p:nvPicPr>
          <p:cNvPr id="7" name="Picture 6">
            <a:extLst>
              <a:ext uri="{FF2B5EF4-FFF2-40B4-BE49-F238E27FC236}">
                <a16:creationId xmlns:a16="http://schemas.microsoft.com/office/drawing/2014/main" id="{83F2E959-A9F7-E047-92E1-73C46B50363C}"/>
              </a:ext>
            </a:extLst>
          </p:cNvPr>
          <p:cNvPicPr>
            <a:picLocks noChangeAspect="1"/>
          </p:cNvPicPr>
          <p:nvPr/>
        </p:nvPicPr>
        <p:blipFill rotWithShape="1">
          <a:blip r:embed="rId4"/>
          <a:srcRect l="50879"/>
          <a:stretch/>
        </p:blipFill>
        <p:spPr>
          <a:xfrm>
            <a:off x="6809435" y="3809647"/>
            <a:ext cx="3137610" cy="2388927"/>
          </a:xfrm>
          <a:prstGeom prst="rect">
            <a:avLst/>
          </a:prstGeom>
        </p:spPr>
      </p:pic>
      <p:pic>
        <p:nvPicPr>
          <p:cNvPr id="10" name="Picture 9">
            <a:extLst>
              <a:ext uri="{FF2B5EF4-FFF2-40B4-BE49-F238E27FC236}">
                <a16:creationId xmlns:a16="http://schemas.microsoft.com/office/drawing/2014/main" id="{158809AA-44D4-6D47-9520-49842346E1C3}"/>
              </a:ext>
            </a:extLst>
          </p:cNvPr>
          <p:cNvPicPr>
            <a:picLocks noChangeAspect="1"/>
          </p:cNvPicPr>
          <p:nvPr/>
        </p:nvPicPr>
        <p:blipFill rotWithShape="1">
          <a:blip r:embed="rId5">
            <a:extLst>
              <a:ext uri="{28A0092B-C50C-407E-A947-70E740481C1C}">
                <a14:useLocalDpi xmlns:a14="http://schemas.microsoft.com/office/drawing/2010/main" val="0"/>
              </a:ext>
            </a:extLst>
          </a:blip>
          <a:srcRect t="37042" r="28811" b="1"/>
          <a:stretch/>
        </p:blipFill>
        <p:spPr>
          <a:xfrm>
            <a:off x="371474" y="3891359"/>
            <a:ext cx="2847975" cy="2307216"/>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par>
                                <p:cTn id="20" presetID="1"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P spid="5" grpId="0"/>
      <p:bldP spid="5" grpId="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
          <p:cNvSpPr txBox="1"/>
          <p:nvPr/>
        </p:nvSpPr>
        <p:spPr>
          <a:xfrm>
            <a:off x="500063" y="734060"/>
            <a:ext cx="11870212" cy="523220"/>
          </a:xfrm>
          <a:prstGeom prst="rect">
            <a:avLst/>
          </a:prstGeom>
          <a:noFill/>
        </p:spPr>
        <p:txBody>
          <a:bodyPr wrap="square" rtlCol="0">
            <a:spAutoFit/>
          </a:bodyPr>
          <a:lstStyle/>
          <a:p>
            <a:pPr algn="ctr"/>
            <a:r>
              <a:rPr lang="en-US" sz="28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Em cần làm gì để phòng tránh nguy hiểm khi tham gia các hoạt động ở trường?</a:t>
            </a:r>
          </a:p>
        </p:txBody>
      </p:sp>
      <p:pic>
        <p:nvPicPr>
          <p:cNvPr id="17" name="Picture 16">
            <a:extLst>
              <a:ext uri="{FF2B5EF4-FFF2-40B4-BE49-F238E27FC236}">
                <a16:creationId xmlns:a16="http://schemas.microsoft.com/office/drawing/2014/main" id="{43C439D3-A734-F841-85B9-4956F3DFDDFD}"/>
              </a:ext>
            </a:extLst>
          </p:cNvPr>
          <p:cNvPicPr>
            <a:picLocks noChangeAspect="1"/>
          </p:cNvPicPr>
          <p:nvPr/>
        </p:nvPicPr>
        <p:blipFill rotWithShape="1">
          <a:blip r:embed="rId3">
            <a:extLst>
              <a:ext uri="{28A0092B-C50C-407E-A947-70E740481C1C}">
                <a14:useLocalDpi xmlns:a14="http://schemas.microsoft.com/office/drawing/2010/main" val="0"/>
              </a:ext>
            </a:extLst>
          </a:blip>
          <a:srcRect l="66683" b="50000"/>
          <a:stretch/>
        </p:blipFill>
        <p:spPr>
          <a:xfrm>
            <a:off x="171451" y="1710588"/>
            <a:ext cx="3711574" cy="3875825"/>
          </a:xfrm>
          <a:prstGeom prst="rect">
            <a:avLst/>
          </a:prstGeom>
        </p:spPr>
      </p:pic>
      <p:pic>
        <p:nvPicPr>
          <p:cNvPr id="18" name="Picture 17">
            <a:extLst>
              <a:ext uri="{FF2B5EF4-FFF2-40B4-BE49-F238E27FC236}">
                <a16:creationId xmlns:a16="http://schemas.microsoft.com/office/drawing/2014/main" id="{3D2F7B8D-5FB7-094F-BCAC-B083AD2A1675}"/>
              </a:ext>
            </a:extLst>
          </p:cNvPr>
          <p:cNvPicPr>
            <a:picLocks noChangeAspect="1"/>
          </p:cNvPicPr>
          <p:nvPr/>
        </p:nvPicPr>
        <p:blipFill rotWithShape="1">
          <a:blip r:embed="rId3">
            <a:extLst>
              <a:ext uri="{28A0092B-C50C-407E-A947-70E740481C1C}">
                <a14:useLocalDpi xmlns:a14="http://schemas.microsoft.com/office/drawing/2010/main" val="0"/>
              </a:ext>
            </a:extLst>
          </a:blip>
          <a:srcRect l="35001" r="33316" b="50000"/>
          <a:stretch/>
        </p:blipFill>
        <p:spPr>
          <a:xfrm>
            <a:off x="4086225" y="1660805"/>
            <a:ext cx="3711574" cy="3739870"/>
          </a:xfrm>
          <a:prstGeom prst="rect">
            <a:avLst/>
          </a:prstGeom>
        </p:spPr>
      </p:pic>
      <p:pic>
        <p:nvPicPr>
          <p:cNvPr id="20" name="Picture 19">
            <a:extLst>
              <a:ext uri="{FF2B5EF4-FFF2-40B4-BE49-F238E27FC236}">
                <a16:creationId xmlns:a16="http://schemas.microsoft.com/office/drawing/2014/main" id="{4E10D328-376A-9B46-9521-EEF9C3805EA4}"/>
              </a:ext>
            </a:extLst>
          </p:cNvPr>
          <p:cNvPicPr>
            <a:picLocks noChangeAspect="1"/>
          </p:cNvPicPr>
          <p:nvPr/>
        </p:nvPicPr>
        <p:blipFill rotWithShape="1">
          <a:blip r:embed="rId3">
            <a:extLst>
              <a:ext uri="{28A0092B-C50C-407E-A947-70E740481C1C}">
                <a14:useLocalDpi xmlns:a14="http://schemas.microsoft.com/office/drawing/2010/main" val="0"/>
              </a:ext>
            </a:extLst>
          </a:blip>
          <a:srcRect r="65459" b="50000"/>
          <a:stretch/>
        </p:blipFill>
        <p:spPr>
          <a:xfrm>
            <a:off x="7797799" y="1660805"/>
            <a:ext cx="3889376" cy="3739870"/>
          </a:xfrm>
          <a:prstGeom prst="rect">
            <a:avLst/>
          </a:prstGeom>
        </p:spPr>
      </p:pic>
    </p:spTree>
    <p:extLst>
      <p:ext uri="{BB962C8B-B14F-4D97-AF65-F5344CB8AC3E}">
        <p14:creationId xmlns:p14="http://schemas.microsoft.com/office/powerpoint/2010/main" val="667760528"/>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
          <p:cNvSpPr txBox="1"/>
          <p:nvPr/>
        </p:nvSpPr>
        <p:spPr>
          <a:xfrm>
            <a:off x="500063" y="734060"/>
            <a:ext cx="11870212" cy="523220"/>
          </a:xfrm>
          <a:prstGeom prst="rect">
            <a:avLst/>
          </a:prstGeom>
          <a:noFill/>
        </p:spPr>
        <p:txBody>
          <a:bodyPr wrap="square" rtlCol="0">
            <a:spAutoFit/>
          </a:bodyPr>
          <a:lstStyle/>
          <a:p>
            <a:pPr algn="ctr"/>
            <a:r>
              <a:rPr lang="en-US" sz="28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Em cần làm gì để phòng tránh nguy hiểm khi tham gia các hoạt động ở trường?</a:t>
            </a:r>
          </a:p>
        </p:txBody>
      </p:sp>
      <p:pic>
        <p:nvPicPr>
          <p:cNvPr id="8" name="Picture 7">
            <a:extLst>
              <a:ext uri="{FF2B5EF4-FFF2-40B4-BE49-F238E27FC236}">
                <a16:creationId xmlns:a16="http://schemas.microsoft.com/office/drawing/2014/main" id="{17D66317-F51D-694D-B97B-7CBCD3C86D4F}"/>
              </a:ext>
            </a:extLst>
          </p:cNvPr>
          <p:cNvPicPr>
            <a:picLocks noChangeAspect="1"/>
          </p:cNvPicPr>
          <p:nvPr/>
        </p:nvPicPr>
        <p:blipFill rotWithShape="1">
          <a:blip r:embed="rId3">
            <a:extLst>
              <a:ext uri="{28A0092B-C50C-407E-A947-70E740481C1C}">
                <a14:useLocalDpi xmlns:a14="http://schemas.microsoft.com/office/drawing/2010/main" val="0"/>
              </a:ext>
            </a:extLst>
          </a:blip>
          <a:srcRect l="70370" r="3836" b="15283"/>
          <a:stretch/>
        </p:blipFill>
        <p:spPr>
          <a:xfrm>
            <a:off x="3977720" y="2379636"/>
            <a:ext cx="2806853" cy="2557461"/>
          </a:xfrm>
          <a:prstGeom prst="rect">
            <a:avLst/>
          </a:prstGeom>
          <a:ln>
            <a:noFill/>
          </a:ln>
          <a:effectLst>
            <a:outerShdw blurRad="190500" algn="tl" rotWithShape="0">
              <a:srgbClr val="000000">
                <a:alpha val="70000"/>
              </a:srgbClr>
            </a:outerShdw>
          </a:effectLst>
        </p:spPr>
      </p:pic>
      <p:pic>
        <p:nvPicPr>
          <p:cNvPr id="11" name="Picture 10">
            <a:extLst>
              <a:ext uri="{FF2B5EF4-FFF2-40B4-BE49-F238E27FC236}">
                <a16:creationId xmlns:a16="http://schemas.microsoft.com/office/drawing/2014/main" id="{42F30617-99D3-364A-BF75-5AB56DBA9C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450" y="2300288"/>
            <a:ext cx="2887663" cy="2751108"/>
          </a:xfrm>
          <a:prstGeom prst="rect">
            <a:avLst/>
          </a:prstGeom>
        </p:spPr>
      </p:pic>
      <p:pic>
        <p:nvPicPr>
          <p:cNvPr id="4" name="Picture 3">
            <a:extLst>
              <a:ext uri="{FF2B5EF4-FFF2-40B4-BE49-F238E27FC236}">
                <a16:creationId xmlns:a16="http://schemas.microsoft.com/office/drawing/2014/main" id="{E35E3079-4727-144F-A691-50D98E9B94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4190" y="2300287"/>
            <a:ext cx="3251200" cy="2636809"/>
          </a:xfrm>
          <a:prstGeom prst="rect">
            <a:avLst/>
          </a:prstGeom>
        </p:spPr>
      </p:pic>
    </p:spTree>
    <p:extLst>
      <p:ext uri="{BB962C8B-B14F-4D97-AF65-F5344CB8AC3E}">
        <p14:creationId xmlns:p14="http://schemas.microsoft.com/office/powerpoint/2010/main" val="381966012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1"/>
          <p:cNvGrpSpPr/>
          <p:nvPr/>
        </p:nvGrpSpPr>
        <p:grpSpPr>
          <a:xfrm>
            <a:off x="288925" y="0"/>
            <a:ext cx="11903710" cy="6322695"/>
            <a:chOff x="341926" y="208486"/>
            <a:chExt cx="11441759" cy="5883467"/>
          </a:xfrm>
        </p:grpSpPr>
        <p:pic>
          <p:nvPicPr>
            <p:cNvPr id="14" name="134"/>
            <p:cNvPicPr>
              <a:picLocks noChangeAspect="1"/>
            </p:cNvPicPr>
            <p:nvPr/>
          </p:nvPicPr>
          <p:blipFill>
            <a:blip r:embed="rId3"/>
            <a:stretch>
              <a:fillRect/>
            </a:stretch>
          </p:blipFill>
          <p:spPr>
            <a:xfrm>
              <a:off x="907478" y="208803"/>
              <a:ext cx="10876207" cy="5883150"/>
            </a:xfrm>
            <a:prstGeom prst="rect">
              <a:avLst/>
            </a:prstGeom>
          </p:spPr>
        </p:pic>
        <p:pic>
          <p:nvPicPr>
            <p:cNvPr id="15" name="135"/>
            <p:cNvPicPr>
              <a:picLocks noChangeAspect="1"/>
            </p:cNvPicPr>
            <p:nvPr/>
          </p:nvPicPr>
          <p:blipFill>
            <a:blip r:embed="rId4"/>
            <a:stretch>
              <a:fillRect/>
            </a:stretch>
          </p:blipFill>
          <p:spPr>
            <a:xfrm>
              <a:off x="864231" y="208725"/>
              <a:ext cx="10876207" cy="5846571"/>
            </a:xfrm>
            <a:prstGeom prst="rect">
              <a:avLst/>
            </a:prstGeom>
          </p:spPr>
        </p:pic>
        <p:pic>
          <p:nvPicPr>
            <p:cNvPr id="16" name="136"/>
            <p:cNvPicPr>
              <a:picLocks noChangeAspect="1"/>
            </p:cNvPicPr>
            <p:nvPr/>
          </p:nvPicPr>
          <p:blipFill>
            <a:blip r:embed="rId5"/>
            <a:stretch>
              <a:fillRect/>
            </a:stretch>
          </p:blipFill>
          <p:spPr>
            <a:xfrm>
              <a:off x="803773" y="208486"/>
              <a:ext cx="10876207" cy="5785605"/>
            </a:xfrm>
            <a:prstGeom prst="rect">
              <a:avLst/>
            </a:prstGeom>
          </p:spPr>
        </p:pic>
        <p:pic>
          <p:nvPicPr>
            <p:cNvPr id="17" name="142"/>
            <p:cNvPicPr>
              <a:picLocks noChangeAspect="1"/>
            </p:cNvPicPr>
            <p:nvPr/>
          </p:nvPicPr>
          <p:blipFill>
            <a:blip r:embed="rId6"/>
            <a:stretch>
              <a:fillRect/>
            </a:stretch>
          </p:blipFill>
          <p:spPr>
            <a:xfrm>
              <a:off x="341926" y="784490"/>
              <a:ext cx="1054699" cy="4986960"/>
            </a:xfrm>
            <a:prstGeom prst="rect">
              <a:avLst/>
            </a:prstGeom>
          </p:spPr>
        </p:pic>
      </p:grpSp>
      <p:pic>
        <p:nvPicPr>
          <p:cNvPr id="18" name="137"/>
          <p:cNvPicPr>
            <a:picLocks noChangeAspect="1"/>
          </p:cNvPicPr>
          <p:nvPr/>
        </p:nvPicPr>
        <p:blipFill rotWithShape="1">
          <a:blip r:embed="rId7" cstate="screen"/>
          <a:srcRect/>
          <a:stretch>
            <a:fillRect/>
          </a:stretch>
        </p:blipFill>
        <p:spPr>
          <a:xfrm>
            <a:off x="7880020" y="1131546"/>
            <a:ext cx="2208207" cy="792549"/>
          </a:xfrm>
          <a:prstGeom prst="rect">
            <a:avLst/>
          </a:prstGeom>
        </p:spPr>
      </p:pic>
      <p:pic>
        <p:nvPicPr>
          <p:cNvPr id="19" name="138"/>
          <p:cNvPicPr>
            <a:picLocks noChangeAspect="1"/>
          </p:cNvPicPr>
          <p:nvPr/>
        </p:nvPicPr>
        <p:blipFill>
          <a:blip r:embed="rId8"/>
          <a:stretch>
            <a:fillRect/>
          </a:stretch>
        </p:blipFill>
        <p:spPr>
          <a:xfrm>
            <a:off x="9052136" y="4705242"/>
            <a:ext cx="2316681" cy="1268078"/>
          </a:xfrm>
          <a:prstGeom prst="rect">
            <a:avLst/>
          </a:prstGeom>
        </p:spPr>
      </p:pic>
      <p:pic>
        <p:nvPicPr>
          <p:cNvPr id="20" name="139"/>
          <p:cNvPicPr>
            <a:picLocks noChangeAspect="1"/>
          </p:cNvPicPr>
          <p:nvPr/>
        </p:nvPicPr>
        <p:blipFill>
          <a:blip r:embed="rId9"/>
          <a:stretch>
            <a:fillRect/>
          </a:stretch>
        </p:blipFill>
        <p:spPr>
          <a:xfrm>
            <a:off x="9377765" y="2132089"/>
            <a:ext cx="2523963" cy="2505673"/>
          </a:xfrm>
          <a:prstGeom prst="rect">
            <a:avLst/>
          </a:prstGeom>
        </p:spPr>
      </p:pic>
      <p:pic>
        <p:nvPicPr>
          <p:cNvPr id="21" name="140"/>
          <p:cNvPicPr>
            <a:picLocks noChangeAspect="1"/>
          </p:cNvPicPr>
          <p:nvPr/>
        </p:nvPicPr>
        <p:blipFill>
          <a:blip r:embed="rId10"/>
          <a:stretch>
            <a:fillRect/>
          </a:stretch>
        </p:blipFill>
        <p:spPr>
          <a:xfrm>
            <a:off x="1453333" y="4267986"/>
            <a:ext cx="3145809" cy="2505673"/>
          </a:xfrm>
          <a:prstGeom prst="rect">
            <a:avLst/>
          </a:prstGeom>
        </p:spPr>
      </p:pic>
      <p:pic>
        <p:nvPicPr>
          <p:cNvPr id="22" name="141"/>
          <p:cNvPicPr>
            <a:picLocks noChangeAspect="1"/>
          </p:cNvPicPr>
          <p:nvPr/>
        </p:nvPicPr>
        <p:blipFill>
          <a:blip r:embed="rId11"/>
          <a:stretch>
            <a:fillRect/>
          </a:stretch>
        </p:blipFill>
        <p:spPr>
          <a:xfrm>
            <a:off x="9395784" y="1924966"/>
            <a:ext cx="871804" cy="865707"/>
          </a:xfrm>
          <a:prstGeom prst="rect">
            <a:avLst/>
          </a:prstGeom>
        </p:spPr>
      </p:pic>
      <p:pic>
        <p:nvPicPr>
          <p:cNvPr id="23" name="147"/>
          <p:cNvPicPr>
            <a:picLocks noChangeAspect="1"/>
          </p:cNvPicPr>
          <p:nvPr/>
        </p:nvPicPr>
        <p:blipFill>
          <a:blip r:embed="rId12"/>
          <a:stretch>
            <a:fillRect/>
          </a:stretch>
        </p:blipFill>
        <p:spPr>
          <a:xfrm>
            <a:off x="2715899" y="1826649"/>
            <a:ext cx="457240" cy="481626"/>
          </a:xfrm>
          <a:prstGeom prst="rect">
            <a:avLst/>
          </a:prstGeom>
        </p:spPr>
      </p:pic>
      <p:pic>
        <p:nvPicPr>
          <p:cNvPr id="24" name="148"/>
          <p:cNvPicPr>
            <a:picLocks noChangeAspect="1"/>
          </p:cNvPicPr>
          <p:nvPr/>
        </p:nvPicPr>
        <p:blipFill>
          <a:blip r:embed="rId13"/>
          <a:stretch>
            <a:fillRect/>
          </a:stretch>
        </p:blipFill>
        <p:spPr>
          <a:xfrm>
            <a:off x="2435146" y="2363646"/>
            <a:ext cx="1030313" cy="1024217"/>
          </a:xfrm>
          <a:prstGeom prst="rect">
            <a:avLst/>
          </a:prstGeom>
        </p:spPr>
      </p:pic>
      <p:pic>
        <p:nvPicPr>
          <p:cNvPr id="25" name="143"/>
          <p:cNvPicPr>
            <a:picLocks noChangeAspect="1"/>
          </p:cNvPicPr>
          <p:nvPr/>
        </p:nvPicPr>
        <p:blipFill>
          <a:blip r:embed="rId14"/>
          <a:stretch>
            <a:fillRect/>
          </a:stretch>
        </p:blipFill>
        <p:spPr>
          <a:xfrm>
            <a:off x="4160684" y="554436"/>
            <a:ext cx="896190" cy="1012024"/>
          </a:xfrm>
          <a:prstGeom prst="rect">
            <a:avLst/>
          </a:prstGeom>
        </p:spPr>
      </p:pic>
      <p:pic>
        <p:nvPicPr>
          <p:cNvPr id="26" name="146"/>
          <p:cNvPicPr>
            <a:picLocks noChangeAspect="1"/>
          </p:cNvPicPr>
          <p:nvPr/>
        </p:nvPicPr>
        <p:blipFill>
          <a:blip r:embed="rId15"/>
          <a:stretch>
            <a:fillRect/>
          </a:stretch>
        </p:blipFill>
        <p:spPr>
          <a:xfrm>
            <a:off x="5188076" y="505654"/>
            <a:ext cx="969348" cy="1091279"/>
          </a:xfrm>
          <a:prstGeom prst="rect">
            <a:avLst/>
          </a:prstGeom>
        </p:spPr>
      </p:pic>
      <p:pic>
        <p:nvPicPr>
          <p:cNvPr id="27" name="145"/>
          <p:cNvPicPr>
            <a:picLocks noChangeAspect="1"/>
          </p:cNvPicPr>
          <p:nvPr/>
        </p:nvPicPr>
        <p:blipFill>
          <a:blip r:embed="rId16"/>
          <a:stretch>
            <a:fillRect/>
          </a:stretch>
        </p:blipFill>
        <p:spPr>
          <a:xfrm>
            <a:off x="6328553" y="632953"/>
            <a:ext cx="768163" cy="883997"/>
          </a:xfrm>
          <a:prstGeom prst="rect">
            <a:avLst/>
          </a:prstGeom>
        </p:spPr>
      </p:pic>
      <p:pic>
        <p:nvPicPr>
          <p:cNvPr id="28" name="144"/>
          <p:cNvPicPr>
            <a:picLocks noChangeAspect="1"/>
          </p:cNvPicPr>
          <p:nvPr/>
        </p:nvPicPr>
        <p:blipFill>
          <a:blip r:embed="rId17"/>
          <a:stretch>
            <a:fillRect/>
          </a:stretch>
        </p:blipFill>
        <p:spPr>
          <a:xfrm>
            <a:off x="7390792" y="608178"/>
            <a:ext cx="768163" cy="890093"/>
          </a:xfrm>
          <a:prstGeom prst="rect">
            <a:avLst/>
          </a:prstGeom>
        </p:spPr>
      </p:pic>
      <p:pic>
        <p:nvPicPr>
          <p:cNvPr id="29" name="149"/>
          <p:cNvPicPr>
            <a:picLocks noChangeAspect="1"/>
          </p:cNvPicPr>
          <p:nvPr/>
        </p:nvPicPr>
        <p:blipFill rotWithShape="1">
          <a:blip r:embed="rId18" cstate="screen"/>
          <a:srcRect t="-10904" r="-11007"/>
          <a:stretch>
            <a:fillRect/>
          </a:stretch>
        </p:blipFill>
        <p:spPr>
          <a:xfrm>
            <a:off x="1798063" y="817084"/>
            <a:ext cx="1219200" cy="578451"/>
          </a:xfrm>
          <a:prstGeom prst="rect">
            <a:avLst/>
          </a:prstGeom>
        </p:spPr>
      </p:pic>
      <p:pic>
        <p:nvPicPr>
          <p:cNvPr id="30" name="3"/>
          <p:cNvPicPr>
            <a:picLocks noChangeAspect="1"/>
          </p:cNvPicPr>
          <p:nvPr/>
        </p:nvPicPr>
        <p:blipFill rotWithShape="1">
          <a:blip r:embed="rId19" cstate="email"/>
          <a:srcRect/>
          <a:stretch>
            <a:fillRect/>
          </a:stretch>
        </p:blipFill>
        <p:spPr>
          <a:xfrm rot="16200000">
            <a:off x="5919850" y="-1250611"/>
            <a:ext cx="352299" cy="5802530"/>
          </a:xfrm>
          <a:prstGeom prst="rect">
            <a:avLst/>
          </a:prstGeom>
        </p:spPr>
      </p:pic>
      <p:pic>
        <p:nvPicPr>
          <p:cNvPr id="34" name="1"/>
          <p:cNvPicPr>
            <a:picLocks noChangeAspect="1"/>
          </p:cNvPicPr>
          <p:nvPr/>
        </p:nvPicPr>
        <p:blipFill>
          <a:blip r:embed="rId20" cstate="email"/>
          <a:stretch>
            <a:fillRect/>
          </a:stretch>
        </p:blipFill>
        <p:spPr>
          <a:xfrm flipH="1">
            <a:off x="-1" y="-1"/>
            <a:ext cx="2889009" cy="1758721"/>
          </a:xfrm>
          <a:prstGeom prst="rect">
            <a:avLst/>
          </a:prstGeom>
        </p:spPr>
      </p:pic>
      <p:pic>
        <p:nvPicPr>
          <p:cNvPr id="5" name="4"/>
          <p:cNvPicPr>
            <a:picLocks noChangeAspect="1"/>
          </p:cNvPicPr>
          <p:nvPr/>
        </p:nvPicPr>
        <p:blipFill rotWithShape="1">
          <a:blip r:embed="rId19" cstate="email"/>
          <a:srcRect/>
          <a:stretch>
            <a:fillRect/>
          </a:stretch>
        </p:blipFill>
        <p:spPr>
          <a:xfrm rot="5400000" flipV="1">
            <a:off x="5974346" y="1912886"/>
            <a:ext cx="352299" cy="5802531"/>
          </a:xfrm>
          <a:prstGeom prst="rect">
            <a:avLst/>
          </a:prstGeom>
        </p:spPr>
      </p:pic>
      <p:sp>
        <p:nvSpPr>
          <p:cNvPr id="8" name="39"/>
          <p:cNvSpPr txBox="1"/>
          <p:nvPr/>
        </p:nvSpPr>
        <p:spPr>
          <a:xfrm flipH="1">
            <a:off x="2435225" y="2034540"/>
            <a:ext cx="7505065" cy="2529205"/>
          </a:xfrm>
          <a:prstGeom prst="rect">
            <a:avLst/>
          </a:prstGeom>
          <a:noFill/>
        </p:spPr>
        <p:txBody>
          <a:bodyPr wrap="square" lIns="68571" tIns="34285" rIns="68571" bIns="34285" rtlCol="0">
            <a:spAutoFit/>
          </a:bodyPr>
          <a:lstStyle/>
          <a:p>
            <a:pPr algn="ctr"/>
            <a:r>
              <a:rPr lang="en-US" altLang="zh-CN" sz="3200" b="1" u="sng" dirty="0">
                <a:solidFill>
                  <a:srgbClr val="79C245"/>
                </a:solidFill>
                <a:latin typeface="Times New Roman" panose="02020603050405020304" pitchFamily="18" charset="0"/>
                <a:ea typeface="Microsoft YaHei" panose="020B0503020204020204" charset="-122"/>
                <a:cs typeface="Times New Roman" panose="02020603050405020304" pitchFamily="18" charset="0"/>
                <a:sym typeface="Microsoft YaHei" panose="020B0503020204020204" charset="-122"/>
              </a:rPr>
              <a:t>Kết luận</a:t>
            </a:r>
          </a:p>
          <a:p>
            <a:pPr algn="ctr"/>
            <a:r>
              <a:rPr lang="en-US" altLang="zh-CN" sz="3200" b="1" dirty="0">
                <a:solidFill>
                  <a:schemeClr val="tx1"/>
                </a:solidFill>
                <a:latin typeface="Times New Roman" panose="02020603050405020304" pitchFamily="18" charset="0"/>
                <a:ea typeface="Microsoft YaHei" panose="020B0503020204020204" charset="-122"/>
                <a:cs typeface="Times New Roman" panose="02020603050405020304" pitchFamily="18" charset="0"/>
                <a:sym typeface="Microsoft YaHei" panose="020B0503020204020204" charset="-122"/>
              </a:rPr>
              <a:t>Ở trường chúng ta tham gia nhiều hoạt động khác nhau, vì thế cần chú ý để tránh những tình huống có thể gây nguy hiểm cho bản thân và người xung quanh.</a:t>
            </a:r>
          </a:p>
        </p:txBody>
      </p:sp>
      <p:pic>
        <p:nvPicPr>
          <p:cNvPr id="13" name="1"/>
          <p:cNvPicPr>
            <a:picLocks noChangeAspect="1"/>
          </p:cNvPicPr>
          <p:nvPr/>
        </p:nvPicPr>
        <p:blipFill>
          <a:blip r:embed="rId20" cstate="email"/>
          <a:stretch>
            <a:fillRect/>
          </a:stretch>
        </p:blipFill>
        <p:spPr>
          <a:xfrm flipH="1">
            <a:off x="-1" y="-1"/>
            <a:ext cx="4355558" cy="265150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2" nodeType="clickEffect">
                                  <p:stCondLst>
                                    <p:cond delay="0"/>
                                  </p:stCondLst>
                                  <p:childTnLst>
                                    <p:animEffect transition="out" filter="dissolv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8" grpId="2"/>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3" name="39">
            <a:extLst>
              <a:ext uri="{FF2B5EF4-FFF2-40B4-BE49-F238E27FC236}">
                <a16:creationId xmlns:a16="http://schemas.microsoft.com/office/drawing/2014/main" id="{920D335B-011E-C841-B517-E38252D915D0}"/>
              </a:ext>
            </a:extLst>
          </p:cNvPr>
          <p:cNvSpPr txBox="1"/>
          <p:nvPr/>
        </p:nvSpPr>
        <p:spPr>
          <a:xfrm flipH="1">
            <a:off x="3417758" y="1185620"/>
            <a:ext cx="5530050" cy="3023895"/>
          </a:xfrm>
          <a:prstGeom prst="rect">
            <a:avLst/>
          </a:prstGeom>
          <a:noFill/>
        </p:spPr>
        <p:txBody>
          <a:bodyPr wrap="square" lIns="68571" tIns="34285" rIns="68571" bIns="34285" rtlCol="0">
            <a:spAutoFit/>
          </a:bodyPr>
          <a:lstStyle/>
          <a:p>
            <a:pPr algn="ctr"/>
            <a:r>
              <a:rPr lang="en-US" altLang="zh-CN" sz="3200" b="1" dirty="0" err="1">
                <a:solidFill>
                  <a:schemeClr val="tx1"/>
                </a:solidFill>
                <a:latin typeface="Times New Roman" panose="02020603050405020304" pitchFamily="18" charset="0"/>
                <a:ea typeface="Microsoft YaHei" panose="020B0503020204020204" charset="-122"/>
                <a:cs typeface="Times New Roman" panose="02020603050405020304" pitchFamily="18" charset="0"/>
                <a:sym typeface="Microsoft YaHei" panose="020B0503020204020204" charset="-122"/>
              </a:rPr>
              <a:t>Ở</a:t>
            </a:r>
            <a:r>
              <a:rPr lang="en-US" altLang="zh-CN" sz="3200" b="1" dirty="0">
                <a:solidFill>
                  <a:schemeClr val="tx1"/>
                </a:solidFill>
                <a:latin typeface="Times New Roman" panose="02020603050405020304" pitchFamily="18" charset="0"/>
                <a:ea typeface="Microsoft YaHei" panose="020B0503020204020204" charset="-122"/>
                <a:cs typeface="Times New Roman" panose="02020603050405020304" pitchFamily="18" charset="0"/>
                <a:sym typeface="Microsoft YaHei" panose="020B0503020204020204" charset="-122"/>
              </a:rPr>
              <a:t> trường chúng ta tham gia nhiều hoạt động khác nhau, vì thế cần chú ý để tránh những tình huống có thể gây nguy hiểm cho bản thân và người xung quanh.</a:t>
            </a:r>
          </a:p>
        </p:txBody>
      </p:sp>
      <p:pic>
        <p:nvPicPr>
          <p:cNvPr id="4" name="Picture 3">
            <a:extLst>
              <a:ext uri="{FF2B5EF4-FFF2-40B4-BE49-F238E27FC236}">
                <a16:creationId xmlns:a16="http://schemas.microsoft.com/office/drawing/2014/main" id="{7BEF2ABC-F47B-2D4A-9FE8-BD06F63FF0BE}"/>
              </a:ext>
            </a:extLst>
          </p:cNvPr>
          <p:cNvPicPr>
            <a:picLocks noChangeAspect="1"/>
          </p:cNvPicPr>
          <p:nvPr/>
        </p:nvPicPr>
        <p:blipFill rotWithShape="1">
          <a:blip r:embed="rId2">
            <a:extLst>
              <a:ext uri="{28A0092B-C50C-407E-A947-70E740481C1C}">
                <a14:useLocalDpi xmlns:a14="http://schemas.microsoft.com/office/drawing/2010/main" val="0"/>
              </a:ext>
            </a:extLst>
          </a:blip>
          <a:srcRect l="66683" b="59511"/>
          <a:stretch/>
        </p:blipFill>
        <p:spPr>
          <a:xfrm>
            <a:off x="171451" y="0"/>
            <a:ext cx="2804224" cy="2371241"/>
          </a:xfrm>
          <a:prstGeom prst="rect">
            <a:avLst/>
          </a:prstGeom>
        </p:spPr>
      </p:pic>
      <p:pic>
        <p:nvPicPr>
          <p:cNvPr id="5" name="Picture 4">
            <a:extLst>
              <a:ext uri="{FF2B5EF4-FFF2-40B4-BE49-F238E27FC236}">
                <a16:creationId xmlns:a16="http://schemas.microsoft.com/office/drawing/2014/main" id="{552C266A-56D5-484A-A52D-97C7D52A7A0F}"/>
              </a:ext>
            </a:extLst>
          </p:cNvPr>
          <p:cNvPicPr>
            <a:picLocks noChangeAspect="1"/>
          </p:cNvPicPr>
          <p:nvPr/>
        </p:nvPicPr>
        <p:blipFill rotWithShape="1">
          <a:blip r:embed="rId2">
            <a:extLst>
              <a:ext uri="{28A0092B-C50C-407E-A947-70E740481C1C}">
                <a14:useLocalDpi xmlns:a14="http://schemas.microsoft.com/office/drawing/2010/main" val="0"/>
              </a:ext>
            </a:extLst>
          </a:blip>
          <a:srcRect l="35001" t="1" r="33316" b="59758"/>
          <a:stretch/>
        </p:blipFill>
        <p:spPr>
          <a:xfrm>
            <a:off x="857668" y="4486759"/>
            <a:ext cx="2489262" cy="2371241"/>
          </a:xfrm>
          <a:prstGeom prst="rect">
            <a:avLst/>
          </a:prstGeom>
        </p:spPr>
      </p:pic>
      <p:pic>
        <p:nvPicPr>
          <p:cNvPr id="6" name="Picture 5">
            <a:extLst>
              <a:ext uri="{FF2B5EF4-FFF2-40B4-BE49-F238E27FC236}">
                <a16:creationId xmlns:a16="http://schemas.microsoft.com/office/drawing/2014/main" id="{C0C0BFD7-F766-8D4C-9C5E-AEC4689E4D7F}"/>
              </a:ext>
            </a:extLst>
          </p:cNvPr>
          <p:cNvPicPr>
            <a:picLocks noChangeAspect="1"/>
          </p:cNvPicPr>
          <p:nvPr/>
        </p:nvPicPr>
        <p:blipFill rotWithShape="1">
          <a:blip r:embed="rId2">
            <a:extLst>
              <a:ext uri="{28A0092B-C50C-407E-A947-70E740481C1C}">
                <a14:useLocalDpi xmlns:a14="http://schemas.microsoft.com/office/drawing/2010/main" val="0"/>
              </a:ext>
            </a:extLst>
          </a:blip>
          <a:srcRect l="800" t="-5823" r="64659" b="59772"/>
          <a:stretch/>
        </p:blipFill>
        <p:spPr>
          <a:xfrm>
            <a:off x="76467" y="2115519"/>
            <a:ext cx="2677505" cy="2371241"/>
          </a:xfrm>
          <a:prstGeom prst="rect">
            <a:avLst/>
          </a:prstGeom>
        </p:spPr>
      </p:pic>
      <p:pic>
        <p:nvPicPr>
          <p:cNvPr id="7" name="Picture 6">
            <a:extLst>
              <a:ext uri="{FF2B5EF4-FFF2-40B4-BE49-F238E27FC236}">
                <a16:creationId xmlns:a16="http://schemas.microsoft.com/office/drawing/2014/main" id="{B8C4A69D-E38D-F642-A06E-F5EA252DBF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2486" y="27420"/>
            <a:ext cx="2238063" cy="2132227"/>
          </a:xfrm>
          <a:prstGeom prst="ellipse">
            <a:avLst/>
          </a:prstGeom>
          <a:ln w="3175" cap="rnd">
            <a:solidFill>
              <a:srgbClr val="FF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a:extLst>
              <a:ext uri="{FF2B5EF4-FFF2-40B4-BE49-F238E27FC236}">
                <a16:creationId xmlns:a16="http://schemas.microsoft.com/office/drawing/2014/main" id="{A0E79E82-7DE2-374B-B651-847AEA23F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13421" y="1991531"/>
            <a:ext cx="381000" cy="374328"/>
          </a:xfrm>
          <a:prstGeom prst="rect">
            <a:avLst/>
          </a:prstGeom>
        </p:spPr>
      </p:pic>
      <p:pic>
        <p:nvPicPr>
          <p:cNvPr id="10" name="Content Placeholder 5">
            <a:extLst>
              <a:ext uri="{FF2B5EF4-FFF2-40B4-BE49-F238E27FC236}">
                <a16:creationId xmlns:a16="http://schemas.microsoft.com/office/drawing/2014/main" id="{5EDB8722-EE1F-5247-9A6B-BE6A27D1C78F}"/>
              </a:ext>
            </a:extLst>
          </p:cNvPr>
          <p:cNvPicPr>
            <a:picLocks noChangeAspect="1"/>
          </p:cNvPicPr>
          <p:nvPr/>
        </p:nvPicPr>
        <p:blipFill rotWithShape="1">
          <a:blip r:embed="rId5"/>
          <a:srcRect l="51094"/>
          <a:stretch/>
        </p:blipFill>
        <p:spPr>
          <a:xfrm>
            <a:off x="10081265" y="2374581"/>
            <a:ext cx="2160471" cy="2030987"/>
          </a:xfrm>
          <a:prstGeom prst="ellipse">
            <a:avLst/>
          </a:prstGeom>
          <a:ln w="3175" cap="rnd">
            <a:solidFill>
              <a:srgbClr val="FF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a:extLst>
              <a:ext uri="{FF2B5EF4-FFF2-40B4-BE49-F238E27FC236}">
                <a16:creationId xmlns:a16="http://schemas.microsoft.com/office/drawing/2014/main" id="{53B63C75-C343-7A49-8898-9212598E25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434" y="4165312"/>
            <a:ext cx="381000" cy="330200"/>
          </a:xfrm>
          <a:prstGeom prst="rect">
            <a:avLst/>
          </a:prstGeom>
        </p:spPr>
      </p:pic>
      <p:pic>
        <p:nvPicPr>
          <p:cNvPr id="12" name="Content Placeholder 5">
            <a:extLst>
              <a:ext uri="{FF2B5EF4-FFF2-40B4-BE49-F238E27FC236}">
                <a16:creationId xmlns:a16="http://schemas.microsoft.com/office/drawing/2014/main" id="{0F3E3E35-97BB-5A47-8236-6C5301BDB1BB}"/>
              </a:ext>
            </a:extLst>
          </p:cNvPr>
          <p:cNvPicPr>
            <a:picLocks noChangeAspect="1"/>
          </p:cNvPicPr>
          <p:nvPr/>
        </p:nvPicPr>
        <p:blipFill rotWithShape="1">
          <a:blip r:embed="rId5"/>
          <a:srcRect r="50217"/>
          <a:stretch/>
        </p:blipFill>
        <p:spPr>
          <a:xfrm>
            <a:off x="3771101" y="4522780"/>
            <a:ext cx="2067279" cy="2012297"/>
          </a:xfrm>
          <a:prstGeom prst="ellipse">
            <a:avLst/>
          </a:prstGeom>
          <a:ln w="3175" cap="rnd">
            <a:solidFill>
              <a:srgbClr val="FF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Picture 12">
            <a:extLst>
              <a:ext uri="{FF2B5EF4-FFF2-40B4-BE49-F238E27FC236}">
                <a16:creationId xmlns:a16="http://schemas.microsoft.com/office/drawing/2014/main" id="{212BD1C3-428E-6247-8D8B-154989B288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5738" y="6280004"/>
            <a:ext cx="381000" cy="330200"/>
          </a:xfrm>
          <a:prstGeom prst="rect">
            <a:avLst/>
          </a:prstGeom>
        </p:spPr>
      </p:pic>
      <p:pic>
        <p:nvPicPr>
          <p:cNvPr id="14" name="Content Placeholder 3">
            <a:extLst>
              <a:ext uri="{FF2B5EF4-FFF2-40B4-BE49-F238E27FC236}">
                <a16:creationId xmlns:a16="http://schemas.microsoft.com/office/drawing/2014/main" id="{2C5CFFD4-74FD-314B-A59E-597F758627A9}"/>
              </a:ext>
            </a:extLst>
          </p:cNvPr>
          <p:cNvPicPr>
            <a:picLocks noChangeAspect="1"/>
          </p:cNvPicPr>
          <p:nvPr/>
        </p:nvPicPr>
        <p:blipFill rotWithShape="1">
          <a:blip r:embed="rId6"/>
          <a:srcRect r="51257"/>
          <a:stretch/>
        </p:blipFill>
        <p:spPr>
          <a:xfrm>
            <a:off x="6727627" y="4667472"/>
            <a:ext cx="2264173" cy="2030986"/>
          </a:xfrm>
          <a:prstGeom prst="ellipse">
            <a:avLst/>
          </a:prstGeom>
          <a:ln w="3175" cap="rnd">
            <a:solidFill>
              <a:srgbClr val="FF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Picture 14">
            <a:extLst>
              <a:ext uri="{FF2B5EF4-FFF2-40B4-BE49-F238E27FC236}">
                <a16:creationId xmlns:a16="http://schemas.microsoft.com/office/drawing/2014/main" id="{121A5D83-ECF8-614C-900E-695D32186A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2718" y="6479155"/>
            <a:ext cx="381000" cy="330200"/>
          </a:xfrm>
          <a:prstGeom prst="rect">
            <a:avLst/>
          </a:prstGeom>
        </p:spPr>
      </p:pic>
      <p:pic>
        <p:nvPicPr>
          <p:cNvPr id="16" name="Picture 15">
            <a:extLst>
              <a:ext uri="{FF2B5EF4-FFF2-40B4-BE49-F238E27FC236}">
                <a16:creationId xmlns:a16="http://schemas.microsoft.com/office/drawing/2014/main" id="{D6E95F12-DD23-8149-A50F-94F9A7380A1A}"/>
              </a:ext>
            </a:extLst>
          </p:cNvPr>
          <p:cNvPicPr>
            <a:picLocks noChangeAspect="1"/>
          </p:cNvPicPr>
          <p:nvPr/>
        </p:nvPicPr>
        <p:blipFill rotWithShape="1">
          <a:blip r:embed="rId7"/>
          <a:srcRect r="50879"/>
          <a:stretch/>
        </p:blipFill>
        <p:spPr>
          <a:xfrm>
            <a:off x="9514932" y="4486759"/>
            <a:ext cx="2268165" cy="2132227"/>
          </a:xfrm>
          <a:prstGeom prst="ellipse">
            <a:avLst/>
          </a:prstGeom>
          <a:ln w="3175" cap="rnd">
            <a:solidFill>
              <a:srgbClr val="FF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 name="Picture 16">
            <a:extLst>
              <a:ext uri="{FF2B5EF4-FFF2-40B4-BE49-F238E27FC236}">
                <a16:creationId xmlns:a16="http://schemas.microsoft.com/office/drawing/2014/main" id="{5A36A3D8-1868-134C-8DEA-90CA00F09A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80615" y="6369977"/>
            <a:ext cx="381000" cy="330200"/>
          </a:xfrm>
          <a:prstGeom prst="rect">
            <a:avLst/>
          </a:prstGeom>
        </p:spPr>
      </p:pic>
    </p:spTree>
    <p:extLst>
      <p:ext uri="{BB962C8B-B14F-4D97-AF65-F5344CB8AC3E}">
        <p14:creationId xmlns:p14="http://schemas.microsoft.com/office/powerpoint/2010/main" val="34177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176395" y="1346835"/>
            <a:ext cx="360870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
        <p:nvSpPr>
          <p:cNvPr id="3" name="Rectangle 2">
            <a:extLst>
              <a:ext uri="{FF2B5EF4-FFF2-40B4-BE49-F238E27FC236}">
                <a16:creationId xmlns:a16="http://schemas.microsoft.com/office/drawing/2014/main" id="{94B989EC-628C-BF4B-840E-4C1AF32A7502}"/>
              </a:ext>
            </a:extLst>
          </p:cNvPr>
          <p:cNvSpPr/>
          <p:nvPr/>
        </p:nvSpPr>
        <p:spPr>
          <a:xfrm>
            <a:off x="10700385" y="0"/>
            <a:ext cx="1491615" cy="15100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9" cstate="print">
            <a:extLst>
              <a:ext uri="{28A0092B-C50C-407E-A947-70E740481C1C}">
                <a14:useLocalDpi xmlns:a14="http://schemas.microsoft.com/office/drawing/2010/main" val="0"/>
              </a:ext>
            </a:extLst>
          </a:blip>
          <a:srcRect l="-105" t="2331" r="1" b="53511"/>
          <a:stretch>
            <a:fillRect/>
          </a:stretch>
        </p:blipFill>
        <p:spPr>
          <a:xfrm>
            <a:off x="-94673" y="-175160"/>
            <a:ext cx="12260240" cy="5053169"/>
          </a:xfrm>
          <a:prstGeom prst="rect">
            <a:avLst/>
          </a:prstGeom>
          <a:ln>
            <a:noFill/>
          </a:ln>
          <a:effectLst>
            <a:softEdge rad="112500"/>
          </a:effectLst>
        </p:spPr>
      </p:pic>
      <p:sp>
        <p:nvSpPr>
          <p:cNvPr id="42" name="Round Same Side Corner Rectangle 41"/>
          <p:cNvSpPr/>
          <p:nvPr/>
        </p:nvSpPr>
        <p:spPr>
          <a:xfrm>
            <a:off x="307074" y="-75932"/>
            <a:ext cx="11515958" cy="2385138"/>
          </a:xfrm>
          <a:prstGeom prst="round2SameRect">
            <a:avLst>
              <a:gd name="adj1" fmla="val 16667"/>
              <a:gd name="adj2" fmla="val 50000"/>
            </a:avLst>
          </a:prstGeom>
          <a:solidFill>
            <a:srgbClr val="29E3B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ound Diagonal Corner Rectangle 42"/>
          <p:cNvSpPr/>
          <p:nvPr/>
        </p:nvSpPr>
        <p:spPr>
          <a:xfrm>
            <a:off x="3684895" y="-31492"/>
            <a:ext cx="4162567" cy="668542"/>
          </a:xfrm>
          <a:prstGeom prst="round2DiagRect">
            <a:avLst>
              <a:gd name="adj1" fmla="val 50000"/>
              <a:gd name="adj2" fmla="val 42686"/>
            </a:avLst>
          </a:prstGeom>
          <a:solidFill>
            <a:srgbClr val="FFC000"/>
          </a:solidFill>
          <a:ln>
            <a:solidFill>
              <a:srgbClr val="DBB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4" name="A"/>
          <p:cNvSpPr/>
          <p:nvPr/>
        </p:nvSpPr>
        <p:spPr>
          <a:xfrm>
            <a:off x="533401" y="2436406"/>
            <a:ext cx="5353380" cy="868222"/>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A.21/4</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45" name="C"/>
          <p:cNvSpPr/>
          <p:nvPr/>
        </p:nvSpPr>
        <p:spPr>
          <a:xfrm>
            <a:off x="6094470" y="2436406"/>
            <a:ext cx="5552756" cy="868222"/>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C.21/3</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46" name="B"/>
          <p:cNvSpPr/>
          <p:nvPr/>
        </p:nvSpPr>
        <p:spPr>
          <a:xfrm>
            <a:off x="533401" y="3431828"/>
            <a:ext cx="5332906" cy="835100"/>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B.21/5</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47" name="D"/>
          <p:cNvSpPr/>
          <p:nvPr/>
        </p:nvSpPr>
        <p:spPr>
          <a:xfrm>
            <a:off x="6176780" y="3431827"/>
            <a:ext cx="5470445" cy="837265"/>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D.21/6</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71" name="Rectangle 70"/>
          <p:cNvSpPr/>
          <p:nvPr/>
        </p:nvSpPr>
        <p:spPr>
          <a:xfrm>
            <a:off x="1500142" y="764249"/>
            <a:ext cx="9156065" cy="7683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0" i="0" u="none" strike="noStrike" kern="1200" cap="none" spc="0" normalizeH="0" baseline="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Ngày sách Việt Nam là ngày bao nhiêu?</a:t>
            </a:r>
            <a:endParaRPr kumimoji="0" lang="en-US" sz="4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53"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3400" y="45720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15</a:t>
            </a:r>
          </a:p>
        </p:txBody>
      </p:sp>
      <p:sp>
        <p:nvSpPr>
          <p:cNvPr id="5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14</a:t>
            </a:r>
          </a:p>
        </p:txBody>
      </p:sp>
      <p:sp>
        <p:nvSpPr>
          <p:cNvPr id="5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13</a:t>
            </a:r>
          </a:p>
        </p:txBody>
      </p:sp>
      <p:sp>
        <p:nvSpPr>
          <p:cNvPr id="5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12</a:t>
            </a:r>
          </a:p>
        </p:txBody>
      </p:sp>
      <p:sp>
        <p:nvSpPr>
          <p:cNvPr id="5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11</a:t>
            </a:r>
          </a:p>
        </p:txBody>
      </p:sp>
      <p:sp>
        <p:nvSpPr>
          <p:cNvPr id="5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10</a:t>
            </a:r>
          </a:p>
        </p:txBody>
      </p:sp>
      <p:sp>
        <p:nvSpPr>
          <p:cNvPr id="60"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9</a:t>
            </a:r>
          </a:p>
        </p:txBody>
      </p:sp>
      <p:sp>
        <p:nvSpPr>
          <p:cNvPr id="61"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8</a:t>
            </a:r>
          </a:p>
        </p:txBody>
      </p:sp>
      <p:sp>
        <p:nvSpPr>
          <p:cNvPr id="62"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7</a:t>
            </a:r>
          </a:p>
        </p:txBody>
      </p:sp>
      <p:sp>
        <p:nvSpPr>
          <p:cNvPr id="63"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6</a:t>
            </a:r>
          </a:p>
        </p:txBody>
      </p:sp>
      <p:sp>
        <p:nvSpPr>
          <p:cNvPr id="6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5</a:t>
            </a:r>
          </a:p>
        </p:txBody>
      </p:sp>
      <p:sp>
        <p:nvSpPr>
          <p:cNvPr id="6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4</a:t>
            </a:r>
          </a:p>
        </p:txBody>
      </p:sp>
      <p:sp>
        <p:nvSpPr>
          <p:cNvPr id="6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3</a:t>
            </a:r>
          </a:p>
        </p:txBody>
      </p:sp>
      <p:sp>
        <p:nvSpPr>
          <p:cNvPr id="6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2</a:t>
            </a:r>
          </a:p>
        </p:txBody>
      </p:sp>
      <p:sp>
        <p:nvSpPr>
          <p:cNvPr id="6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a:t>
            </a:r>
          </a:p>
        </p:txBody>
      </p:sp>
      <p:sp>
        <p:nvSpPr>
          <p:cNvPr id="6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p>
            <a:pPr algn="ctr" eaLnBrk="0" hangingPunct="0">
              <a:defRPr/>
            </a:pPr>
            <a:r>
              <a:rPr lang="en-US" sz="2800" dirty="0">
                <a:solidFill>
                  <a:srgbClr val="DC2608"/>
                </a:solidFill>
                <a:latin typeface=".VnBlack" panose="020B7200000000000000" pitchFamily="34" charset="0"/>
              </a:rPr>
              <a:t>0</a:t>
            </a:r>
          </a:p>
        </p:txBody>
      </p:sp>
      <p:pic>
        <p:nvPicPr>
          <p:cNvPr id="22" name="Đội B"/>
          <p:cNvPicPr>
            <a:picLocks noChangeAspect="1"/>
          </p:cNvPicPr>
          <p:nvPr/>
        </p:nvPicPr>
        <p:blipFill rotWithShape="1">
          <a:blip r:embed="rId12">
            <a:extLst>
              <a:ext uri="{BEBA8EAE-BF5A-486C-A8C5-ECC9F3942E4B}">
                <a14:imgProps xmlns:a14="http://schemas.microsoft.com/office/drawing/2010/main">
                  <a14:imgLayer r:embed="rId13">
                    <a14:imgEffect>
                      <a14:backgroundRemoval t="9896" b="100000" l="9883" r="89971"/>
                    </a14:imgEffect>
                  </a14:imgLayer>
                </a14:imgProps>
              </a:ext>
            </a:extLst>
          </a:blip>
          <a:srcRect l="30643" t="31195" r="31012" b="4112"/>
          <a:stretch>
            <a:fillRect/>
          </a:stretch>
        </p:blipFill>
        <p:spPr>
          <a:xfrm>
            <a:off x="10900071" y="5355528"/>
            <a:ext cx="1325091" cy="1401299"/>
          </a:xfrm>
          <a:prstGeom prst="rect">
            <a:avLst/>
          </a:prstGeom>
        </p:spPr>
      </p:pic>
      <p:pic>
        <p:nvPicPr>
          <p:cNvPr id="19" name="Đội A"/>
          <p:cNvPicPr>
            <a:picLocks noChangeAspect="1"/>
          </p:cNvPicPr>
          <p:nvPr/>
        </p:nvPicPr>
        <p:blipFill rotWithShape="1">
          <a:blip r:embed="rId14">
            <a:extLst>
              <a:ext uri="{BEBA8EAE-BF5A-486C-A8C5-ECC9F3942E4B}">
                <a14:imgProps xmlns:a14="http://schemas.microsoft.com/office/drawing/2010/main">
                  <a14:imgLayer r:embed="rId15">
                    <a14:imgEffect>
                      <a14:backgroundRemoval t="10000" b="90000" l="10000" r="90000"/>
                    </a14:imgEffect>
                  </a14:imgLayer>
                </a14:imgProps>
              </a:ext>
            </a:extLst>
          </a:blip>
          <a:srcRect l="24108" t="17379" r="35452" b="16393"/>
          <a:stretch>
            <a:fillRect/>
          </a:stretch>
        </p:blipFill>
        <p:spPr>
          <a:xfrm>
            <a:off x="-94673" y="5470358"/>
            <a:ext cx="1274482" cy="1478256"/>
          </a:xfrm>
          <a:prstGeom prst="rect">
            <a:avLst/>
          </a:prstGeom>
        </p:spPr>
      </p:pic>
      <p:pic>
        <p:nvPicPr>
          <p:cNvPr id="26" name="ảnh kéo"/>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23" presetClass="entr" presetSubtype="16" fill="hold" grpId="0" nodeType="withEffect">
                                  <p:stCondLst>
                                    <p:cond delay="0"/>
                                  </p:stCondLst>
                                  <p:childTnLst>
                                    <p:set>
                                      <p:cBhvr>
                                        <p:cTn id="8" dur="1" fill="hold">
                                          <p:stCondLst>
                                            <p:cond delay="0"/>
                                          </p:stCondLst>
                                        </p:cTn>
                                        <p:tgtEl>
                                          <p:spTgt spid="71"/>
                                        </p:tgtEl>
                                        <p:attrNameLst>
                                          <p:attrName>style.visibility</p:attrName>
                                        </p:attrNameLst>
                                      </p:cBhvr>
                                      <p:to>
                                        <p:strVal val="visible"/>
                                      </p:to>
                                    </p:set>
                                    <p:anim calcmode="lin" valueType="num">
                                      <p:cBhvr>
                                        <p:cTn id="9" dur="500" fill="hold"/>
                                        <p:tgtEl>
                                          <p:spTgt spid="71"/>
                                        </p:tgtEl>
                                        <p:attrNameLst>
                                          <p:attrName>ppt_w</p:attrName>
                                        </p:attrNameLst>
                                      </p:cBhvr>
                                      <p:tavLst>
                                        <p:tav tm="0">
                                          <p:val>
                                            <p:fltVal val="0"/>
                                          </p:val>
                                        </p:tav>
                                        <p:tav tm="100000">
                                          <p:val>
                                            <p:strVal val="#ppt_w"/>
                                          </p:val>
                                        </p:tav>
                                      </p:tavLst>
                                    </p:anim>
                                    <p:anim calcmode="lin" valueType="num">
                                      <p:cBhvr>
                                        <p:cTn id="10" dur="500" fill="hold"/>
                                        <p:tgtEl>
                                          <p:spTgt spid="71"/>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500" fill="hold"/>
                                        <p:tgtEl>
                                          <p:spTgt spid="43"/>
                                        </p:tgtEl>
                                        <p:attrNameLst>
                                          <p:attrName>ppt_w</p:attrName>
                                        </p:attrNameLst>
                                      </p:cBhvr>
                                      <p:tavLst>
                                        <p:tav tm="0">
                                          <p:val>
                                            <p:fltVal val="0"/>
                                          </p:val>
                                        </p:tav>
                                        <p:tav tm="100000">
                                          <p:val>
                                            <p:strVal val="#ppt_w"/>
                                          </p:val>
                                        </p:tav>
                                      </p:tavLst>
                                    </p:anim>
                                    <p:anim calcmode="lin" valueType="num">
                                      <p:cBhvr>
                                        <p:cTn id="14" dur="500" fill="hold"/>
                                        <p:tgtEl>
                                          <p:spTgt spid="43"/>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p:cTn id="17" dur="500" fill="hold"/>
                                        <p:tgtEl>
                                          <p:spTgt spid="42"/>
                                        </p:tgtEl>
                                        <p:attrNameLst>
                                          <p:attrName>ppt_w</p:attrName>
                                        </p:attrNameLst>
                                      </p:cBhvr>
                                      <p:tavLst>
                                        <p:tav tm="0">
                                          <p:val>
                                            <p:fltVal val="0"/>
                                          </p:val>
                                        </p:tav>
                                        <p:tav tm="100000">
                                          <p:val>
                                            <p:strVal val="#ppt_w"/>
                                          </p:val>
                                        </p:tav>
                                      </p:tavLst>
                                    </p:anim>
                                    <p:anim calcmode="lin" valueType="num">
                                      <p:cBhvr>
                                        <p:cTn id="18" dur="500" fill="hold"/>
                                        <p:tgtEl>
                                          <p:spTgt spid="42"/>
                                        </p:tgtEl>
                                        <p:attrNameLst>
                                          <p:attrName>ppt_h</p:attrName>
                                        </p:attrNameLst>
                                      </p:cBhvr>
                                      <p:tavLst>
                                        <p:tav tm="0">
                                          <p:val>
                                            <p:fltVal val="0"/>
                                          </p:val>
                                        </p:tav>
                                        <p:tav tm="100000">
                                          <p:val>
                                            <p:strVal val="#ppt_h"/>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750"/>
                                        <p:tgtEl>
                                          <p:spTgt spid="44"/>
                                        </p:tgtEl>
                                      </p:cBhvr>
                                    </p:animEffect>
                                    <p:anim calcmode="lin" valueType="num">
                                      <p:cBhvr>
                                        <p:cTn id="22" dur="750" fill="hold"/>
                                        <p:tgtEl>
                                          <p:spTgt spid="44"/>
                                        </p:tgtEl>
                                        <p:attrNameLst>
                                          <p:attrName>style.rotation</p:attrName>
                                        </p:attrNameLst>
                                      </p:cBhvr>
                                      <p:tavLst>
                                        <p:tav tm="0">
                                          <p:val>
                                            <p:fltVal val="720"/>
                                          </p:val>
                                        </p:tav>
                                        <p:tav tm="100000">
                                          <p:val>
                                            <p:fltVal val="0"/>
                                          </p:val>
                                        </p:tav>
                                      </p:tavLst>
                                    </p:anim>
                                    <p:anim calcmode="lin" valueType="num">
                                      <p:cBhvr>
                                        <p:cTn id="23" dur="750" fill="hold"/>
                                        <p:tgtEl>
                                          <p:spTgt spid="44"/>
                                        </p:tgtEl>
                                        <p:attrNameLst>
                                          <p:attrName>ppt_h</p:attrName>
                                        </p:attrNameLst>
                                      </p:cBhvr>
                                      <p:tavLst>
                                        <p:tav tm="0">
                                          <p:val>
                                            <p:fltVal val="0"/>
                                          </p:val>
                                        </p:tav>
                                        <p:tav tm="100000">
                                          <p:val>
                                            <p:strVal val="#ppt_h"/>
                                          </p:val>
                                        </p:tav>
                                      </p:tavLst>
                                    </p:anim>
                                    <p:anim calcmode="lin" valueType="num">
                                      <p:cBhvr>
                                        <p:cTn id="24" dur="750" fill="hold"/>
                                        <p:tgtEl>
                                          <p:spTgt spid="44"/>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750"/>
                                        <p:tgtEl>
                                          <p:spTgt spid="45"/>
                                        </p:tgtEl>
                                      </p:cBhvr>
                                    </p:animEffect>
                                    <p:anim calcmode="lin" valueType="num">
                                      <p:cBhvr>
                                        <p:cTn id="28" dur="750" fill="hold"/>
                                        <p:tgtEl>
                                          <p:spTgt spid="45"/>
                                        </p:tgtEl>
                                        <p:attrNameLst>
                                          <p:attrName>style.rotation</p:attrName>
                                        </p:attrNameLst>
                                      </p:cBhvr>
                                      <p:tavLst>
                                        <p:tav tm="0">
                                          <p:val>
                                            <p:fltVal val="720"/>
                                          </p:val>
                                        </p:tav>
                                        <p:tav tm="100000">
                                          <p:val>
                                            <p:fltVal val="0"/>
                                          </p:val>
                                        </p:tav>
                                      </p:tavLst>
                                    </p:anim>
                                    <p:anim calcmode="lin" valueType="num">
                                      <p:cBhvr>
                                        <p:cTn id="29" dur="750" fill="hold"/>
                                        <p:tgtEl>
                                          <p:spTgt spid="45"/>
                                        </p:tgtEl>
                                        <p:attrNameLst>
                                          <p:attrName>ppt_h</p:attrName>
                                        </p:attrNameLst>
                                      </p:cBhvr>
                                      <p:tavLst>
                                        <p:tav tm="0">
                                          <p:val>
                                            <p:fltVal val="0"/>
                                          </p:val>
                                        </p:tav>
                                        <p:tav tm="100000">
                                          <p:val>
                                            <p:strVal val="#ppt_h"/>
                                          </p:val>
                                        </p:tav>
                                      </p:tavLst>
                                    </p:anim>
                                    <p:anim calcmode="lin" valueType="num">
                                      <p:cBhvr>
                                        <p:cTn id="30" dur="750" fill="hold"/>
                                        <p:tgtEl>
                                          <p:spTgt spid="45"/>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750"/>
                                        <p:tgtEl>
                                          <p:spTgt spid="47"/>
                                        </p:tgtEl>
                                      </p:cBhvr>
                                    </p:animEffect>
                                    <p:anim calcmode="lin" valueType="num">
                                      <p:cBhvr>
                                        <p:cTn id="34" dur="750" fill="hold"/>
                                        <p:tgtEl>
                                          <p:spTgt spid="47"/>
                                        </p:tgtEl>
                                        <p:attrNameLst>
                                          <p:attrName>style.rotation</p:attrName>
                                        </p:attrNameLst>
                                      </p:cBhvr>
                                      <p:tavLst>
                                        <p:tav tm="0">
                                          <p:val>
                                            <p:fltVal val="720"/>
                                          </p:val>
                                        </p:tav>
                                        <p:tav tm="100000">
                                          <p:val>
                                            <p:fltVal val="0"/>
                                          </p:val>
                                        </p:tav>
                                      </p:tavLst>
                                    </p:anim>
                                    <p:anim calcmode="lin" valueType="num">
                                      <p:cBhvr>
                                        <p:cTn id="35" dur="750" fill="hold"/>
                                        <p:tgtEl>
                                          <p:spTgt spid="47"/>
                                        </p:tgtEl>
                                        <p:attrNameLst>
                                          <p:attrName>ppt_h</p:attrName>
                                        </p:attrNameLst>
                                      </p:cBhvr>
                                      <p:tavLst>
                                        <p:tav tm="0">
                                          <p:val>
                                            <p:fltVal val="0"/>
                                          </p:val>
                                        </p:tav>
                                        <p:tav tm="100000">
                                          <p:val>
                                            <p:strVal val="#ppt_h"/>
                                          </p:val>
                                        </p:tav>
                                      </p:tavLst>
                                    </p:anim>
                                    <p:anim calcmode="lin" valueType="num">
                                      <p:cBhvr>
                                        <p:cTn id="36" dur="750" fill="hold"/>
                                        <p:tgtEl>
                                          <p:spTgt spid="47"/>
                                        </p:tgtEl>
                                        <p:attrNameLst>
                                          <p:attrName>ppt_w</p:attrName>
                                        </p:attrNameLst>
                                      </p:cBhvr>
                                      <p:tavLst>
                                        <p:tav tm="0">
                                          <p:val>
                                            <p:fltVal val="0"/>
                                          </p:val>
                                        </p:tav>
                                        <p:tav tm="100000">
                                          <p:val>
                                            <p:strVal val="#ppt_w"/>
                                          </p:val>
                                        </p:tav>
                                      </p:tavLst>
                                    </p:anim>
                                  </p:childTnLst>
                                </p:cTn>
                              </p:par>
                              <p:par>
                                <p:cTn id="37" presetID="35"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750"/>
                                        <p:tgtEl>
                                          <p:spTgt spid="46"/>
                                        </p:tgtEl>
                                      </p:cBhvr>
                                    </p:animEffect>
                                    <p:anim calcmode="lin" valueType="num">
                                      <p:cBhvr>
                                        <p:cTn id="40" dur="750" fill="hold"/>
                                        <p:tgtEl>
                                          <p:spTgt spid="46"/>
                                        </p:tgtEl>
                                        <p:attrNameLst>
                                          <p:attrName>style.rotation</p:attrName>
                                        </p:attrNameLst>
                                      </p:cBhvr>
                                      <p:tavLst>
                                        <p:tav tm="0">
                                          <p:val>
                                            <p:fltVal val="720"/>
                                          </p:val>
                                        </p:tav>
                                        <p:tav tm="100000">
                                          <p:val>
                                            <p:fltVal val="0"/>
                                          </p:val>
                                        </p:tav>
                                      </p:tavLst>
                                    </p:anim>
                                    <p:anim calcmode="lin" valueType="num">
                                      <p:cBhvr>
                                        <p:cTn id="41" dur="750" fill="hold"/>
                                        <p:tgtEl>
                                          <p:spTgt spid="46"/>
                                        </p:tgtEl>
                                        <p:attrNameLst>
                                          <p:attrName>ppt_h</p:attrName>
                                        </p:attrNameLst>
                                      </p:cBhvr>
                                      <p:tavLst>
                                        <p:tav tm="0">
                                          <p:val>
                                            <p:fltVal val="0"/>
                                          </p:val>
                                        </p:tav>
                                        <p:tav tm="100000">
                                          <p:val>
                                            <p:strVal val="#ppt_h"/>
                                          </p:val>
                                        </p:tav>
                                      </p:tavLst>
                                    </p:anim>
                                    <p:anim calcmode="lin" valueType="num">
                                      <p:cBhvr>
                                        <p:cTn id="42" dur="750" fill="hold"/>
                                        <p:tgtEl>
                                          <p:spTgt spid="4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43" fill="hold" display="0">
                  <p:stCondLst>
                    <p:cond delay="indefinite"/>
                  </p:stCondLst>
                  <p:endCondLst>
                    <p:cond evt="onStopAudio" delay="0">
                      <p:tgtEl>
                        <p:sldTgt/>
                      </p:tgtEl>
                    </p:cond>
                  </p:endCondLst>
                </p:cTn>
                <p:tgtEl>
                  <p:spTgt spid="15"/>
                </p:tgtEl>
              </p:cMediaNode>
            </p:audio>
            <p:seq concurrent="1" nextAc="seek">
              <p:cTn id="44" restart="whenNotActive" fill="hold" evtFilter="cancelBubble" nodeType="interactiveSeq">
                <p:stCondLst>
                  <p:cond evt="onClick" delay="0">
                    <p:tgtEl>
                      <p:spTgt spid="53"/>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4"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4"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4"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4"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60"/>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4"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4"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4"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4"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4"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4"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4"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4"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5" name="GUN.wav"/>
                                        </p:tgtEl>
                                      </p:cMediaNode>
                                    </p:audio>
                                  </p:subTnLst>
                                </p:cTn>
                              </p:par>
                            </p:childTnLst>
                          </p:cTn>
                        </p:par>
                      </p:childTnLst>
                    </p:cTn>
                  </p:par>
                </p:childTnLst>
              </p:cTn>
              <p:nextCondLst>
                <p:cond evt="onClick" delay="0">
                  <p:tgtEl>
                    <p:spTgt spid="53"/>
                  </p:tgtEl>
                </p:cond>
              </p:nextCondLst>
            </p:seq>
            <p:seq concurrent="1" nextAc="seek">
              <p:cTn id="94" restart="whenNotActive" fill="hold" evtFilter="cancelBubble" nodeType="interactiveSeq">
                <p:stCondLst>
                  <p:cond evt="onClick" delay="0">
                    <p:tgtEl>
                      <p:spTgt spid="22"/>
                    </p:tgtEl>
                  </p:cond>
                </p:stCondLst>
                <p:endSync evt="end" delay="0">
                  <p:rtn val="all"/>
                </p:endSync>
                <p:childTnLst>
                  <p:par>
                    <p:cTn id="95" fill="hold">
                      <p:stCondLst>
                        <p:cond delay="0"/>
                      </p:stCondLst>
                      <p:childTnLst>
                        <p:par>
                          <p:cTn id="96" fill="hold">
                            <p:stCondLst>
                              <p:cond delay="0"/>
                            </p:stCondLst>
                            <p:childTnLst>
                              <p:par>
                                <p:cTn id="97" presetID="63" presetClass="path" presetSubtype="0" accel="50000" decel="50000" fill="hold" nodeType="clickEffect">
                                  <p:stCondLst>
                                    <p:cond delay="0"/>
                                  </p:stCondLst>
                                  <p:childTnLst>
                                    <p:animMotion origin="layout" path="M 2.08333E-7 -3.7037E-6 L 0.09714 -0.00601 " pathEditMode="relative" rAng="0" ptsTypes="AA">
                                      <p:cBhvr>
                                        <p:cTn id="98" dur="2000" fill="hold"/>
                                        <p:tgtEl>
                                          <p:spTgt spid="26"/>
                                        </p:tgtEl>
                                        <p:attrNameLst>
                                          <p:attrName>ppt_x</p:attrName>
                                          <p:attrName>ppt_y</p:attrName>
                                        </p:attrNameLst>
                                      </p:cBhvr>
                                      <p:rCtr x="4857" y="-301"/>
                                    </p:animMotion>
                                  </p:childTnLst>
                                  <p:subTnLst>
                                    <p:audio>
                                      <p:cMediaNode>
                                        <p:cTn display="0" masterRel="sameClick">
                                          <p:stCondLst>
                                            <p:cond evt="begin" delay="0">
                                              <p:tn val="97"/>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22"/>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35" presetClass="path" presetSubtype="0" accel="50000" decel="50000" fill="hold" nodeType="clickEffect">
                                  <p:stCondLst>
                                    <p:cond delay="0"/>
                                  </p:stCondLst>
                                  <p:childTnLst>
                                    <p:animMotion origin="layout" path="M 2.08333E-7 -3.7037E-6 L -0.09714 -0.00601 " pathEditMode="relative" rAng="0" ptsTypes="AA">
                                      <p:cBhvr>
                                        <p:cTn id="103" dur="2000" fill="hold"/>
                                        <p:tgtEl>
                                          <p:spTgt spid="26"/>
                                        </p:tgtEl>
                                        <p:attrNameLst>
                                          <p:attrName>ppt_x</p:attrName>
                                          <p:attrName>ppt_y</p:attrName>
                                        </p:attrNameLst>
                                      </p:cBhvr>
                                      <p:rCtr x="-4857" y="-301"/>
                                    </p:animMotion>
                                  </p:childTnLst>
                                  <p:subTnLst>
                                    <p:audio>
                                      <p:cMediaNode>
                                        <p:cTn display="0" masterRel="sameClick">
                                          <p:stCondLst>
                                            <p:cond evt="begin" delay="0">
                                              <p:tn val="102"/>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19"/>
                  </p:tgtEl>
                </p:cond>
              </p:nextCondLst>
            </p:seq>
            <p:seq concurrent="1" nextAc="seek">
              <p:cTn id="104" restart="whenNotActive" fill="hold" evtFilter="cancelBubble" nodeType="interactiveSeq">
                <p:stCondLst>
                  <p:cond evt="onClick" delay="0">
                    <p:tgtEl>
                      <p:spTgt spid="44"/>
                    </p:tgtEl>
                  </p:cond>
                </p:stCondLst>
                <p:endSync evt="end" delay="0">
                  <p:rtn val="all"/>
                </p:endSync>
                <p:childTnLst>
                  <p:par>
                    <p:cTn id="105" fill="hold">
                      <p:stCondLst>
                        <p:cond delay="0"/>
                      </p:stCondLst>
                      <p:childTnLst>
                        <p:par>
                          <p:cTn id="106" fill="hold">
                            <p:stCondLst>
                              <p:cond delay="0"/>
                            </p:stCondLst>
                            <p:childTnLst>
                              <p:par>
                                <p:cTn id="107" presetID="21" presetClass="emph" presetSubtype="0" fill="hold" grpId="1" nodeType="clickEffect">
                                  <p:stCondLst>
                                    <p:cond delay="0"/>
                                  </p:stCondLst>
                                  <p:childTnLst>
                                    <p:animClr clrSpc="hsl" dir="cw">
                                      <p:cBhvr override="childStyle">
                                        <p:cTn id="108" dur="500" fill="hold"/>
                                        <p:tgtEl>
                                          <p:spTgt spid="44"/>
                                        </p:tgtEl>
                                        <p:attrNameLst>
                                          <p:attrName>style.color</p:attrName>
                                        </p:attrNameLst>
                                      </p:cBhvr>
                                      <p:by>
                                        <p:hsl h="7200000" s="0" l="0"/>
                                      </p:by>
                                    </p:animClr>
                                    <p:animClr clrSpc="hsl" dir="cw">
                                      <p:cBhvr>
                                        <p:cTn id="109" dur="500" fill="hold"/>
                                        <p:tgtEl>
                                          <p:spTgt spid="44"/>
                                        </p:tgtEl>
                                        <p:attrNameLst>
                                          <p:attrName>fillcolor</p:attrName>
                                        </p:attrNameLst>
                                      </p:cBhvr>
                                      <p:by>
                                        <p:hsl h="7200000" s="0" l="0"/>
                                      </p:by>
                                    </p:animClr>
                                    <p:animClr clrSpc="hsl" dir="cw">
                                      <p:cBhvr>
                                        <p:cTn id="110" dur="500" fill="hold"/>
                                        <p:tgtEl>
                                          <p:spTgt spid="44"/>
                                        </p:tgtEl>
                                        <p:attrNameLst>
                                          <p:attrName>stroke.color</p:attrName>
                                        </p:attrNameLst>
                                      </p:cBhvr>
                                      <p:by>
                                        <p:hsl h="7200000" s="0" l="0"/>
                                      </p:by>
                                    </p:animClr>
                                    <p:set>
                                      <p:cBhvr>
                                        <p:cTn id="111" dur="500" fill="hold"/>
                                        <p:tgtEl>
                                          <p:spTgt spid="44"/>
                                        </p:tgtEl>
                                        <p:attrNameLst>
                                          <p:attrName>fill.type</p:attrName>
                                        </p:attrNameLst>
                                      </p:cBhvr>
                                      <p:to>
                                        <p:strVal val="solid"/>
                                      </p:to>
                                    </p:set>
                                  </p:childTnLst>
                                  <p:subTnLst>
                                    <p:audio>
                                      <p:cMediaNode>
                                        <p:cTn display="0" masterRel="sameClick">
                                          <p:stCondLst>
                                            <p:cond evt="begin" delay="0">
                                              <p:tn val="107"/>
                                            </p:cond>
                                          </p:stCondLst>
                                          <p:endCondLst>
                                            <p:cond evt="onStopAudio" delay="0">
                                              <p:tgtEl>
                                                <p:sldTgt/>
                                              </p:tgtEl>
                                            </p:cond>
                                          </p:endCondLst>
                                        </p:cTn>
                                        <p:tgtEl>
                                          <p:sndTgt r:embed="rId7" name="ting.wav"/>
                                        </p:tgtEl>
                                      </p:cMediaNode>
                                    </p:audio>
                                  </p:subTnLst>
                                </p:cTn>
                              </p:par>
                            </p:childTnLst>
                          </p:cTn>
                        </p:par>
                      </p:childTnLst>
                    </p:cTn>
                  </p:par>
                </p:childTnLst>
              </p:cTn>
              <p:nextCondLst>
                <p:cond evt="onClick" delay="0">
                  <p:tgtEl>
                    <p:spTgt spid="44"/>
                  </p:tgtEl>
                </p:cond>
              </p:nextCondLst>
            </p:seq>
            <p:seq concurrent="1" nextAc="seek">
              <p:cTn id="112" restart="whenNotActive" fill="hold" evtFilter="cancelBubble" nodeType="interactiveSeq">
                <p:stCondLst>
                  <p:cond evt="onClick" delay="0">
                    <p:tgtEl>
                      <p:spTgt spid="45"/>
                    </p:tgtEl>
                  </p:cond>
                </p:stCondLst>
                <p:endSync evt="end" delay="0">
                  <p:rtn val="all"/>
                </p:endSync>
                <p:childTnLst>
                  <p:par>
                    <p:cTn id="113" fill="hold">
                      <p:stCondLst>
                        <p:cond delay="0"/>
                      </p:stCondLst>
                      <p:childTnLst>
                        <p:par>
                          <p:cTn id="114" fill="hold">
                            <p:stCondLst>
                              <p:cond delay="0"/>
                            </p:stCondLst>
                            <p:childTnLst>
                              <p:par>
                                <p:cTn id="115" presetID="49" presetClass="exit" presetSubtype="0" accel="100000" fill="hold" grpId="1" nodeType="clickEffect">
                                  <p:stCondLst>
                                    <p:cond delay="0"/>
                                  </p:stCondLst>
                                  <p:childTnLst>
                                    <p:anim calcmode="lin" valueType="num">
                                      <p:cBhvr>
                                        <p:cTn id="116" dur="500"/>
                                        <p:tgtEl>
                                          <p:spTgt spid="45"/>
                                        </p:tgtEl>
                                        <p:attrNameLst>
                                          <p:attrName>ppt_w</p:attrName>
                                        </p:attrNameLst>
                                      </p:cBhvr>
                                      <p:tavLst>
                                        <p:tav tm="0">
                                          <p:val>
                                            <p:strVal val="ppt_w"/>
                                          </p:val>
                                        </p:tav>
                                        <p:tav tm="100000">
                                          <p:val>
                                            <p:fltVal val="0"/>
                                          </p:val>
                                        </p:tav>
                                      </p:tavLst>
                                    </p:anim>
                                    <p:anim calcmode="lin" valueType="num">
                                      <p:cBhvr>
                                        <p:cTn id="117" dur="500"/>
                                        <p:tgtEl>
                                          <p:spTgt spid="45"/>
                                        </p:tgtEl>
                                        <p:attrNameLst>
                                          <p:attrName>ppt_h</p:attrName>
                                        </p:attrNameLst>
                                      </p:cBhvr>
                                      <p:tavLst>
                                        <p:tav tm="0">
                                          <p:val>
                                            <p:strVal val="ppt_h"/>
                                          </p:val>
                                        </p:tav>
                                        <p:tav tm="100000">
                                          <p:val>
                                            <p:fltVal val="0"/>
                                          </p:val>
                                        </p:tav>
                                      </p:tavLst>
                                    </p:anim>
                                    <p:anim calcmode="lin" valueType="num">
                                      <p:cBhvr>
                                        <p:cTn id="118" dur="500"/>
                                        <p:tgtEl>
                                          <p:spTgt spid="45"/>
                                        </p:tgtEl>
                                        <p:attrNameLst>
                                          <p:attrName>style.rotation</p:attrName>
                                        </p:attrNameLst>
                                      </p:cBhvr>
                                      <p:tavLst>
                                        <p:tav tm="0">
                                          <p:val>
                                            <p:fltVal val="0"/>
                                          </p:val>
                                        </p:tav>
                                        <p:tav tm="100000">
                                          <p:val>
                                            <p:fltVal val="360"/>
                                          </p:val>
                                        </p:tav>
                                      </p:tavLst>
                                    </p:anim>
                                    <p:animEffect transition="out" filter="fade">
                                      <p:cBhvr>
                                        <p:cTn id="119" dur="500"/>
                                        <p:tgtEl>
                                          <p:spTgt spid="45"/>
                                        </p:tgtEl>
                                      </p:cBhvr>
                                    </p:animEffect>
                                    <p:set>
                                      <p:cBhvr>
                                        <p:cTn id="120" dur="1" fill="hold">
                                          <p:stCondLst>
                                            <p:cond delay="499"/>
                                          </p:stCondLst>
                                        </p:cTn>
                                        <p:tgtEl>
                                          <p:spTgt spid="45"/>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5"/>
                  </p:tgtEl>
                </p:cond>
              </p:nextCondLst>
            </p:seq>
            <p:seq concurrent="1" nextAc="seek">
              <p:cTn id="121" restart="whenNotActive" fill="hold" evtFilter="cancelBubble" nodeType="interactiveSeq">
                <p:stCondLst>
                  <p:cond evt="onClick" delay="0">
                    <p:tgtEl>
                      <p:spTgt spid="47"/>
                    </p:tgtEl>
                  </p:cond>
                </p:stCondLst>
                <p:endSync evt="end" delay="0">
                  <p:rtn val="all"/>
                </p:endSync>
                <p:childTnLst>
                  <p:par>
                    <p:cTn id="122" fill="hold">
                      <p:stCondLst>
                        <p:cond delay="0"/>
                      </p:stCondLst>
                      <p:childTnLst>
                        <p:par>
                          <p:cTn id="123" fill="hold">
                            <p:stCondLst>
                              <p:cond delay="0"/>
                            </p:stCondLst>
                            <p:childTnLst>
                              <p:par>
                                <p:cTn id="124" presetID="49" presetClass="exit" presetSubtype="0" accel="100000" fill="hold" grpId="1" nodeType="clickEffect">
                                  <p:stCondLst>
                                    <p:cond delay="0"/>
                                  </p:stCondLst>
                                  <p:childTnLst>
                                    <p:anim calcmode="lin" valueType="num">
                                      <p:cBhvr>
                                        <p:cTn id="125" dur="500"/>
                                        <p:tgtEl>
                                          <p:spTgt spid="47"/>
                                        </p:tgtEl>
                                        <p:attrNameLst>
                                          <p:attrName>ppt_w</p:attrName>
                                        </p:attrNameLst>
                                      </p:cBhvr>
                                      <p:tavLst>
                                        <p:tav tm="0">
                                          <p:val>
                                            <p:strVal val="ppt_w"/>
                                          </p:val>
                                        </p:tav>
                                        <p:tav tm="100000">
                                          <p:val>
                                            <p:fltVal val="0"/>
                                          </p:val>
                                        </p:tav>
                                      </p:tavLst>
                                    </p:anim>
                                    <p:anim calcmode="lin" valueType="num">
                                      <p:cBhvr>
                                        <p:cTn id="126" dur="500"/>
                                        <p:tgtEl>
                                          <p:spTgt spid="47"/>
                                        </p:tgtEl>
                                        <p:attrNameLst>
                                          <p:attrName>ppt_h</p:attrName>
                                        </p:attrNameLst>
                                      </p:cBhvr>
                                      <p:tavLst>
                                        <p:tav tm="0">
                                          <p:val>
                                            <p:strVal val="ppt_h"/>
                                          </p:val>
                                        </p:tav>
                                        <p:tav tm="100000">
                                          <p:val>
                                            <p:fltVal val="0"/>
                                          </p:val>
                                        </p:tav>
                                      </p:tavLst>
                                    </p:anim>
                                    <p:anim calcmode="lin" valueType="num">
                                      <p:cBhvr>
                                        <p:cTn id="127" dur="500"/>
                                        <p:tgtEl>
                                          <p:spTgt spid="47"/>
                                        </p:tgtEl>
                                        <p:attrNameLst>
                                          <p:attrName>style.rotation</p:attrName>
                                        </p:attrNameLst>
                                      </p:cBhvr>
                                      <p:tavLst>
                                        <p:tav tm="0">
                                          <p:val>
                                            <p:fltVal val="0"/>
                                          </p:val>
                                        </p:tav>
                                        <p:tav tm="100000">
                                          <p:val>
                                            <p:fltVal val="360"/>
                                          </p:val>
                                        </p:tav>
                                      </p:tavLst>
                                    </p:anim>
                                    <p:animEffect transition="out" filter="fade">
                                      <p:cBhvr>
                                        <p:cTn id="128" dur="500"/>
                                        <p:tgtEl>
                                          <p:spTgt spid="47"/>
                                        </p:tgtEl>
                                      </p:cBhvr>
                                    </p:animEffect>
                                    <p:set>
                                      <p:cBhvr>
                                        <p:cTn id="129" dur="1" fill="hold">
                                          <p:stCondLst>
                                            <p:cond delay="499"/>
                                          </p:stCondLst>
                                        </p:cTn>
                                        <p:tgtEl>
                                          <p:spTgt spid="47"/>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7"/>
                  </p:tgtEl>
                </p:cond>
              </p:nextCondLst>
            </p:seq>
            <p:seq concurrent="1" nextAc="seek">
              <p:cTn id="130" restart="whenNotActive" fill="hold" evtFilter="cancelBubble" nodeType="interactiveSeq">
                <p:stCondLst>
                  <p:cond evt="onClick" delay="0">
                    <p:tgtEl>
                      <p:spTgt spid="46"/>
                    </p:tgtEl>
                  </p:cond>
                </p:stCondLst>
                <p:endSync evt="end" delay="0">
                  <p:rtn val="all"/>
                </p:endSync>
                <p:childTnLst>
                  <p:par>
                    <p:cTn id="131" fill="hold">
                      <p:stCondLst>
                        <p:cond delay="0"/>
                      </p:stCondLst>
                      <p:childTnLst>
                        <p:par>
                          <p:cTn id="132" fill="hold">
                            <p:stCondLst>
                              <p:cond delay="0"/>
                            </p:stCondLst>
                            <p:childTnLst>
                              <p:par>
                                <p:cTn id="133" presetID="49" presetClass="exit" presetSubtype="0" accel="100000" fill="hold" grpId="1" nodeType="clickEffect">
                                  <p:stCondLst>
                                    <p:cond delay="0"/>
                                  </p:stCondLst>
                                  <p:childTnLst>
                                    <p:anim calcmode="lin" valueType="num">
                                      <p:cBhvr>
                                        <p:cTn id="134" dur="500"/>
                                        <p:tgtEl>
                                          <p:spTgt spid="46"/>
                                        </p:tgtEl>
                                        <p:attrNameLst>
                                          <p:attrName>ppt_w</p:attrName>
                                        </p:attrNameLst>
                                      </p:cBhvr>
                                      <p:tavLst>
                                        <p:tav tm="0">
                                          <p:val>
                                            <p:strVal val="ppt_w"/>
                                          </p:val>
                                        </p:tav>
                                        <p:tav tm="100000">
                                          <p:val>
                                            <p:fltVal val="0"/>
                                          </p:val>
                                        </p:tav>
                                      </p:tavLst>
                                    </p:anim>
                                    <p:anim calcmode="lin" valueType="num">
                                      <p:cBhvr>
                                        <p:cTn id="135" dur="500"/>
                                        <p:tgtEl>
                                          <p:spTgt spid="46"/>
                                        </p:tgtEl>
                                        <p:attrNameLst>
                                          <p:attrName>ppt_h</p:attrName>
                                        </p:attrNameLst>
                                      </p:cBhvr>
                                      <p:tavLst>
                                        <p:tav tm="0">
                                          <p:val>
                                            <p:strVal val="ppt_h"/>
                                          </p:val>
                                        </p:tav>
                                        <p:tav tm="100000">
                                          <p:val>
                                            <p:fltVal val="0"/>
                                          </p:val>
                                        </p:tav>
                                      </p:tavLst>
                                    </p:anim>
                                    <p:anim calcmode="lin" valueType="num">
                                      <p:cBhvr>
                                        <p:cTn id="136" dur="500"/>
                                        <p:tgtEl>
                                          <p:spTgt spid="46"/>
                                        </p:tgtEl>
                                        <p:attrNameLst>
                                          <p:attrName>style.rotation</p:attrName>
                                        </p:attrNameLst>
                                      </p:cBhvr>
                                      <p:tavLst>
                                        <p:tav tm="0">
                                          <p:val>
                                            <p:fltVal val="0"/>
                                          </p:val>
                                        </p:tav>
                                        <p:tav tm="100000">
                                          <p:val>
                                            <p:fltVal val="360"/>
                                          </p:val>
                                        </p:tav>
                                      </p:tavLst>
                                    </p:anim>
                                    <p:animEffect transition="out" filter="fade">
                                      <p:cBhvr>
                                        <p:cTn id="137" dur="500"/>
                                        <p:tgtEl>
                                          <p:spTgt spid="46"/>
                                        </p:tgtEl>
                                      </p:cBhvr>
                                    </p:animEffect>
                                    <p:set>
                                      <p:cBhvr>
                                        <p:cTn id="138" dur="1" fill="hold">
                                          <p:stCondLst>
                                            <p:cond delay="499"/>
                                          </p:stCondLst>
                                        </p:cTn>
                                        <p:tgtEl>
                                          <p:spTgt spid="46"/>
                                        </p:tgtEl>
                                        <p:attrNameLst>
                                          <p:attrName>style.visibility</p:attrName>
                                        </p:attrNameLst>
                                      </p:cBhvr>
                                      <p:to>
                                        <p:strVal val="hidden"/>
                                      </p:to>
                                    </p:set>
                                  </p:childTnLst>
                                  <p:subTnLst>
                                    <p:audio>
                                      <p:cMediaNode>
                                        <p:cTn display="0" masterRel="sameClick">
                                          <p:stCondLst>
                                            <p:cond evt="begin" delay="0">
                                              <p:tn val="133"/>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6"/>
                  </p:tgtEl>
                </p:cond>
              </p:nextCondLst>
            </p:seq>
          </p:childTnLst>
        </p:cTn>
      </p:par>
    </p:tnLst>
    <p:bldLst>
      <p:bldP spid="42" grpId="0" bldLvl="0" animBg="1"/>
      <p:bldP spid="43" grpId="0" bldLvl="0" animBg="1"/>
      <p:bldP spid="44" grpId="0" bldLvl="0" animBg="1"/>
      <p:bldP spid="44" grpId="1" bldLvl="0" animBg="1"/>
      <p:bldP spid="45" grpId="0" bldLvl="0" animBg="1"/>
      <p:bldP spid="45" grpId="1" bldLvl="0" animBg="1"/>
      <p:bldP spid="46" grpId="0" bldLvl="0" animBg="1"/>
      <p:bldP spid="46" grpId="1" bldLvl="0" animBg="1"/>
      <p:bldP spid="47" grpId="0" bldLvl="0" animBg="1"/>
      <p:bldP spid="47" grpId="1" bldLvl="0" animBg="1"/>
      <p:bldP spid="71" grpId="0"/>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5" grpId="0" bldLvl="0" animBg="1"/>
      <p:bldP spid="66" grpId="0" bldLvl="0" animBg="1"/>
      <p:bldP spid="67" grpId="0" bldLvl="0" animBg="1"/>
      <p:bldP spid="68" grpId="0" bldLvl="0" animBg="1"/>
      <p:bldP spid="69"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BC8262-A441-9D48-8FBE-7B44F4251ADE}"/>
              </a:ext>
            </a:extLst>
          </p:cNvPr>
          <p:cNvPicPr>
            <a:picLocks noChangeAspect="1"/>
          </p:cNvPicPr>
          <p:nvPr/>
        </p:nvPicPr>
        <p:blipFill rotWithShape="1">
          <a:blip r:embed="rId2">
            <a:extLst>
              <a:ext uri="{28A0092B-C50C-407E-A947-70E740481C1C}">
                <a14:useLocalDpi xmlns:a14="http://schemas.microsoft.com/office/drawing/2010/main" val="0"/>
              </a:ext>
            </a:extLst>
          </a:blip>
          <a:srcRect r="10000"/>
          <a:stretch/>
        </p:blipFill>
        <p:spPr>
          <a:xfrm>
            <a:off x="0" y="4233"/>
            <a:ext cx="12192000" cy="6849533"/>
          </a:xfrm>
          <a:prstGeom prst="rect">
            <a:avLst/>
          </a:prstGeom>
        </p:spPr>
      </p:pic>
      <p:grpSp>
        <p:nvGrpSpPr>
          <p:cNvPr id="4" name="组合 3">
            <a:extLst>
              <a:ext uri="{FF2B5EF4-FFF2-40B4-BE49-F238E27FC236}">
                <a16:creationId xmlns:a16="http://schemas.microsoft.com/office/drawing/2014/main" id="{BC2C3D6B-96A7-B945-ABD5-DC05FABB6DD3}"/>
              </a:ext>
            </a:extLst>
          </p:cNvPr>
          <p:cNvGrpSpPr/>
          <p:nvPr/>
        </p:nvGrpSpPr>
        <p:grpSpPr>
          <a:xfrm>
            <a:off x="1981161" y="2022035"/>
            <a:ext cx="8736458" cy="2055304"/>
            <a:chOff x="7019" y="5598"/>
            <a:chExt cx="6358" cy="1378"/>
          </a:xfrm>
        </p:grpSpPr>
        <p:sp>
          <p:nvSpPr>
            <p:cNvPr id="5" name="任意多边形 18">
              <a:extLst>
                <a:ext uri="{FF2B5EF4-FFF2-40B4-BE49-F238E27FC236}">
                  <a16:creationId xmlns:a16="http://schemas.microsoft.com/office/drawing/2014/main" id="{74902DBA-CB38-1049-8A14-0F0B3F24393D}"/>
                </a:ext>
              </a:extLst>
            </p:cNvPr>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 name="文本框 19">
              <a:extLst>
                <a:ext uri="{FF2B5EF4-FFF2-40B4-BE49-F238E27FC236}">
                  <a16:creationId xmlns:a16="http://schemas.microsoft.com/office/drawing/2014/main" id="{77414B96-E41E-764B-B769-C878075BE498}"/>
                </a:ext>
              </a:extLst>
            </p:cNvPr>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thực hành</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246577190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25450" y="192405"/>
            <a:ext cx="10660380" cy="953135"/>
          </a:xfrm>
          <a:prstGeom prst="rect">
            <a:avLst/>
          </a:prstGeom>
          <a:noFill/>
        </p:spPr>
        <p:txBody>
          <a:bodyPr wrap="square" rtlCol="0">
            <a:spAutoFit/>
          </a:bodyPr>
          <a:lstStyle/>
          <a:p>
            <a:pPr algn="ctr"/>
            <a:r>
              <a:rPr lang="en-US" sz="2800">
                <a:ln w="22225">
                  <a:solidFill>
                    <a:schemeClr val="accent2"/>
                  </a:solidFill>
                  <a:prstDash val="solid"/>
                </a:ln>
                <a:solidFill>
                  <a:schemeClr val="accent2">
                    <a:lumMod val="40000"/>
                    <a:lumOff val="60000"/>
                  </a:schemeClr>
                </a:solidFill>
                <a:effectLst/>
              </a:rPr>
              <a:t>Gắn cánh hoa cho phù hợp về những điều nên và không nên khi tham gia một số hoạt động ở trường.</a:t>
            </a:r>
          </a:p>
        </p:txBody>
      </p:sp>
      <p:pic>
        <p:nvPicPr>
          <p:cNvPr id="5" name="Content Placeholder 4"/>
          <p:cNvPicPr>
            <a:picLocks noGrp="1" noChangeAspect="1"/>
          </p:cNvPicPr>
          <p:nvPr>
            <p:ph idx="1"/>
          </p:nvPr>
        </p:nvPicPr>
        <p:blipFill>
          <a:blip r:embed="rId4"/>
          <a:stretch>
            <a:fillRect/>
          </a:stretch>
        </p:blipFill>
        <p:spPr>
          <a:xfrm>
            <a:off x="2441575" y="1145540"/>
            <a:ext cx="7541895" cy="3335337"/>
          </a:xfrm>
          <a:prstGeom prst="rect">
            <a:avLst/>
          </a:prstGeom>
        </p:spPr>
      </p:pic>
      <p:sp>
        <p:nvSpPr>
          <p:cNvPr id="9" name="Rounded Rectangle 8"/>
          <p:cNvSpPr/>
          <p:nvPr/>
        </p:nvSpPr>
        <p:spPr>
          <a:xfrm>
            <a:off x="8219997" y="4627243"/>
            <a:ext cx="953770" cy="66865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err="1"/>
              <a:t>Vệ</a:t>
            </a:r>
            <a:r>
              <a:rPr lang="en-US" dirty="0"/>
              <a:t> </a:t>
            </a:r>
            <a:r>
              <a:rPr lang="en-US" dirty="0" err="1"/>
              <a:t>sinh</a:t>
            </a:r>
            <a:r>
              <a:rPr lang="en-US" dirty="0"/>
              <a:t> </a:t>
            </a:r>
            <a:r>
              <a:rPr lang="en-US" dirty="0" err="1"/>
              <a:t>lớp</a:t>
            </a:r>
            <a:endParaRPr lang="en-US" dirty="0"/>
          </a:p>
        </p:txBody>
      </p:sp>
      <p:sp>
        <p:nvSpPr>
          <p:cNvPr id="10" name="Rounded Rectangle 9"/>
          <p:cNvSpPr/>
          <p:nvPr/>
        </p:nvSpPr>
        <p:spPr>
          <a:xfrm>
            <a:off x="5417579" y="4682805"/>
            <a:ext cx="953770" cy="66865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err="1"/>
              <a:t>Nhặt</a:t>
            </a:r>
            <a:r>
              <a:rPr lang="en-US" dirty="0"/>
              <a:t> </a:t>
            </a:r>
            <a:r>
              <a:rPr lang="en-US" dirty="0" err="1"/>
              <a:t>rác</a:t>
            </a:r>
            <a:endParaRPr lang="en-US" dirty="0"/>
          </a:p>
        </p:txBody>
      </p:sp>
      <p:sp>
        <p:nvSpPr>
          <p:cNvPr id="11" name="Rounded Rectangle 10"/>
          <p:cNvSpPr/>
          <p:nvPr/>
        </p:nvSpPr>
        <p:spPr>
          <a:xfrm>
            <a:off x="6818788" y="5553389"/>
            <a:ext cx="953770" cy="66865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err="1"/>
              <a:t>Giúp</a:t>
            </a:r>
            <a:r>
              <a:rPr lang="en-US" dirty="0"/>
              <a:t> </a:t>
            </a:r>
            <a:r>
              <a:rPr lang="en-US" dirty="0" err="1"/>
              <a:t>đỡ</a:t>
            </a:r>
            <a:r>
              <a:rPr lang="en-US" dirty="0"/>
              <a:t> </a:t>
            </a:r>
            <a:r>
              <a:rPr lang="en-US" dirty="0" err="1"/>
              <a:t>bạn</a:t>
            </a:r>
            <a:endParaRPr lang="en-US" dirty="0"/>
          </a:p>
        </p:txBody>
      </p:sp>
      <p:sp>
        <p:nvSpPr>
          <p:cNvPr id="13" name="Rounded Rectangle 12"/>
          <p:cNvSpPr/>
          <p:nvPr/>
        </p:nvSpPr>
        <p:spPr>
          <a:xfrm>
            <a:off x="3911760" y="5508303"/>
            <a:ext cx="1035685" cy="77978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err="1"/>
              <a:t>Học</a:t>
            </a:r>
            <a:r>
              <a:rPr lang="en-US" dirty="0"/>
              <a:t> </a:t>
            </a:r>
            <a:r>
              <a:rPr lang="en-US" dirty="0" err="1"/>
              <a:t>chăm</a:t>
            </a:r>
            <a:r>
              <a:rPr lang="en-US" dirty="0"/>
              <a:t> </a:t>
            </a:r>
            <a:r>
              <a:rPr lang="en-US" dirty="0" err="1"/>
              <a:t>chỉ</a:t>
            </a:r>
            <a:endParaRPr lang="en-US" dirty="0"/>
          </a:p>
        </p:txBody>
      </p:sp>
      <p:sp>
        <p:nvSpPr>
          <p:cNvPr id="14" name="Rounded Rectangle 13"/>
          <p:cNvSpPr/>
          <p:nvPr/>
        </p:nvSpPr>
        <p:spPr>
          <a:xfrm>
            <a:off x="3951482" y="4701852"/>
            <a:ext cx="851535" cy="6896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a:t>Nô</a:t>
            </a:r>
            <a:r>
              <a:rPr lang="en-US" dirty="0"/>
              <a:t> </a:t>
            </a:r>
            <a:r>
              <a:rPr lang="en-US" dirty="0" err="1"/>
              <a:t>đùa</a:t>
            </a:r>
            <a:endParaRPr lang="en-US" dirty="0"/>
          </a:p>
        </p:txBody>
      </p:sp>
      <p:sp>
        <p:nvSpPr>
          <p:cNvPr id="15" name="Rounded Rectangle 14"/>
          <p:cNvSpPr/>
          <p:nvPr/>
        </p:nvSpPr>
        <p:spPr>
          <a:xfrm>
            <a:off x="5397024" y="5553388"/>
            <a:ext cx="972185" cy="6896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a:t>Vứt</a:t>
            </a:r>
            <a:r>
              <a:rPr lang="en-US" dirty="0"/>
              <a:t> </a:t>
            </a:r>
            <a:r>
              <a:rPr lang="en-US" dirty="0" err="1"/>
              <a:t>rác</a:t>
            </a:r>
            <a:r>
              <a:rPr lang="en-US" dirty="0"/>
              <a:t> </a:t>
            </a:r>
            <a:r>
              <a:rPr lang="en-US" dirty="0" err="1"/>
              <a:t>bừa</a:t>
            </a:r>
            <a:r>
              <a:rPr lang="en-US" dirty="0"/>
              <a:t> </a:t>
            </a:r>
            <a:r>
              <a:rPr lang="en-US" dirty="0" err="1"/>
              <a:t>bãi</a:t>
            </a:r>
            <a:endParaRPr lang="en-US" dirty="0"/>
          </a:p>
        </p:txBody>
      </p:sp>
      <p:sp>
        <p:nvSpPr>
          <p:cNvPr id="16" name="Rounded Rectangle 15"/>
          <p:cNvSpPr/>
          <p:nvPr/>
        </p:nvSpPr>
        <p:spPr>
          <a:xfrm>
            <a:off x="2643109" y="5598473"/>
            <a:ext cx="922020" cy="6896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a:t>Đánh</a:t>
            </a:r>
            <a:r>
              <a:rPr lang="en-US" dirty="0"/>
              <a:t> </a:t>
            </a:r>
            <a:r>
              <a:rPr lang="en-US" dirty="0" err="1"/>
              <a:t>nhau</a:t>
            </a:r>
            <a:endParaRPr lang="en-US" dirty="0"/>
          </a:p>
        </p:txBody>
      </p:sp>
      <p:sp>
        <p:nvSpPr>
          <p:cNvPr id="17" name="Rounded Rectangle 16"/>
          <p:cNvSpPr/>
          <p:nvPr/>
        </p:nvSpPr>
        <p:spPr>
          <a:xfrm>
            <a:off x="8219997" y="5482907"/>
            <a:ext cx="1093470" cy="6896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a:t>trèo</a:t>
            </a:r>
            <a:r>
              <a:rPr lang="en-US" dirty="0"/>
              <a:t> </a:t>
            </a:r>
            <a:r>
              <a:rPr lang="en-US" dirty="0" err="1"/>
              <a:t>lên</a:t>
            </a:r>
            <a:r>
              <a:rPr lang="en-US" dirty="0"/>
              <a:t> </a:t>
            </a:r>
            <a:r>
              <a:rPr lang="en-US" dirty="0" err="1"/>
              <a:t>bàn</a:t>
            </a:r>
            <a:endParaRPr lang="en-US" dirty="0"/>
          </a:p>
        </p:txBody>
      </p:sp>
      <p:sp>
        <p:nvSpPr>
          <p:cNvPr id="18" name="Rounded Rectangle 17"/>
          <p:cNvSpPr/>
          <p:nvPr/>
        </p:nvSpPr>
        <p:spPr>
          <a:xfrm>
            <a:off x="6748938" y="4627243"/>
            <a:ext cx="1093470" cy="7797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a:t>vẽ</a:t>
            </a:r>
            <a:r>
              <a:rPr lang="en-US" dirty="0"/>
              <a:t> </a:t>
            </a:r>
            <a:r>
              <a:rPr lang="en-US" dirty="0" err="1"/>
              <a:t>bậy</a:t>
            </a:r>
            <a:r>
              <a:rPr lang="en-US" dirty="0"/>
              <a:t> </a:t>
            </a:r>
            <a:r>
              <a:rPr lang="en-US" dirty="0" err="1"/>
              <a:t>lên</a:t>
            </a:r>
            <a:r>
              <a:rPr lang="en-US" dirty="0"/>
              <a:t> </a:t>
            </a:r>
            <a:r>
              <a:rPr lang="en-US" dirty="0" err="1"/>
              <a:t>tường</a:t>
            </a:r>
            <a:endParaRPr lang="en-US" dirty="0"/>
          </a:p>
        </p:txBody>
      </p:sp>
      <p:sp>
        <p:nvSpPr>
          <p:cNvPr id="19" name="Rectangle 18">
            <a:extLst>
              <a:ext uri="{FF2B5EF4-FFF2-40B4-BE49-F238E27FC236}">
                <a16:creationId xmlns:a16="http://schemas.microsoft.com/office/drawing/2014/main" id="{57D27309-4CAB-7A40-B745-491C14EFB7D4}"/>
              </a:ext>
            </a:extLst>
          </p:cNvPr>
          <p:cNvSpPr/>
          <p:nvPr/>
        </p:nvSpPr>
        <p:spPr>
          <a:xfrm>
            <a:off x="11085830" y="0"/>
            <a:ext cx="1106170" cy="15100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0" name="Rounded Rectangle 19">
            <a:extLst>
              <a:ext uri="{FF2B5EF4-FFF2-40B4-BE49-F238E27FC236}">
                <a16:creationId xmlns:a16="http://schemas.microsoft.com/office/drawing/2014/main" id="{E0235DF9-189E-4844-AA2D-D011E27EE3F6}"/>
              </a:ext>
            </a:extLst>
          </p:cNvPr>
          <p:cNvSpPr/>
          <p:nvPr/>
        </p:nvSpPr>
        <p:spPr>
          <a:xfrm>
            <a:off x="2593684" y="4705347"/>
            <a:ext cx="953770" cy="66865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Lau </a:t>
            </a:r>
            <a:r>
              <a:rPr lang="en-US" dirty="0" err="1"/>
              <a:t>bảng</a:t>
            </a:r>
            <a:endParaRPr lang="en-US" dirty="0"/>
          </a:p>
        </p:txBody>
      </p:sp>
    </p:spTree>
    <p:custDataLst>
      <p:tags r:id="rId1"/>
    </p:custDataLst>
    <p:extLst>
      <p:ext uri="{BB962C8B-B14F-4D97-AF65-F5344CB8AC3E}">
        <p14:creationId xmlns:p14="http://schemas.microsoft.com/office/powerpoint/2010/main" val="4275264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4" presetClass="path" presetSubtype="0" accel="50000" decel="50000" fill="hold" grpId="0" nodeType="clickEffect">
                                  <p:stCondLst>
                                    <p:cond delay="0"/>
                                  </p:stCondLst>
                                  <p:childTnLst>
                                    <p:animMotion origin="layout" path="M -2.91667E-6 -0.00416 L 0.04128 -0.49051 " pathEditMode="relative" rAng="0" ptsTypes="AA">
                                      <p:cBhvr>
                                        <p:cTn id="17" dur="2000" fill="hold"/>
                                        <p:tgtEl>
                                          <p:spTgt spid="20"/>
                                        </p:tgtEl>
                                        <p:attrNameLst>
                                          <p:attrName>ppt_x</p:attrName>
                                          <p:attrName>ppt_y</p:attrName>
                                        </p:attrNameLst>
                                      </p:cBhvr>
                                      <p:rCtr x="2057" y="-24329"/>
                                    </p:animMotion>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grpId="0" nodeType="clickEffect">
                                  <p:stCondLst>
                                    <p:cond delay="0"/>
                                  </p:stCondLst>
                                  <p:childTnLst>
                                    <p:animMotion origin="layout" path="M -1.25E-6 -3.7037E-6 L -0.05742 -0.50995 " pathEditMode="relative" rAng="0" ptsTypes="AA">
                                      <p:cBhvr>
                                        <p:cTn id="21" dur="2000" fill="hold"/>
                                        <p:tgtEl>
                                          <p:spTgt spid="13"/>
                                        </p:tgtEl>
                                        <p:attrNameLst>
                                          <p:attrName>ppt_x</p:attrName>
                                          <p:attrName>ppt_y</p:attrName>
                                        </p:attrNameLst>
                                      </p:cBhvr>
                                      <p:rCtr x="-2878" y="-25509"/>
                                    </p:animMotion>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grpId="0" nodeType="clickEffect">
                                  <p:stCondLst>
                                    <p:cond delay="0"/>
                                  </p:stCondLst>
                                  <p:childTnLst>
                                    <p:animMotion origin="layout" path="M -3.54167E-6 -1.48148E-6 L -0.10963 -0.32523 " pathEditMode="relative" rAng="0" ptsTypes="AA">
                                      <p:cBhvr>
                                        <p:cTn id="25" dur="2000" fill="hold"/>
                                        <p:tgtEl>
                                          <p:spTgt spid="10"/>
                                        </p:tgtEl>
                                        <p:attrNameLst>
                                          <p:attrName>ppt_x</p:attrName>
                                          <p:attrName>ppt_y</p:attrName>
                                        </p:attrNameLst>
                                      </p:cBhvr>
                                      <p:rCtr x="-5482" y="-16273"/>
                                    </p:animMotion>
                                  </p:childTnLst>
                                </p:cTn>
                              </p:par>
                            </p:childTnLst>
                          </p:cTn>
                        </p:par>
                      </p:childTnLst>
                    </p:cTn>
                  </p:par>
                  <p:par>
                    <p:cTn id="26" fill="hold">
                      <p:stCondLst>
                        <p:cond delay="indefinite"/>
                      </p:stCondLst>
                      <p:childTnLst>
                        <p:par>
                          <p:cTn id="27" fill="hold">
                            <p:stCondLst>
                              <p:cond delay="0"/>
                            </p:stCondLst>
                            <p:childTnLst>
                              <p:par>
                                <p:cTn id="28" presetID="42" presetClass="path" presetSubtype="0" accel="50000" decel="50000" fill="hold" grpId="0" nodeType="clickEffect">
                                  <p:stCondLst>
                                    <p:cond delay="0"/>
                                  </p:stCondLst>
                                  <p:childTnLst>
                                    <p:animMotion origin="layout" path="M 2.70833E-6 -3.33333E-6 L -0.14206 -0.50208 " pathEditMode="relative" rAng="0" ptsTypes="AA">
                                      <p:cBhvr>
                                        <p:cTn id="29" dur="2000" fill="hold"/>
                                        <p:tgtEl>
                                          <p:spTgt spid="11"/>
                                        </p:tgtEl>
                                        <p:attrNameLst>
                                          <p:attrName>ppt_x</p:attrName>
                                          <p:attrName>ppt_y</p:attrName>
                                        </p:attrNameLst>
                                      </p:cBhvr>
                                      <p:rCtr x="-7109" y="-25116"/>
                                    </p:animMotion>
                                  </p:childTnLst>
                                </p:cTn>
                              </p:par>
                            </p:childTnLst>
                          </p:cTn>
                        </p:par>
                      </p:childTnLst>
                    </p:cTn>
                  </p:par>
                  <p:par>
                    <p:cTn id="30" fill="hold">
                      <p:stCondLst>
                        <p:cond delay="indefinite"/>
                      </p:stCondLst>
                      <p:childTnLst>
                        <p:par>
                          <p:cTn id="31" fill="hold">
                            <p:stCondLst>
                              <p:cond delay="0"/>
                            </p:stCondLst>
                            <p:childTnLst>
                              <p:par>
                                <p:cTn id="32" presetID="42" presetClass="path" presetSubtype="0" accel="50000" decel="50000" fill="hold" grpId="0" nodeType="clickEffect">
                                  <p:stCondLst>
                                    <p:cond delay="0"/>
                                  </p:stCondLst>
                                  <p:childTnLst>
                                    <p:animMotion origin="layout" path="M -1.25E-6 3.7037E-7 L -0.2569 -0.48634 " pathEditMode="relative" rAng="0" ptsTypes="AA">
                                      <p:cBhvr>
                                        <p:cTn id="33" dur="2000" fill="hold"/>
                                        <p:tgtEl>
                                          <p:spTgt spid="9"/>
                                        </p:tgtEl>
                                        <p:attrNameLst>
                                          <p:attrName>ppt_x</p:attrName>
                                          <p:attrName>ppt_y</p:attrName>
                                        </p:attrNameLst>
                                      </p:cBhvr>
                                      <p:rCtr x="-12852" y="-24329"/>
                                    </p:animMotion>
                                  </p:childTnLst>
                                </p:cTn>
                              </p:par>
                            </p:childTnLst>
                          </p:cTn>
                        </p:par>
                      </p:childTnLst>
                    </p:cTn>
                  </p:par>
                  <p:par>
                    <p:cTn id="34" fill="hold">
                      <p:stCondLst>
                        <p:cond delay="indefinite"/>
                      </p:stCondLst>
                      <p:childTnLst>
                        <p:par>
                          <p:cTn id="35" fill="hold">
                            <p:stCondLst>
                              <p:cond delay="0"/>
                            </p:stCondLst>
                            <p:childTnLst>
                              <p:par>
                                <p:cTn id="36" presetID="42" presetClass="path" presetSubtype="0" accel="50000" decel="50000" fill="hold" grpId="0" nodeType="clickEffect">
                                  <p:stCondLst>
                                    <p:cond delay="0"/>
                                  </p:stCondLst>
                                  <p:childTnLst>
                                    <p:animMotion origin="layout" path="M -4.375E-6 3.7037E-7 L 0.20026 -0.48634 " pathEditMode="relative" rAng="0" ptsTypes="AA">
                                      <p:cBhvr>
                                        <p:cTn id="37" dur="2000" fill="hold"/>
                                        <p:tgtEl>
                                          <p:spTgt spid="14"/>
                                        </p:tgtEl>
                                        <p:attrNameLst>
                                          <p:attrName>ppt_x</p:attrName>
                                          <p:attrName>ppt_y</p:attrName>
                                        </p:attrNameLst>
                                      </p:cBhvr>
                                      <p:rCtr x="10013" y="-24329"/>
                                    </p:animMotion>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grpId="0" nodeType="clickEffect">
                                  <p:stCondLst>
                                    <p:cond delay="0"/>
                                  </p:stCondLst>
                                  <p:childTnLst>
                                    <p:animMotion origin="layout" path="M 2.70833E-6 3.33333E-6 L 0.30625 -0.50834 " pathEditMode="relative" rAng="0" ptsTypes="AA">
                                      <p:cBhvr>
                                        <p:cTn id="41" dur="2000" fill="hold"/>
                                        <p:tgtEl>
                                          <p:spTgt spid="16"/>
                                        </p:tgtEl>
                                        <p:attrNameLst>
                                          <p:attrName>ppt_x</p:attrName>
                                          <p:attrName>ppt_y</p:attrName>
                                        </p:attrNameLst>
                                      </p:cBhvr>
                                      <p:rCtr x="15313" y="-25417"/>
                                    </p:animMotion>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grpId="0" nodeType="clickEffect">
                                  <p:stCondLst>
                                    <p:cond delay="0"/>
                                  </p:stCondLst>
                                  <p:childTnLst>
                                    <p:animMotion origin="layout" path="M -2.08333E-6 -3.7037E-6 L 0.16068 -0.44328 " pathEditMode="relative" rAng="0" ptsTypes="AA">
                                      <p:cBhvr>
                                        <p:cTn id="45" dur="2000" fill="hold"/>
                                        <p:tgtEl>
                                          <p:spTgt spid="15"/>
                                        </p:tgtEl>
                                        <p:attrNameLst>
                                          <p:attrName>ppt_x</p:attrName>
                                          <p:attrName>ppt_y</p:attrName>
                                        </p:attrNameLst>
                                      </p:cBhvr>
                                      <p:rCtr x="8034" y="-22176"/>
                                    </p:animMotion>
                                  </p:childTnLst>
                                </p:cTn>
                              </p:par>
                            </p:childTnLst>
                          </p:cTn>
                        </p:par>
                      </p:childTnLst>
                    </p:cTn>
                  </p:par>
                  <p:par>
                    <p:cTn id="46" fill="hold">
                      <p:stCondLst>
                        <p:cond delay="indefinite"/>
                      </p:stCondLst>
                      <p:childTnLst>
                        <p:par>
                          <p:cTn id="47" fill="hold">
                            <p:stCondLst>
                              <p:cond delay="0"/>
                            </p:stCondLst>
                            <p:childTnLst>
                              <p:par>
                                <p:cTn id="48" presetID="42" presetClass="path" presetSubtype="0" accel="50000" decel="50000" fill="hold" grpId="0" nodeType="clickEffect">
                                  <p:stCondLst>
                                    <p:cond delay="0"/>
                                  </p:stCondLst>
                                  <p:childTnLst>
                                    <p:animMotion origin="layout" path="M 2.70833E-6 -1.48148E-6 L 0.1306 -0.48634 " pathEditMode="relative" rAng="0" ptsTypes="AA">
                                      <p:cBhvr>
                                        <p:cTn id="49" dur="2000" fill="hold"/>
                                        <p:tgtEl>
                                          <p:spTgt spid="18"/>
                                        </p:tgtEl>
                                        <p:attrNameLst>
                                          <p:attrName>ppt_x</p:attrName>
                                          <p:attrName>ppt_y</p:attrName>
                                        </p:attrNameLst>
                                      </p:cBhvr>
                                      <p:rCtr x="6523" y="-24329"/>
                                    </p:animMotion>
                                  </p:childTnLst>
                                </p:cTn>
                              </p:par>
                            </p:childTnLst>
                          </p:cTn>
                        </p:par>
                      </p:childTnLst>
                    </p:cTn>
                  </p:par>
                  <p:par>
                    <p:cTn id="50" fill="hold">
                      <p:stCondLst>
                        <p:cond delay="indefinite"/>
                      </p:stCondLst>
                      <p:childTnLst>
                        <p:par>
                          <p:cTn id="51" fill="hold">
                            <p:stCondLst>
                              <p:cond delay="0"/>
                            </p:stCondLst>
                            <p:childTnLst>
                              <p:par>
                                <p:cTn id="52" presetID="42" presetClass="path" presetSubtype="0" accel="50000" decel="50000" fill="hold" grpId="0" nodeType="clickEffect">
                                  <p:stCondLst>
                                    <p:cond delay="0"/>
                                  </p:stCondLst>
                                  <p:childTnLst>
                                    <p:animMotion origin="layout" path="M -4.16667E-7 1.48148E-6 L 0.01458 -0.48634 " pathEditMode="relative" rAng="0" ptsTypes="AA">
                                      <p:cBhvr>
                                        <p:cTn id="53" dur="2000" fill="hold"/>
                                        <p:tgtEl>
                                          <p:spTgt spid="17"/>
                                        </p:tgtEl>
                                        <p:attrNameLst>
                                          <p:attrName>ppt_x</p:attrName>
                                          <p:attrName>ppt_y</p:attrName>
                                        </p:attrNameLst>
                                      </p:cBhvr>
                                      <p:rCtr x="729" y="-243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9" grpId="0" animBg="1"/>
      <p:bldP spid="10" grpId="0" animBg="1"/>
      <p:bldP spid="11" grpId="0" animBg="1"/>
      <p:bldP spid="13" grpId="0" animBg="1"/>
      <p:bldP spid="14" grpId="0" animBg="1"/>
      <p:bldP spid="15" grpId="0" animBg="1"/>
      <p:bldP spid="16" grpId="0" animBg="1"/>
      <p:bldP spid="17" grpId="0" animBg="1"/>
      <p:bldP spid="18" grpId="0" animBg="1"/>
      <p:bldP spid="2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BC8262-A441-9D48-8FBE-7B44F4251ADE}"/>
              </a:ext>
            </a:extLst>
          </p:cNvPr>
          <p:cNvPicPr>
            <a:picLocks noChangeAspect="1"/>
          </p:cNvPicPr>
          <p:nvPr/>
        </p:nvPicPr>
        <p:blipFill rotWithShape="1">
          <a:blip r:embed="rId2">
            <a:extLst>
              <a:ext uri="{28A0092B-C50C-407E-A947-70E740481C1C}">
                <a14:useLocalDpi xmlns:a14="http://schemas.microsoft.com/office/drawing/2010/main" val="0"/>
              </a:ext>
            </a:extLst>
          </a:blip>
          <a:srcRect r="10000"/>
          <a:stretch/>
        </p:blipFill>
        <p:spPr>
          <a:xfrm>
            <a:off x="0" y="4233"/>
            <a:ext cx="12192000" cy="6849533"/>
          </a:xfrm>
          <a:prstGeom prst="rect">
            <a:avLst/>
          </a:prstGeom>
        </p:spPr>
      </p:pic>
      <p:grpSp>
        <p:nvGrpSpPr>
          <p:cNvPr id="4" name="组合 3">
            <a:extLst>
              <a:ext uri="{FF2B5EF4-FFF2-40B4-BE49-F238E27FC236}">
                <a16:creationId xmlns:a16="http://schemas.microsoft.com/office/drawing/2014/main" id="{BC2C3D6B-96A7-B945-ABD5-DC05FABB6DD3}"/>
              </a:ext>
            </a:extLst>
          </p:cNvPr>
          <p:cNvGrpSpPr/>
          <p:nvPr/>
        </p:nvGrpSpPr>
        <p:grpSpPr>
          <a:xfrm>
            <a:off x="1981161" y="2022035"/>
            <a:ext cx="8736458" cy="2055304"/>
            <a:chOff x="7019" y="5598"/>
            <a:chExt cx="6358" cy="1378"/>
          </a:xfrm>
        </p:grpSpPr>
        <p:sp>
          <p:nvSpPr>
            <p:cNvPr id="5" name="任意多边形 18">
              <a:extLst>
                <a:ext uri="{FF2B5EF4-FFF2-40B4-BE49-F238E27FC236}">
                  <a16:creationId xmlns:a16="http://schemas.microsoft.com/office/drawing/2014/main" id="{74902DBA-CB38-1049-8A14-0F0B3F24393D}"/>
                </a:ext>
              </a:extLst>
            </p:cNvPr>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 name="文本框 19">
              <a:extLst>
                <a:ext uri="{FF2B5EF4-FFF2-40B4-BE49-F238E27FC236}">
                  <a16:creationId xmlns:a16="http://schemas.microsoft.com/office/drawing/2014/main" id="{77414B96-E41E-764B-B769-C878075BE498}"/>
                </a:ext>
              </a:extLst>
            </p:cNvPr>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vận</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dụng</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1910925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ounded Rectangle 8"/>
          <p:cNvSpPr/>
          <p:nvPr/>
        </p:nvSpPr>
        <p:spPr>
          <a:xfrm>
            <a:off x="2606040" y="0"/>
            <a:ext cx="7415530" cy="659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Em sẽ nói và làm gì khi gặp các tình huống sau:</a:t>
            </a:r>
          </a:p>
        </p:txBody>
      </p:sp>
      <p:pic>
        <p:nvPicPr>
          <p:cNvPr id="10" name="Content Placeholder 9"/>
          <p:cNvPicPr>
            <a:picLocks noGrp="1" noChangeAspect="1"/>
          </p:cNvPicPr>
          <p:nvPr>
            <p:ph idx="1"/>
          </p:nvPr>
        </p:nvPicPr>
        <p:blipFill>
          <a:blip r:embed="rId3"/>
          <a:stretch>
            <a:fillRect/>
          </a:stretch>
        </p:blipFill>
        <p:spPr>
          <a:xfrm>
            <a:off x="2583180" y="577850"/>
            <a:ext cx="7461250" cy="3073400"/>
          </a:xfrm>
          <a:prstGeom prst="rect">
            <a:avLst/>
          </a:prstGeom>
        </p:spPr>
      </p:pic>
      <p:pic>
        <p:nvPicPr>
          <p:cNvPr id="11" name="Picture 10"/>
          <p:cNvPicPr>
            <a:picLocks noChangeAspect="1"/>
          </p:cNvPicPr>
          <p:nvPr/>
        </p:nvPicPr>
        <p:blipFill>
          <a:blip r:embed="rId4"/>
          <a:stretch>
            <a:fillRect/>
          </a:stretch>
        </p:blipFill>
        <p:spPr>
          <a:xfrm>
            <a:off x="2680970" y="3650615"/>
            <a:ext cx="7138670" cy="3207385"/>
          </a:xfrm>
          <a:prstGeom prst="rect">
            <a:avLst/>
          </a:prstGeom>
        </p:spPr>
      </p:pic>
      <p:sp>
        <p:nvSpPr>
          <p:cNvPr id="13" name="Cloud Callout 12"/>
          <p:cNvSpPr/>
          <p:nvPr/>
        </p:nvSpPr>
        <p:spPr>
          <a:xfrm>
            <a:off x="-142240" y="366395"/>
            <a:ext cx="2707005" cy="278003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Em sẽ nói và khuyên bạn không được tự ý vào bể bơi, sẽ rất nguy hiểm nếu bị ngã xuống đó. </a:t>
            </a:r>
          </a:p>
        </p:txBody>
      </p:sp>
      <p:sp>
        <p:nvSpPr>
          <p:cNvPr id="14" name="Cloud Callout 13"/>
          <p:cNvSpPr/>
          <p:nvPr/>
        </p:nvSpPr>
        <p:spPr>
          <a:xfrm>
            <a:off x="9747250" y="3569335"/>
            <a:ext cx="2707005" cy="286131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Em sẽ nói với bạn hành động lấy que cắm vào ổ điện như vậy là rất nguy hiểm đến tính mạng.</a:t>
            </a: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animBg="1"/>
      <p:bldP spid="13" grpId="0" animBg="1"/>
      <p:bldP spid="13" grpId="1" animBg="1"/>
      <p:bldP spid="14" grpId="0" bldLvl="0" animBg="1"/>
      <p:bldP spid="14"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t="-1000" r="-1000"/>
          </a:stretch>
        </a:blipFill>
        <a:effectLst/>
      </p:bgPr>
    </p:bg>
    <p:spTree>
      <p:nvGrpSpPr>
        <p:cNvPr id="1" name=""/>
        <p:cNvGrpSpPr/>
        <p:nvPr/>
      </p:nvGrpSpPr>
      <p:grpSpPr>
        <a:xfrm>
          <a:off x="0" y="0"/>
          <a:ext cx="0" cy="0"/>
          <a:chOff x="0" y="0"/>
          <a:chExt cx="0" cy="0"/>
        </a:xfrm>
      </p:grpSpPr>
      <p:sp>
        <p:nvSpPr>
          <p:cNvPr id="8" name="Rounded Rectangle 7"/>
          <p:cNvSpPr/>
          <p:nvPr/>
        </p:nvSpPr>
        <p:spPr>
          <a:xfrm>
            <a:off x="2707005" y="142240"/>
            <a:ext cx="7200265"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t>Viết điều em cam kết để đảm bảo an toàn khi tham gia các hoạt động ở trường. </a:t>
            </a:r>
          </a:p>
        </p:txBody>
      </p:sp>
      <p:sp>
        <p:nvSpPr>
          <p:cNvPr id="4" name="Vertical Scroll 3"/>
          <p:cNvSpPr/>
          <p:nvPr/>
        </p:nvSpPr>
        <p:spPr>
          <a:xfrm>
            <a:off x="3265805" y="1845945"/>
            <a:ext cx="6430645" cy="3560445"/>
          </a:xfrm>
          <a:prstGeom prst="verticalScroll">
            <a:avLst/>
          </a:prstGeom>
        </p:spPr>
        <p:style>
          <a:lnRef idx="3">
            <a:schemeClr val="lt1"/>
          </a:lnRef>
          <a:fillRef idx="1">
            <a:schemeClr val="accent6"/>
          </a:fillRef>
          <a:effectRef idx="1">
            <a:schemeClr val="accent6"/>
          </a:effectRef>
          <a:fontRef idx="minor">
            <a:schemeClr val="lt1"/>
          </a:fontRef>
        </p:style>
        <p:txBody>
          <a:bodyPr rtlCol="0" anchor="ctr"/>
          <a:lstStyle/>
          <a:p>
            <a:pPr algn="just"/>
            <a:r>
              <a:rPr lang="en-US" sz="2400"/>
              <a:t>- Không nghịch nước ở nhà vệ sinh</a:t>
            </a:r>
          </a:p>
          <a:p>
            <a:pPr algn="just"/>
            <a:r>
              <a:rPr lang="en-US" sz="2400"/>
              <a:t>- Không đuổi nhau trên hành lang lớp học</a:t>
            </a:r>
          </a:p>
          <a:p>
            <a:pPr algn="just"/>
            <a:r>
              <a:rPr lang="en-US" sz="2400"/>
              <a:t>- Không đá bóng trên sân trường</a:t>
            </a:r>
          </a:p>
          <a:p>
            <a:pPr algn="just"/>
            <a:r>
              <a:rPr lang="en-US" sz="2400"/>
              <a:t>- Không vứt rác bừa bãi</a:t>
            </a:r>
          </a:p>
          <a:p>
            <a:pPr algn="just"/>
            <a:r>
              <a:rPr lang="en-US" sz="2400"/>
              <a:t>- Không tự ý ra vào bể bơi khi chưa có sự cho phép của thầy cô.</a:t>
            </a:r>
          </a:p>
        </p:txBody>
      </p:sp>
      <p:sp>
        <p:nvSpPr>
          <p:cNvPr id="2" name="Rectangle 1">
            <a:extLst>
              <a:ext uri="{FF2B5EF4-FFF2-40B4-BE49-F238E27FC236}">
                <a16:creationId xmlns:a16="http://schemas.microsoft.com/office/drawing/2014/main" id="{431EBF37-81A4-2743-8B12-C273A1320D9F}"/>
              </a:ext>
            </a:extLst>
          </p:cNvPr>
          <p:cNvSpPr/>
          <p:nvPr/>
        </p:nvSpPr>
        <p:spPr>
          <a:xfrm>
            <a:off x="11029950" y="0"/>
            <a:ext cx="1162050" cy="12287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split orient="vert" dir="in"/>
      </p:transition>
    </mc:Choice>
    <mc:Fallback xmlns="">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4" grpId="0" animBg="1"/>
      <p:bldP spid="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t="-1000" r="-1000"/>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stretch>
            <a:fillRect/>
          </a:stretch>
        </p:blipFill>
        <p:spPr>
          <a:xfrm>
            <a:off x="1958340" y="1014095"/>
            <a:ext cx="8478520" cy="5041265"/>
          </a:xfrm>
          <a:prstGeom prst="rect">
            <a:avLst/>
          </a:prstGeom>
        </p:spPr>
      </p:pic>
      <p:sp>
        <p:nvSpPr>
          <p:cNvPr id="5" name="Rounded Rectangle 4"/>
          <p:cNvSpPr/>
          <p:nvPr/>
        </p:nvSpPr>
        <p:spPr>
          <a:xfrm>
            <a:off x="141605" y="40640"/>
            <a:ext cx="1896745" cy="7912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t>Tổng kết</a:t>
            </a:r>
          </a:p>
        </p:txBody>
      </p:sp>
      <p:sp>
        <p:nvSpPr>
          <p:cNvPr id="6" name="Rectangle 5">
            <a:extLst>
              <a:ext uri="{FF2B5EF4-FFF2-40B4-BE49-F238E27FC236}">
                <a16:creationId xmlns:a16="http://schemas.microsoft.com/office/drawing/2014/main" id="{B2BD9F53-DA48-6A4A-99A1-9E6C6F6398B7}"/>
              </a:ext>
            </a:extLst>
          </p:cNvPr>
          <p:cNvSpPr/>
          <p:nvPr/>
        </p:nvSpPr>
        <p:spPr>
          <a:xfrm>
            <a:off x="11015662" y="14288"/>
            <a:ext cx="1162050" cy="12287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16" y="-221890"/>
            <a:ext cx="10413485" cy="7289440"/>
          </a:xfrm>
          <a:prstGeom prst="rect">
            <a:avLst/>
          </a:prstGeom>
        </p:spPr>
      </p:pic>
      <p:sp>
        <p:nvSpPr>
          <p:cNvPr id="18" name="TextBox 17"/>
          <p:cNvSpPr txBox="1"/>
          <p:nvPr/>
        </p:nvSpPr>
        <p:spPr>
          <a:xfrm>
            <a:off x="3611863" y="4428367"/>
            <a:ext cx="525260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Chúc</a:t>
            </a:r>
            <a:r>
              <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rPr>
              <a:t> </a:t>
            </a: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các</a:t>
            </a:r>
            <a:r>
              <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rPr>
              <a:t> </a:t>
            </a: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em</a:t>
            </a:r>
            <a:r>
              <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rPr>
              <a:t> </a:t>
            </a: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học</a:t>
            </a:r>
            <a:r>
              <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rPr>
              <a:t> </a:t>
            </a: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tốt</a:t>
            </a:r>
            <a:endPar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p14:dur="10">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9" cstate="print">
            <a:extLst>
              <a:ext uri="{28A0092B-C50C-407E-A947-70E740481C1C}">
                <a14:useLocalDpi xmlns:a14="http://schemas.microsoft.com/office/drawing/2010/main" val="0"/>
              </a:ext>
            </a:extLst>
          </a:blip>
          <a:srcRect l="-105" t="2331" r="1" b="53511"/>
          <a:stretch>
            <a:fillRect/>
          </a:stretch>
        </p:blipFill>
        <p:spPr>
          <a:xfrm>
            <a:off x="-94673" y="-175160"/>
            <a:ext cx="12260240" cy="5053169"/>
          </a:xfrm>
          <a:prstGeom prst="rect">
            <a:avLst/>
          </a:prstGeom>
          <a:ln>
            <a:noFill/>
          </a:ln>
          <a:effectLst>
            <a:softEdge rad="112500"/>
          </a:effectLst>
        </p:spPr>
      </p:pic>
      <p:sp>
        <p:nvSpPr>
          <p:cNvPr id="42" name="Round Same Side Corner Rectangle 41"/>
          <p:cNvSpPr/>
          <p:nvPr/>
        </p:nvSpPr>
        <p:spPr>
          <a:xfrm>
            <a:off x="307074" y="-75932"/>
            <a:ext cx="11515958" cy="2385138"/>
          </a:xfrm>
          <a:prstGeom prst="round2SameRect">
            <a:avLst>
              <a:gd name="adj1" fmla="val 16667"/>
              <a:gd name="adj2" fmla="val 50000"/>
            </a:avLst>
          </a:prstGeom>
          <a:solidFill>
            <a:srgbClr val="29E3B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ound Diagonal Corner Rectangle 42"/>
          <p:cNvSpPr/>
          <p:nvPr/>
        </p:nvSpPr>
        <p:spPr>
          <a:xfrm>
            <a:off x="3684895" y="-31492"/>
            <a:ext cx="4162567" cy="668542"/>
          </a:xfrm>
          <a:prstGeom prst="round2DiagRect">
            <a:avLst>
              <a:gd name="adj1" fmla="val 50000"/>
              <a:gd name="adj2" fmla="val 42686"/>
            </a:avLst>
          </a:prstGeom>
          <a:solidFill>
            <a:srgbClr val="FFC000"/>
          </a:solidFill>
          <a:ln>
            <a:solidFill>
              <a:srgbClr val="DBB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4" name="A"/>
          <p:cNvSpPr/>
          <p:nvPr/>
        </p:nvSpPr>
        <p:spPr>
          <a:xfrm>
            <a:off x="542568" y="3464950"/>
            <a:ext cx="5353380" cy="804142"/>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lang="en-US" sz="3600" b="1" dirty="0">
                <a:solidFill>
                  <a:srgbClr val="FFFF00"/>
                </a:solidFill>
                <a:latin typeface="Times New Roman" panose="02020603050405020304" pitchFamily="18" charset="0"/>
                <a:cs typeface="Times New Roman" panose="02020603050405020304" pitchFamily="18" charset="0"/>
              </a:rPr>
              <a:t>B</a:t>
            </a: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Quyển sách</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45" name="C"/>
          <p:cNvSpPr/>
          <p:nvPr/>
        </p:nvSpPr>
        <p:spPr>
          <a:xfrm>
            <a:off x="6094470" y="2436406"/>
            <a:ext cx="5552756" cy="820261"/>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C.Cái bút</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46" name="B"/>
          <p:cNvSpPr/>
          <p:nvPr/>
        </p:nvSpPr>
        <p:spPr>
          <a:xfrm>
            <a:off x="584350" y="2469528"/>
            <a:ext cx="5332906" cy="835100"/>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lang="en-US" sz="3600" b="1" dirty="0">
                <a:solidFill>
                  <a:srgbClr val="FFFF00"/>
                </a:solidFill>
                <a:latin typeface="Times New Roman" panose="02020603050405020304" pitchFamily="18" charset="0"/>
                <a:cs typeface="Times New Roman" panose="02020603050405020304" pitchFamily="18" charset="0"/>
              </a:rPr>
              <a:t>A</a:t>
            </a: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a:t>
            </a:r>
            <a:r>
              <a:rPr lang="en-US" sz="3600" b="1" dirty="0" err="1">
                <a:solidFill>
                  <a:srgbClr val="FFFF00"/>
                </a:solidFill>
                <a:latin typeface="Times New Roman" panose="02020603050405020304" pitchFamily="18" charset="0"/>
                <a:cs typeface="Times New Roman" panose="02020603050405020304" pitchFamily="18" charset="0"/>
                <a:sym typeface="+mn-ea"/>
              </a:rPr>
              <a:t>Quyển vở</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47" name="D"/>
          <p:cNvSpPr/>
          <p:nvPr/>
        </p:nvSpPr>
        <p:spPr>
          <a:xfrm>
            <a:off x="6176780" y="3431827"/>
            <a:ext cx="5470445" cy="837265"/>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D.Cái tẩy</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71" name="Rectangle 70"/>
          <p:cNvSpPr/>
          <p:nvPr/>
        </p:nvSpPr>
        <p:spPr>
          <a:xfrm>
            <a:off x="942612" y="764249"/>
            <a:ext cx="10271125" cy="14452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0" i="0" u="none" strike="noStrike" kern="1200" cap="none" spc="0" normalizeH="0" baseline="0" noProof="0">
                <a:ln w="0"/>
                <a:solidFill>
                  <a:srgbClr val="002060"/>
                </a:solidFill>
                <a:effectLst/>
                <a:uLnTx/>
                <a:uFillTx/>
                <a:latin typeface="Times New Roman" panose="02020603050405020304" pitchFamily="18" charset="0"/>
                <a:ea typeface="+mn-ea"/>
                <a:cs typeface="Times New Roman" panose="02020603050405020304" pitchFamily="18" charset="0"/>
              </a:rPr>
              <a:t>Đêm đêm làm bạn với đèn,</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0" i="0" u="none" strike="noStrike" kern="1200" cap="none" spc="0" normalizeH="0" baseline="0" noProof="0">
                <a:ln w="0"/>
                <a:solidFill>
                  <a:srgbClr val="002060"/>
                </a:solidFill>
                <a:effectLst/>
                <a:uLnTx/>
                <a:uFillTx/>
                <a:latin typeface="Times New Roman" panose="02020603050405020304" pitchFamily="18" charset="0"/>
                <a:ea typeface="+mn-ea"/>
                <a:cs typeface="Times New Roman" panose="02020603050405020304" pitchFamily="18" charset="0"/>
              </a:rPr>
              <a:t>Giúp người quân tử khỏi hèn chí cao - Là gì?</a:t>
            </a:r>
          </a:p>
        </p:txBody>
      </p:sp>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53"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3400" y="45720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15</a:t>
            </a:r>
          </a:p>
        </p:txBody>
      </p:sp>
      <p:sp>
        <p:nvSpPr>
          <p:cNvPr id="5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14</a:t>
            </a:r>
          </a:p>
        </p:txBody>
      </p:sp>
      <p:sp>
        <p:nvSpPr>
          <p:cNvPr id="5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13</a:t>
            </a:r>
          </a:p>
        </p:txBody>
      </p:sp>
      <p:sp>
        <p:nvSpPr>
          <p:cNvPr id="5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12</a:t>
            </a:r>
          </a:p>
        </p:txBody>
      </p:sp>
      <p:sp>
        <p:nvSpPr>
          <p:cNvPr id="5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11</a:t>
            </a:r>
          </a:p>
        </p:txBody>
      </p:sp>
      <p:sp>
        <p:nvSpPr>
          <p:cNvPr id="5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10</a:t>
            </a:r>
          </a:p>
        </p:txBody>
      </p:sp>
      <p:sp>
        <p:nvSpPr>
          <p:cNvPr id="60"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9</a:t>
            </a:r>
          </a:p>
        </p:txBody>
      </p:sp>
      <p:sp>
        <p:nvSpPr>
          <p:cNvPr id="61"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8</a:t>
            </a:r>
          </a:p>
        </p:txBody>
      </p:sp>
      <p:sp>
        <p:nvSpPr>
          <p:cNvPr id="62"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7</a:t>
            </a:r>
          </a:p>
        </p:txBody>
      </p:sp>
      <p:sp>
        <p:nvSpPr>
          <p:cNvPr id="63"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6</a:t>
            </a:r>
          </a:p>
        </p:txBody>
      </p:sp>
      <p:sp>
        <p:nvSpPr>
          <p:cNvPr id="6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5</a:t>
            </a:r>
          </a:p>
        </p:txBody>
      </p:sp>
      <p:sp>
        <p:nvSpPr>
          <p:cNvPr id="6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4</a:t>
            </a:r>
          </a:p>
        </p:txBody>
      </p:sp>
      <p:sp>
        <p:nvSpPr>
          <p:cNvPr id="6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3</a:t>
            </a:r>
          </a:p>
        </p:txBody>
      </p:sp>
      <p:sp>
        <p:nvSpPr>
          <p:cNvPr id="6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2</a:t>
            </a:r>
          </a:p>
        </p:txBody>
      </p:sp>
      <p:sp>
        <p:nvSpPr>
          <p:cNvPr id="6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a:t>
            </a:r>
          </a:p>
        </p:txBody>
      </p:sp>
      <p:sp>
        <p:nvSpPr>
          <p:cNvPr id="6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p>
            <a:pPr algn="ctr" eaLnBrk="0" hangingPunct="0">
              <a:defRPr/>
            </a:pPr>
            <a:r>
              <a:rPr lang="en-US" sz="2800" dirty="0">
                <a:solidFill>
                  <a:srgbClr val="DC2608"/>
                </a:solidFill>
                <a:latin typeface=".VnBlack" panose="020B7200000000000000" pitchFamily="34" charset="0"/>
              </a:rPr>
              <a:t>0</a:t>
            </a:r>
          </a:p>
        </p:txBody>
      </p:sp>
      <p:pic>
        <p:nvPicPr>
          <p:cNvPr id="22" name="Đội B"/>
          <p:cNvPicPr>
            <a:picLocks noChangeAspect="1"/>
          </p:cNvPicPr>
          <p:nvPr/>
        </p:nvPicPr>
        <p:blipFill rotWithShape="1">
          <a:blip r:embed="rId12">
            <a:extLst>
              <a:ext uri="{BEBA8EAE-BF5A-486C-A8C5-ECC9F3942E4B}">
                <a14:imgProps xmlns:a14="http://schemas.microsoft.com/office/drawing/2010/main">
                  <a14:imgLayer r:embed="rId13">
                    <a14:imgEffect>
                      <a14:backgroundRemoval t="9896" b="100000" l="9883" r="89971"/>
                    </a14:imgEffect>
                  </a14:imgLayer>
                </a14:imgProps>
              </a:ext>
            </a:extLst>
          </a:blip>
          <a:srcRect l="30643" t="31195" r="31012" b="4112"/>
          <a:stretch>
            <a:fillRect/>
          </a:stretch>
        </p:blipFill>
        <p:spPr>
          <a:xfrm>
            <a:off x="10900071" y="5355528"/>
            <a:ext cx="1325091" cy="1401299"/>
          </a:xfrm>
          <a:prstGeom prst="rect">
            <a:avLst/>
          </a:prstGeom>
        </p:spPr>
      </p:pic>
      <p:pic>
        <p:nvPicPr>
          <p:cNvPr id="19" name="Đội A"/>
          <p:cNvPicPr>
            <a:picLocks noChangeAspect="1"/>
          </p:cNvPicPr>
          <p:nvPr/>
        </p:nvPicPr>
        <p:blipFill rotWithShape="1">
          <a:blip r:embed="rId14">
            <a:extLst>
              <a:ext uri="{BEBA8EAE-BF5A-486C-A8C5-ECC9F3942E4B}">
                <a14:imgProps xmlns:a14="http://schemas.microsoft.com/office/drawing/2010/main">
                  <a14:imgLayer r:embed="rId15">
                    <a14:imgEffect>
                      <a14:backgroundRemoval t="10000" b="90000" l="10000" r="90000"/>
                    </a14:imgEffect>
                  </a14:imgLayer>
                </a14:imgProps>
              </a:ext>
            </a:extLst>
          </a:blip>
          <a:srcRect l="24108" t="17379" r="35452" b="16393"/>
          <a:stretch>
            <a:fillRect/>
          </a:stretch>
        </p:blipFill>
        <p:spPr>
          <a:xfrm>
            <a:off x="-94673" y="5470358"/>
            <a:ext cx="1274482" cy="1478256"/>
          </a:xfrm>
          <a:prstGeom prst="rect">
            <a:avLst/>
          </a:prstGeom>
        </p:spPr>
      </p:pic>
      <p:pic>
        <p:nvPicPr>
          <p:cNvPr id="26" name="ảnh kéo"/>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23" presetClass="entr" presetSubtype="16" fill="hold" grpId="0" nodeType="withEffect">
                                  <p:stCondLst>
                                    <p:cond delay="0"/>
                                  </p:stCondLst>
                                  <p:childTnLst>
                                    <p:set>
                                      <p:cBhvr>
                                        <p:cTn id="8" dur="1" fill="hold">
                                          <p:stCondLst>
                                            <p:cond delay="0"/>
                                          </p:stCondLst>
                                        </p:cTn>
                                        <p:tgtEl>
                                          <p:spTgt spid="71"/>
                                        </p:tgtEl>
                                        <p:attrNameLst>
                                          <p:attrName>style.visibility</p:attrName>
                                        </p:attrNameLst>
                                      </p:cBhvr>
                                      <p:to>
                                        <p:strVal val="visible"/>
                                      </p:to>
                                    </p:set>
                                    <p:anim calcmode="lin" valueType="num">
                                      <p:cBhvr>
                                        <p:cTn id="9" dur="500" fill="hold"/>
                                        <p:tgtEl>
                                          <p:spTgt spid="71"/>
                                        </p:tgtEl>
                                        <p:attrNameLst>
                                          <p:attrName>ppt_w</p:attrName>
                                        </p:attrNameLst>
                                      </p:cBhvr>
                                      <p:tavLst>
                                        <p:tav tm="0">
                                          <p:val>
                                            <p:fltVal val="0"/>
                                          </p:val>
                                        </p:tav>
                                        <p:tav tm="100000">
                                          <p:val>
                                            <p:strVal val="#ppt_w"/>
                                          </p:val>
                                        </p:tav>
                                      </p:tavLst>
                                    </p:anim>
                                    <p:anim calcmode="lin" valueType="num">
                                      <p:cBhvr>
                                        <p:cTn id="10" dur="500" fill="hold"/>
                                        <p:tgtEl>
                                          <p:spTgt spid="71"/>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500" fill="hold"/>
                                        <p:tgtEl>
                                          <p:spTgt spid="43"/>
                                        </p:tgtEl>
                                        <p:attrNameLst>
                                          <p:attrName>ppt_w</p:attrName>
                                        </p:attrNameLst>
                                      </p:cBhvr>
                                      <p:tavLst>
                                        <p:tav tm="0">
                                          <p:val>
                                            <p:fltVal val="0"/>
                                          </p:val>
                                        </p:tav>
                                        <p:tav tm="100000">
                                          <p:val>
                                            <p:strVal val="#ppt_w"/>
                                          </p:val>
                                        </p:tav>
                                      </p:tavLst>
                                    </p:anim>
                                    <p:anim calcmode="lin" valueType="num">
                                      <p:cBhvr>
                                        <p:cTn id="14" dur="500" fill="hold"/>
                                        <p:tgtEl>
                                          <p:spTgt spid="43"/>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p:cTn id="17" dur="500" fill="hold"/>
                                        <p:tgtEl>
                                          <p:spTgt spid="42"/>
                                        </p:tgtEl>
                                        <p:attrNameLst>
                                          <p:attrName>ppt_w</p:attrName>
                                        </p:attrNameLst>
                                      </p:cBhvr>
                                      <p:tavLst>
                                        <p:tav tm="0">
                                          <p:val>
                                            <p:fltVal val="0"/>
                                          </p:val>
                                        </p:tav>
                                        <p:tav tm="100000">
                                          <p:val>
                                            <p:strVal val="#ppt_w"/>
                                          </p:val>
                                        </p:tav>
                                      </p:tavLst>
                                    </p:anim>
                                    <p:anim calcmode="lin" valueType="num">
                                      <p:cBhvr>
                                        <p:cTn id="18" dur="500" fill="hold"/>
                                        <p:tgtEl>
                                          <p:spTgt spid="42"/>
                                        </p:tgtEl>
                                        <p:attrNameLst>
                                          <p:attrName>ppt_h</p:attrName>
                                        </p:attrNameLst>
                                      </p:cBhvr>
                                      <p:tavLst>
                                        <p:tav tm="0">
                                          <p:val>
                                            <p:fltVal val="0"/>
                                          </p:val>
                                        </p:tav>
                                        <p:tav tm="100000">
                                          <p:val>
                                            <p:strVal val="#ppt_h"/>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750"/>
                                        <p:tgtEl>
                                          <p:spTgt spid="44"/>
                                        </p:tgtEl>
                                      </p:cBhvr>
                                    </p:animEffect>
                                    <p:anim calcmode="lin" valueType="num">
                                      <p:cBhvr>
                                        <p:cTn id="22" dur="750" fill="hold"/>
                                        <p:tgtEl>
                                          <p:spTgt spid="44"/>
                                        </p:tgtEl>
                                        <p:attrNameLst>
                                          <p:attrName>style.rotation</p:attrName>
                                        </p:attrNameLst>
                                      </p:cBhvr>
                                      <p:tavLst>
                                        <p:tav tm="0">
                                          <p:val>
                                            <p:fltVal val="720"/>
                                          </p:val>
                                        </p:tav>
                                        <p:tav tm="100000">
                                          <p:val>
                                            <p:fltVal val="0"/>
                                          </p:val>
                                        </p:tav>
                                      </p:tavLst>
                                    </p:anim>
                                    <p:anim calcmode="lin" valueType="num">
                                      <p:cBhvr>
                                        <p:cTn id="23" dur="750" fill="hold"/>
                                        <p:tgtEl>
                                          <p:spTgt spid="44"/>
                                        </p:tgtEl>
                                        <p:attrNameLst>
                                          <p:attrName>ppt_h</p:attrName>
                                        </p:attrNameLst>
                                      </p:cBhvr>
                                      <p:tavLst>
                                        <p:tav tm="0">
                                          <p:val>
                                            <p:fltVal val="0"/>
                                          </p:val>
                                        </p:tav>
                                        <p:tav tm="100000">
                                          <p:val>
                                            <p:strVal val="#ppt_h"/>
                                          </p:val>
                                        </p:tav>
                                      </p:tavLst>
                                    </p:anim>
                                    <p:anim calcmode="lin" valueType="num">
                                      <p:cBhvr>
                                        <p:cTn id="24" dur="750" fill="hold"/>
                                        <p:tgtEl>
                                          <p:spTgt spid="44"/>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750"/>
                                        <p:tgtEl>
                                          <p:spTgt spid="45"/>
                                        </p:tgtEl>
                                      </p:cBhvr>
                                    </p:animEffect>
                                    <p:anim calcmode="lin" valueType="num">
                                      <p:cBhvr>
                                        <p:cTn id="28" dur="750" fill="hold"/>
                                        <p:tgtEl>
                                          <p:spTgt spid="45"/>
                                        </p:tgtEl>
                                        <p:attrNameLst>
                                          <p:attrName>style.rotation</p:attrName>
                                        </p:attrNameLst>
                                      </p:cBhvr>
                                      <p:tavLst>
                                        <p:tav tm="0">
                                          <p:val>
                                            <p:fltVal val="720"/>
                                          </p:val>
                                        </p:tav>
                                        <p:tav tm="100000">
                                          <p:val>
                                            <p:fltVal val="0"/>
                                          </p:val>
                                        </p:tav>
                                      </p:tavLst>
                                    </p:anim>
                                    <p:anim calcmode="lin" valueType="num">
                                      <p:cBhvr>
                                        <p:cTn id="29" dur="750" fill="hold"/>
                                        <p:tgtEl>
                                          <p:spTgt spid="45"/>
                                        </p:tgtEl>
                                        <p:attrNameLst>
                                          <p:attrName>ppt_h</p:attrName>
                                        </p:attrNameLst>
                                      </p:cBhvr>
                                      <p:tavLst>
                                        <p:tav tm="0">
                                          <p:val>
                                            <p:fltVal val="0"/>
                                          </p:val>
                                        </p:tav>
                                        <p:tav tm="100000">
                                          <p:val>
                                            <p:strVal val="#ppt_h"/>
                                          </p:val>
                                        </p:tav>
                                      </p:tavLst>
                                    </p:anim>
                                    <p:anim calcmode="lin" valueType="num">
                                      <p:cBhvr>
                                        <p:cTn id="30" dur="750" fill="hold"/>
                                        <p:tgtEl>
                                          <p:spTgt spid="45"/>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750"/>
                                        <p:tgtEl>
                                          <p:spTgt spid="47"/>
                                        </p:tgtEl>
                                      </p:cBhvr>
                                    </p:animEffect>
                                    <p:anim calcmode="lin" valueType="num">
                                      <p:cBhvr>
                                        <p:cTn id="34" dur="750" fill="hold"/>
                                        <p:tgtEl>
                                          <p:spTgt spid="47"/>
                                        </p:tgtEl>
                                        <p:attrNameLst>
                                          <p:attrName>style.rotation</p:attrName>
                                        </p:attrNameLst>
                                      </p:cBhvr>
                                      <p:tavLst>
                                        <p:tav tm="0">
                                          <p:val>
                                            <p:fltVal val="720"/>
                                          </p:val>
                                        </p:tav>
                                        <p:tav tm="100000">
                                          <p:val>
                                            <p:fltVal val="0"/>
                                          </p:val>
                                        </p:tav>
                                      </p:tavLst>
                                    </p:anim>
                                    <p:anim calcmode="lin" valueType="num">
                                      <p:cBhvr>
                                        <p:cTn id="35" dur="750" fill="hold"/>
                                        <p:tgtEl>
                                          <p:spTgt spid="47"/>
                                        </p:tgtEl>
                                        <p:attrNameLst>
                                          <p:attrName>ppt_h</p:attrName>
                                        </p:attrNameLst>
                                      </p:cBhvr>
                                      <p:tavLst>
                                        <p:tav tm="0">
                                          <p:val>
                                            <p:fltVal val="0"/>
                                          </p:val>
                                        </p:tav>
                                        <p:tav tm="100000">
                                          <p:val>
                                            <p:strVal val="#ppt_h"/>
                                          </p:val>
                                        </p:tav>
                                      </p:tavLst>
                                    </p:anim>
                                    <p:anim calcmode="lin" valueType="num">
                                      <p:cBhvr>
                                        <p:cTn id="36" dur="750" fill="hold"/>
                                        <p:tgtEl>
                                          <p:spTgt spid="47"/>
                                        </p:tgtEl>
                                        <p:attrNameLst>
                                          <p:attrName>ppt_w</p:attrName>
                                        </p:attrNameLst>
                                      </p:cBhvr>
                                      <p:tavLst>
                                        <p:tav tm="0">
                                          <p:val>
                                            <p:fltVal val="0"/>
                                          </p:val>
                                        </p:tav>
                                        <p:tav tm="100000">
                                          <p:val>
                                            <p:strVal val="#ppt_w"/>
                                          </p:val>
                                        </p:tav>
                                      </p:tavLst>
                                    </p:anim>
                                  </p:childTnLst>
                                </p:cTn>
                              </p:par>
                              <p:par>
                                <p:cTn id="37" presetID="35"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750"/>
                                        <p:tgtEl>
                                          <p:spTgt spid="46"/>
                                        </p:tgtEl>
                                      </p:cBhvr>
                                    </p:animEffect>
                                    <p:anim calcmode="lin" valueType="num">
                                      <p:cBhvr>
                                        <p:cTn id="40" dur="750" fill="hold"/>
                                        <p:tgtEl>
                                          <p:spTgt spid="46"/>
                                        </p:tgtEl>
                                        <p:attrNameLst>
                                          <p:attrName>style.rotation</p:attrName>
                                        </p:attrNameLst>
                                      </p:cBhvr>
                                      <p:tavLst>
                                        <p:tav tm="0">
                                          <p:val>
                                            <p:fltVal val="720"/>
                                          </p:val>
                                        </p:tav>
                                        <p:tav tm="100000">
                                          <p:val>
                                            <p:fltVal val="0"/>
                                          </p:val>
                                        </p:tav>
                                      </p:tavLst>
                                    </p:anim>
                                    <p:anim calcmode="lin" valueType="num">
                                      <p:cBhvr>
                                        <p:cTn id="41" dur="750" fill="hold"/>
                                        <p:tgtEl>
                                          <p:spTgt spid="46"/>
                                        </p:tgtEl>
                                        <p:attrNameLst>
                                          <p:attrName>ppt_h</p:attrName>
                                        </p:attrNameLst>
                                      </p:cBhvr>
                                      <p:tavLst>
                                        <p:tav tm="0">
                                          <p:val>
                                            <p:fltVal val="0"/>
                                          </p:val>
                                        </p:tav>
                                        <p:tav tm="100000">
                                          <p:val>
                                            <p:strVal val="#ppt_h"/>
                                          </p:val>
                                        </p:tav>
                                      </p:tavLst>
                                    </p:anim>
                                    <p:anim calcmode="lin" valueType="num">
                                      <p:cBhvr>
                                        <p:cTn id="42" dur="750" fill="hold"/>
                                        <p:tgtEl>
                                          <p:spTgt spid="4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43" fill="hold" display="0">
                  <p:stCondLst>
                    <p:cond delay="indefinite"/>
                  </p:stCondLst>
                  <p:endCondLst>
                    <p:cond evt="onStopAudio" delay="0">
                      <p:tgtEl>
                        <p:sldTgt/>
                      </p:tgtEl>
                    </p:cond>
                  </p:endCondLst>
                </p:cTn>
                <p:tgtEl>
                  <p:spTgt spid="15"/>
                </p:tgtEl>
              </p:cMediaNode>
            </p:audio>
            <p:seq concurrent="1" nextAc="seek">
              <p:cTn id="44" restart="whenNotActive" fill="hold" evtFilter="cancelBubble" nodeType="interactiveSeq">
                <p:stCondLst>
                  <p:cond evt="onClick" delay="0">
                    <p:tgtEl>
                      <p:spTgt spid="53"/>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4"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4"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4"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4"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60"/>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4"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4"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4"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4"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4"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4"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4"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4"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5" name="GUN.wav"/>
                                        </p:tgtEl>
                                      </p:cMediaNode>
                                    </p:audio>
                                  </p:subTnLst>
                                </p:cTn>
                              </p:par>
                            </p:childTnLst>
                          </p:cTn>
                        </p:par>
                      </p:childTnLst>
                    </p:cTn>
                  </p:par>
                </p:childTnLst>
              </p:cTn>
              <p:nextCondLst>
                <p:cond evt="onClick" delay="0">
                  <p:tgtEl>
                    <p:spTgt spid="53"/>
                  </p:tgtEl>
                </p:cond>
              </p:nextCondLst>
            </p:seq>
            <p:seq concurrent="1" nextAc="seek">
              <p:cTn id="94" restart="whenNotActive" fill="hold" evtFilter="cancelBubble" nodeType="interactiveSeq">
                <p:stCondLst>
                  <p:cond evt="onClick" delay="0">
                    <p:tgtEl>
                      <p:spTgt spid="22"/>
                    </p:tgtEl>
                  </p:cond>
                </p:stCondLst>
                <p:endSync evt="end" delay="0">
                  <p:rtn val="all"/>
                </p:endSync>
                <p:childTnLst>
                  <p:par>
                    <p:cTn id="95" fill="hold">
                      <p:stCondLst>
                        <p:cond delay="0"/>
                      </p:stCondLst>
                      <p:childTnLst>
                        <p:par>
                          <p:cTn id="96" fill="hold">
                            <p:stCondLst>
                              <p:cond delay="0"/>
                            </p:stCondLst>
                            <p:childTnLst>
                              <p:par>
                                <p:cTn id="97" presetID="63" presetClass="path" presetSubtype="0" accel="50000" decel="50000" fill="hold" nodeType="clickEffect">
                                  <p:stCondLst>
                                    <p:cond delay="0"/>
                                  </p:stCondLst>
                                  <p:childTnLst>
                                    <p:animMotion origin="layout" path="M 2.08333E-7 -3.7037E-6 L 0.09714 -0.00601 " pathEditMode="relative" rAng="0" ptsTypes="AA">
                                      <p:cBhvr>
                                        <p:cTn id="98" dur="2000" fill="hold"/>
                                        <p:tgtEl>
                                          <p:spTgt spid="26"/>
                                        </p:tgtEl>
                                        <p:attrNameLst>
                                          <p:attrName>ppt_x</p:attrName>
                                          <p:attrName>ppt_y</p:attrName>
                                        </p:attrNameLst>
                                      </p:cBhvr>
                                      <p:rCtr x="4857" y="-301"/>
                                    </p:animMotion>
                                  </p:childTnLst>
                                  <p:subTnLst>
                                    <p:audio>
                                      <p:cMediaNode>
                                        <p:cTn display="0" masterRel="sameClick">
                                          <p:stCondLst>
                                            <p:cond evt="begin" delay="0">
                                              <p:tn val="97"/>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22"/>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35" presetClass="path" presetSubtype="0" accel="50000" decel="50000" fill="hold" nodeType="clickEffect">
                                  <p:stCondLst>
                                    <p:cond delay="0"/>
                                  </p:stCondLst>
                                  <p:childTnLst>
                                    <p:animMotion origin="layout" path="M 2.08333E-7 -3.7037E-6 L -0.09714 -0.00601 " pathEditMode="relative" rAng="0" ptsTypes="AA">
                                      <p:cBhvr>
                                        <p:cTn id="103" dur="2000" fill="hold"/>
                                        <p:tgtEl>
                                          <p:spTgt spid="26"/>
                                        </p:tgtEl>
                                        <p:attrNameLst>
                                          <p:attrName>ppt_x</p:attrName>
                                          <p:attrName>ppt_y</p:attrName>
                                        </p:attrNameLst>
                                      </p:cBhvr>
                                      <p:rCtr x="-4857" y="-301"/>
                                    </p:animMotion>
                                  </p:childTnLst>
                                  <p:subTnLst>
                                    <p:audio>
                                      <p:cMediaNode>
                                        <p:cTn display="0" masterRel="sameClick">
                                          <p:stCondLst>
                                            <p:cond evt="begin" delay="0">
                                              <p:tn val="102"/>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19"/>
                  </p:tgtEl>
                </p:cond>
              </p:nextCondLst>
            </p:seq>
            <p:seq concurrent="1" nextAc="seek">
              <p:cTn id="104" restart="whenNotActive" fill="hold" evtFilter="cancelBubble" nodeType="interactiveSeq">
                <p:stCondLst>
                  <p:cond evt="onClick" delay="0">
                    <p:tgtEl>
                      <p:spTgt spid="44"/>
                    </p:tgtEl>
                  </p:cond>
                </p:stCondLst>
                <p:endSync evt="end" delay="0">
                  <p:rtn val="all"/>
                </p:endSync>
                <p:childTnLst>
                  <p:par>
                    <p:cTn id="105" fill="hold">
                      <p:stCondLst>
                        <p:cond delay="0"/>
                      </p:stCondLst>
                      <p:childTnLst>
                        <p:par>
                          <p:cTn id="106" fill="hold">
                            <p:stCondLst>
                              <p:cond delay="0"/>
                            </p:stCondLst>
                            <p:childTnLst>
                              <p:par>
                                <p:cTn id="107" presetID="21" presetClass="emph" presetSubtype="0" fill="hold" grpId="1" nodeType="clickEffect">
                                  <p:stCondLst>
                                    <p:cond delay="0"/>
                                  </p:stCondLst>
                                  <p:childTnLst>
                                    <p:animClr clrSpc="hsl" dir="cw">
                                      <p:cBhvr override="childStyle">
                                        <p:cTn id="108" dur="500" fill="hold"/>
                                        <p:tgtEl>
                                          <p:spTgt spid="44"/>
                                        </p:tgtEl>
                                        <p:attrNameLst>
                                          <p:attrName>style.color</p:attrName>
                                        </p:attrNameLst>
                                      </p:cBhvr>
                                      <p:by>
                                        <p:hsl h="7200000" s="0" l="0"/>
                                      </p:by>
                                    </p:animClr>
                                    <p:animClr clrSpc="hsl" dir="cw">
                                      <p:cBhvr>
                                        <p:cTn id="109" dur="500" fill="hold"/>
                                        <p:tgtEl>
                                          <p:spTgt spid="44"/>
                                        </p:tgtEl>
                                        <p:attrNameLst>
                                          <p:attrName>fillcolor</p:attrName>
                                        </p:attrNameLst>
                                      </p:cBhvr>
                                      <p:by>
                                        <p:hsl h="7200000" s="0" l="0"/>
                                      </p:by>
                                    </p:animClr>
                                    <p:animClr clrSpc="hsl" dir="cw">
                                      <p:cBhvr>
                                        <p:cTn id="110" dur="500" fill="hold"/>
                                        <p:tgtEl>
                                          <p:spTgt spid="44"/>
                                        </p:tgtEl>
                                        <p:attrNameLst>
                                          <p:attrName>stroke.color</p:attrName>
                                        </p:attrNameLst>
                                      </p:cBhvr>
                                      <p:by>
                                        <p:hsl h="7200000" s="0" l="0"/>
                                      </p:by>
                                    </p:animClr>
                                    <p:set>
                                      <p:cBhvr>
                                        <p:cTn id="111" dur="500" fill="hold"/>
                                        <p:tgtEl>
                                          <p:spTgt spid="44"/>
                                        </p:tgtEl>
                                        <p:attrNameLst>
                                          <p:attrName>fill.type</p:attrName>
                                        </p:attrNameLst>
                                      </p:cBhvr>
                                      <p:to>
                                        <p:strVal val="solid"/>
                                      </p:to>
                                    </p:set>
                                  </p:childTnLst>
                                  <p:subTnLst>
                                    <p:audio>
                                      <p:cMediaNode>
                                        <p:cTn display="0" masterRel="sameClick">
                                          <p:stCondLst>
                                            <p:cond evt="begin" delay="0">
                                              <p:tn val="107"/>
                                            </p:cond>
                                          </p:stCondLst>
                                          <p:endCondLst>
                                            <p:cond evt="onStopAudio" delay="0">
                                              <p:tgtEl>
                                                <p:sldTgt/>
                                              </p:tgtEl>
                                            </p:cond>
                                          </p:endCondLst>
                                        </p:cTn>
                                        <p:tgtEl>
                                          <p:sndTgt r:embed="rId7" name="ting.wav"/>
                                        </p:tgtEl>
                                      </p:cMediaNode>
                                    </p:audio>
                                  </p:subTnLst>
                                </p:cTn>
                              </p:par>
                            </p:childTnLst>
                          </p:cTn>
                        </p:par>
                      </p:childTnLst>
                    </p:cTn>
                  </p:par>
                </p:childTnLst>
              </p:cTn>
              <p:nextCondLst>
                <p:cond evt="onClick" delay="0">
                  <p:tgtEl>
                    <p:spTgt spid="44"/>
                  </p:tgtEl>
                </p:cond>
              </p:nextCondLst>
            </p:seq>
            <p:seq concurrent="1" nextAc="seek">
              <p:cTn id="112" restart="whenNotActive" fill="hold" evtFilter="cancelBubble" nodeType="interactiveSeq">
                <p:stCondLst>
                  <p:cond evt="onClick" delay="0">
                    <p:tgtEl>
                      <p:spTgt spid="45"/>
                    </p:tgtEl>
                  </p:cond>
                </p:stCondLst>
                <p:endSync evt="end" delay="0">
                  <p:rtn val="all"/>
                </p:endSync>
                <p:childTnLst>
                  <p:par>
                    <p:cTn id="113" fill="hold">
                      <p:stCondLst>
                        <p:cond delay="0"/>
                      </p:stCondLst>
                      <p:childTnLst>
                        <p:par>
                          <p:cTn id="114" fill="hold">
                            <p:stCondLst>
                              <p:cond delay="0"/>
                            </p:stCondLst>
                            <p:childTnLst>
                              <p:par>
                                <p:cTn id="115" presetID="49" presetClass="exit" presetSubtype="0" accel="100000" fill="hold" grpId="1" nodeType="clickEffect">
                                  <p:stCondLst>
                                    <p:cond delay="0"/>
                                  </p:stCondLst>
                                  <p:childTnLst>
                                    <p:anim calcmode="lin" valueType="num">
                                      <p:cBhvr>
                                        <p:cTn id="116" dur="500"/>
                                        <p:tgtEl>
                                          <p:spTgt spid="45"/>
                                        </p:tgtEl>
                                        <p:attrNameLst>
                                          <p:attrName>ppt_w</p:attrName>
                                        </p:attrNameLst>
                                      </p:cBhvr>
                                      <p:tavLst>
                                        <p:tav tm="0">
                                          <p:val>
                                            <p:strVal val="ppt_w"/>
                                          </p:val>
                                        </p:tav>
                                        <p:tav tm="100000">
                                          <p:val>
                                            <p:fltVal val="0"/>
                                          </p:val>
                                        </p:tav>
                                      </p:tavLst>
                                    </p:anim>
                                    <p:anim calcmode="lin" valueType="num">
                                      <p:cBhvr>
                                        <p:cTn id="117" dur="500"/>
                                        <p:tgtEl>
                                          <p:spTgt spid="45"/>
                                        </p:tgtEl>
                                        <p:attrNameLst>
                                          <p:attrName>ppt_h</p:attrName>
                                        </p:attrNameLst>
                                      </p:cBhvr>
                                      <p:tavLst>
                                        <p:tav tm="0">
                                          <p:val>
                                            <p:strVal val="ppt_h"/>
                                          </p:val>
                                        </p:tav>
                                        <p:tav tm="100000">
                                          <p:val>
                                            <p:fltVal val="0"/>
                                          </p:val>
                                        </p:tav>
                                      </p:tavLst>
                                    </p:anim>
                                    <p:anim calcmode="lin" valueType="num">
                                      <p:cBhvr>
                                        <p:cTn id="118" dur="500"/>
                                        <p:tgtEl>
                                          <p:spTgt spid="45"/>
                                        </p:tgtEl>
                                        <p:attrNameLst>
                                          <p:attrName>style.rotation</p:attrName>
                                        </p:attrNameLst>
                                      </p:cBhvr>
                                      <p:tavLst>
                                        <p:tav tm="0">
                                          <p:val>
                                            <p:fltVal val="0"/>
                                          </p:val>
                                        </p:tav>
                                        <p:tav tm="100000">
                                          <p:val>
                                            <p:fltVal val="360"/>
                                          </p:val>
                                        </p:tav>
                                      </p:tavLst>
                                    </p:anim>
                                    <p:animEffect transition="out" filter="fade">
                                      <p:cBhvr>
                                        <p:cTn id="119" dur="500"/>
                                        <p:tgtEl>
                                          <p:spTgt spid="45"/>
                                        </p:tgtEl>
                                      </p:cBhvr>
                                    </p:animEffect>
                                    <p:set>
                                      <p:cBhvr>
                                        <p:cTn id="120" dur="1" fill="hold">
                                          <p:stCondLst>
                                            <p:cond delay="499"/>
                                          </p:stCondLst>
                                        </p:cTn>
                                        <p:tgtEl>
                                          <p:spTgt spid="45"/>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5"/>
                  </p:tgtEl>
                </p:cond>
              </p:nextCondLst>
            </p:seq>
            <p:seq concurrent="1" nextAc="seek">
              <p:cTn id="121" restart="whenNotActive" fill="hold" evtFilter="cancelBubble" nodeType="interactiveSeq">
                <p:stCondLst>
                  <p:cond evt="onClick" delay="0">
                    <p:tgtEl>
                      <p:spTgt spid="47"/>
                    </p:tgtEl>
                  </p:cond>
                </p:stCondLst>
                <p:endSync evt="end" delay="0">
                  <p:rtn val="all"/>
                </p:endSync>
                <p:childTnLst>
                  <p:par>
                    <p:cTn id="122" fill="hold">
                      <p:stCondLst>
                        <p:cond delay="0"/>
                      </p:stCondLst>
                      <p:childTnLst>
                        <p:par>
                          <p:cTn id="123" fill="hold">
                            <p:stCondLst>
                              <p:cond delay="0"/>
                            </p:stCondLst>
                            <p:childTnLst>
                              <p:par>
                                <p:cTn id="124" presetID="49" presetClass="exit" presetSubtype="0" accel="100000" fill="hold" grpId="1" nodeType="clickEffect">
                                  <p:stCondLst>
                                    <p:cond delay="0"/>
                                  </p:stCondLst>
                                  <p:childTnLst>
                                    <p:anim calcmode="lin" valueType="num">
                                      <p:cBhvr>
                                        <p:cTn id="125" dur="500"/>
                                        <p:tgtEl>
                                          <p:spTgt spid="47"/>
                                        </p:tgtEl>
                                        <p:attrNameLst>
                                          <p:attrName>ppt_w</p:attrName>
                                        </p:attrNameLst>
                                      </p:cBhvr>
                                      <p:tavLst>
                                        <p:tav tm="0">
                                          <p:val>
                                            <p:strVal val="ppt_w"/>
                                          </p:val>
                                        </p:tav>
                                        <p:tav tm="100000">
                                          <p:val>
                                            <p:fltVal val="0"/>
                                          </p:val>
                                        </p:tav>
                                      </p:tavLst>
                                    </p:anim>
                                    <p:anim calcmode="lin" valueType="num">
                                      <p:cBhvr>
                                        <p:cTn id="126" dur="500"/>
                                        <p:tgtEl>
                                          <p:spTgt spid="47"/>
                                        </p:tgtEl>
                                        <p:attrNameLst>
                                          <p:attrName>ppt_h</p:attrName>
                                        </p:attrNameLst>
                                      </p:cBhvr>
                                      <p:tavLst>
                                        <p:tav tm="0">
                                          <p:val>
                                            <p:strVal val="ppt_h"/>
                                          </p:val>
                                        </p:tav>
                                        <p:tav tm="100000">
                                          <p:val>
                                            <p:fltVal val="0"/>
                                          </p:val>
                                        </p:tav>
                                      </p:tavLst>
                                    </p:anim>
                                    <p:anim calcmode="lin" valueType="num">
                                      <p:cBhvr>
                                        <p:cTn id="127" dur="500"/>
                                        <p:tgtEl>
                                          <p:spTgt spid="47"/>
                                        </p:tgtEl>
                                        <p:attrNameLst>
                                          <p:attrName>style.rotation</p:attrName>
                                        </p:attrNameLst>
                                      </p:cBhvr>
                                      <p:tavLst>
                                        <p:tav tm="0">
                                          <p:val>
                                            <p:fltVal val="0"/>
                                          </p:val>
                                        </p:tav>
                                        <p:tav tm="100000">
                                          <p:val>
                                            <p:fltVal val="360"/>
                                          </p:val>
                                        </p:tav>
                                      </p:tavLst>
                                    </p:anim>
                                    <p:animEffect transition="out" filter="fade">
                                      <p:cBhvr>
                                        <p:cTn id="128" dur="500"/>
                                        <p:tgtEl>
                                          <p:spTgt spid="47"/>
                                        </p:tgtEl>
                                      </p:cBhvr>
                                    </p:animEffect>
                                    <p:set>
                                      <p:cBhvr>
                                        <p:cTn id="129" dur="1" fill="hold">
                                          <p:stCondLst>
                                            <p:cond delay="499"/>
                                          </p:stCondLst>
                                        </p:cTn>
                                        <p:tgtEl>
                                          <p:spTgt spid="47"/>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7"/>
                  </p:tgtEl>
                </p:cond>
              </p:nextCondLst>
            </p:seq>
            <p:seq concurrent="1" nextAc="seek">
              <p:cTn id="130" restart="whenNotActive" fill="hold" evtFilter="cancelBubble" nodeType="interactiveSeq">
                <p:stCondLst>
                  <p:cond evt="onClick" delay="0">
                    <p:tgtEl>
                      <p:spTgt spid="46"/>
                    </p:tgtEl>
                  </p:cond>
                </p:stCondLst>
                <p:endSync evt="end" delay="0">
                  <p:rtn val="all"/>
                </p:endSync>
                <p:childTnLst>
                  <p:par>
                    <p:cTn id="131" fill="hold">
                      <p:stCondLst>
                        <p:cond delay="0"/>
                      </p:stCondLst>
                      <p:childTnLst>
                        <p:par>
                          <p:cTn id="132" fill="hold">
                            <p:stCondLst>
                              <p:cond delay="0"/>
                            </p:stCondLst>
                            <p:childTnLst>
                              <p:par>
                                <p:cTn id="133" presetID="49" presetClass="exit" presetSubtype="0" accel="100000" fill="hold" grpId="1" nodeType="clickEffect">
                                  <p:stCondLst>
                                    <p:cond delay="0"/>
                                  </p:stCondLst>
                                  <p:childTnLst>
                                    <p:anim calcmode="lin" valueType="num">
                                      <p:cBhvr>
                                        <p:cTn id="134" dur="500"/>
                                        <p:tgtEl>
                                          <p:spTgt spid="46"/>
                                        </p:tgtEl>
                                        <p:attrNameLst>
                                          <p:attrName>ppt_w</p:attrName>
                                        </p:attrNameLst>
                                      </p:cBhvr>
                                      <p:tavLst>
                                        <p:tav tm="0">
                                          <p:val>
                                            <p:strVal val="ppt_w"/>
                                          </p:val>
                                        </p:tav>
                                        <p:tav tm="100000">
                                          <p:val>
                                            <p:fltVal val="0"/>
                                          </p:val>
                                        </p:tav>
                                      </p:tavLst>
                                    </p:anim>
                                    <p:anim calcmode="lin" valueType="num">
                                      <p:cBhvr>
                                        <p:cTn id="135" dur="500"/>
                                        <p:tgtEl>
                                          <p:spTgt spid="46"/>
                                        </p:tgtEl>
                                        <p:attrNameLst>
                                          <p:attrName>ppt_h</p:attrName>
                                        </p:attrNameLst>
                                      </p:cBhvr>
                                      <p:tavLst>
                                        <p:tav tm="0">
                                          <p:val>
                                            <p:strVal val="ppt_h"/>
                                          </p:val>
                                        </p:tav>
                                        <p:tav tm="100000">
                                          <p:val>
                                            <p:fltVal val="0"/>
                                          </p:val>
                                        </p:tav>
                                      </p:tavLst>
                                    </p:anim>
                                    <p:anim calcmode="lin" valueType="num">
                                      <p:cBhvr>
                                        <p:cTn id="136" dur="500"/>
                                        <p:tgtEl>
                                          <p:spTgt spid="46"/>
                                        </p:tgtEl>
                                        <p:attrNameLst>
                                          <p:attrName>style.rotation</p:attrName>
                                        </p:attrNameLst>
                                      </p:cBhvr>
                                      <p:tavLst>
                                        <p:tav tm="0">
                                          <p:val>
                                            <p:fltVal val="0"/>
                                          </p:val>
                                        </p:tav>
                                        <p:tav tm="100000">
                                          <p:val>
                                            <p:fltVal val="360"/>
                                          </p:val>
                                        </p:tav>
                                      </p:tavLst>
                                    </p:anim>
                                    <p:animEffect transition="out" filter="fade">
                                      <p:cBhvr>
                                        <p:cTn id="137" dur="500"/>
                                        <p:tgtEl>
                                          <p:spTgt spid="46"/>
                                        </p:tgtEl>
                                      </p:cBhvr>
                                    </p:animEffect>
                                    <p:set>
                                      <p:cBhvr>
                                        <p:cTn id="138" dur="1" fill="hold">
                                          <p:stCondLst>
                                            <p:cond delay="499"/>
                                          </p:stCondLst>
                                        </p:cTn>
                                        <p:tgtEl>
                                          <p:spTgt spid="46"/>
                                        </p:tgtEl>
                                        <p:attrNameLst>
                                          <p:attrName>style.visibility</p:attrName>
                                        </p:attrNameLst>
                                      </p:cBhvr>
                                      <p:to>
                                        <p:strVal val="hidden"/>
                                      </p:to>
                                    </p:set>
                                  </p:childTnLst>
                                  <p:subTnLst>
                                    <p:audio>
                                      <p:cMediaNode>
                                        <p:cTn display="0" masterRel="sameClick">
                                          <p:stCondLst>
                                            <p:cond evt="begin" delay="0">
                                              <p:tn val="133"/>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6"/>
                  </p:tgtEl>
                </p:cond>
              </p:nextCondLst>
            </p:seq>
          </p:childTnLst>
        </p:cTn>
      </p:par>
    </p:tnLst>
    <p:bldLst>
      <p:bldP spid="42" grpId="0" bldLvl="0" animBg="1"/>
      <p:bldP spid="43" grpId="0" bldLvl="0" animBg="1"/>
      <p:bldP spid="44" grpId="0" bldLvl="0" animBg="1"/>
      <p:bldP spid="44" grpId="1" bldLvl="0" animBg="1"/>
      <p:bldP spid="45" grpId="0" bldLvl="0" animBg="1"/>
      <p:bldP spid="45" grpId="1" bldLvl="0" animBg="1"/>
      <p:bldP spid="46" grpId="0" bldLvl="0" animBg="1"/>
      <p:bldP spid="46" grpId="1" bldLvl="0" animBg="1"/>
      <p:bldP spid="47" grpId="0" bldLvl="0" animBg="1"/>
      <p:bldP spid="47" grpId="1" bldLvl="0" animBg="1"/>
      <p:bldP spid="71" grpId="0"/>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5" grpId="0" bldLvl="0" animBg="1"/>
      <p:bldP spid="66" grpId="0" bldLvl="0" animBg="1"/>
      <p:bldP spid="67" grpId="0" bldLvl="0" animBg="1"/>
      <p:bldP spid="68" grpId="0" bldLvl="0" animBg="1"/>
      <p:bldP spid="69"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9" cstate="print">
            <a:extLst>
              <a:ext uri="{28A0092B-C50C-407E-A947-70E740481C1C}">
                <a14:useLocalDpi xmlns:a14="http://schemas.microsoft.com/office/drawing/2010/main" val="0"/>
              </a:ext>
            </a:extLst>
          </a:blip>
          <a:srcRect l="-105" t="2331" r="1" b="53511"/>
          <a:stretch>
            <a:fillRect/>
          </a:stretch>
        </p:blipFill>
        <p:spPr>
          <a:xfrm>
            <a:off x="-94673" y="-175160"/>
            <a:ext cx="12260240" cy="5053169"/>
          </a:xfrm>
          <a:prstGeom prst="rect">
            <a:avLst/>
          </a:prstGeom>
          <a:ln>
            <a:noFill/>
          </a:ln>
          <a:effectLst>
            <a:softEdge rad="112500"/>
          </a:effectLst>
        </p:spPr>
      </p:pic>
      <p:sp>
        <p:nvSpPr>
          <p:cNvPr id="42" name="Round Same Side Corner Rectangle 41"/>
          <p:cNvSpPr/>
          <p:nvPr/>
        </p:nvSpPr>
        <p:spPr>
          <a:xfrm>
            <a:off x="307074" y="-75932"/>
            <a:ext cx="11515958" cy="2385138"/>
          </a:xfrm>
          <a:prstGeom prst="round2SameRect">
            <a:avLst>
              <a:gd name="adj1" fmla="val 16667"/>
              <a:gd name="adj2" fmla="val 50000"/>
            </a:avLst>
          </a:prstGeom>
          <a:solidFill>
            <a:srgbClr val="29E3B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ound Diagonal Corner Rectangle 42"/>
          <p:cNvSpPr/>
          <p:nvPr/>
        </p:nvSpPr>
        <p:spPr>
          <a:xfrm>
            <a:off x="3684895" y="-31492"/>
            <a:ext cx="4162567" cy="668542"/>
          </a:xfrm>
          <a:prstGeom prst="round2DiagRect">
            <a:avLst>
              <a:gd name="adj1" fmla="val 50000"/>
              <a:gd name="adj2" fmla="val 42686"/>
            </a:avLst>
          </a:prstGeom>
          <a:solidFill>
            <a:srgbClr val="FFC000"/>
          </a:solidFill>
          <a:ln>
            <a:solidFill>
              <a:srgbClr val="DBB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4" name="A"/>
          <p:cNvSpPr/>
          <p:nvPr/>
        </p:nvSpPr>
        <p:spPr>
          <a:xfrm>
            <a:off x="6078174" y="2420927"/>
            <a:ext cx="5353380" cy="868222"/>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lang="en-US" sz="3600" b="1" noProof="0" dirty="0">
                <a:solidFill>
                  <a:srgbClr val="FFFF00"/>
                </a:solidFill>
                <a:latin typeface="Times New Roman" panose="02020603050405020304" pitchFamily="18" charset="0"/>
                <a:cs typeface="Times New Roman" panose="02020603050405020304" pitchFamily="18" charset="0"/>
              </a:rPr>
              <a:t>C</a:t>
            </a: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bán sách</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45" name="C"/>
          <p:cNvSpPr/>
          <p:nvPr/>
        </p:nvSpPr>
        <p:spPr>
          <a:xfrm>
            <a:off x="6209236" y="3431826"/>
            <a:ext cx="5222318" cy="837265"/>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lang="en-US" sz="3600" b="1" dirty="0">
                <a:solidFill>
                  <a:srgbClr val="FFFF00"/>
                </a:solidFill>
                <a:latin typeface="Times New Roman" panose="02020603050405020304" pitchFamily="18" charset="0"/>
                <a:cs typeface="Times New Roman" panose="02020603050405020304" pitchFamily="18" charset="0"/>
              </a:rPr>
              <a:t>D</a:t>
            </a: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.trưng bày sách</a:t>
            </a:r>
          </a:p>
        </p:txBody>
      </p:sp>
      <p:sp>
        <p:nvSpPr>
          <p:cNvPr id="46" name="B"/>
          <p:cNvSpPr/>
          <p:nvPr/>
        </p:nvSpPr>
        <p:spPr>
          <a:xfrm>
            <a:off x="584350" y="2469528"/>
            <a:ext cx="5332906" cy="835100"/>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lang="en-US" sz="3600" b="1" dirty="0">
                <a:solidFill>
                  <a:srgbClr val="FFFF00"/>
                </a:solidFill>
                <a:latin typeface="Times New Roman" panose="02020603050405020304" pitchFamily="18" charset="0"/>
                <a:cs typeface="Times New Roman" panose="02020603050405020304" pitchFamily="18" charset="0"/>
              </a:rPr>
              <a:t>A</a:t>
            </a: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.Kể chuyện theo sách</a:t>
            </a:r>
          </a:p>
        </p:txBody>
      </p:sp>
      <p:sp>
        <p:nvSpPr>
          <p:cNvPr id="47" name="D"/>
          <p:cNvSpPr/>
          <p:nvPr/>
        </p:nvSpPr>
        <p:spPr>
          <a:xfrm>
            <a:off x="584351" y="3431827"/>
            <a:ext cx="5332905" cy="837265"/>
          </a:xfrm>
          <a:prstGeom prst="roundRect">
            <a:avLst>
              <a:gd name="adj" fmla="val 50000"/>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defRPr/>
            </a:pPr>
            <a:r>
              <a:rPr lang="en-US" sz="3600" b="1" dirty="0">
                <a:solidFill>
                  <a:srgbClr val="FFFF00"/>
                </a:solidFill>
                <a:latin typeface="Times New Roman" panose="02020603050405020304" pitchFamily="18" charset="0"/>
                <a:cs typeface="Times New Roman" panose="02020603050405020304" pitchFamily="18" charset="0"/>
              </a:rPr>
              <a:t>B</a:t>
            </a: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.quyên góp sách</a:t>
            </a:r>
          </a:p>
        </p:txBody>
      </p:sp>
      <p:sp>
        <p:nvSpPr>
          <p:cNvPr id="71" name="Rectangle 70"/>
          <p:cNvSpPr/>
          <p:nvPr/>
        </p:nvSpPr>
        <p:spPr>
          <a:xfrm>
            <a:off x="1679847" y="764249"/>
            <a:ext cx="8796655" cy="14452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rPr>
              <a:t>Đâu không phải là hoạt động của ngày</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rPr>
              <a:t>hội đọc sách</a:t>
            </a:r>
          </a:p>
        </p:txBody>
      </p:sp>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53"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3400" y="45720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15</a:t>
            </a:r>
          </a:p>
        </p:txBody>
      </p:sp>
      <p:sp>
        <p:nvSpPr>
          <p:cNvPr id="5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14</a:t>
            </a:r>
          </a:p>
        </p:txBody>
      </p:sp>
      <p:sp>
        <p:nvSpPr>
          <p:cNvPr id="5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13</a:t>
            </a:r>
          </a:p>
        </p:txBody>
      </p:sp>
      <p:sp>
        <p:nvSpPr>
          <p:cNvPr id="5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12</a:t>
            </a:r>
          </a:p>
        </p:txBody>
      </p:sp>
      <p:sp>
        <p:nvSpPr>
          <p:cNvPr id="5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11</a:t>
            </a:r>
          </a:p>
        </p:txBody>
      </p:sp>
      <p:sp>
        <p:nvSpPr>
          <p:cNvPr id="5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10</a:t>
            </a:r>
          </a:p>
        </p:txBody>
      </p:sp>
      <p:sp>
        <p:nvSpPr>
          <p:cNvPr id="60"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9</a:t>
            </a:r>
          </a:p>
        </p:txBody>
      </p:sp>
      <p:sp>
        <p:nvSpPr>
          <p:cNvPr id="61"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8</a:t>
            </a:r>
          </a:p>
        </p:txBody>
      </p:sp>
      <p:sp>
        <p:nvSpPr>
          <p:cNvPr id="62"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7</a:t>
            </a:r>
          </a:p>
        </p:txBody>
      </p:sp>
      <p:sp>
        <p:nvSpPr>
          <p:cNvPr id="63"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6</a:t>
            </a:r>
          </a:p>
        </p:txBody>
      </p:sp>
      <p:sp>
        <p:nvSpPr>
          <p:cNvPr id="64"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5</a:t>
            </a:r>
          </a:p>
        </p:txBody>
      </p:sp>
      <p:sp>
        <p:nvSpPr>
          <p:cNvPr id="65"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4</a:t>
            </a:r>
          </a:p>
        </p:txBody>
      </p:sp>
      <p:sp>
        <p:nvSpPr>
          <p:cNvPr id="66"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3</a:t>
            </a:r>
          </a:p>
        </p:txBody>
      </p:sp>
      <p:sp>
        <p:nvSpPr>
          <p:cNvPr id="67"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2</a:t>
            </a:r>
          </a:p>
        </p:txBody>
      </p:sp>
      <p:sp>
        <p:nvSpPr>
          <p:cNvPr id="68"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a:t>
            </a:r>
          </a:p>
        </p:txBody>
      </p:sp>
      <p:sp>
        <p:nvSpPr>
          <p:cNvPr id="69" name="Oval 176"/>
          <p:cNvSpPr>
            <a:spLocks noChangeArrowheads="1"/>
          </p:cNvSpPr>
          <p:nvPr/>
        </p:nvSpPr>
        <p:spPr bwMode="auto">
          <a:xfrm>
            <a:off x="762000" y="83820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p>
            <a:pPr algn="ctr" eaLnBrk="0" hangingPunct="0">
              <a:defRPr/>
            </a:pPr>
            <a:r>
              <a:rPr lang="en-US" sz="2800" dirty="0">
                <a:solidFill>
                  <a:srgbClr val="DC2608"/>
                </a:solidFill>
                <a:latin typeface=".VnBlack" panose="020B7200000000000000" pitchFamily="34" charset="0"/>
              </a:rPr>
              <a:t>0</a:t>
            </a:r>
          </a:p>
        </p:txBody>
      </p:sp>
      <p:pic>
        <p:nvPicPr>
          <p:cNvPr id="22" name="Đội B"/>
          <p:cNvPicPr>
            <a:picLocks noChangeAspect="1"/>
          </p:cNvPicPr>
          <p:nvPr/>
        </p:nvPicPr>
        <p:blipFill rotWithShape="1">
          <a:blip r:embed="rId12">
            <a:extLst>
              <a:ext uri="{BEBA8EAE-BF5A-486C-A8C5-ECC9F3942E4B}">
                <a14:imgProps xmlns:a14="http://schemas.microsoft.com/office/drawing/2010/main">
                  <a14:imgLayer r:embed="rId13">
                    <a14:imgEffect>
                      <a14:backgroundRemoval t="9896" b="100000" l="9883" r="89971"/>
                    </a14:imgEffect>
                  </a14:imgLayer>
                </a14:imgProps>
              </a:ext>
            </a:extLst>
          </a:blip>
          <a:srcRect l="30643" t="31195" r="31012" b="4112"/>
          <a:stretch>
            <a:fillRect/>
          </a:stretch>
        </p:blipFill>
        <p:spPr>
          <a:xfrm>
            <a:off x="10900071" y="5355528"/>
            <a:ext cx="1325091" cy="1401299"/>
          </a:xfrm>
          <a:prstGeom prst="rect">
            <a:avLst/>
          </a:prstGeom>
        </p:spPr>
      </p:pic>
      <p:pic>
        <p:nvPicPr>
          <p:cNvPr id="19" name="Đội A"/>
          <p:cNvPicPr>
            <a:picLocks noChangeAspect="1"/>
          </p:cNvPicPr>
          <p:nvPr/>
        </p:nvPicPr>
        <p:blipFill rotWithShape="1">
          <a:blip r:embed="rId14">
            <a:extLst>
              <a:ext uri="{BEBA8EAE-BF5A-486C-A8C5-ECC9F3942E4B}">
                <a14:imgProps xmlns:a14="http://schemas.microsoft.com/office/drawing/2010/main">
                  <a14:imgLayer r:embed="rId15">
                    <a14:imgEffect>
                      <a14:backgroundRemoval t="10000" b="90000" l="10000" r="90000"/>
                    </a14:imgEffect>
                  </a14:imgLayer>
                </a14:imgProps>
              </a:ext>
            </a:extLst>
          </a:blip>
          <a:srcRect l="24108" t="17379" r="35452" b="16393"/>
          <a:stretch>
            <a:fillRect/>
          </a:stretch>
        </p:blipFill>
        <p:spPr>
          <a:xfrm>
            <a:off x="-94673" y="5470358"/>
            <a:ext cx="1274482" cy="1478256"/>
          </a:xfrm>
          <a:prstGeom prst="rect">
            <a:avLst/>
          </a:prstGeom>
        </p:spPr>
      </p:pic>
      <p:pic>
        <p:nvPicPr>
          <p:cNvPr id="26" name="ảnh kéo"/>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23" presetClass="entr" presetSubtype="16" fill="hold" grpId="0" nodeType="withEffect">
                                  <p:stCondLst>
                                    <p:cond delay="0"/>
                                  </p:stCondLst>
                                  <p:childTnLst>
                                    <p:set>
                                      <p:cBhvr>
                                        <p:cTn id="8" dur="1" fill="hold">
                                          <p:stCondLst>
                                            <p:cond delay="0"/>
                                          </p:stCondLst>
                                        </p:cTn>
                                        <p:tgtEl>
                                          <p:spTgt spid="71"/>
                                        </p:tgtEl>
                                        <p:attrNameLst>
                                          <p:attrName>style.visibility</p:attrName>
                                        </p:attrNameLst>
                                      </p:cBhvr>
                                      <p:to>
                                        <p:strVal val="visible"/>
                                      </p:to>
                                    </p:set>
                                    <p:anim calcmode="lin" valueType="num">
                                      <p:cBhvr>
                                        <p:cTn id="9" dur="500" fill="hold"/>
                                        <p:tgtEl>
                                          <p:spTgt spid="71"/>
                                        </p:tgtEl>
                                        <p:attrNameLst>
                                          <p:attrName>ppt_w</p:attrName>
                                        </p:attrNameLst>
                                      </p:cBhvr>
                                      <p:tavLst>
                                        <p:tav tm="0">
                                          <p:val>
                                            <p:fltVal val="0"/>
                                          </p:val>
                                        </p:tav>
                                        <p:tav tm="100000">
                                          <p:val>
                                            <p:strVal val="#ppt_w"/>
                                          </p:val>
                                        </p:tav>
                                      </p:tavLst>
                                    </p:anim>
                                    <p:anim calcmode="lin" valueType="num">
                                      <p:cBhvr>
                                        <p:cTn id="10" dur="500" fill="hold"/>
                                        <p:tgtEl>
                                          <p:spTgt spid="71"/>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500" fill="hold"/>
                                        <p:tgtEl>
                                          <p:spTgt spid="43"/>
                                        </p:tgtEl>
                                        <p:attrNameLst>
                                          <p:attrName>ppt_w</p:attrName>
                                        </p:attrNameLst>
                                      </p:cBhvr>
                                      <p:tavLst>
                                        <p:tav tm="0">
                                          <p:val>
                                            <p:fltVal val="0"/>
                                          </p:val>
                                        </p:tav>
                                        <p:tav tm="100000">
                                          <p:val>
                                            <p:strVal val="#ppt_w"/>
                                          </p:val>
                                        </p:tav>
                                      </p:tavLst>
                                    </p:anim>
                                    <p:anim calcmode="lin" valueType="num">
                                      <p:cBhvr>
                                        <p:cTn id="14" dur="500" fill="hold"/>
                                        <p:tgtEl>
                                          <p:spTgt spid="43"/>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p:cTn id="17" dur="500" fill="hold"/>
                                        <p:tgtEl>
                                          <p:spTgt spid="42"/>
                                        </p:tgtEl>
                                        <p:attrNameLst>
                                          <p:attrName>ppt_w</p:attrName>
                                        </p:attrNameLst>
                                      </p:cBhvr>
                                      <p:tavLst>
                                        <p:tav tm="0">
                                          <p:val>
                                            <p:fltVal val="0"/>
                                          </p:val>
                                        </p:tav>
                                        <p:tav tm="100000">
                                          <p:val>
                                            <p:strVal val="#ppt_w"/>
                                          </p:val>
                                        </p:tav>
                                      </p:tavLst>
                                    </p:anim>
                                    <p:anim calcmode="lin" valueType="num">
                                      <p:cBhvr>
                                        <p:cTn id="18" dur="500" fill="hold"/>
                                        <p:tgtEl>
                                          <p:spTgt spid="42"/>
                                        </p:tgtEl>
                                        <p:attrNameLst>
                                          <p:attrName>ppt_h</p:attrName>
                                        </p:attrNameLst>
                                      </p:cBhvr>
                                      <p:tavLst>
                                        <p:tav tm="0">
                                          <p:val>
                                            <p:fltVal val="0"/>
                                          </p:val>
                                        </p:tav>
                                        <p:tav tm="100000">
                                          <p:val>
                                            <p:strVal val="#ppt_h"/>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750"/>
                                        <p:tgtEl>
                                          <p:spTgt spid="44"/>
                                        </p:tgtEl>
                                      </p:cBhvr>
                                    </p:animEffect>
                                    <p:anim calcmode="lin" valueType="num">
                                      <p:cBhvr>
                                        <p:cTn id="22" dur="750" fill="hold"/>
                                        <p:tgtEl>
                                          <p:spTgt spid="44"/>
                                        </p:tgtEl>
                                        <p:attrNameLst>
                                          <p:attrName>style.rotation</p:attrName>
                                        </p:attrNameLst>
                                      </p:cBhvr>
                                      <p:tavLst>
                                        <p:tav tm="0">
                                          <p:val>
                                            <p:fltVal val="720"/>
                                          </p:val>
                                        </p:tav>
                                        <p:tav tm="100000">
                                          <p:val>
                                            <p:fltVal val="0"/>
                                          </p:val>
                                        </p:tav>
                                      </p:tavLst>
                                    </p:anim>
                                    <p:anim calcmode="lin" valueType="num">
                                      <p:cBhvr>
                                        <p:cTn id="23" dur="750" fill="hold"/>
                                        <p:tgtEl>
                                          <p:spTgt spid="44"/>
                                        </p:tgtEl>
                                        <p:attrNameLst>
                                          <p:attrName>ppt_h</p:attrName>
                                        </p:attrNameLst>
                                      </p:cBhvr>
                                      <p:tavLst>
                                        <p:tav tm="0">
                                          <p:val>
                                            <p:fltVal val="0"/>
                                          </p:val>
                                        </p:tav>
                                        <p:tav tm="100000">
                                          <p:val>
                                            <p:strVal val="#ppt_h"/>
                                          </p:val>
                                        </p:tav>
                                      </p:tavLst>
                                    </p:anim>
                                    <p:anim calcmode="lin" valueType="num">
                                      <p:cBhvr>
                                        <p:cTn id="24" dur="750" fill="hold"/>
                                        <p:tgtEl>
                                          <p:spTgt spid="44"/>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750"/>
                                        <p:tgtEl>
                                          <p:spTgt spid="45"/>
                                        </p:tgtEl>
                                      </p:cBhvr>
                                    </p:animEffect>
                                    <p:anim calcmode="lin" valueType="num">
                                      <p:cBhvr>
                                        <p:cTn id="28" dur="750" fill="hold"/>
                                        <p:tgtEl>
                                          <p:spTgt spid="45"/>
                                        </p:tgtEl>
                                        <p:attrNameLst>
                                          <p:attrName>style.rotation</p:attrName>
                                        </p:attrNameLst>
                                      </p:cBhvr>
                                      <p:tavLst>
                                        <p:tav tm="0">
                                          <p:val>
                                            <p:fltVal val="720"/>
                                          </p:val>
                                        </p:tav>
                                        <p:tav tm="100000">
                                          <p:val>
                                            <p:fltVal val="0"/>
                                          </p:val>
                                        </p:tav>
                                      </p:tavLst>
                                    </p:anim>
                                    <p:anim calcmode="lin" valueType="num">
                                      <p:cBhvr>
                                        <p:cTn id="29" dur="750" fill="hold"/>
                                        <p:tgtEl>
                                          <p:spTgt spid="45"/>
                                        </p:tgtEl>
                                        <p:attrNameLst>
                                          <p:attrName>ppt_h</p:attrName>
                                        </p:attrNameLst>
                                      </p:cBhvr>
                                      <p:tavLst>
                                        <p:tav tm="0">
                                          <p:val>
                                            <p:fltVal val="0"/>
                                          </p:val>
                                        </p:tav>
                                        <p:tav tm="100000">
                                          <p:val>
                                            <p:strVal val="#ppt_h"/>
                                          </p:val>
                                        </p:tav>
                                      </p:tavLst>
                                    </p:anim>
                                    <p:anim calcmode="lin" valueType="num">
                                      <p:cBhvr>
                                        <p:cTn id="30" dur="750" fill="hold"/>
                                        <p:tgtEl>
                                          <p:spTgt spid="45"/>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750"/>
                                        <p:tgtEl>
                                          <p:spTgt spid="47"/>
                                        </p:tgtEl>
                                      </p:cBhvr>
                                    </p:animEffect>
                                    <p:anim calcmode="lin" valueType="num">
                                      <p:cBhvr>
                                        <p:cTn id="34" dur="750" fill="hold"/>
                                        <p:tgtEl>
                                          <p:spTgt spid="47"/>
                                        </p:tgtEl>
                                        <p:attrNameLst>
                                          <p:attrName>style.rotation</p:attrName>
                                        </p:attrNameLst>
                                      </p:cBhvr>
                                      <p:tavLst>
                                        <p:tav tm="0">
                                          <p:val>
                                            <p:fltVal val="720"/>
                                          </p:val>
                                        </p:tav>
                                        <p:tav tm="100000">
                                          <p:val>
                                            <p:fltVal val="0"/>
                                          </p:val>
                                        </p:tav>
                                      </p:tavLst>
                                    </p:anim>
                                    <p:anim calcmode="lin" valueType="num">
                                      <p:cBhvr>
                                        <p:cTn id="35" dur="750" fill="hold"/>
                                        <p:tgtEl>
                                          <p:spTgt spid="47"/>
                                        </p:tgtEl>
                                        <p:attrNameLst>
                                          <p:attrName>ppt_h</p:attrName>
                                        </p:attrNameLst>
                                      </p:cBhvr>
                                      <p:tavLst>
                                        <p:tav tm="0">
                                          <p:val>
                                            <p:fltVal val="0"/>
                                          </p:val>
                                        </p:tav>
                                        <p:tav tm="100000">
                                          <p:val>
                                            <p:strVal val="#ppt_h"/>
                                          </p:val>
                                        </p:tav>
                                      </p:tavLst>
                                    </p:anim>
                                    <p:anim calcmode="lin" valueType="num">
                                      <p:cBhvr>
                                        <p:cTn id="36" dur="750" fill="hold"/>
                                        <p:tgtEl>
                                          <p:spTgt spid="47"/>
                                        </p:tgtEl>
                                        <p:attrNameLst>
                                          <p:attrName>ppt_w</p:attrName>
                                        </p:attrNameLst>
                                      </p:cBhvr>
                                      <p:tavLst>
                                        <p:tav tm="0">
                                          <p:val>
                                            <p:fltVal val="0"/>
                                          </p:val>
                                        </p:tav>
                                        <p:tav tm="100000">
                                          <p:val>
                                            <p:strVal val="#ppt_w"/>
                                          </p:val>
                                        </p:tav>
                                      </p:tavLst>
                                    </p:anim>
                                  </p:childTnLst>
                                </p:cTn>
                              </p:par>
                              <p:par>
                                <p:cTn id="37" presetID="35"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750"/>
                                        <p:tgtEl>
                                          <p:spTgt spid="46"/>
                                        </p:tgtEl>
                                      </p:cBhvr>
                                    </p:animEffect>
                                    <p:anim calcmode="lin" valueType="num">
                                      <p:cBhvr>
                                        <p:cTn id="40" dur="750" fill="hold"/>
                                        <p:tgtEl>
                                          <p:spTgt spid="46"/>
                                        </p:tgtEl>
                                        <p:attrNameLst>
                                          <p:attrName>style.rotation</p:attrName>
                                        </p:attrNameLst>
                                      </p:cBhvr>
                                      <p:tavLst>
                                        <p:tav tm="0">
                                          <p:val>
                                            <p:fltVal val="720"/>
                                          </p:val>
                                        </p:tav>
                                        <p:tav tm="100000">
                                          <p:val>
                                            <p:fltVal val="0"/>
                                          </p:val>
                                        </p:tav>
                                      </p:tavLst>
                                    </p:anim>
                                    <p:anim calcmode="lin" valueType="num">
                                      <p:cBhvr>
                                        <p:cTn id="41" dur="750" fill="hold"/>
                                        <p:tgtEl>
                                          <p:spTgt spid="46"/>
                                        </p:tgtEl>
                                        <p:attrNameLst>
                                          <p:attrName>ppt_h</p:attrName>
                                        </p:attrNameLst>
                                      </p:cBhvr>
                                      <p:tavLst>
                                        <p:tav tm="0">
                                          <p:val>
                                            <p:fltVal val="0"/>
                                          </p:val>
                                        </p:tav>
                                        <p:tav tm="100000">
                                          <p:val>
                                            <p:strVal val="#ppt_h"/>
                                          </p:val>
                                        </p:tav>
                                      </p:tavLst>
                                    </p:anim>
                                    <p:anim calcmode="lin" valueType="num">
                                      <p:cBhvr>
                                        <p:cTn id="42" dur="750" fill="hold"/>
                                        <p:tgtEl>
                                          <p:spTgt spid="4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43" fill="hold" display="0">
                  <p:stCondLst>
                    <p:cond delay="indefinite"/>
                  </p:stCondLst>
                  <p:endCondLst>
                    <p:cond evt="onStopAudio" delay="0">
                      <p:tgtEl>
                        <p:sldTgt/>
                      </p:tgtEl>
                    </p:cond>
                  </p:endCondLst>
                </p:cTn>
                <p:tgtEl>
                  <p:spTgt spid="15"/>
                </p:tgtEl>
              </p:cMediaNode>
            </p:audio>
            <p:seq concurrent="1" nextAc="seek">
              <p:cTn id="44" restart="whenNotActive" fill="hold" evtFilter="cancelBubble" nodeType="interactiveSeq">
                <p:stCondLst>
                  <p:cond evt="onClick" delay="0">
                    <p:tgtEl>
                      <p:spTgt spid="53"/>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4"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4"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4"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4"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60"/>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4"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4"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4"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4"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4"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4"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4"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4"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5" name="GUN.wav"/>
                                        </p:tgtEl>
                                      </p:cMediaNode>
                                    </p:audio>
                                  </p:subTnLst>
                                </p:cTn>
                              </p:par>
                            </p:childTnLst>
                          </p:cTn>
                        </p:par>
                      </p:childTnLst>
                    </p:cTn>
                  </p:par>
                </p:childTnLst>
              </p:cTn>
              <p:nextCondLst>
                <p:cond evt="onClick" delay="0">
                  <p:tgtEl>
                    <p:spTgt spid="53"/>
                  </p:tgtEl>
                </p:cond>
              </p:nextCondLst>
            </p:seq>
            <p:seq concurrent="1" nextAc="seek">
              <p:cTn id="94" restart="whenNotActive" fill="hold" evtFilter="cancelBubble" nodeType="interactiveSeq">
                <p:stCondLst>
                  <p:cond evt="onClick" delay="0">
                    <p:tgtEl>
                      <p:spTgt spid="22"/>
                    </p:tgtEl>
                  </p:cond>
                </p:stCondLst>
                <p:endSync evt="end" delay="0">
                  <p:rtn val="all"/>
                </p:endSync>
                <p:childTnLst>
                  <p:par>
                    <p:cTn id="95" fill="hold">
                      <p:stCondLst>
                        <p:cond delay="0"/>
                      </p:stCondLst>
                      <p:childTnLst>
                        <p:par>
                          <p:cTn id="96" fill="hold">
                            <p:stCondLst>
                              <p:cond delay="0"/>
                            </p:stCondLst>
                            <p:childTnLst>
                              <p:par>
                                <p:cTn id="97" presetID="63" presetClass="path" presetSubtype="0" accel="50000" decel="50000" fill="hold" nodeType="clickEffect">
                                  <p:stCondLst>
                                    <p:cond delay="0"/>
                                  </p:stCondLst>
                                  <p:childTnLst>
                                    <p:animMotion origin="layout" path="M 2.08333E-7 -3.7037E-6 L 0.09714 -0.00601 " pathEditMode="relative" rAng="0" ptsTypes="AA">
                                      <p:cBhvr>
                                        <p:cTn id="98" dur="2000" fill="hold"/>
                                        <p:tgtEl>
                                          <p:spTgt spid="26"/>
                                        </p:tgtEl>
                                        <p:attrNameLst>
                                          <p:attrName>ppt_x</p:attrName>
                                          <p:attrName>ppt_y</p:attrName>
                                        </p:attrNameLst>
                                      </p:cBhvr>
                                      <p:rCtr x="4857" y="-301"/>
                                    </p:animMotion>
                                  </p:childTnLst>
                                  <p:subTnLst>
                                    <p:audio>
                                      <p:cMediaNode>
                                        <p:cTn display="0" masterRel="sameClick">
                                          <p:stCondLst>
                                            <p:cond evt="begin" delay="0">
                                              <p:tn val="97"/>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22"/>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35" presetClass="path" presetSubtype="0" accel="50000" decel="50000" fill="hold" nodeType="clickEffect">
                                  <p:stCondLst>
                                    <p:cond delay="0"/>
                                  </p:stCondLst>
                                  <p:childTnLst>
                                    <p:animMotion origin="layout" path="M 2.08333E-7 -3.7037E-6 L -0.09714 -0.00601 " pathEditMode="relative" rAng="0" ptsTypes="AA">
                                      <p:cBhvr>
                                        <p:cTn id="103" dur="2000" fill="hold"/>
                                        <p:tgtEl>
                                          <p:spTgt spid="26"/>
                                        </p:tgtEl>
                                        <p:attrNameLst>
                                          <p:attrName>ppt_x</p:attrName>
                                          <p:attrName>ppt_y</p:attrName>
                                        </p:attrNameLst>
                                      </p:cBhvr>
                                      <p:rCtr x="-4857" y="-301"/>
                                    </p:animMotion>
                                  </p:childTnLst>
                                  <p:subTnLst>
                                    <p:audio>
                                      <p:cMediaNode>
                                        <p:cTn display="0" masterRel="sameClick">
                                          <p:stCondLst>
                                            <p:cond evt="begin" delay="0">
                                              <p:tn val="102"/>
                                            </p:cond>
                                          </p:stCondLst>
                                          <p:endCondLst>
                                            <p:cond evt="onStopAudio" delay="0">
                                              <p:tgtEl>
                                                <p:sldTgt/>
                                              </p:tgtEl>
                                            </p:cond>
                                          </p:endCondLst>
                                        </p:cTn>
                                        <p:tgtEl>
                                          <p:sndTgt r:embed="rId6" name="yaaa (online-audio-converter.com).wav"/>
                                        </p:tgtEl>
                                      </p:cMediaNode>
                                    </p:audio>
                                  </p:subTnLst>
                                </p:cTn>
                              </p:par>
                            </p:childTnLst>
                          </p:cTn>
                        </p:par>
                      </p:childTnLst>
                    </p:cTn>
                  </p:par>
                </p:childTnLst>
              </p:cTn>
              <p:nextCondLst>
                <p:cond evt="onClick" delay="0">
                  <p:tgtEl>
                    <p:spTgt spid="19"/>
                  </p:tgtEl>
                </p:cond>
              </p:nextCondLst>
            </p:seq>
            <p:seq concurrent="1" nextAc="seek">
              <p:cTn id="104" restart="whenNotActive" fill="hold" evtFilter="cancelBubble" nodeType="interactiveSeq">
                <p:stCondLst>
                  <p:cond evt="onClick" delay="0">
                    <p:tgtEl>
                      <p:spTgt spid="44"/>
                    </p:tgtEl>
                  </p:cond>
                </p:stCondLst>
                <p:endSync evt="end" delay="0">
                  <p:rtn val="all"/>
                </p:endSync>
                <p:childTnLst>
                  <p:par>
                    <p:cTn id="105" fill="hold">
                      <p:stCondLst>
                        <p:cond delay="0"/>
                      </p:stCondLst>
                      <p:childTnLst>
                        <p:par>
                          <p:cTn id="106" fill="hold">
                            <p:stCondLst>
                              <p:cond delay="0"/>
                            </p:stCondLst>
                            <p:childTnLst>
                              <p:par>
                                <p:cTn id="107" presetID="21" presetClass="emph" presetSubtype="0" fill="hold" grpId="1" nodeType="clickEffect">
                                  <p:stCondLst>
                                    <p:cond delay="0"/>
                                  </p:stCondLst>
                                  <p:childTnLst>
                                    <p:animClr clrSpc="hsl" dir="cw">
                                      <p:cBhvr override="childStyle">
                                        <p:cTn id="108" dur="500" fill="hold"/>
                                        <p:tgtEl>
                                          <p:spTgt spid="44"/>
                                        </p:tgtEl>
                                        <p:attrNameLst>
                                          <p:attrName>style.color</p:attrName>
                                        </p:attrNameLst>
                                      </p:cBhvr>
                                      <p:by>
                                        <p:hsl h="7200000" s="0" l="0"/>
                                      </p:by>
                                    </p:animClr>
                                    <p:animClr clrSpc="hsl" dir="cw">
                                      <p:cBhvr>
                                        <p:cTn id="109" dur="500" fill="hold"/>
                                        <p:tgtEl>
                                          <p:spTgt spid="44"/>
                                        </p:tgtEl>
                                        <p:attrNameLst>
                                          <p:attrName>fillcolor</p:attrName>
                                        </p:attrNameLst>
                                      </p:cBhvr>
                                      <p:by>
                                        <p:hsl h="7200000" s="0" l="0"/>
                                      </p:by>
                                    </p:animClr>
                                    <p:animClr clrSpc="hsl" dir="cw">
                                      <p:cBhvr>
                                        <p:cTn id="110" dur="500" fill="hold"/>
                                        <p:tgtEl>
                                          <p:spTgt spid="44"/>
                                        </p:tgtEl>
                                        <p:attrNameLst>
                                          <p:attrName>stroke.color</p:attrName>
                                        </p:attrNameLst>
                                      </p:cBhvr>
                                      <p:by>
                                        <p:hsl h="7200000" s="0" l="0"/>
                                      </p:by>
                                    </p:animClr>
                                    <p:set>
                                      <p:cBhvr>
                                        <p:cTn id="111" dur="500" fill="hold"/>
                                        <p:tgtEl>
                                          <p:spTgt spid="44"/>
                                        </p:tgtEl>
                                        <p:attrNameLst>
                                          <p:attrName>fill.type</p:attrName>
                                        </p:attrNameLst>
                                      </p:cBhvr>
                                      <p:to>
                                        <p:strVal val="solid"/>
                                      </p:to>
                                    </p:set>
                                  </p:childTnLst>
                                  <p:subTnLst>
                                    <p:audio>
                                      <p:cMediaNode>
                                        <p:cTn display="0" masterRel="sameClick">
                                          <p:stCondLst>
                                            <p:cond evt="begin" delay="0">
                                              <p:tn val="107"/>
                                            </p:cond>
                                          </p:stCondLst>
                                          <p:endCondLst>
                                            <p:cond evt="onStopAudio" delay="0">
                                              <p:tgtEl>
                                                <p:sldTgt/>
                                              </p:tgtEl>
                                            </p:cond>
                                          </p:endCondLst>
                                        </p:cTn>
                                        <p:tgtEl>
                                          <p:sndTgt r:embed="rId7" name="ting.wav"/>
                                        </p:tgtEl>
                                      </p:cMediaNode>
                                    </p:audio>
                                  </p:subTnLst>
                                </p:cTn>
                              </p:par>
                            </p:childTnLst>
                          </p:cTn>
                        </p:par>
                      </p:childTnLst>
                    </p:cTn>
                  </p:par>
                </p:childTnLst>
              </p:cTn>
              <p:nextCondLst>
                <p:cond evt="onClick" delay="0">
                  <p:tgtEl>
                    <p:spTgt spid="44"/>
                  </p:tgtEl>
                </p:cond>
              </p:nextCondLst>
            </p:seq>
            <p:seq concurrent="1" nextAc="seek">
              <p:cTn id="112" restart="whenNotActive" fill="hold" evtFilter="cancelBubble" nodeType="interactiveSeq">
                <p:stCondLst>
                  <p:cond evt="onClick" delay="0">
                    <p:tgtEl>
                      <p:spTgt spid="45"/>
                    </p:tgtEl>
                  </p:cond>
                </p:stCondLst>
                <p:endSync evt="end" delay="0">
                  <p:rtn val="all"/>
                </p:endSync>
                <p:childTnLst>
                  <p:par>
                    <p:cTn id="113" fill="hold">
                      <p:stCondLst>
                        <p:cond delay="0"/>
                      </p:stCondLst>
                      <p:childTnLst>
                        <p:par>
                          <p:cTn id="114" fill="hold">
                            <p:stCondLst>
                              <p:cond delay="0"/>
                            </p:stCondLst>
                            <p:childTnLst>
                              <p:par>
                                <p:cTn id="115" presetID="49" presetClass="exit" presetSubtype="0" accel="100000" fill="hold" grpId="1" nodeType="clickEffect">
                                  <p:stCondLst>
                                    <p:cond delay="0"/>
                                  </p:stCondLst>
                                  <p:childTnLst>
                                    <p:anim calcmode="lin" valueType="num">
                                      <p:cBhvr>
                                        <p:cTn id="116" dur="500"/>
                                        <p:tgtEl>
                                          <p:spTgt spid="45"/>
                                        </p:tgtEl>
                                        <p:attrNameLst>
                                          <p:attrName>ppt_w</p:attrName>
                                        </p:attrNameLst>
                                      </p:cBhvr>
                                      <p:tavLst>
                                        <p:tav tm="0">
                                          <p:val>
                                            <p:strVal val="ppt_w"/>
                                          </p:val>
                                        </p:tav>
                                        <p:tav tm="100000">
                                          <p:val>
                                            <p:fltVal val="0"/>
                                          </p:val>
                                        </p:tav>
                                      </p:tavLst>
                                    </p:anim>
                                    <p:anim calcmode="lin" valueType="num">
                                      <p:cBhvr>
                                        <p:cTn id="117" dur="500"/>
                                        <p:tgtEl>
                                          <p:spTgt spid="45"/>
                                        </p:tgtEl>
                                        <p:attrNameLst>
                                          <p:attrName>ppt_h</p:attrName>
                                        </p:attrNameLst>
                                      </p:cBhvr>
                                      <p:tavLst>
                                        <p:tav tm="0">
                                          <p:val>
                                            <p:strVal val="ppt_h"/>
                                          </p:val>
                                        </p:tav>
                                        <p:tav tm="100000">
                                          <p:val>
                                            <p:fltVal val="0"/>
                                          </p:val>
                                        </p:tav>
                                      </p:tavLst>
                                    </p:anim>
                                    <p:anim calcmode="lin" valueType="num">
                                      <p:cBhvr>
                                        <p:cTn id="118" dur="500"/>
                                        <p:tgtEl>
                                          <p:spTgt spid="45"/>
                                        </p:tgtEl>
                                        <p:attrNameLst>
                                          <p:attrName>style.rotation</p:attrName>
                                        </p:attrNameLst>
                                      </p:cBhvr>
                                      <p:tavLst>
                                        <p:tav tm="0">
                                          <p:val>
                                            <p:fltVal val="0"/>
                                          </p:val>
                                        </p:tav>
                                        <p:tav tm="100000">
                                          <p:val>
                                            <p:fltVal val="360"/>
                                          </p:val>
                                        </p:tav>
                                      </p:tavLst>
                                    </p:anim>
                                    <p:animEffect transition="out" filter="fade">
                                      <p:cBhvr>
                                        <p:cTn id="119" dur="500"/>
                                        <p:tgtEl>
                                          <p:spTgt spid="45"/>
                                        </p:tgtEl>
                                      </p:cBhvr>
                                    </p:animEffect>
                                    <p:set>
                                      <p:cBhvr>
                                        <p:cTn id="120" dur="1" fill="hold">
                                          <p:stCondLst>
                                            <p:cond delay="499"/>
                                          </p:stCondLst>
                                        </p:cTn>
                                        <p:tgtEl>
                                          <p:spTgt spid="45"/>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5"/>
                  </p:tgtEl>
                </p:cond>
              </p:nextCondLst>
            </p:seq>
            <p:seq concurrent="1" nextAc="seek">
              <p:cTn id="121" restart="whenNotActive" fill="hold" evtFilter="cancelBubble" nodeType="interactiveSeq">
                <p:stCondLst>
                  <p:cond evt="onClick" delay="0">
                    <p:tgtEl>
                      <p:spTgt spid="47"/>
                    </p:tgtEl>
                  </p:cond>
                </p:stCondLst>
                <p:endSync evt="end" delay="0">
                  <p:rtn val="all"/>
                </p:endSync>
                <p:childTnLst>
                  <p:par>
                    <p:cTn id="122" fill="hold">
                      <p:stCondLst>
                        <p:cond delay="0"/>
                      </p:stCondLst>
                      <p:childTnLst>
                        <p:par>
                          <p:cTn id="123" fill="hold">
                            <p:stCondLst>
                              <p:cond delay="0"/>
                            </p:stCondLst>
                            <p:childTnLst>
                              <p:par>
                                <p:cTn id="124" presetID="49" presetClass="exit" presetSubtype="0" accel="100000" fill="hold" grpId="1" nodeType="clickEffect">
                                  <p:stCondLst>
                                    <p:cond delay="0"/>
                                  </p:stCondLst>
                                  <p:childTnLst>
                                    <p:anim calcmode="lin" valueType="num">
                                      <p:cBhvr>
                                        <p:cTn id="125" dur="500"/>
                                        <p:tgtEl>
                                          <p:spTgt spid="47"/>
                                        </p:tgtEl>
                                        <p:attrNameLst>
                                          <p:attrName>ppt_w</p:attrName>
                                        </p:attrNameLst>
                                      </p:cBhvr>
                                      <p:tavLst>
                                        <p:tav tm="0">
                                          <p:val>
                                            <p:strVal val="ppt_w"/>
                                          </p:val>
                                        </p:tav>
                                        <p:tav tm="100000">
                                          <p:val>
                                            <p:fltVal val="0"/>
                                          </p:val>
                                        </p:tav>
                                      </p:tavLst>
                                    </p:anim>
                                    <p:anim calcmode="lin" valueType="num">
                                      <p:cBhvr>
                                        <p:cTn id="126" dur="500"/>
                                        <p:tgtEl>
                                          <p:spTgt spid="47"/>
                                        </p:tgtEl>
                                        <p:attrNameLst>
                                          <p:attrName>ppt_h</p:attrName>
                                        </p:attrNameLst>
                                      </p:cBhvr>
                                      <p:tavLst>
                                        <p:tav tm="0">
                                          <p:val>
                                            <p:strVal val="ppt_h"/>
                                          </p:val>
                                        </p:tav>
                                        <p:tav tm="100000">
                                          <p:val>
                                            <p:fltVal val="0"/>
                                          </p:val>
                                        </p:tav>
                                      </p:tavLst>
                                    </p:anim>
                                    <p:anim calcmode="lin" valueType="num">
                                      <p:cBhvr>
                                        <p:cTn id="127" dur="500"/>
                                        <p:tgtEl>
                                          <p:spTgt spid="47"/>
                                        </p:tgtEl>
                                        <p:attrNameLst>
                                          <p:attrName>style.rotation</p:attrName>
                                        </p:attrNameLst>
                                      </p:cBhvr>
                                      <p:tavLst>
                                        <p:tav tm="0">
                                          <p:val>
                                            <p:fltVal val="0"/>
                                          </p:val>
                                        </p:tav>
                                        <p:tav tm="100000">
                                          <p:val>
                                            <p:fltVal val="360"/>
                                          </p:val>
                                        </p:tav>
                                      </p:tavLst>
                                    </p:anim>
                                    <p:animEffect transition="out" filter="fade">
                                      <p:cBhvr>
                                        <p:cTn id="128" dur="500"/>
                                        <p:tgtEl>
                                          <p:spTgt spid="47"/>
                                        </p:tgtEl>
                                      </p:cBhvr>
                                    </p:animEffect>
                                    <p:set>
                                      <p:cBhvr>
                                        <p:cTn id="129" dur="1" fill="hold">
                                          <p:stCondLst>
                                            <p:cond delay="499"/>
                                          </p:stCondLst>
                                        </p:cTn>
                                        <p:tgtEl>
                                          <p:spTgt spid="47"/>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7"/>
                  </p:tgtEl>
                </p:cond>
              </p:nextCondLst>
            </p:seq>
            <p:seq concurrent="1" nextAc="seek">
              <p:cTn id="130" restart="whenNotActive" fill="hold" evtFilter="cancelBubble" nodeType="interactiveSeq">
                <p:stCondLst>
                  <p:cond evt="onClick" delay="0">
                    <p:tgtEl>
                      <p:spTgt spid="46"/>
                    </p:tgtEl>
                  </p:cond>
                </p:stCondLst>
                <p:endSync evt="end" delay="0">
                  <p:rtn val="all"/>
                </p:endSync>
                <p:childTnLst>
                  <p:par>
                    <p:cTn id="131" fill="hold">
                      <p:stCondLst>
                        <p:cond delay="0"/>
                      </p:stCondLst>
                      <p:childTnLst>
                        <p:par>
                          <p:cTn id="132" fill="hold">
                            <p:stCondLst>
                              <p:cond delay="0"/>
                            </p:stCondLst>
                            <p:childTnLst>
                              <p:par>
                                <p:cTn id="133" presetID="49" presetClass="exit" presetSubtype="0" accel="100000" fill="hold" grpId="1" nodeType="clickEffect">
                                  <p:stCondLst>
                                    <p:cond delay="0"/>
                                  </p:stCondLst>
                                  <p:childTnLst>
                                    <p:anim calcmode="lin" valueType="num">
                                      <p:cBhvr>
                                        <p:cTn id="134" dur="500"/>
                                        <p:tgtEl>
                                          <p:spTgt spid="46"/>
                                        </p:tgtEl>
                                        <p:attrNameLst>
                                          <p:attrName>ppt_w</p:attrName>
                                        </p:attrNameLst>
                                      </p:cBhvr>
                                      <p:tavLst>
                                        <p:tav tm="0">
                                          <p:val>
                                            <p:strVal val="ppt_w"/>
                                          </p:val>
                                        </p:tav>
                                        <p:tav tm="100000">
                                          <p:val>
                                            <p:fltVal val="0"/>
                                          </p:val>
                                        </p:tav>
                                      </p:tavLst>
                                    </p:anim>
                                    <p:anim calcmode="lin" valueType="num">
                                      <p:cBhvr>
                                        <p:cTn id="135" dur="500"/>
                                        <p:tgtEl>
                                          <p:spTgt spid="46"/>
                                        </p:tgtEl>
                                        <p:attrNameLst>
                                          <p:attrName>ppt_h</p:attrName>
                                        </p:attrNameLst>
                                      </p:cBhvr>
                                      <p:tavLst>
                                        <p:tav tm="0">
                                          <p:val>
                                            <p:strVal val="ppt_h"/>
                                          </p:val>
                                        </p:tav>
                                        <p:tav tm="100000">
                                          <p:val>
                                            <p:fltVal val="0"/>
                                          </p:val>
                                        </p:tav>
                                      </p:tavLst>
                                    </p:anim>
                                    <p:anim calcmode="lin" valueType="num">
                                      <p:cBhvr>
                                        <p:cTn id="136" dur="500"/>
                                        <p:tgtEl>
                                          <p:spTgt spid="46"/>
                                        </p:tgtEl>
                                        <p:attrNameLst>
                                          <p:attrName>style.rotation</p:attrName>
                                        </p:attrNameLst>
                                      </p:cBhvr>
                                      <p:tavLst>
                                        <p:tav tm="0">
                                          <p:val>
                                            <p:fltVal val="0"/>
                                          </p:val>
                                        </p:tav>
                                        <p:tav tm="100000">
                                          <p:val>
                                            <p:fltVal val="360"/>
                                          </p:val>
                                        </p:tav>
                                      </p:tavLst>
                                    </p:anim>
                                    <p:animEffect transition="out" filter="fade">
                                      <p:cBhvr>
                                        <p:cTn id="137" dur="500"/>
                                        <p:tgtEl>
                                          <p:spTgt spid="46"/>
                                        </p:tgtEl>
                                      </p:cBhvr>
                                    </p:animEffect>
                                    <p:set>
                                      <p:cBhvr>
                                        <p:cTn id="138" dur="1" fill="hold">
                                          <p:stCondLst>
                                            <p:cond delay="499"/>
                                          </p:stCondLst>
                                        </p:cTn>
                                        <p:tgtEl>
                                          <p:spTgt spid="46"/>
                                        </p:tgtEl>
                                        <p:attrNameLst>
                                          <p:attrName>style.visibility</p:attrName>
                                        </p:attrNameLst>
                                      </p:cBhvr>
                                      <p:to>
                                        <p:strVal val="hidden"/>
                                      </p:to>
                                    </p:set>
                                  </p:childTnLst>
                                  <p:subTnLst>
                                    <p:audio>
                                      <p:cMediaNode>
                                        <p:cTn display="0" masterRel="sameClick">
                                          <p:stCondLst>
                                            <p:cond evt="begin" delay="0">
                                              <p:tn val="133"/>
                                            </p:cond>
                                          </p:stCondLst>
                                          <p:endCondLst>
                                            <p:cond evt="onStopAudio" delay="0">
                                              <p:tgtEl>
                                                <p:sldTgt/>
                                              </p:tgtEl>
                                            </p:cond>
                                          </p:endCondLst>
                                        </p:cTn>
                                        <p:tgtEl>
                                          <p:sndTgt r:embed="rId8" name="a.wav"/>
                                        </p:tgtEl>
                                      </p:cMediaNode>
                                    </p:audio>
                                  </p:subTnLst>
                                </p:cTn>
                              </p:par>
                            </p:childTnLst>
                          </p:cTn>
                        </p:par>
                      </p:childTnLst>
                    </p:cTn>
                  </p:par>
                </p:childTnLst>
              </p:cTn>
              <p:nextCondLst>
                <p:cond evt="onClick" delay="0">
                  <p:tgtEl>
                    <p:spTgt spid="46"/>
                  </p:tgtEl>
                </p:cond>
              </p:nextCondLst>
            </p:seq>
          </p:childTnLst>
        </p:cTn>
      </p:par>
    </p:tnLst>
    <p:bldLst>
      <p:bldP spid="42" grpId="0" bldLvl="0" animBg="1"/>
      <p:bldP spid="43" grpId="0" bldLvl="0" animBg="1"/>
      <p:bldP spid="44" grpId="0" bldLvl="0" animBg="1"/>
      <p:bldP spid="44" grpId="1" bldLvl="0" animBg="1"/>
      <p:bldP spid="45" grpId="0" bldLvl="0" animBg="1"/>
      <p:bldP spid="45" grpId="1" bldLvl="0" animBg="1"/>
      <p:bldP spid="46" grpId="0" bldLvl="0" animBg="1"/>
      <p:bldP spid="46" grpId="1" bldLvl="0" animBg="1"/>
      <p:bldP spid="47" grpId="0" bldLvl="0" animBg="1"/>
      <p:bldP spid="47" grpId="1" bldLvl="0" animBg="1"/>
      <p:bldP spid="71" grpId="0"/>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5" grpId="0" bldLvl="0" animBg="1"/>
      <p:bldP spid="66" grpId="0" bldLvl="0" animBg="1"/>
      <p:bldP spid="67" grpId="0" bldLvl="0" animBg="1"/>
      <p:bldP spid="68" grpId="0" bldLvl="0" animBg="1"/>
      <p:bldP spid="6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3"/>
          <p:cNvPicPr>
            <a:picLocks noChangeAspect="1"/>
          </p:cNvPicPr>
          <p:nvPr/>
        </p:nvPicPr>
        <p:blipFill rotWithShape="1">
          <a:blip r:embed="rId3" cstate="screen"/>
          <a:srcRect/>
          <a:stretch>
            <a:fillRect/>
          </a:stretch>
        </p:blipFill>
        <p:spPr>
          <a:xfrm>
            <a:off x="0" y="4833257"/>
            <a:ext cx="12192000" cy="2024743"/>
          </a:xfrm>
          <a:prstGeom prst="rect">
            <a:avLst/>
          </a:prstGeom>
        </p:spPr>
      </p:pic>
      <p:pic>
        <p:nvPicPr>
          <p:cNvPr id="3" name="2"/>
          <p:cNvPicPr>
            <a:picLocks noChangeAspect="1"/>
          </p:cNvPicPr>
          <p:nvPr/>
        </p:nvPicPr>
        <p:blipFill>
          <a:blip r:embed="rId4" cstate="screen"/>
          <a:stretch>
            <a:fillRect/>
          </a:stretch>
        </p:blipFill>
        <p:spPr>
          <a:xfrm>
            <a:off x="2989580" y="370840"/>
            <a:ext cx="7760335" cy="5164455"/>
          </a:xfrm>
          <a:prstGeom prst="rect">
            <a:avLst/>
          </a:prstGeom>
        </p:spPr>
      </p:pic>
      <p:pic>
        <p:nvPicPr>
          <p:cNvPr id="4" name="7"/>
          <p:cNvPicPr>
            <a:picLocks noChangeAspect="1"/>
          </p:cNvPicPr>
          <p:nvPr/>
        </p:nvPicPr>
        <p:blipFill rotWithShape="1">
          <a:blip r:embed="rId5" cstate="screen"/>
          <a:srcRect/>
          <a:stretch>
            <a:fillRect/>
          </a:stretch>
        </p:blipFill>
        <p:spPr>
          <a:xfrm>
            <a:off x="187708" y="2082745"/>
            <a:ext cx="2627036" cy="2258134"/>
          </a:xfrm>
          <a:prstGeom prst="rect">
            <a:avLst/>
          </a:prstGeom>
        </p:spPr>
      </p:pic>
      <p:sp>
        <p:nvSpPr>
          <p:cNvPr id="5" name="Rectangle 2"/>
          <p:cNvSpPr txBox="1">
            <a:spLocks noChangeArrowheads="1"/>
          </p:cNvSpPr>
          <p:nvPr/>
        </p:nvSpPr>
        <p:spPr>
          <a:xfrm>
            <a:off x="3356975" y="3539318"/>
            <a:ext cx="6901841" cy="698500"/>
          </a:xfrm>
          <a:prstGeom prst="rect">
            <a:avLst/>
          </a:prstGeom>
          <a:extLst>
            <a:ext uri="{91240B29-F687-4F45-9708-019B960494DF}">
              <a14:hiddenLine xmlns:a14="http://schemas.microsoft.com/office/drawing/2010/main" w="9525">
                <a:solidFill>
                  <a:srgbClr val="000000"/>
                </a:solidFill>
                <a:bevel/>
              </a14:hiddenLine>
            </a:ext>
          </a:extLst>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altLang="zh-CN"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mn-ea"/>
                <a:cs typeface="Times New Roman" panose="02020603050405020304" pitchFamily="18" charset="0"/>
                <a:sym typeface="+mn-lt"/>
              </a:rPr>
              <a:t>Bài 8: An toàn khi ở trường</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decel="10000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750" fill="hold"/>
                                        <p:tgtEl>
                                          <p:spTgt spid="3"/>
                                        </p:tgtEl>
                                        <p:attrNameLst>
                                          <p:attrName>ppt_x</p:attrName>
                                        </p:attrNameLst>
                                      </p:cBhvr>
                                      <p:tavLst>
                                        <p:tav tm="0">
                                          <p:val>
                                            <p:strVal val="#ppt_x"/>
                                          </p:val>
                                        </p:tav>
                                        <p:tav tm="100000">
                                          <p:val>
                                            <p:strVal val="#ppt_x"/>
                                          </p:val>
                                        </p:tav>
                                      </p:tavLst>
                                    </p:anim>
                                    <p:anim calcmode="lin" valueType="num">
                                      <p:cBhvr additive="base">
                                        <p:cTn id="13" dur="75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6" presetClass="entr" presetSubtype="21"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176395" y="1346835"/>
            <a:ext cx="360870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
        <p:nvSpPr>
          <p:cNvPr id="3" name="Rectangle 2">
            <a:extLst>
              <a:ext uri="{FF2B5EF4-FFF2-40B4-BE49-F238E27FC236}">
                <a16:creationId xmlns:a16="http://schemas.microsoft.com/office/drawing/2014/main" id="{2C9CC65C-095D-134B-94D0-58E5221874F7}"/>
              </a:ext>
            </a:extLst>
          </p:cNvPr>
          <p:cNvSpPr/>
          <p:nvPr/>
        </p:nvSpPr>
        <p:spPr>
          <a:xfrm>
            <a:off x="10700385" y="0"/>
            <a:ext cx="1491615" cy="1346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2508D6-C54A-2D4D-BCE6-29852D6C3B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1456225638"/>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23074C-6038-FC4D-8BA2-3F50CBEC5902}"/>
              </a:ext>
            </a:extLst>
          </p:cNvPr>
          <p:cNvPicPr>
            <a:picLocks noChangeAspect="1"/>
          </p:cNvPicPr>
          <p:nvPr/>
        </p:nvPicPr>
        <p:blipFill rotWithShape="1">
          <a:blip r:embed="rId2">
            <a:extLst>
              <a:ext uri="{28A0092B-C50C-407E-A947-70E740481C1C}">
                <a14:useLocalDpi xmlns:a14="http://schemas.microsoft.com/office/drawing/2010/main" val="0"/>
              </a:ext>
            </a:extLst>
          </a:blip>
          <a:srcRect r="10000"/>
          <a:stretch/>
        </p:blipFill>
        <p:spPr>
          <a:xfrm>
            <a:off x="0" y="8467"/>
            <a:ext cx="12192000" cy="6849533"/>
          </a:xfrm>
          <a:prstGeom prst="rect">
            <a:avLst/>
          </a:prstGeom>
        </p:spPr>
      </p:pic>
      <p:grpSp>
        <p:nvGrpSpPr>
          <p:cNvPr id="4" name="组合 3">
            <a:extLst>
              <a:ext uri="{FF2B5EF4-FFF2-40B4-BE49-F238E27FC236}">
                <a16:creationId xmlns:a16="http://schemas.microsoft.com/office/drawing/2014/main" id="{B77228CB-67F9-6640-9584-7672D49231DB}"/>
              </a:ext>
            </a:extLst>
          </p:cNvPr>
          <p:cNvGrpSpPr/>
          <p:nvPr/>
        </p:nvGrpSpPr>
        <p:grpSpPr>
          <a:xfrm>
            <a:off x="1981161" y="2022035"/>
            <a:ext cx="8736458" cy="2055304"/>
            <a:chOff x="7019" y="5598"/>
            <a:chExt cx="6358" cy="1378"/>
          </a:xfrm>
        </p:grpSpPr>
        <p:sp>
          <p:nvSpPr>
            <p:cNvPr id="5" name="任意多边形 18">
              <a:extLst>
                <a:ext uri="{FF2B5EF4-FFF2-40B4-BE49-F238E27FC236}">
                  <a16:creationId xmlns:a16="http://schemas.microsoft.com/office/drawing/2014/main" id="{41E68447-719A-904A-81F7-3BBF96CBF63B}"/>
                </a:ext>
              </a:extLst>
            </p:cNvPr>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 name="文本框 19">
              <a:extLst>
                <a:ext uri="{FF2B5EF4-FFF2-40B4-BE49-F238E27FC236}">
                  <a16:creationId xmlns:a16="http://schemas.microsoft.com/office/drawing/2014/main" id="{92DEEB57-34F2-DF4E-9363-6D9C27C24693}"/>
                </a:ext>
              </a:extLst>
            </p:cNvPr>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mở đầu</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172929926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3"/>
</p:tagLst>
</file>

<file path=ppt/tags/tag2.xml><?xml version="1.0" encoding="utf-8"?>
<p:tagLst xmlns:a="http://schemas.openxmlformats.org/drawingml/2006/main" xmlns:r="http://schemas.openxmlformats.org/officeDocument/2006/relationships" xmlns:p="http://schemas.openxmlformats.org/presentationml/2006/main">
  <p:tag name="TIMING" val="|0.3"/>
</p:tagLst>
</file>

<file path=ppt/tags/tag3.xml><?xml version="1.0" encoding="utf-8"?>
<p:tagLst xmlns:a="http://schemas.openxmlformats.org/drawingml/2006/main" xmlns:r="http://schemas.openxmlformats.org/officeDocument/2006/relationships" xmlns:p="http://schemas.openxmlformats.org/presentationml/2006/main">
  <p:tag name="TIMING" val="|0.3"/>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TotalTime>
  <Words>1302</Words>
  <Application>Microsoft Macintosh PowerPoint</Application>
  <PresentationFormat>Widescreen</PresentationFormat>
  <Paragraphs>173</Paragraphs>
  <Slides>36</Slides>
  <Notes>13</Notes>
  <HiddenSlides>0</HiddenSlides>
  <MMClips>5</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36</vt:i4>
      </vt:variant>
    </vt:vector>
  </HeadingPairs>
  <TitlesOfParts>
    <vt:vector size="51" baseType="lpstr">
      <vt:lpstr>等线</vt:lpstr>
      <vt:lpstr>Microsoft YaHei</vt:lpstr>
      <vt:lpstr>.VnBlack</vt:lpstr>
      <vt:lpstr>Arial</vt:lpstr>
      <vt:lpstr>Arial Rounded MT Bold</vt:lpstr>
      <vt:lpstr>Calibri</vt:lpstr>
      <vt:lpstr>Calibri Light</vt:lpstr>
      <vt:lpstr>Times New Roman</vt:lpstr>
      <vt:lpstr>Wingdings</vt:lpstr>
      <vt:lpstr>字魂59号-创粗黑</vt:lpstr>
      <vt:lpstr>2_Office Theme</vt:lpstr>
      <vt:lpstr>Office 主题</vt:lpstr>
      <vt:lpstr>2_Office Theme</vt:lpstr>
      <vt:lpstr>3_Office Theme</vt:lpstr>
      <vt:lpstr>1_Tema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Ngọc Bích Đỗ</cp:lastModifiedBy>
  <cp:revision>15</cp:revision>
  <dcterms:created xsi:type="dcterms:W3CDTF">2021-06-03T04:26:25Z</dcterms:created>
  <dcterms:modified xsi:type="dcterms:W3CDTF">2021-10-26T01:00:53Z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