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4" r:id="rId3"/>
  </p:sldMasterIdLst>
  <p:notesMasterIdLst>
    <p:notesMasterId r:id="rId18"/>
  </p:notesMasterIdLst>
  <p:sldIdLst>
    <p:sldId id="259" r:id="rId4"/>
    <p:sldId id="260" r:id="rId5"/>
    <p:sldId id="257" r:id="rId6"/>
    <p:sldId id="270" r:id="rId7"/>
    <p:sldId id="265" r:id="rId8"/>
    <p:sldId id="261" r:id="rId9"/>
    <p:sldId id="258" r:id="rId10"/>
    <p:sldId id="262" r:id="rId11"/>
    <p:sldId id="266" r:id="rId12"/>
    <p:sldId id="263" r:id="rId13"/>
    <p:sldId id="269" r:id="rId14"/>
    <p:sldId id="264" r:id="rId15"/>
    <p:sldId id="267" r:id="rId16"/>
    <p:sldId id="268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P" initials="H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93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5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commentAuthors" Target="commentAuthor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11/9/21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33800-9EF5-458B-9C8B-85636545FB54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0BB4F9-1C72-4740-BCEE-0A1A069752E0}" type="slidenum">
              <a:rPr lang="en-US" smtClean="0"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0BB4F9-1C72-4740-BCEE-0A1A069752E0}" type="slidenum">
              <a:rPr lang="en-US" smtClean="0"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62B162E-F920-4511-832F-006A16C91F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/>
              <a:t>11/9/21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/>
              <a:t>11/9/21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/>
              <a:t>11/9/21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11/9/21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11/9/21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11/9/21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11/9/21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11/9/21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11/9/21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11/9/21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11/9/21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/>
              <a:t>11/9/21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11/9/21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11/9/21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11/9/21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2021/11/9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2021/11/9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2021/11/9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2021/11/9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2021/11/9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/>
              <a:t>11/9/21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2021/11/9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2021/11/9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2021/11/9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2021/11/9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2021/11/9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2021/11/9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/>
              <a:t>11/9/21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/>
              <a:t>11/9/21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/>
              <a:t>11/9/21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/>
              <a:t>11/9/21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/>
              <a:t>11/9/21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/>
              <a:t>11/9/21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4B8BBD-A89F-4C03-8BF2-F84B38772531}" type="datetimeFigureOut">
              <a:rPr lang="en-US" smtClean="0"/>
              <a:t>11/9/21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4A9C10-21C4-44E5-A46E-E83D9AB0E23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11/9/21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D54D79-588C-414F-9935-D85D26666345}" type="datetimeFigureOut">
              <a:rPr lang="zh-CN" altLang="en-US" smtClean="0"/>
              <a:t>2021/11/9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4EC328-9116-4993-92C0-623125586BFE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7" descr="444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8256" y="3810"/>
            <a:ext cx="12208511" cy="685101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5" Type="http://schemas.openxmlformats.org/officeDocument/2006/relationships/image" Target="../media/image2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5" Type="http://schemas.openxmlformats.org/officeDocument/2006/relationships/image" Target="../media/image2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3"/>
          <p:cNvPicPr>
            <a:picLocks noChangeAspect="1"/>
          </p:cNvPicPr>
          <p:nvPr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0" y="4833257"/>
            <a:ext cx="12192000" cy="2024743"/>
          </a:xfrm>
          <a:prstGeom prst="rect">
            <a:avLst/>
          </a:prstGeom>
        </p:spPr>
      </p:pic>
      <p:pic>
        <p:nvPicPr>
          <p:cNvPr id="3" name="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2989580" y="370840"/>
            <a:ext cx="7760335" cy="5164455"/>
          </a:xfrm>
          <a:prstGeom prst="rect">
            <a:avLst/>
          </a:prstGeom>
        </p:spPr>
      </p:pic>
      <p:pic>
        <p:nvPicPr>
          <p:cNvPr id="4" name="7"/>
          <p:cNvPicPr>
            <a:picLocks noChangeAspect="1"/>
          </p:cNvPicPr>
          <p:nvPr/>
        </p:nvPicPr>
        <p:blipFill rotWithShape="1">
          <a:blip r:embed="rId4" cstate="screen"/>
          <a:srcRect/>
          <a:stretch>
            <a:fillRect/>
          </a:stretch>
        </p:blipFill>
        <p:spPr>
          <a:xfrm>
            <a:off x="187708" y="2082745"/>
            <a:ext cx="2627036" cy="2258134"/>
          </a:xfrm>
          <a:prstGeom prst="rect">
            <a:avLst/>
          </a:prstGeom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3869055" y="3475355"/>
            <a:ext cx="5295265" cy="6985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CN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lt"/>
              </a:rPr>
              <a:t>Khởi động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Click="0">
        <p15:prstTrans prst="curtains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 t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981161" y="2022035"/>
            <a:ext cx="8736458" cy="2055304"/>
            <a:chOff x="7019" y="5598"/>
            <a:chExt cx="6358" cy="1378"/>
          </a:xfrm>
        </p:grpSpPr>
        <p:sp>
          <p:nvSpPr>
            <p:cNvPr id="19" name="任意多边形 18"/>
            <p:cNvSpPr/>
            <p:nvPr/>
          </p:nvSpPr>
          <p:spPr>
            <a:xfrm>
              <a:off x="7117" y="6476"/>
              <a:ext cx="6260" cy="500"/>
            </a:xfrm>
            <a:custGeom>
              <a:avLst/>
              <a:gdLst>
                <a:gd name="connsiteX0" fmla="*/ 0 w 6766560"/>
                <a:gd name="connsiteY0" fmla="*/ 39809 h 361457"/>
                <a:gd name="connsiteX1" fmla="*/ 4411980 w 6766560"/>
                <a:gd name="connsiteY1" fmla="*/ 28379 h 361457"/>
                <a:gd name="connsiteX2" fmla="*/ 4023360 w 6766560"/>
                <a:gd name="connsiteY2" fmla="*/ 359849 h 361457"/>
                <a:gd name="connsiteX3" fmla="*/ 6766560 w 6766560"/>
                <a:gd name="connsiteY3" fmla="*/ 131249 h 361457"/>
                <a:gd name="connsiteX0-1" fmla="*/ 0 w 6766560"/>
                <a:gd name="connsiteY0-2" fmla="*/ 75291 h 398381"/>
                <a:gd name="connsiteX1-3" fmla="*/ 4369154 w 6766560"/>
                <a:gd name="connsiteY1-4" fmla="*/ 18141 h 398381"/>
                <a:gd name="connsiteX2-5" fmla="*/ 4023360 w 6766560"/>
                <a:gd name="connsiteY2-6" fmla="*/ 395331 h 398381"/>
                <a:gd name="connsiteX3-7" fmla="*/ 6766560 w 6766560"/>
                <a:gd name="connsiteY3-8" fmla="*/ 166731 h 398381"/>
                <a:gd name="connsiteX0-9" fmla="*/ 0 w 6766560"/>
                <a:gd name="connsiteY0-10" fmla="*/ 71354 h 339035"/>
                <a:gd name="connsiteX1-11" fmla="*/ 4369154 w 6766560"/>
                <a:gd name="connsiteY1-12" fmla="*/ 14204 h 339035"/>
                <a:gd name="connsiteX2-13" fmla="*/ 4351696 w 6766560"/>
                <a:gd name="connsiteY2-14" fmla="*/ 334244 h 339035"/>
                <a:gd name="connsiteX3-15" fmla="*/ 6766560 w 6766560"/>
                <a:gd name="connsiteY3-16" fmla="*/ 162794 h 339035"/>
                <a:gd name="connsiteX0-17" fmla="*/ 0 w 7194823"/>
                <a:gd name="connsiteY0-18" fmla="*/ 71354 h 334304"/>
                <a:gd name="connsiteX1-19" fmla="*/ 4369154 w 7194823"/>
                <a:gd name="connsiteY1-20" fmla="*/ 14204 h 334304"/>
                <a:gd name="connsiteX2-21" fmla="*/ 4351696 w 7194823"/>
                <a:gd name="connsiteY2-22" fmla="*/ 334244 h 334304"/>
                <a:gd name="connsiteX3-23" fmla="*/ 7194823 w 7194823"/>
                <a:gd name="connsiteY3-24" fmla="*/ 37064 h 334304"/>
                <a:gd name="connsiteX0-25" fmla="*/ 0 w 7194823"/>
                <a:gd name="connsiteY0-26" fmla="*/ 72918 h 358721"/>
                <a:gd name="connsiteX1-27" fmla="*/ 4369154 w 7194823"/>
                <a:gd name="connsiteY1-28" fmla="*/ 15768 h 358721"/>
                <a:gd name="connsiteX2-29" fmla="*/ 4051911 w 7194823"/>
                <a:gd name="connsiteY2-30" fmla="*/ 358668 h 358721"/>
                <a:gd name="connsiteX3-31" fmla="*/ 7194823 w 7194823"/>
                <a:gd name="connsiteY3-32" fmla="*/ 38628 h 358721"/>
                <a:gd name="connsiteX0-33" fmla="*/ 0 w 6454042"/>
                <a:gd name="connsiteY0-34" fmla="*/ 72918 h 359955"/>
                <a:gd name="connsiteX1-35" fmla="*/ 4369154 w 6454042"/>
                <a:gd name="connsiteY1-36" fmla="*/ 15768 h 359955"/>
                <a:gd name="connsiteX2-37" fmla="*/ 4051911 w 6454042"/>
                <a:gd name="connsiteY2-38" fmla="*/ 358668 h 359955"/>
                <a:gd name="connsiteX3-39" fmla="*/ 6454042 w 6454042"/>
                <a:gd name="connsiteY3-40" fmla="*/ 112769 h 359955"/>
                <a:gd name="connsiteX0-41" fmla="*/ 0 w 6454042"/>
                <a:gd name="connsiteY0-42" fmla="*/ 62493 h 349247"/>
                <a:gd name="connsiteX1-43" fmla="*/ 4122228 w 6454042"/>
                <a:gd name="connsiteY1-44" fmla="*/ 17700 h 349247"/>
                <a:gd name="connsiteX2-45" fmla="*/ 4051911 w 6454042"/>
                <a:gd name="connsiteY2-46" fmla="*/ 348243 h 349247"/>
                <a:gd name="connsiteX3-47" fmla="*/ 6454042 w 6454042"/>
                <a:gd name="connsiteY3-48" fmla="*/ 102344 h 349247"/>
                <a:gd name="connsiteX0-49" fmla="*/ 0 w 4341830"/>
                <a:gd name="connsiteY0-50" fmla="*/ 62493 h 348243"/>
                <a:gd name="connsiteX1-51" fmla="*/ 4122228 w 4341830"/>
                <a:gd name="connsiteY1-52" fmla="*/ 17700 h 348243"/>
                <a:gd name="connsiteX2-53" fmla="*/ 4051911 w 4341830"/>
                <a:gd name="connsiteY2-54" fmla="*/ 348243 h 348243"/>
                <a:gd name="connsiteX0-55" fmla="*/ 0 w 4122228"/>
                <a:gd name="connsiteY0-56" fmla="*/ 62493 h 62493"/>
                <a:gd name="connsiteX1-57" fmla="*/ 4122228 w 4122228"/>
                <a:gd name="connsiteY1-58" fmla="*/ 17700 h 62493"/>
                <a:gd name="connsiteX0-59" fmla="*/ 0 w 4122228"/>
                <a:gd name="connsiteY0-60" fmla="*/ 44793 h 66159"/>
                <a:gd name="connsiteX1-61" fmla="*/ 4122228 w 4122228"/>
                <a:gd name="connsiteY1-62" fmla="*/ 0 h 66159"/>
                <a:gd name="connsiteX0-63" fmla="*/ 0 w 4245691"/>
                <a:gd name="connsiteY0-64" fmla="*/ 156004 h 156004"/>
                <a:gd name="connsiteX1-65" fmla="*/ 4245691 w 4245691"/>
                <a:gd name="connsiteY1-66" fmla="*/ 0 h 156004"/>
                <a:gd name="connsiteX0-67" fmla="*/ 0 w 4245691"/>
                <a:gd name="connsiteY0-68" fmla="*/ 156004 h 163985"/>
                <a:gd name="connsiteX1-69" fmla="*/ 4245691 w 4245691"/>
                <a:gd name="connsiteY1-70" fmla="*/ 0 h 163985"/>
                <a:gd name="connsiteX0-71" fmla="*/ 0 w 5449458"/>
                <a:gd name="connsiteY0-72" fmla="*/ 143648 h 143648"/>
                <a:gd name="connsiteX1-73" fmla="*/ 5449458 w 5449458"/>
                <a:gd name="connsiteY1-74" fmla="*/ 0 h 143648"/>
                <a:gd name="connsiteX0-75" fmla="*/ 0 w 5449458"/>
                <a:gd name="connsiteY0-76" fmla="*/ 143648 h 260913"/>
                <a:gd name="connsiteX1-77" fmla="*/ 1990356 w 5449458"/>
                <a:gd name="connsiteY1-78" fmla="*/ 260339 h 260913"/>
                <a:gd name="connsiteX2-79" fmla="*/ 5449458 w 5449458"/>
                <a:gd name="connsiteY2-80" fmla="*/ 0 h 260913"/>
                <a:gd name="connsiteX0-81" fmla="*/ 0 w 4693246"/>
                <a:gd name="connsiteY0-82" fmla="*/ 169 h 463018"/>
                <a:gd name="connsiteX1-83" fmla="*/ 1234144 w 4693246"/>
                <a:gd name="connsiteY1-84" fmla="*/ 462849 h 463018"/>
                <a:gd name="connsiteX2-85" fmla="*/ 4693246 w 4693246"/>
                <a:gd name="connsiteY2-86" fmla="*/ 202510 h 463018"/>
                <a:gd name="connsiteX0-87" fmla="*/ 153395 w 4846641"/>
                <a:gd name="connsiteY0-88" fmla="*/ 0 h 462988"/>
                <a:gd name="connsiteX1-89" fmla="*/ 1387539 w 4846641"/>
                <a:gd name="connsiteY1-90" fmla="*/ 462680 h 462988"/>
                <a:gd name="connsiteX2-91" fmla="*/ 4846641 w 4846641"/>
                <a:gd name="connsiteY2-92" fmla="*/ 202341 h 462988"/>
                <a:gd name="connsiteX0-93" fmla="*/ 212160 w 4457851"/>
                <a:gd name="connsiteY0-94" fmla="*/ 0 h 462988"/>
                <a:gd name="connsiteX1-95" fmla="*/ 998749 w 4457851"/>
                <a:gd name="connsiteY1-96" fmla="*/ 462680 h 462988"/>
                <a:gd name="connsiteX2-97" fmla="*/ 4457851 w 4457851"/>
                <a:gd name="connsiteY2-98" fmla="*/ 202341 h 462988"/>
                <a:gd name="connsiteX0-99" fmla="*/ 238795 w 4484486"/>
                <a:gd name="connsiteY0-100" fmla="*/ 0 h 462868"/>
                <a:gd name="connsiteX1-101" fmla="*/ 1025384 w 4484486"/>
                <a:gd name="connsiteY1-102" fmla="*/ 462680 h 462868"/>
                <a:gd name="connsiteX2-103" fmla="*/ 4484486 w 4484486"/>
                <a:gd name="connsiteY2-104" fmla="*/ 202341 h 462868"/>
                <a:gd name="connsiteX0-105" fmla="*/ 410770 w 4656461"/>
                <a:gd name="connsiteY0-106" fmla="*/ 0 h 425815"/>
                <a:gd name="connsiteX1-107" fmla="*/ 595476 w 4656461"/>
                <a:gd name="connsiteY1-108" fmla="*/ 425610 h 425815"/>
                <a:gd name="connsiteX2-109" fmla="*/ 4656461 w 4656461"/>
                <a:gd name="connsiteY2-110" fmla="*/ 202341 h 425815"/>
                <a:gd name="connsiteX0-111" fmla="*/ 410770 w 4656461"/>
                <a:gd name="connsiteY0-112" fmla="*/ 0 h 364069"/>
                <a:gd name="connsiteX1-113" fmla="*/ 595476 w 4656461"/>
                <a:gd name="connsiteY1-114" fmla="*/ 363827 h 364069"/>
                <a:gd name="connsiteX2-115" fmla="*/ 4656461 w 4656461"/>
                <a:gd name="connsiteY2-116" fmla="*/ 202341 h 364069"/>
                <a:gd name="connsiteX0-117" fmla="*/ 558636 w 4511100"/>
                <a:gd name="connsiteY0-118" fmla="*/ 0 h 388767"/>
                <a:gd name="connsiteX1-119" fmla="*/ 450115 w 4511100"/>
                <a:gd name="connsiteY1-120" fmla="*/ 388541 h 388767"/>
                <a:gd name="connsiteX2-121" fmla="*/ 4511100 w 4511100"/>
                <a:gd name="connsiteY2-122" fmla="*/ 227055 h 388767"/>
                <a:gd name="connsiteX0-123" fmla="*/ 445007 w 4613533"/>
                <a:gd name="connsiteY0-124" fmla="*/ 0 h 413467"/>
                <a:gd name="connsiteX1-125" fmla="*/ 552548 w 4613533"/>
                <a:gd name="connsiteY1-126" fmla="*/ 413255 h 413467"/>
                <a:gd name="connsiteX2-127" fmla="*/ 4613533 w 4613533"/>
                <a:gd name="connsiteY2-128" fmla="*/ 251769 h 413467"/>
                <a:gd name="connsiteX0-129" fmla="*/ 437894 w 4606420"/>
                <a:gd name="connsiteY0-130" fmla="*/ 0 h 351722"/>
                <a:gd name="connsiteX1-131" fmla="*/ 560868 w 4606420"/>
                <a:gd name="connsiteY1-132" fmla="*/ 351471 h 351722"/>
                <a:gd name="connsiteX2-133" fmla="*/ 4606420 w 4606420"/>
                <a:gd name="connsiteY2-134" fmla="*/ 251769 h 351722"/>
                <a:gd name="connsiteX0-135" fmla="*/ 424068 w 4592594"/>
                <a:gd name="connsiteY0-136" fmla="*/ 0 h 401116"/>
                <a:gd name="connsiteX1-137" fmla="*/ 577907 w 4592594"/>
                <a:gd name="connsiteY1-138" fmla="*/ 400898 h 401116"/>
                <a:gd name="connsiteX2-139" fmla="*/ 4592594 w 4592594"/>
                <a:gd name="connsiteY2-140" fmla="*/ 251769 h 401116"/>
                <a:gd name="connsiteX0-141" fmla="*/ 424068 w 4592594"/>
                <a:gd name="connsiteY0-142" fmla="*/ 0 h 401116"/>
                <a:gd name="connsiteX1-143" fmla="*/ 577907 w 4592594"/>
                <a:gd name="connsiteY1-144" fmla="*/ 400898 h 401116"/>
                <a:gd name="connsiteX2-145" fmla="*/ 4592594 w 4592594"/>
                <a:gd name="connsiteY2-146" fmla="*/ 338266 h 401116"/>
                <a:gd name="connsiteX0-147" fmla="*/ 391353 w 4638179"/>
                <a:gd name="connsiteY0-148" fmla="*/ 0 h 401116"/>
                <a:gd name="connsiteX1-149" fmla="*/ 623492 w 4638179"/>
                <a:gd name="connsiteY1-150" fmla="*/ 400898 h 401116"/>
                <a:gd name="connsiteX2-151" fmla="*/ 4638179 w 4638179"/>
                <a:gd name="connsiteY2-152" fmla="*/ 338266 h 401116"/>
                <a:gd name="connsiteX0-153" fmla="*/ 391353 w 4904398"/>
                <a:gd name="connsiteY0-154" fmla="*/ 0 h 401116"/>
                <a:gd name="connsiteX1-155" fmla="*/ 623492 w 4904398"/>
                <a:gd name="connsiteY1-156" fmla="*/ 400898 h 401116"/>
                <a:gd name="connsiteX2-157" fmla="*/ 4904398 w 4904398"/>
                <a:gd name="connsiteY2-158" fmla="*/ 322224 h 40111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4904398" h="401116">
                  <a:moveTo>
                    <a:pt x="391353" y="0"/>
                  </a:moveTo>
                  <a:cubicBezTo>
                    <a:pt x="-226127" y="38897"/>
                    <a:pt x="-86259" y="411428"/>
                    <a:pt x="623492" y="400898"/>
                  </a:cubicBezTo>
                  <a:lnTo>
                    <a:pt x="4904398" y="322224"/>
                  </a:lnTo>
                </a:path>
              </a:pathLst>
            </a:custGeom>
            <a:noFill/>
            <a:ln w="25400" cap="rnd">
              <a:solidFill>
                <a:schemeClr val="tx1">
                  <a:lumMod val="85000"/>
                  <a:lumOff val="15000"/>
                </a:schemeClr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7019" y="5598"/>
              <a:ext cx="6260" cy="618"/>
            </a:xfrm>
            <a:prstGeom prst="rect">
              <a:avLst/>
            </a:prstGeom>
            <a:solidFill>
              <a:srgbClr val="FFDB40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Hoạt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động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 vận dụng</a:t>
              </a:r>
              <a:endParaRPr kumimoji="0" lang="zh-CN" alt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:wheel spokes="8"/>
      </p:transition>
    </mc:Choice>
    <mc:Fallback xmlns="">
      <p:transition spd="slow" advClick="0" advTm="3713">
        <p:wheel spokes="8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E8C2C33-E4D7-6841-A673-43AFB96954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866" y="0"/>
            <a:ext cx="10854267" cy="6858000"/>
          </a:xfrm>
          <a:prstGeom prst="rect">
            <a:avLst/>
          </a:prstGeom>
        </p:spPr>
      </p:pic>
      <p:grpSp>
        <p:nvGrpSpPr>
          <p:cNvPr id="4" name="组合 3">
            <a:extLst>
              <a:ext uri="{FF2B5EF4-FFF2-40B4-BE49-F238E27FC236}">
                <a16:creationId xmlns:a16="http://schemas.microsoft.com/office/drawing/2014/main" id="{151C8A73-EF4C-7A4E-BCEC-DFB56E203C5C}"/>
              </a:ext>
            </a:extLst>
          </p:cNvPr>
          <p:cNvGrpSpPr/>
          <p:nvPr/>
        </p:nvGrpSpPr>
        <p:grpSpPr>
          <a:xfrm>
            <a:off x="2786675" y="850460"/>
            <a:ext cx="8736458" cy="2055304"/>
            <a:chOff x="7019" y="5598"/>
            <a:chExt cx="6358" cy="1378"/>
          </a:xfrm>
        </p:grpSpPr>
        <p:sp>
          <p:nvSpPr>
            <p:cNvPr id="5" name="任意多边形 18">
              <a:extLst>
                <a:ext uri="{FF2B5EF4-FFF2-40B4-BE49-F238E27FC236}">
                  <a16:creationId xmlns:a16="http://schemas.microsoft.com/office/drawing/2014/main" id="{FBFFB4B4-83D1-FB43-AC32-FD30DD212C39}"/>
                </a:ext>
              </a:extLst>
            </p:cNvPr>
            <p:cNvSpPr/>
            <p:nvPr/>
          </p:nvSpPr>
          <p:spPr>
            <a:xfrm>
              <a:off x="7117" y="6476"/>
              <a:ext cx="6260" cy="500"/>
            </a:xfrm>
            <a:custGeom>
              <a:avLst/>
              <a:gdLst>
                <a:gd name="connsiteX0" fmla="*/ 0 w 6766560"/>
                <a:gd name="connsiteY0" fmla="*/ 39809 h 361457"/>
                <a:gd name="connsiteX1" fmla="*/ 4411980 w 6766560"/>
                <a:gd name="connsiteY1" fmla="*/ 28379 h 361457"/>
                <a:gd name="connsiteX2" fmla="*/ 4023360 w 6766560"/>
                <a:gd name="connsiteY2" fmla="*/ 359849 h 361457"/>
                <a:gd name="connsiteX3" fmla="*/ 6766560 w 6766560"/>
                <a:gd name="connsiteY3" fmla="*/ 131249 h 361457"/>
                <a:gd name="connsiteX0-1" fmla="*/ 0 w 6766560"/>
                <a:gd name="connsiteY0-2" fmla="*/ 75291 h 398381"/>
                <a:gd name="connsiteX1-3" fmla="*/ 4369154 w 6766560"/>
                <a:gd name="connsiteY1-4" fmla="*/ 18141 h 398381"/>
                <a:gd name="connsiteX2-5" fmla="*/ 4023360 w 6766560"/>
                <a:gd name="connsiteY2-6" fmla="*/ 395331 h 398381"/>
                <a:gd name="connsiteX3-7" fmla="*/ 6766560 w 6766560"/>
                <a:gd name="connsiteY3-8" fmla="*/ 166731 h 398381"/>
                <a:gd name="connsiteX0-9" fmla="*/ 0 w 6766560"/>
                <a:gd name="connsiteY0-10" fmla="*/ 71354 h 339035"/>
                <a:gd name="connsiteX1-11" fmla="*/ 4369154 w 6766560"/>
                <a:gd name="connsiteY1-12" fmla="*/ 14204 h 339035"/>
                <a:gd name="connsiteX2-13" fmla="*/ 4351696 w 6766560"/>
                <a:gd name="connsiteY2-14" fmla="*/ 334244 h 339035"/>
                <a:gd name="connsiteX3-15" fmla="*/ 6766560 w 6766560"/>
                <a:gd name="connsiteY3-16" fmla="*/ 162794 h 339035"/>
                <a:gd name="connsiteX0-17" fmla="*/ 0 w 7194823"/>
                <a:gd name="connsiteY0-18" fmla="*/ 71354 h 334304"/>
                <a:gd name="connsiteX1-19" fmla="*/ 4369154 w 7194823"/>
                <a:gd name="connsiteY1-20" fmla="*/ 14204 h 334304"/>
                <a:gd name="connsiteX2-21" fmla="*/ 4351696 w 7194823"/>
                <a:gd name="connsiteY2-22" fmla="*/ 334244 h 334304"/>
                <a:gd name="connsiteX3-23" fmla="*/ 7194823 w 7194823"/>
                <a:gd name="connsiteY3-24" fmla="*/ 37064 h 334304"/>
                <a:gd name="connsiteX0-25" fmla="*/ 0 w 7194823"/>
                <a:gd name="connsiteY0-26" fmla="*/ 72918 h 358721"/>
                <a:gd name="connsiteX1-27" fmla="*/ 4369154 w 7194823"/>
                <a:gd name="connsiteY1-28" fmla="*/ 15768 h 358721"/>
                <a:gd name="connsiteX2-29" fmla="*/ 4051911 w 7194823"/>
                <a:gd name="connsiteY2-30" fmla="*/ 358668 h 358721"/>
                <a:gd name="connsiteX3-31" fmla="*/ 7194823 w 7194823"/>
                <a:gd name="connsiteY3-32" fmla="*/ 38628 h 358721"/>
                <a:gd name="connsiteX0-33" fmla="*/ 0 w 6454042"/>
                <a:gd name="connsiteY0-34" fmla="*/ 72918 h 359955"/>
                <a:gd name="connsiteX1-35" fmla="*/ 4369154 w 6454042"/>
                <a:gd name="connsiteY1-36" fmla="*/ 15768 h 359955"/>
                <a:gd name="connsiteX2-37" fmla="*/ 4051911 w 6454042"/>
                <a:gd name="connsiteY2-38" fmla="*/ 358668 h 359955"/>
                <a:gd name="connsiteX3-39" fmla="*/ 6454042 w 6454042"/>
                <a:gd name="connsiteY3-40" fmla="*/ 112769 h 359955"/>
                <a:gd name="connsiteX0-41" fmla="*/ 0 w 6454042"/>
                <a:gd name="connsiteY0-42" fmla="*/ 62493 h 349247"/>
                <a:gd name="connsiteX1-43" fmla="*/ 4122228 w 6454042"/>
                <a:gd name="connsiteY1-44" fmla="*/ 17700 h 349247"/>
                <a:gd name="connsiteX2-45" fmla="*/ 4051911 w 6454042"/>
                <a:gd name="connsiteY2-46" fmla="*/ 348243 h 349247"/>
                <a:gd name="connsiteX3-47" fmla="*/ 6454042 w 6454042"/>
                <a:gd name="connsiteY3-48" fmla="*/ 102344 h 349247"/>
                <a:gd name="connsiteX0-49" fmla="*/ 0 w 4341830"/>
                <a:gd name="connsiteY0-50" fmla="*/ 62493 h 348243"/>
                <a:gd name="connsiteX1-51" fmla="*/ 4122228 w 4341830"/>
                <a:gd name="connsiteY1-52" fmla="*/ 17700 h 348243"/>
                <a:gd name="connsiteX2-53" fmla="*/ 4051911 w 4341830"/>
                <a:gd name="connsiteY2-54" fmla="*/ 348243 h 348243"/>
                <a:gd name="connsiteX0-55" fmla="*/ 0 w 4122228"/>
                <a:gd name="connsiteY0-56" fmla="*/ 62493 h 62493"/>
                <a:gd name="connsiteX1-57" fmla="*/ 4122228 w 4122228"/>
                <a:gd name="connsiteY1-58" fmla="*/ 17700 h 62493"/>
                <a:gd name="connsiteX0-59" fmla="*/ 0 w 4122228"/>
                <a:gd name="connsiteY0-60" fmla="*/ 44793 h 66159"/>
                <a:gd name="connsiteX1-61" fmla="*/ 4122228 w 4122228"/>
                <a:gd name="connsiteY1-62" fmla="*/ 0 h 66159"/>
                <a:gd name="connsiteX0-63" fmla="*/ 0 w 4245691"/>
                <a:gd name="connsiteY0-64" fmla="*/ 156004 h 156004"/>
                <a:gd name="connsiteX1-65" fmla="*/ 4245691 w 4245691"/>
                <a:gd name="connsiteY1-66" fmla="*/ 0 h 156004"/>
                <a:gd name="connsiteX0-67" fmla="*/ 0 w 4245691"/>
                <a:gd name="connsiteY0-68" fmla="*/ 156004 h 163985"/>
                <a:gd name="connsiteX1-69" fmla="*/ 4245691 w 4245691"/>
                <a:gd name="connsiteY1-70" fmla="*/ 0 h 163985"/>
                <a:gd name="connsiteX0-71" fmla="*/ 0 w 5449458"/>
                <a:gd name="connsiteY0-72" fmla="*/ 143648 h 143648"/>
                <a:gd name="connsiteX1-73" fmla="*/ 5449458 w 5449458"/>
                <a:gd name="connsiteY1-74" fmla="*/ 0 h 143648"/>
                <a:gd name="connsiteX0-75" fmla="*/ 0 w 5449458"/>
                <a:gd name="connsiteY0-76" fmla="*/ 143648 h 260913"/>
                <a:gd name="connsiteX1-77" fmla="*/ 1990356 w 5449458"/>
                <a:gd name="connsiteY1-78" fmla="*/ 260339 h 260913"/>
                <a:gd name="connsiteX2-79" fmla="*/ 5449458 w 5449458"/>
                <a:gd name="connsiteY2-80" fmla="*/ 0 h 260913"/>
                <a:gd name="connsiteX0-81" fmla="*/ 0 w 4693246"/>
                <a:gd name="connsiteY0-82" fmla="*/ 169 h 463018"/>
                <a:gd name="connsiteX1-83" fmla="*/ 1234144 w 4693246"/>
                <a:gd name="connsiteY1-84" fmla="*/ 462849 h 463018"/>
                <a:gd name="connsiteX2-85" fmla="*/ 4693246 w 4693246"/>
                <a:gd name="connsiteY2-86" fmla="*/ 202510 h 463018"/>
                <a:gd name="connsiteX0-87" fmla="*/ 153395 w 4846641"/>
                <a:gd name="connsiteY0-88" fmla="*/ 0 h 462988"/>
                <a:gd name="connsiteX1-89" fmla="*/ 1387539 w 4846641"/>
                <a:gd name="connsiteY1-90" fmla="*/ 462680 h 462988"/>
                <a:gd name="connsiteX2-91" fmla="*/ 4846641 w 4846641"/>
                <a:gd name="connsiteY2-92" fmla="*/ 202341 h 462988"/>
                <a:gd name="connsiteX0-93" fmla="*/ 212160 w 4457851"/>
                <a:gd name="connsiteY0-94" fmla="*/ 0 h 462988"/>
                <a:gd name="connsiteX1-95" fmla="*/ 998749 w 4457851"/>
                <a:gd name="connsiteY1-96" fmla="*/ 462680 h 462988"/>
                <a:gd name="connsiteX2-97" fmla="*/ 4457851 w 4457851"/>
                <a:gd name="connsiteY2-98" fmla="*/ 202341 h 462988"/>
                <a:gd name="connsiteX0-99" fmla="*/ 238795 w 4484486"/>
                <a:gd name="connsiteY0-100" fmla="*/ 0 h 462868"/>
                <a:gd name="connsiteX1-101" fmla="*/ 1025384 w 4484486"/>
                <a:gd name="connsiteY1-102" fmla="*/ 462680 h 462868"/>
                <a:gd name="connsiteX2-103" fmla="*/ 4484486 w 4484486"/>
                <a:gd name="connsiteY2-104" fmla="*/ 202341 h 462868"/>
                <a:gd name="connsiteX0-105" fmla="*/ 410770 w 4656461"/>
                <a:gd name="connsiteY0-106" fmla="*/ 0 h 425815"/>
                <a:gd name="connsiteX1-107" fmla="*/ 595476 w 4656461"/>
                <a:gd name="connsiteY1-108" fmla="*/ 425610 h 425815"/>
                <a:gd name="connsiteX2-109" fmla="*/ 4656461 w 4656461"/>
                <a:gd name="connsiteY2-110" fmla="*/ 202341 h 425815"/>
                <a:gd name="connsiteX0-111" fmla="*/ 410770 w 4656461"/>
                <a:gd name="connsiteY0-112" fmla="*/ 0 h 364069"/>
                <a:gd name="connsiteX1-113" fmla="*/ 595476 w 4656461"/>
                <a:gd name="connsiteY1-114" fmla="*/ 363827 h 364069"/>
                <a:gd name="connsiteX2-115" fmla="*/ 4656461 w 4656461"/>
                <a:gd name="connsiteY2-116" fmla="*/ 202341 h 364069"/>
                <a:gd name="connsiteX0-117" fmla="*/ 558636 w 4511100"/>
                <a:gd name="connsiteY0-118" fmla="*/ 0 h 388767"/>
                <a:gd name="connsiteX1-119" fmla="*/ 450115 w 4511100"/>
                <a:gd name="connsiteY1-120" fmla="*/ 388541 h 388767"/>
                <a:gd name="connsiteX2-121" fmla="*/ 4511100 w 4511100"/>
                <a:gd name="connsiteY2-122" fmla="*/ 227055 h 388767"/>
                <a:gd name="connsiteX0-123" fmla="*/ 445007 w 4613533"/>
                <a:gd name="connsiteY0-124" fmla="*/ 0 h 413467"/>
                <a:gd name="connsiteX1-125" fmla="*/ 552548 w 4613533"/>
                <a:gd name="connsiteY1-126" fmla="*/ 413255 h 413467"/>
                <a:gd name="connsiteX2-127" fmla="*/ 4613533 w 4613533"/>
                <a:gd name="connsiteY2-128" fmla="*/ 251769 h 413467"/>
                <a:gd name="connsiteX0-129" fmla="*/ 437894 w 4606420"/>
                <a:gd name="connsiteY0-130" fmla="*/ 0 h 351722"/>
                <a:gd name="connsiteX1-131" fmla="*/ 560868 w 4606420"/>
                <a:gd name="connsiteY1-132" fmla="*/ 351471 h 351722"/>
                <a:gd name="connsiteX2-133" fmla="*/ 4606420 w 4606420"/>
                <a:gd name="connsiteY2-134" fmla="*/ 251769 h 351722"/>
                <a:gd name="connsiteX0-135" fmla="*/ 424068 w 4592594"/>
                <a:gd name="connsiteY0-136" fmla="*/ 0 h 401116"/>
                <a:gd name="connsiteX1-137" fmla="*/ 577907 w 4592594"/>
                <a:gd name="connsiteY1-138" fmla="*/ 400898 h 401116"/>
                <a:gd name="connsiteX2-139" fmla="*/ 4592594 w 4592594"/>
                <a:gd name="connsiteY2-140" fmla="*/ 251769 h 401116"/>
                <a:gd name="connsiteX0-141" fmla="*/ 424068 w 4592594"/>
                <a:gd name="connsiteY0-142" fmla="*/ 0 h 401116"/>
                <a:gd name="connsiteX1-143" fmla="*/ 577907 w 4592594"/>
                <a:gd name="connsiteY1-144" fmla="*/ 400898 h 401116"/>
                <a:gd name="connsiteX2-145" fmla="*/ 4592594 w 4592594"/>
                <a:gd name="connsiteY2-146" fmla="*/ 338266 h 401116"/>
                <a:gd name="connsiteX0-147" fmla="*/ 391353 w 4638179"/>
                <a:gd name="connsiteY0-148" fmla="*/ 0 h 401116"/>
                <a:gd name="connsiteX1-149" fmla="*/ 623492 w 4638179"/>
                <a:gd name="connsiteY1-150" fmla="*/ 400898 h 401116"/>
                <a:gd name="connsiteX2-151" fmla="*/ 4638179 w 4638179"/>
                <a:gd name="connsiteY2-152" fmla="*/ 338266 h 401116"/>
                <a:gd name="connsiteX0-153" fmla="*/ 391353 w 4904398"/>
                <a:gd name="connsiteY0-154" fmla="*/ 0 h 401116"/>
                <a:gd name="connsiteX1-155" fmla="*/ 623492 w 4904398"/>
                <a:gd name="connsiteY1-156" fmla="*/ 400898 h 401116"/>
                <a:gd name="connsiteX2-157" fmla="*/ 4904398 w 4904398"/>
                <a:gd name="connsiteY2-158" fmla="*/ 322224 h 40111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4904398" h="401116">
                  <a:moveTo>
                    <a:pt x="391353" y="0"/>
                  </a:moveTo>
                  <a:cubicBezTo>
                    <a:pt x="-226127" y="38897"/>
                    <a:pt x="-86259" y="411428"/>
                    <a:pt x="623492" y="400898"/>
                  </a:cubicBezTo>
                  <a:lnTo>
                    <a:pt x="4904398" y="322224"/>
                  </a:lnTo>
                </a:path>
              </a:pathLst>
            </a:custGeom>
            <a:noFill/>
            <a:ln w="25400" cap="rnd">
              <a:solidFill>
                <a:schemeClr val="tx1">
                  <a:lumMod val="85000"/>
                  <a:lumOff val="15000"/>
                </a:schemeClr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6" name="文本框 19">
              <a:extLst>
                <a:ext uri="{FF2B5EF4-FFF2-40B4-BE49-F238E27FC236}">
                  <a16:creationId xmlns:a16="http://schemas.microsoft.com/office/drawing/2014/main" id="{967972C8-B59D-C941-BE42-0388A9021167}"/>
                </a:ext>
              </a:extLst>
            </p:cNvPr>
            <p:cNvSpPr txBox="1"/>
            <p:nvPr/>
          </p:nvSpPr>
          <p:spPr>
            <a:xfrm>
              <a:off x="7019" y="5598"/>
              <a:ext cx="6260" cy="618"/>
            </a:xfrm>
            <a:prstGeom prst="rect">
              <a:avLst/>
            </a:prstGeom>
            <a:solidFill>
              <a:srgbClr val="FFDB40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Hoạt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động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 vận dụng</a:t>
              </a:r>
              <a:endParaRPr kumimoji="0" lang="zh-CN" alt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972468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 t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2342515" y="456565"/>
            <a:ext cx="943229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Chia </a:t>
            </a:r>
            <a:r>
              <a:rPr lang="en-US" sz="3200" dirty="0" err="1"/>
              <a:t>sẻ</a:t>
            </a:r>
            <a:r>
              <a:rPr lang="en-US" sz="3200" dirty="0"/>
              <a:t> </a:t>
            </a:r>
            <a:r>
              <a:rPr lang="en-US" sz="3200" dirty="0" err="1"/>
              <a:t>về</a:t>
            </a:r>
            <a:r>
              <a:rPr lang="en-US" sz="3200" dirty="0"/>
              <a:t> </a:t>
            </a:r>
            <a:r>
              <a:rPr lang="en-US" sz="3200" dirty="0" err="1"/>
              <a:t>dự</a:t>
            </a:r>
            <a:r>
              <a:rPr lang="en-US" sz="3200" dirty="0"/>
              <a:t> </a:t>
            </a:r>
            <a:r>
              <a:rPr lang="en-US" sz="3200" dirty="0" err="1"/>
              <a:t>án</a:t>
            </a:r>
            <a:r>
              <a:rPr lang="en-US" sz="3200" dirty="0"/>
              <a:t> "</a:t>
            </a:r>
            <a:r>
              <a:rPr lang="en-US" sz="3200" dirty="0" err="1"/>
              <a:t>Làm</a:t>
            </a:r>
            <a:r>
              <a:rPr lang="en-US" sz="3200" dirty="0"/>
              <a:t> </a:t>
            </a:r>
            <a:r>
              <a:rPr lang="en-US" sz="3200" dirty="0" err="1"/>
              <a:t>xanh</a:t>
            </a:r>
            <a:r>
              <a:rPr lang="en-US" sz="3200" dirty="0"/>
              <a:t> </a:t>
            </a:r>
            <a:r>
              <a:rPr lang="en-US" sz="3200" dirty="0" err="1"/>
              <a:t>trường</a:t>
            </a:r>
            <a:r>
              <a:rPr lang="en-US" sz="3200" dirty="0"/>
              <a:t> </a:t>
            </a:r>
            <a:r>
              <a:rPr lang="en-US" sz="3200" dirty="0" err="1"/>
              <a:t>lớp</a:t>
            </a:r>
            <a:r>
              <a:rPr lang="en-US" sz="3200" dirty="0"/>
              <a:t>" </a:t>
            </a:r>
            <a:r>
              <a:rPr lang="en-US" sz="3200" dirty="0" err="1"/>
              <a:t>của</a:t>
            </a:r>
            <a:r>
              <a:rPr lang="en-US" sz="3200" dirty="0"/>
              <a:t> </a:t>
            </a:r>
            <a:r>
              <a:rPr lang="en-US" sz="3200" dirty="0" err="1"/>
              <a:t>lớp</a:t>
            </a:r>
            <a:r>
              <a:rPr lang="en-US" sz="3200" dirty="0"/>
              <a:t> </a:t>
            </a:r>
            <a:r>
              <a:rPr lang="en-US" sz="3200" dirty="0" err="1"/>
              <a:t>em</a:t>
            </a:r>
            <a:endParaRPr lang="en-US" sz="3200" dirty="0"/>
          </a:p>
        </p:txBody>
      </p:sp>
      <p:sp>
        <p:nvSpPr>
          <p:cNvPr id="3" name="Rounded Rectangle 2"/>
          <p:cNvSpPr/>
          <p:nvPr/>
        </p:nvSpPr>
        <p:spPr>
          <a:xfrm>
            <a:off x="2108835" y="1643380"/>
            <a:ext cx="8561070" cy="461454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u="sng">
                <a:solidFill>
                  <a:srgbClr val="FF0000"/>
                </a:solidFill>
              </a:rPr>
              <a:t>Dự án "Làm xanh trường lớp" của em:</a:t>
            </a:r>
          </a:p>
          <a:p>
            <a:pPr algn="just">
              <a:lnSpc>
                <a:spcPct val="150000"/>
              </a:lnSpc>
            </a:pPr>
            <a:r>
              <a:rPr lang="en-US" sz="2400"/>
              <a:t>- Số lượng cây xanh mang đến là 15 cây.</a:t>
            </a:r>
          </a:p>
          <a:p>
            <a:pPr algn="just">
              <a:lnSpc>
                <a:spcPct val="150000"/>
              </a:lnSpc>
            </a:pPr>
            <a:r>
              <a:rPr lang="en-US" sz="2400"/>
              <a:t>- Tên cây xanh: hoa hồng, hoa thược dược và cây bạch đàn.</a:t>
            </a:r>
          </a:p>
          <a:p>
            <a:pPr algn="just">
              <a:lnSpc>
                <a:spcPct val="150000"/>
              </a:lnSpc>
            </a:pPr>
            <a:r>
              <a:rPr lang="en-US" sz="2400"/>
              <a:t>- Hoạt động chăm sóc cây: tưới nước thường xuyên, dọn dẹp vệ sinh nơi trồng cây, nhổ cỏ.</a:t>
            </a:r>
          </a:p>
          <a:p>
            <a:pPr algn="just">
              <a:lnSpc>
                <a:spcPct val="150000"/>
              </a:lnSpc>
            </a:pPr>
            <a:r>
              <a:rPr lang="en-US" sz="2400"/>
              <a:t>- Kết quả: cây lớn nhanh, không bị sâu bệnh và ra hoa.</a:t>
            </a:r>
          </a:p>
          <a:p>
            <a:pPr algn="just">
              <a:lnSpc>
                <a:spcPct val="150000"/>
              </a:lnSpc>
            </a:pPr>
            <a:r>
              <a:rPr lang="en-US" sz="2400"/>
              <a:t>- Cảm nhận của em: em rất vui khi được trồng cây xanh, góp phần vào cho trường lớp thêm xanh sạch đẹp.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wheel spokes="8"/>
      </p:transition>
    </mc:Choice>
    <mc:Fallback>
      <p:transition spd="slow">
        <p:wheel spokes="8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 t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533525" y="790575"/>
            <a:ext cx="8860155" cy="52431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916" y="-221890"/>
            <a:ext cx="10413485" cy="728944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3611863" y="4428367"/>
            <a:ext cx="525260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Củng cố bài học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10" advClick="0">
        <p15:prstTrans prst="airplane"/>
      </p:transition>
    </mc:Choice>
    <mc:Fallback xmlns="">
      <p:transition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/>
          <a:stretch>
            <a:fillRect t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Video bài 10">
            <a:hlinkClick r:id="" action="ppaction://media"/>
            <a:extLst>
              <a:ext uri="{FF2B5EF4-FFF2-40B4-BE49-F238E27FC236}">
                <a16:creationId xmlns:a16="http://schemas.microsoft.com/office/drawing/2014/main" id="{E2DED502-17FE-48C8-984A-71FC4D0325B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3" cstate="screen"/>
          <a:srcRect r="1773"/>
          <a:stretch>
            <a:fillRect/>
          </a:stretch>
        </p:blipFill>
        <p:spPr>
          <a:xfrm>
            <a:off x="-11511" y="3927336"/>
            <a:ext cx="12203511" cy="3004447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4" cstate="screen"/>
          <a:srcRect l="1020" b="5828"/>
          <a:stretch>
            <a:fillRect/>
          </a:stretch>
        </p:blipFill>
        <p:spPr>
          <a:xfrm>
            <a:off x="28241" y="4782626"/>
            <a:ext cx="12188826" cy="2149157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344495" y="4204133"/>
            <a:ext cx="11936455" cy="278620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28241" y="2844921"/>
            <a:ext cx="810409" cy="956924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18804" y="295458"/>
            <a:ext cx="1525010" cy="272976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415841" y="945067"/>
            <a:ext cx="7937199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dirty="0" err="1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iCiel Mijas" panose="02000506000000020004" pitchFamily="50" charset="0"/>
              </a:rPr>
              <a:t>Bài</a:t>
            </a:r>
            <a:r>
              <a:rPr lang="en-US" sz="5400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iCiel Mijas" panose="02000506000000020004" pitchFamily="50" charset="0"/>
              </a:rPr>
              <a:t> 10: Ôn tập chủ đề trường học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B7B036E-3DD7-7348-80CA-40D8E6DEF2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07950"/>
            <a:ext cx="11734800" cy="664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911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034" y="1338568"/>
            <a:ext cx="786511" cy="58439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6478" y="2476667"/>
            <a:ext cx="725465" cy="539039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4062" y="553864"/>
            <a:ext cx="1242640" cy="902018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0431" y="1455882"/>
            <a:ext cx="1331922" cy="102078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588" y="457356"/>
            <a:ext cx="1535541" cy="123654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5695" y="5011464"/>
            <a:ext cx="1185863" cy="1003423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4576" y="493378"/>
            <a:ext cx="823892" cy="1338169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622" y="4002612"/>
            <a:ext cx="731361" cy="1180151"/>
          </a:xfrm>
          <a:prstGeom prst="rect">
            <a:avLst/>
          </a:prstGeom>
        </p:spPr>
      </p:pic>
      <p:sp>
        <p:nvSpPr>
          <p:cNvPr id="13" name="任意多边形: 形状 12"/>
          <p:cNvSpPr/>
          <p:nvPr/>
        </p:nvSpPr>
        <p:spPr>
          <a:xfrm>
            <a:off x="1006381" y="1649345"/>
            <a:ext cx="268849" cy="232932"/>
          </a:xfrm>
          <a:custGeom>
            <a:avLst/>
            <a:gdLst>
              <a:gd name="connsiteX0" fmla="*/ 639965 w 1300668"/>
              <a:gd name="connsiteY0" fmla="*/ 295844 h 1024714"/>
              <a:gd name="connsiteX1" fmla="*/ 436765 w 1300668"/>
              <a:gd name="connsiteY1" fmla="*/ 29144 h 1024714"/>
              <a:gd name="connsiteX2" fmla="*/ 17665 w 1300668"/>
              <a:gd name="connsiteY2" fmla="*/ 143444 h 1024714"/>
              <a:gd name="connsiteX3" fmla="*/ 144665 w 1300668"/>
              <a:gd name="connsiteY3" fmla="*/ 511744 h 1024714"/>
              <a:gd name="connsiteX4" fmla="*/ 741565 w 1300668"/>
              <a:gd name="connsiteY4" fmla="*/ 1019744 h 1024714"/>
              <a:gd name="connsiteX5" fmla="*/ 1300365 w 1300668"/>
              <a:gd name="connsiteY5" fmla="*/ 181544 h 1024714"/>
              <a:gd name="connsiteX6" fmla="*/ 817765 w 1300668"/>
              <a:gd name="connsiteY6" fmla="*/ 3744 h 1024714"/>
              <a:gd name="connsiteX7" fmla="*/ 639965 w 1300668"/>
              <a:gd name="connsiteY7" fmla="*/ 295844 h 1024714"/>
              <a:gd name="connsiteX0-1" fmla="*/ 639965 w 1300768"/>
              <a:gd name="connsiteY0-2" fmla="*/ 272650 h 1001520"/>
              <a:gd name="connsiteX1-3" fmla="*/ 436765 w 1300768"/>
              <a:gd name="connsiteY1-4" fmla="*/ 5950 h 1001520"/>
              <a:gd name="connsiteX2-5" fmla="*/ 17665 w 1300768"/>
              <a:gd name="connsiteY2-6" fmla="*/ 120250 h 1001520"/>
              <a:gd name="connsiteX3-7" fmla="*/ 144665 w 1300768"/>
              <a:gd name="connsiteY3-8" fmla="*/ 488550 h 1001520"/>
              <a:gd name="connsiteX4-9" fmla="*/ 741565 w 1300768"/>
              <a:gd name="connsiteY4-10" fmla="*/ 996550 h 1001520"/>
              <a:gd name="connsiteX5-11" fmla="*/ 1300365 w 1300768"/>
              <a:gd name="connsiteY5-12" fmla="*/ 158350 h 1001520"/>
              <a:gd name="connsiteX6-13" fmla="*/ 916825 w 1300768"/>
              <a:gd name="connsiteY6-14" fmla="*/ 41510 h 1001520"/>
              <a:gd name="connsiteX7-15" fmla="*/ 639965 w 1300768"/>
              <a:gd name="connsiteY7-16" fmla="*/ 272650 h 1001520"/>
              <a:gd name="connsiteX0-17" fmla="*/ 639965 w 1255114"/>
              <a:gd name="connsiteY0-18" fmla="*/ 272650 h 999147"/>
              <a:gd name="connsiteX1-19" fmla="*/ 436765 w 1255114"/>
              <a:gd name="connsiteY1-20" fmla="*/ 5950 h 999147"/>
              <a:gd name="connsiteX2-21" fmla="*/ 17665 w 1255114"/>
              <a:gd name="connsiteY2-22" fmla="*/ 120250 h 999147"/>
              <a:gd name="connsiteX3-23" fmla="*/ 144665 w 1255114"/>
              <a:gd name="connsiteY3-24" fmla="*/ 488550 h 999147"/>
              <a:gd name="connsiteX4-25" fmla="*/ 741565 w 1255114"/>
              <a:gd name="connsiteY4-26" fmla="*/ 996550 h 999147"/>
              <a:gd name="connsiteX5-27" fmla="*/ 1254645 w 1255114"/>
              <a:gd name="connsiteY5-28" fmla="*/ 257410 h 999147"/>
              <a:gd name="connsiteX6-29" fmla="*/ 916825 w 1255114"/>
              <a:gd name="connsiteY6-30" fmla="*/ 41510 h 999147"/>
              <a:gd name="connsiteX7-31" fmla="*/ 639965 w 1255114"/>
              <a:gd name="connsiteY7-32" fmla="*/ 272650 h 999147"/>
              <a:gd name="connsiteX0-33" fmla="*/ 626545 w 1241694"/>
              <a:gd name="connsiteY0-34" fmla="*/ 274485 h 1006887"/>
              <a:gd name="connsiteX1-35" fmla="*/ 423345 w 1241694"/>
              <a:gd name="connsiteY1-36" fmla="*/ 7785 h 1006887"/>
              <a:gd name="connsiteX2-37" fmla="*/ 4245 w 1241694"/>
              <a:gd name="connsiteY2-38" fmla="*/ 122085 h 1006887"/>
              <a:gd name="connsiteX3-39" fmla="*/ 237925 w 1241694"/>
              <a:gd name="connsiteY3-40" fmla="*/ 627545 h 1006887"/>
              <a:gd name="connsiteX4-41" fmla="*/ 728145 w 1241694"/>
              <a:gd name="connsiteY4-42" fmla="*/ 998385 h 1006887"/>
              <a:gd name="connsiteX5-43" fmla="*/ 1241225 w 1241694"/>
              <a:gd name="connsiteY5-44" fmla="*/ 259245 h 1006887"/>
              <a:gd name="connsiteX6-45" fmla="*/ 903405 w 1241694"/>
              <a:gd name="connsiteY6-46" fmla="*/ 43345 h 1006887"/>
              <a:gd name="connsiteX7-47" fmla="*/ 626545 w 1241694"/>
              <a:gd name="connsiteY7-48" fmla="*/ 274485 h 1006887"/>
              <a:gd name="connsiteX0-49" fmla="*/ 538375 w 1153524"/>
              <a:gd name="connsiteY0-50" fmla="*/ 268848 h 1001039"/>
              <a:gd name="connsiteX1-51" fmla="*/ 335175 w 1153524"/>
              <a:gd name="connsiteY1-52" fmla="*/ 2148 h 1001039"/>
              <a:gd name="connsiteX2-53" fmla="*/ 7515 w 1153524"/>
              <a:gd name="connsiteY2-54" fmla="*/ 169788 h 1001039"/>
              <a:gd name="connsiteX3-55" fmla="*/ 149755 w 1153524"/>
              <a:gd name="connsiteY3-56" fmla="*/ 621908 h 1001039"/>
              <a:gd name="connsiteX4-57" fmla="*/ 639975 w 1153524"/>
              <a:gd name="connsiteY4-58" fmla="*/ 992748 h 1001039"/>
              <a:gd name="connsiteX5-59" fmla="*/ 1153055 w 1153524"/>
              <a:gd name="connsiteY5-60" fmla="*/ 253608 h 1001039"/>
              <a:gd name="connsiteX6-61" fmla="*/ 815235 w 1153524"/>
              <a:gd name="connsiteY6-62" fmla="*/ 37708 h 1001039"/>
              <a:gd name="connsiteX7-63" fmla="*/ 538375 w 1153524"/>
              <a:gd name="connsiteY7-64" fmla="*/ 268848 h 1001039"/>
              <a:gd name="connsiteX0-65" fmla="*/ 536664 w 1151813"/>
              <a:gd name="connsiteY0-66" fmla="*/ 231233 h 963424"/>
              <a:gd name="connsiteX1-67" fmla="*/ 302984 w 1151813"/>
              <a:gd name="connsiteY1-68" fmla="*/ 17873 h 963424"/>
              <a:gd name="connsiteX2-69" fmla="*/ 5804 w 1151813"/>
              <a:gd name="connsiteY2-70" fmla="*/ 132173 h 963424"/>
              <a:gd name="connsiteX3-71" fmla="*/ 148044 w 1151813"/>
              <a:gd name="connsiteY3-72" fmla="*/ 584293 h 963424"/>
              <a:gd name="connsiteX4-73" fmla="*/ 638264 w 1151813"/>
              <a:gd name="connsiteY4-74" fmla="*/ 955133 h 963424"/>
              <a:gd name="connsiteX5-75" fmla="*/ 1151344 w 1151813"/>
              <a:gd name="connsiteY5-76" fmla="*/ 215993 h 963424"/>
              <a:gd name="connsiteX6-77" fmla="*/ 813524 w 1151813"/>
              <a:gd name="connsiteY6-78" fmla="*/ 93 h 963424"/>
              <a:gd name="connsiteX7-79" fmla="*/ 536664 w 1151813"/>
              <a:gd name="connsiteY7-80" fmla="*/ 231233 h 963424"/>
              <a:gd name="connsiteX0-81" fmla="*/ 574764 w 1151802"/>
              <a:gd name="connsiteY0-82" fmla="*/ 254501 h 963832"/>
              <a:gd name="connsiteX1-83" fmla="*/ 302984 w 1151802"/>
              <a:gd name="connsiteY1-84" fmla="*/ 18281 h 963832"/>
              <a:gd name="connsiteX2-85" fmla="*/ 5804 w 1151802"/>
              <a:gd name="connsiteY2-86" fmla="*/ 132581 h 963832"/>
              <a:gd name="connsiteX3-87" fmla="*/ 148044 w 1151802"/>
              <a:gd name="connsiteY3-88" fmla="*/ 584701 h 963832"/>
              <a:gd name="connsiteX4-89" fmla="*/ 638264 w 1151802"/>
              <a:gd name="connsiteY4-90" fmla="*/ 955541 h 963832"/>
              <a:gd name="connsiteX5-91" fmla="*/ 1151344 w 1151802"/>
              <a:gd name="connsiteY5-92" fmla="*/ 216401 h 963832"/>
              <a:gd name="connsiteX6-93" fmla="*/ 813524 w 1151802"/>
              <a:gd name="connsiteY6-94" fmla="*/ 501 h 963832"/>
              <a:gd name="connsiteX7-95" fmla="*/ 574764 w 1151802"/>
              <a:gd name="connsiteY7-96" fmla="*/ 254501 h 963832"/>
              <a:gd name="connsiteX0-97" fmla="*/ 574764 w 1151816"/>
              <a:gd name="connsiteY0-98" fmla="*/ 241366 h 950697"/>
              <a:gd name="connsiteX1-99" fmla="*/ 302984 w 1151816"/>
              <a:gd name="connsiteY1-100" fmla="*/ 5146 h 950697"/>
              <a:gd name="connsiteX2-101" fmla="*/ 5804 w 1151816"/>
              <a:gd name="connsiteY2-102" fmla="*/ 119446 h 950697"/>
              <a:gd name="connsiteX3-103" fmla="*/ 148044 w 1151816"/>
              <a:gd name="connsiteY3-104" fmla="*/ 571566 h 950697"/>
              <a:gd name="connsiteX4-105" fmla="*/ 638264 w 1151816"/>
              <a:gd name="connsiteY4-106" fmla="*/ 942406 h 950697"/>
              <a:gd name="connsiteX5-107" fmla="*/ 1151344 w 1151816"/>
              <a:gd name="connsiteY5-108" fmla="*/ 203266 h 950697"/>
              <a:gd name="connsiteX6-109" fmla="*/ 821144 w 1151816"/>
              <a:gd name="connsiteY6-110" fmla="*/ 33086 h 950697"/>
              <a:gd name="connsiteX7-111" fmla="*/ 574764 w 1151816"/>
              <a:gd name="connsiteY7-112" fmla="*/ 241366 h 950697"/>
              <a:gd name="connsiteX0-113" fmla="*/ 574764 w 1098575"/>
              <a:gd name="connsiteY0-114" fmla="*/ 241366 h 949292"/>
              <a:gd name="connsiteX1-115" fmla="*/ 302984 w 1098575"/>
              <a:gd name="connsiteY1-116" fmla="*/ 5146 h 949292"/>
              <a:gd name="connsiteX2-117" fmla="*/ 5804 w 1098575"/>
              <a:gd name="connsiteY2-118" fmla="*/ 119446 h 949292"/>
              <a:gd name="connsiteX3-119" fmla="*/ 148044 w 1098575"/>
              <a:gd name="connsiteY3-120" fmla="*/ 571566 h 949292"/>
              <a:gd name="connsiteX4-121" fmla="*/ 638264 w 1098575"/>
              <a:gd name="connsiteY4-122" fmla="*/ 942406 h 949292"/>
              <a:gd name="connsiteX5-123" fmla="*/ 1098004 w 1098575"/>
              <a:gd name="connsiteY5-124" fmla="*/ 241366 h 949292"/>
              <a:gd name="connsiteX6-125" fmla="*/ 821144 w 1098575"/>
              <a:gd name="connsiteY6-126" fmla="*/ 33086 h 949292"/>
              <a:gd name="connsiteX7-127" fmla="*/ 574764 w 1098575"/>
              <a:gd name="connsiteY7-128" fmla="*/ 241366 h 949292"/>
              <a:gd name="connsiteX0-129" fmla="*/ 567144 w 1098578"/>
              <a:gd name="connsiteY0-130" fmla="*/ 225251 h 948417"/>
              <a:gd name="connsiteX1-131" fmla="*/ 302984 w 1098578"/>
              <a:gd name="connsiteY1-132" fmla="*/ 4271 h 948417"/>
              <a:gd name="connsiteX2-133" fmla="*/ 5804 w 1098578"/>
              <a:gd name="connsiteY2-134" fmla="*/ 118571 h 948417"/>
              <a:gd name="connsiteX3-135" fmla="*/ 148044 w 1098578"/>
              <a:gd name="connsiteY3-136" fmla="*/ 570691 h 948417"/>
              <a:gd name="connsiteX4-137" fmla="*/ 638264 w 1098578"/>
              <a:gd name="connsiteY4-138" fmla="*/ 941531 h 948417"/>
              <a:gd name="connsiteX5-139" fmla="*/ 1098004 w 1098578"/>
              <a:gd name="connsiteY5-140" fmla="*/ 240491 h 948417"/>
              <a:gd name="connsiteX6-141" fmla="*/ 821144 w 1098578"/>
              <a:gd name="connsiteY6-142" fmla="*/ 32211 h 948417"/>
              <a:gd name="connsiteX7-143" fmla="*/ 567144 w 1098578"/>
              <a:gd name="connsiteY7-144" fmla="*/ 225251 h 948417"/>
              <a:gd name="connsiteX0-145" fmla="*/ 566791 w 1098225"/>
              <a:gd name="connsiteY0-146" fmla="*/ 225251 h 940931"/>
              <a:gd name="connsiteX1-147" fmla="*/ 302631 w 1098225"/>
              <a:gd name="connsiteY1-148" fmla="*/ 4271 h 940931"/>
              <a:gd name="connsiteX2-149" fmla="*/ 5451 w 1098225"/>
              <a:gd name="connsiteY2-150" fmla="*/ 118571 h 940931"/>
              <a:gd name="connsiteX3-151" fmla="*/ 147691 w 1098225"/>
              <a:gd name="connsiteY3-152" fmla="*/ 570691 h 940931"/>
              <a:gd name="connsiteX4-153" fmla="*/ 599811 w 1098225"/>
              <a:gd name="connsiteY4-154" fmla="*/ 933911 h 940931"/>
              <a:gd name="connsiteX5-155" fmla="*/ 1097651 w 1098225"/>
              <a:gd name="connsiteY5-156" fmla="*/ 240491 h 940931"/>
              <a:gd name="connsiteX6-157" fmla="*/ 820791 w 1098225"/>
              <a:gd name="connsiteY6-158" fmla="*/ 32211 h 940931"/>
              <a:gd name="connsiteX7-159" fmla="*/ 566791 w 1098225"/>
              <a:gd name="connsiteY7-160" fmla="*/ 225251 h 940931"/>
              <a:gd name="connsiteX0-161" fmla="*/ 588748 w 1120182"/>
              <a:gd name="connsiteY0-162" fmla="*/ 227566 h 943300"/>
              <a:gd name="connsiteX1-163" fmla="*/ 324588 w 1120182"/>
              <a:gd name="connsiteY1-164" fmla="*/ 6586 h 943300"/>
              <a:gd name="connsiteX2-165" fmla="*/ 4548 w 1120182"/>
              <a:gd name="connsiteY2-166" fmla="*/ 105646 h 943300"/>
              <a:gd name="connsiteX3-167" fmla="*/ 169648 w 1120182"/>
              <a:gd name="connsiteY3-168" fmla="*/ 573006 h 943300"/>
              <a:gd name="connsiteX4-169" fmla="*/ 621768 w 1120182"/>
              <a:gd name="connsiteY4-170" fmla="*/ 936226 h 943300"/>
              <a:gd name="connsiteX5-171" fmla="*/ 1119608 w 1120182"/>
              <a:gd name="connsiteY5-172" fmla="*/ 242806 h 943300"/>
              <a:gd name="connsiteX6-173" fmla="*/ 842748 w 1120182"/>
              <a:gd name="connsiteY6-174" fmla="*/ 34526 h 943300"/>
              <a:gd name="connsiteX7-175" fmla="*/ 588748 w 1120182"/>
              <a:gd name="connsiteY7-176" fmla="*/ 227566 h 943300"/>
              <a:gd name="connsiteX0-177" fmla="*/ 596127 w 1127561"/>
              <a:gd name="connsiteY0-178" fmla="*/ 233015 h 948829"/>
              <a:gd name="connsiteX1-179" fmla="*/ 331967 w 1127561"/>
              <a:gd name="connsiteY1-180" fmla="*/ 12035 h 948829"/>
              <a:gd name="connsiteX2-181" fmla="*/ 4307 w 1127561"/>
              <a:gd name="connsiteY2-182" fmla="*/ 88235 h 948829"/>
              <a:gd name="connsiteX3-183" fmla="*/ 177027 w 1127561"/>
              <a:gd name="connsiteY3-184" fmla="*/ 578455 h 948829"/>
              <a:gd name="connsiteX4-185" fmla="*/ 629147 w 1127561"/>
              <a:gd name="connsiteY4-186" fmla="*/ 941675 h 948829"/>
              <a:gd name="connsiteX5-187" fmla="*/ 1126987 w 1127561"/>
              <a:gd name="connsiteY5-188" fmla="*/ 248255 h 948829"/>
              <a:gd name="connsiteX6-189" fmla="*/ 850127 w 1127561"/>
              <a:gd name="connsiteY6-190" fmla="*/ 39975 h 948829"/>
              <a:gd name="connsiteX7-191" fmla="*/ 596127 w 1127561"/>
              <a:gd name="connsiteY7-192" fmla="*/ 233015 h 948829"/>
              <a:gd name="connsiteX0-193" fmla="*/ 596471 w 1127905"/>
              <a:gd name="connsiteY0-194" fmla="*/ 287455 h 1003269"/>
              <a:gd name="connsiteX1-195" fmla="*/ 339931 w 1127905"/>
              <a:gd name="connsiteY1-196" fmla="*/ 5515 h 1003269"/>
              <a:gd name="connsiteX2-197" fmla="*/ 4651 w 1127905"/>
              <a:gd name="connsiteY2-198" fmla="*/ 142675 h 1003269"/>
              <a:gd name="connsiteX3-199" fmla="*/ 177371 w 1127905"/>
              <a:gd name="connsiteY3-200" fmla="*/ 632895 h 1003269"/>
              <a:gd name="connsiteX4-201" fmla="*/ 629491 w 1127905"/>
              <a:gd name="connsiteY4-202" fmla="*/ 996115 h 1003269"/>
              <a:gd name="connsiteX5-203" fmla="*/ 1127331 w 1127905"/>
              <a:gd name="connsiteY5-204" fmla="*/ 302695 h 1003269"/>
              <a:gd name="connsiteX6-205" fmla="*/ 850471 w 1127905"/>
              <a:gd name="connsiteY6-206" fmla="*/ 94415 h 1003269"/>
              <a:gd name="connsiteX7-207" fmla="*/ 596471 w 1127905"/>
              <a:gd name="connsiteY7-208" fmla="*/ 287455 h 1003269"/>
              <a:gd name="connsiteX0-209" fmla="*/ 596471 w 1128002"/>
              <a:gd name="connsiteY0-210" fmla="*/ 287455 h 1003269"/>
              <a:gd name="connsiteX1-211" fmla="*/ 339931 w 1128002"/>
              <a:gd name="connsiteY1-212" fmla="*/ 5515 h 1003269"/>
              <a:gd name="connsiteX2-213" fmla="*/ 4651 w 1128002"/>
              <a:gd name="connsiteY2-214" fmla="*/ 142675 h 1003269"/>
              <a:gd name="connsiteX3-215" fmla="*/ 177371 w 1128002"/>
              <a:gd name="connsiteY3-216" fmla="*/ 632895 h 1003269"/>
              <a:gd name="connsiteX4-217" fmla="*/ 629491 w 1128002"/>
              <a:gd name="connsiteY4-218" fmla="*/ 996115 h 1003269"/>
              <a:gd name="connsiteX5-219" fmla="*/ 1127331 w 1128002"/>
              <a:gd name="connsiteY5-220" fmla="*/ 302695 h 1003269"/>
              <a:gd name="connsiteX6-221" fmla="*/ 880951 w 1128002"/>
              <a:gd name="connsiteY6-222" fmla="*/ 56315 h 1003269"/>
              <a:gd name="connsiteX7-223" fmla="*/ 596471 w 1128002"/>
              <a:gd name="connsiteY7-224" fmla="*/ 287455 h 1003269"/>
              <a:gd name="connsiteX0-225" fmla="*/ 596471 w 1173605"/>
              <a:gd name="connsiteY0-226" fmla="*/ 287455 h 1003552"/>
              <a:gd name="connsiteX1-227" fmla="*/ 339931 w 1173605"/>
              <a:gd name="connsiteY1-228" fmla="*/ 5515 h 1003552"/>
              <a:gd name="connsiteX2-229" fmla="*/ 4651 w 1173605"/>
              <a:gd name="connsiteY2-230" fmla="*/ 142675 h 1003552"/>
              <a:gd name="connsiteX3-231" fmla="*/ 177371 w 1173605"/>
              <a:gd name="connsiteY3-232" fmla="*/ 632895 h 1003552"/>
              <a:gd name="connsiteX4-233" fmla="*/ 629491 w 1173605"/>
              <a:gd name="connsiteY4-234" fmla="*/ 996115 h 1003552"/>
              <a:gd name="connsiteX5-235" fmla="*/ 1173051 w 1173605"/>
              <a:gd name="connsiteY5-236" fmla="*/ 295075 h 1003552"/>
              <a:gd name="connsiteX6-237" fmla="*/ 880951 w 1173605"/>
              <a:gd name="connsiteY6-238" fmla="*/ 56315 h 1003552"/>
              <a:gd name="connsiteX7-239" fmla="*/ 596471 w 1173605"/>
              <a:gd name="connsiteY7-240" fmla="*/ 287455 h 1003552"/>
              <a:gd name="connsiteX0-241" fmla="*/ 603276 w 1180410"/>
              <a:gd name="connsiteY0-242" fmla="*/ 287693 h 1005272"/>
              <a:gd name="connsiteX1-243" fmla="*/ 346736 w 1180410"/>
              <a:gd name="connsiteY1-244" fmla="*/ 5753 h 1005272"/>
              <a:gd name="connsiteX2-245" fmla="*/ 11456 w 1180410"/>
              <a:gd name="connsiteY2-246" fmla="*/ 142913 h 1005272"/>
              <a:gd name="connsiteX3-247" fmla="*/ 130836 w 1180410"/>
              <a:gd name="connsiteY3-248" fmla="*/ 655993 h 1005272"/>
              <a:gd name="connsiteX4-249" fmla="*/ 636296 w 1180410"/>
              <a:gd name="connsiteY4-250" fmla="*/ 996353 h 1005272"/>
              <a:gd name="connsiteX5-251" fmla="*/ 1179856 w 1180410"/>
              <a:gd name="connsiteY5-252" fmla="*/ 295313 h 1005272"/>
              <a:gd name="connsiteX6-253" fmla="*/ 887756 w 1180410"/>
              <a:gd name="connsiteY6-254" fmla="*/ 56553 h 1005272"/>
              <a:gd name="connsiteX7-255" fmla="*/ 603276 w 1180410"/>
              <a:gd name="connsiteY7-256" fmla="*/ 287693 h 1005272"/>
              <a:gd name="connsiteX0-257" fmla="*/ 604313 w 1181447"/>
              <a:gd name="connsiteY0-258" fmla="*/ 287693 h 1027612"/>
              <a:gd name="connsiteX1-259" fmla="*/ 347773 w 1181447"/>
              <a:gd name="connsiteY1-260" fmla="*/ 5753 h 1027612"/>
              <a:gd name="connsiteX2-261" fmla="*/ 12493 w 1181447"/>
              <a:gd name="connsiteY2-262" fmla="*/ 142913 h 1027612"/>
              <a:gd name="connsiteX3-263" fmla="*/ 131873 w 1181447"/>
              <a:gd name="connsiteY3-264" fmla="*/ 655993 h 1027612"/>
              <a:gd name="connsiteX4-265" fmla="*/ 690673 w 1181447"/>
              <a:gd name="connsiteY4-266" fmla="*/ 1019213 h 1027612"/>
              <a:gd name="connsiteX5-267" fmla="*/ 1180893 w 1181447"/>
              <a:gd name="connsiteY5-268" fmla="*/ 295313 h 1027612"/>
              <a:gd name="connsiteX6-269" fmla="*/ 888793 w 1181447"/>
              <a:gd name="connsiteY6-270" fmla="*/ 56553 h 1027612"/>
              <a:gd name="connsiteX7-271" fmla="*/ 604313 w 1181447"/>
              <a:gd name="connsiteY7-272" fmla="*/ 287693 h 1027612"/>
              <a:gd name="connsiteX0-273" fmla="*/ 604313 w 1181465"/>
              <a:gd name="connsiteY0-274" fmla="*/ 287693 h 1027612"/>
              <a:gd name="connsiteX1-275" fmla="*/ 347773 w 1181465"/>
              <a:gd name="connsiteY1-276" fmla="*/ 5753 h 1027612"/>
              <a:gd name="connsiteX2-277" fmla="*/ 12493 w 1181465"/>
              <a:gd name="connsiteY2-278" fmla="*/ 142913 h 1027612"/>
              <a:gd name="connsiteX3-279" fmla="*/ 131873 w 1181465"/>
              <a:gd name="connsiteY3-280" fmla="*/ 655993 h 1027612"/>
              <a:gd name="connsiteX4-281" fmla="*/ 690673 w 1181465"/>
              <a:gd name="connsiteY4-282" fmla="*/ 1019213 h 1027612"/>
              <a:gd name="connsiteX5-283" fmla="*/ 1180893 w 1181465"/>
              <a:gd name="connsiteY5-284" fmla="*/ 295313 h 1027612"/>
              <a:gd name="connsiteX6-285" fmla="*/ 888793 w 1181465"/>
              <a:gd name="connsiteY6-286" fmla="*/ 56553 h 1027612"/>
              <a:gd name="connsiteX7-287" fmla="*/ 604313 w 1181465"/>
              <a:gd name="connsiteY7-288" fmla="*/ 287693 h 1027612"/>
              <a:gd name="connsiteX0-289" fmla="*/ 604313 w 1181465"/>
              <a:gd name="connsiteY0-290" fmla="*/ 288511 h 1028430"/>
              <a:gd name="connsiteX1-291" fmla="*/ 347773 w 1181465"/>
              <a:gd name="connsiteY1-292" fmla="*/ 6571 h 1028430"/>
              <a:gd name="connsiteX2-293" fmla="*/ 12493 w 1181465"/>
              <a:gd name="connsiteY2-294" fmla="*/ 143731 h 1028430"/>
              <a:gd name="connsiteX3-295" fmla="*/ 131873 w 1181465"/>
              <a:gd name="connsiteY3-296" fmla="*/ 656811 h 1028430"/>
              <a:gd name="connsiteX4-297" fmla="*/ 690673 w 1181465"/>
              <a:gd name="connsiteY4-298" fmla="*/ 1020031 h 1028430"/>
              <a:gd name="connsiteX5-299" fmla="*/ 1180893 w 1181465"/>
              <a:gd name="connsiteY5-300" fmla="*/ 296131 h 1028430"/>
              <a:gd name="connsiteX6-301" fmla="*/ 888793 w 1181465"/>
              <a:gd name="connsiteY6-302" fmla="*/ 57371 h 1028430"/>
              <a:gd name="connsiteX7-303" fmla="*/ 604313 w 1181465"/>
              <a:gd name="connsiteY7-304" fmla="*/ 288511 h 1028430"/>
              <a:gd name="connsiteX0-305" fmla="*/ 604313 w 1181465"/>
              <a:gd name="connsiteY0-306" fmla="*/ 270887 h 1010806"/>
              <a:gd name="connsiteX1-307" fmla="*/ 347773 w 1181465"/>
              <a:gd name="connsiteY1-308" fmla="*/ 7997 h 1010806"/>
              <a:gd name="connsiteX2-309" fmla="*/ 12493 w 1181465"/>
              <a:gd name="connsiteY2-310" fmla="*/ 126107 h 1010806"/>
              <a:gd name="connsiteX3-311" fmla="*/ 131873 w 1181465"/>
              <a:gd name="connsiteY3-312" fmla="*/ 639187 h 1010806"/>
              <a:gd name="connsiteX4-313" fmla="*/ 690673 w 1181465"/>
              <a:gd name="connsiteY4-314" fmla="*/ 1002407 h 1010806"/>
              <a:gd name="connsiteX5-315" fmla="*/ 1180893 w 1181465"/>
              <a:gd name="connsiteY5-316" fmla="*/ 278507 h 1010806"/>
              <a:gd name="connsiteX6-317" fmla="*/ 888793 w 1181465"/>
              <a:gd name="connsiteY6-318" fmla="*/ 39747 h 1010806"/>
              <a:gd name="connsiteX7-319" fmla="*/ 604313 w 1181465"/>
              <a:gd name="connsiteY7-320" fmla="*/ 270887 h 1010806"/>
              <a:gd name="connsiteX0-321" fmla="*/ 621462 w 1198614"/>
              <a:gd name="connsiteY0-322" fmla="*/ 289918 h 1029837"/>
              <a:gd name="connsiteX1-323" fmla="*/ 364922 w 1198614"/>
              <a:gd name="connsiteY1-324" fmla="*/ 27028 h 1029837"/>
              <a:gd name="connsiteX2-325" fmla="*/ 29642 w 1198614"/>
              <a:gd name="connsiteY2-326" fmla="*/ 145138 h 1029837"/>
              <a:gd name="connsiteX3-327" fmla="*/ 149022 w 1198614"/>
              <a:gd name="connsiteY3-328" fmla="*/ 658218 h 1029837"/>
              <a:gd name="connsiteX4-329" fmla="*/ 707822 w 1198614"/>
              <a:gd name="connsiteY4-330" fmla="*/ 1021438 h 1029837"/>
              <a:gd name="connsiteX5-331" fmla="*/ 1198042 w 1198614"/>
              <a:gd name="connsiteY5-332" fmla="*/ 297538 h 1029837"/>
              <a:gd name="connsiteX6-333" fmla="*/ 905942 w 1198614"/>
              <a:gd name="connsiteY6-334" fmla="*/ 58778 h 1029837"/>
              <a:gd name="connsiteX7-335" fmla="*/ 621462 w 1198614"/>
              <a:gd name="connsiteY7-336" fmla="*/ 289918 h 1029837"/>
              <a:gd name="connsiteX0-337" fmla="*/ 621462 w 1198614"/>
              <a:gd name="connsiteY0-338" fmla="*/ 309380 h 1049299"/>
              <a:gd name="connsiteX1-339" fmla="*/ 364922 w 1198614"/>
              <a:gd name="connsiteY1-340" fmla="*/ 46490 h 1049299"/>
              <a:gd name="connsiteX2-341" fmla="*/ 29642 w 1198614"/>
              <a:gd name="connsiteY2-342" fmla="*/ 164600 h 1049299"/>
              <a:gd name="connsiteX3-343" fmla="*/ 149022 w 1198614"/>
              <a:gd name="connsiteY3-344" fmla="*/ 677680 h 1049299"/>
              <a:gd name="connsiteX4-345" fmla="*/ 707822 w 1198614"/>
              <a:gd name="connsiteY4-346" fmla="*/ 1040900 h 1049299"/>
              <a:gd name="connsiteX5-347" fmla="*/ 1198042 w 1198614"/>
              <a:gd name="connsiteY5-348" fmla="*/ 317000 h 1049299"/>
              <a:gd name="connsiteX6-349" fmla="*/ 905942 w 1198614"/>
              <a:gd name="connsiteY6-350" fmla="*/ 78240 h 1049299"/>
              <a:gd name="connsiteX7-351" fmla="*/ 621462 w 1198614"/>
              <a:gd name="connsiteY7-352" fmla="*/ 309380 h 1049299"/>
              <a:gd name="connsiteX0-353" fmla="*/ 621462 w 1198614"/>
              <a:gd name="connsiteY0-354" fmla="*/ 305247 h 1045166"/>
              <a:gd name="connsiteX1-355" fmla="*/ 364922 w 1198614"/>
              <a:gd name="connsiteY1-356" fmla="*/ 42357 h 1045166"/>
              <a:gd name="connsiteX2-357" fmla="*/ 29642 w 1198614"/>
              <a:gd name="connsiteY2-358" fmla="*/ 160467 h 1045166"/>
              <a:gd name="connsiteX3-359" fmla="*/ 149022 w 1198614"/>
              <a:gd name="connsiteY3-360" fmla="*/ 673547 h 1045166"/>
              <a:gd name="connsiteX4-361" fmla="*/ 707822 w 1198614"/>
              <a:gd name="connsiteY4-362" fmla="*/ 1036767 h 1045166"/>
              <a:gd name="connsiteX5-363" fmla="*/ 1198042 w 1198614"/>
              <a:gd name="connsiteY5-364" fmla="*/ 312867 h 1045166"/>
              <a:gd name="connsiteX6-365" fmla="*/ 905942 w 1198614"/>
              <a:gd name="connsiteY6-366" fmla="*/ 74107 h 1045166"/>
              <a:gd name="connsiteX7-367" fmla="*/ 621462 w 1198614"/>
              <a:gd name="connsiteY7-368" fmla="*/ 305247 h 1045166"/>
              <a:gd name="connsiteX0-369" fmla="*/ 603989 w 1181141"/>
              <a:gd name="connsiteY0-370" fmla="*/ 283425 h 1023344"/>
              <a:gd name="connsiteX1-371" fmla="*/ 342687 w 1181141"/>
              <a:gd name="connsiteY1-372" fmla="*/ 22916 h 1023344"/>
              <a:gd name="connsiteX2-373" fmla="*/ 12169 w 1181141"/>
              <a:gd name="connsiteY2-374" fmla="*/ 138645 h 1023344"/>
              <a:gd name="connsiteX3-375" fmla="*/ 131549 w 1181141"/>
              <a:gd name="connsiteY3-376" fmla="*/ 651725 h 1023344"/>
              <a:gd name="connsiteX4-377" fmla="*/ 690349 w 1181141"/>
              <a:gd name="connsiteY4-378" fmla="*/ 1014945 h 1023344"/>
              <a:gd name="connsiteX5-379" fmla="*/ 1180569 w 1181141"/>
              <a:gd name="connsiteY5-380" fmla="*/ 291045 h 1023344"/>
              <a:gd name="connsiteX6-381" fmla="*/ 888469 w 1181141"/>
              <a:gd name="connsiteY6-382" fmla="*/ 52285 h 1023344"/>
              <a:gd name="connsiteX7-383" fmla="*/ 603989 w 1181141"/>
              <a:gd name="connsiteY7-384" fmla="*/ 283425 h 102334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</a:cxnLst>
            <a:rect l="l" t="t" r="r" b="b"/>
            <a:pathLst>
              <a:path w="1181141" h="1023344">
                <a:moveTo>
                  <a:pt x="603989" y="283425"/>
                </a:moveTo>
                <a:cubicBezTo>
                  <a:pt x="513025" y="278530"/>
                  <a:pt x="457993" y="85147"/>
                  <a:pt x="342687" y="22916"/>
                </a:cubicBezTo>
                <a:cubicBezTo>
                  <a:pt x="227381" y="-39315"/>
                  <a:pt x="47359" y="33844"/>
                  <a:pt x="12169" y="138645"/>
                </a:cubicBezTo>
                <a:cubicBezTo>
                  <a:pt x="-23021" y="243447"/>
                  <a:pt x="18519" y="505675"/>
                  <a:pt x="131549" y="651725"/>
                </a:cubicBezTo>
                <a:cubicBezTo>
                  <a:pt x="244579" y="797775"/>
                  <a:pt x="515512" y="1075058"/>
                  <a:pt x="690349" y="1014945"/>
                </a:cubicBezTo>
                <a:cubicBezTo>
                  <a:pt x="865186" y="954832"/>
                  <a:pt x="1167869" y="460378"/>
                  <a:pt x="1180569" y="291045"/>
                </a:cubicBezTo>
                <a:cubicBezTo>
                  <a:pt x="1193269" y="121712"/>
                  <a:pt x="991710" y="10692"/>
                  <a:pt x="888469" y="52285"/>
                </a:cubicBezTo>
                <a:cubicBezTo>
                  <a:pt x="785228" y="93878"/>
                  <a:pt x="694953" y="288320"/>
                  <a:pt x="603989" y="283425"/>
                </a:cubicBezTo>
                <a:close/>
              </a:path>
            </a:pathLst>
          </a:custGeom>
          <a:solidFill>
            <a:srgbClr val="7FD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任意多边形: 形状 13"/>
          <p:cNvSpPr/>
          <p:nvPr/>
        </p:nvSpPr>
        <p:spPr>
          <a:xfrm>
            <a:off x="10118553" y="1804872"/>
            <a:ext cx="268849" cy="232932"/>
          </a:xfrm>
          <a:custGeom>
            <a:avLst/>
            <a:gdLst>
              <a:gd name="connsiteX0" fmla="*/ 639965 w 1300668"/>
              <a:gd name="connsiteY0" fmla="*/ 295844 h 1024714"/>
              <a:gd name="connsiteX1" fmla="*/ 436765 w 1300668"/>
              <a:gd name="connsiteY1" fmla="*/ 29144 h 1024714"/>
              <a:gd name="connsiteX2" fmla="*/ 17665 w 1300668"/>
              <a:gd name="connsiteY2" fmla="*/ 143444 h 1024714"/>
              <a:gd name="connsiteX3" fmla="*/ 144665 w 1300668"/>
              <a:gd name="connsiteY3" fmla="*/ 511744 h 1024714"/>
              <a:gd name="connsiteX4" fmla="*/ 741565 w 1300668"/>
              <a:gd name="connsiteY4" fmla="*/ 1019744 h 1024714"/>
              <a:gd name="connsiteX5" fmla="*/ 1300365 w 1300668"/>
              <a:gd name="connsiteY5" fmla="*/ 181544 h 1024714"/>
              <a:gd name="connsiteX6" fmla="*/ 817765 w 1300668"/>
              <a:gd name="connsiteY6" fmla="*/ 3744 h 1024714"/>
              <a:gd name="connsiteX7" fmla="*/ 639965 w 1300668"/>
              <a:gd name="connsiteY7" fmla="*/ 295844 h 1024714"/>
              <a:gd name="connsiteX0-1" fmla="*/ 639965 w 1300768"/>
              <a:gd name="connsiteY0-2" fmla="*/ 272650 h 1001520"/>
              <a:gd name="connsiteX1-3" fmla="*/ 436765 w 1300768"/>
              <a:gd name="connsiteY1-4" fmla="*/ 5950 h 1001520"/>
              <a:gd name="connsiteX2-5" fmla="*/ 17665 w 1300768"/>
              <a:gd name="connsiteY2-6" fmla="*/ 120250 h 1001520"/>
              <a:gd name="connsiteX3-7" fmla="*/ 144665 w 1300768"/>
              <a:gd name="connsiteY3-8" fmla="*/ 488550 h 1001520"/>
              <a:gd name="connsiteX4-9" fmla="*/ 741565 w 1300768"/>
              <a:gd name="connsiteY4-10" fmla="*/ 996550 h 1001520"/>
              <a:gd name="connsiteX5-11" fmla="*/ 1300365 w 1300768"/>
              <a:gd name="connsiteY5-12" fmla="*/ 158350 h 1001520"/>
              <a:gd name="connsiteX6-13" fmla="*/ 916825 w 1300768"/>
              <a:gd name="connsiteY6-14" fmla="*/ 41510 h 1001520"/>
              <a:gd name="connsiteX7-15" fmla="*/ 639965 w 1300768"/>
              <a:gd name="connsiteY7-16" fmla="*/ 272650 h 1001520"/>
              <a:gd name="connsiteX0-17" fmla="*/ 639965 w 1255114"/>
              <a:gd name="connsiteY0-18" fmla="*/ 272650 h 999147"/>
              <a:gd name="connsiteX1-19" fmla="*/ 436765 w 1255114"/>
              <a:gd name="connsiteY1-20" fmla="*/ 5950 h 999147"/>
              <a:gd name="connsiteX2-21" fmla="*/ 17665 w 1255114"/>
              <a:gd name="connsiteY2-22" fmla="*/ 120250 h 999147"/>
              <a:gd name="connsiteX3-23" fmla="*/ 144665 w 1255114"/>
              <a:gd name="connsiteY3-24" fmla="*/ 488550 h 999147"/>
              <a:gd name="connsiteX4-25" fmla="*/ 741565 w 1255114"/>
              <a:gd name="connsiteY4-26" fmla="*/ 996550 h 999147"/>
              <a:gd name="connsiteX5-27" fmla="*/ 1254645 w 1255114"/>
              <a:gd name="connsiteY5-28" fmla="*/ 257410 h 999147"/>
              <a:gd name="connsiteX6-29" fmla="*/ 916825 w 1255114"/>
              <a:gd name="connsiteY6-30" fmla="*/ 41510 h 999147"/>
              <a:gd name="connsiteX7-31" fmla="*/ 639965 w 1255114"/>
              <a:gd name="connsiteY7-32" fmla="*/ 272650 h 999147"/>
              <a:gd name="connsiteX0-33" fmla="*/ 626545 w 1241694"/>
              <a:gd name="connsiteY0-34" fmla="*/ 274485 h 1006887"/>
              <a:gd name="connsiteX1-35" fmla="*/ 423345 w 1241694"/>
              <a:gd name="connsiteY1-36" fmla="*/ 7785 h 1006887"/>
              <a:gd name="connsiteX2-37" fmla="*/ 4245 w 1241694"/>
              <a:gd name="connsiteY2-38" fmla="*/ 122085 h 1006887"/>
              <a:gd name="connsiteX3-39" fmla="*/ 237925 w 1241694"/>
              <a:gd name="connsiteY3-40" fmla="*/ 627545 h 1006887"/>
              <a:gd name="connsiteX4-41" fmla="*/ 728145 w 1241694"/>
              <a:gd name="connsiteY4-42" fmla="*/ 998385 h 1006887"/>
              <a:gd name="connsiteX5-43" fmla="*/ 1241225 w 1241694"/>
              <a:gd name="connsiteY5-44" fmla="*/ 259245 h 1006887"/>
              <a:gd name="connsiteX6-45" fmla="*/ 903405 w 1241694"/>
              <a:gd name="connsiteY6-46" fmla="*/ 43345 h 1006887"/>
              <a:gd name="connsiteX7-47" fmla="*/ 626545 w 1241694"/>
              <a:gd name="connsiteY7-48" fmla="*/ 274485 h 1006887"/>
              <a:gd name="connsiteX0-49" fmla="*/ 538375 w 1153524"/>
              <a:gd name="connsiteY0-50" fmla="*/ 268848 h 1001039"/>
              <a:gd name="connsiteX1-51" fmla="*/ 335175 w 1153524"/>
              <a:gd name="connsiteY1-52" fmla="*/ 2148 h 1001039"/>
              <a:gd name="connsiteX2-53" fmla="*/ 7515 w 1153524"/>
              <a:gd name="connsiteY2-54" fmla="*/ 169788 h 1001039"/>
              <a:gd name="connsiteX3-55" fmla="*/ 149755 w 1153524"/>
              <a:gd name="connsiteY3-56" fmla="*/ 621908 h 1001039"/>
              <a:gd name="connsiteX4-57" fmla="*/ 639975 w 1153524"/>
              <a:gd name="connsiteY4-58" fmla="*/ 992748 h 1001039"/>
              <a:gd name="connsiteX5-59" fmla="*/ 1153055 w 1153524"/>
              <a:gd name="connsiteY5-60" fmla="*/ 253608 h 1001039"/>
              <a:gd name="connsiteX6-61" fmla="*/ 815235 w 1153524"/>
              <a:gd name="connsiteY6-62" fmla="*/ 37708 h 1001039"/>
              <a:gd name="connsiteX7-63" fmla="*/ 538375 w 1153524"/>
              <a:gd name="connsiteY7-64" fmla="*/ 268848 h 1001039"/>
              <a:gd name="connsiteX0-65" fmla="*/ 536664 w 1151813"/>
              <a:gd name="connsiteY0-66" fmla="*/ 231233 h 963424"/>
              <a:gd name="connsiteX1-67" fmla="*/ 302984 w 1151813"/>
              <a:gd name="connsiteY1-68" fmla="*/ 17873 h 963424"/>
              <a:gd name="connsiteX2-69" fmla="*/ 5804 w 1151813"/>
              <a:gd name="connsiteY2-70" fmla="*/ 132173 h 963424"/>
              <a:gd name="connsiteX3-71" fmla="*/ 148044 w 1151813"/>
              <a:gd name="connsiteY3-72" fmla="*/ 584293 h 963424"/>
              <a:gd name="connsiteX4-73" fmla="*/ 638264 w 1151813"/>
              <a:gd name="connsiteY4-74" fmla="*/ 955133 h 963424"/>
              <a:gd name="connsiteX5-75" fmla="*/ 1151344 w 1151813"/>
              <a:gd name="connsiteY5-76" fmla="*/ 215993 h 963424"/>
              <a:gd name="connsiteX6-77" fmla="*/ 813524 w 1151813"/>
              <a:gd name="connsiteY6-78" fmla="*/ 93 h 963424"/>
              <a:gd name="connsiteX7-79" fmla="*/ 536664 w 1151813"/>
              <a:gd name="connsiteY7-80" fmla="*/ 231233 h 963424"/>
              <a:gd name="connsiteX0-81" fmla="*/ 574764 w 1151802"/>
              <a:gd name="connsiteY0-82" fmla="*/ 254501 h 963832"/>
              <a:gd name="connsiteX1-83" fmla="*/ 302984 w 1151802"/>
              <a:gd name="connsiteY1-84" fmla="*/ 18281 h 963832"/>
              <a:gd name="connsiteX2-85" fmla="*/ 5804 w 1151802"/>
              <a:gd name="connsiteY2-86" fmla="*/ 132581 h 963832"/>
              <a:gd name="connsiteX3-87" fmla="*/ 148044 w 1151802"/>
              <a:gd name="connsiteY3-88" fmla="*/ 584701 h 963832"/>
              <a:gd name="connsiteX4-89" fmla="*/ 638264 w 1151802"/>
              <a:gd name="connsiteY4-90" fmla="*/ 955541 h 963832"/>
              <a:gd name="connsiteX5-91" fmla="*/ 1151344 w 1151802"/>
              <a:gd name="connsiteY5-92" fmla="*/ 216401 h 963832"/>
              <a:gd name="connsiteX6-93" fmla="*/ 813524 w 1151802"/>
              <a:gd name="connsiteY6-94" fmla="*/ 501 h 963832"/>
              <a:gd name="connsiteX7-95" fmla="*/ 574764 w 1151802"/>
              <a:gd name="connsiteY7-96" fmla="*/ 254501 h 963832"/>
              <a:gd name="connsiteX0-97" fmla="*/ 574764 w 1151816"/>
              <a:gd name="connsiteY0-98" fmla="*/ 241366 h 950697"/>
              <a:gd name="connsiteX1-99" fmla="*/ 302984 w 1151816"/>
              <a:gd name="connsiteY1-100" fmla="*/ 5146 h 950697"/>
              <a:gd name="connsiteX2-101" fmla="*/ 5804 w 1151816"/>
              <a:gd name="connsiteY2-102" fmla="*/ 119446 h 950697"/>
              <a:gd name="connsiteX3-103" fmla="*/ 148044 w 1151816"/>
              <a:gd name="connsiteY3-104" fmla="*/ 571566 h 950697"/>
              <a:gd name="connsiteX4-105" fmla="*/ 638264 w 1151816"/>
              <a:gd name="connsiteY4-106" fmla="*/ 942406 h 950697"/>
              <a:gd name="connsiteX5-107" fmla="*/ 1151344 w 1151816"/>
              <a:gd name="connsiteY5-108" fmla="*/ 203266 h 950697"/>
              <a:gd name="connsiteX6-109" fmla="*/ 821144 w 1151816"/>
              <a:gd name="connsiteY6-110" fmla="*/ 33086 h 950697"/>
              <a:gd name="connsiteX7-111" fmla="*/ 574764 w 1151816"/>
              <a:gd name="connsiteY7-112" fmla="*/ 241366 h 950697"/>
              <a:gd name="connsiteX0-113" fmla="*/ 574764 w 1098575"/>
              <a:gd name="connsiteY0-114" fmla="*/ 241366 h 949292"/>
              <a:gd name="connsiteX1-115" fmla="*/ 302984 w 1098575"/>
              <a:gd name="connsiteY1-116" fmla="*/ 5146 h 949292"/>
              <a:gd name="connsiteX2-117" fmla="*/ 5804 w 1098575"/>
              <a:gd name="connsiteY2-118" fmla="*/ 119446 h 949292"/>
              <a:gd name="connsiteX3-119" fmla="*/ 148044 w 1098575"/>
              <a:gd name="connsiteY3-120" fmla="*/ 571566 h 949292"/>
              <a:gd name="connsiteX4-121" fmla="*/ 638264 w 1098575"/>
              <a:gd name="connsiteY4-122" fmla="*/ 942406 h 949292"/>
              <a:gd name="connsiteX5-123" fmla="*/ 1098004 w 1098575"/>
              <a:gd name="connsiteY5-124" fmla="*/ 241366 h 949292"/>
              <a:gd name="connsiteX6-125" fmla="*/ 821144 w 1098575"/>
              <a:gd name="connsiteY6-126" fmla="*/ 33086 h 949292"/>
              <a:gd name="connsiteX7-127" fmla="*/ 574764 w 1098575"/>
              <a:gd name="connsiteY7-128" fmla="*/ 241366 h 949292"/>
              <a:gd name="connsiteX0-129" fmla="*/ 567144 w 1098578"/>
              <a:gd name="connsiteY0-130" fmla="*/ 225251 h 948417"/>
              <a:gd name="connsiteX1-131" fmla="*/ 302984 w 1098578"/>
              <a:gd name="connsiteY1-132" fmla="*/ 4271 h 948417"/>
              <a:gd name="connsiteX2-133" fmla="*/ 5804 w 1098578"/>
              <a:gd name="connsiteY2-134" fmla="*/ 118571 h 948417"/>
              <a:gd name="connsiteX3-135" fmla="*/ 148044 w 1098578"/>
              <a:gd name="connsiteY3-136" fmla="*/ 570691 h 948417"/>
              <a:gd name="connsiteX4-137" fmla="*/ 638264 w 1098578"/>
              <a:gd name="connsiteY4-138" fmla="*/ 941531 h 948417"/>
              <a:gd name="connsiteX5-139" fmla="*/ 1098004 w 1098578"/>
              <a:gd name="connsiteY5-140" fmla="*/ 240491 h 948417"/>
              <a:gd name="connsiteX6-141" fmla="*/ 821144 w 1098578"/>
              <a:gd name="connsiteY6-142" fmla="*/ 32211 h 948417"/>
              <a:gd name="connsiteX7-143" fmla="*/ 567144 w 1098578"/>
              <a:gd name="connsiteY7-144" fmla="*/ 225251 h 948417"/>
              <a:gd name="connsiteX0-145" fmla="*/ 566791 w 1098225"/>
              <a:gd name="connsiteY0-146" fmla="*/ 225251 h 940931"/>
              <a:gd name="connsiteX1-147" fmla="*/ 302631 w 1098225"/>
              <a:gd name="connsiteY1-148" fmla="*/ 4271 h 940931"/>
              <a:gd name="connsiteX2-149" fmla="*/ 5451 w 1098225"/>
              <a:gd name="connsiteY2-150" fmla="*/ 118571 h 940931"/>
              <a:gd name="connsiteX3-151" fmla="*/ 147691 w 1098225"/>
              <a:gd name="connsiteY3-152" fmla="*/ 570691 h 940931"/>
              <a:gd name="connsiteX4-153" fmla="*/ 599811 w 1098225"/>
              <a:gd name="connsiteY4-154" fmla="*/ 933911 h 940931"/>
              <a:gd name="connsiteX5-155" fmla="*/ 1097651 w 1098225"/>
              <a:gd name="connsiteY5-156" fmla="*/ 240491 h 940931"/>
              <a:gd name="connsiteX6-157" fmla="*/ 820791 w 1098225"/>
              <a:gd name="connsiteY6-158" fmla="*/ 32211 h 940931"/>
              <a:gd name="connsiteX7-159" fmla="*/ 566791 w 1098225"/>
              <a:gd name="connsiteY7-160" fmla="*/ 225251 h 940931"/>
              <a:gd name="connsiteX0-161" fmla="*/ 588748 w 1120182"/>
              <a:gd name="connsiteY0-162" fmla="*/ 227566 h 943300"/>
              <a:gd name="connsiteX1-163" fmla="*/ 324588 w 1120182"/>
              <a:gd name="connsiteY1-164" fmla="*/ 6586 h 943300"/>
              <a:gd name="connsiteX2-165" fmla="*/ 4548 w 1120182"/>
              <a:gd name="connsiteY2-166" fmla="*/ 105646 h 943300"/>
              <a:gd name="connsiteX3-167" fmla="*/ 169648 w 1120182"/>
              <a:gd name="connsiteY3-168" fmla="*/ 573006 h 943300"/>
              <a:gd name="connsiteX4-169" fmla="*/ 621768 w 1120182"/>
              <a:gd name="connsiteY4-170" fmla="*/ 936226 h 943300"/>
              <a:gd name="connsiteX5-171" fmla="*/ 1119608 w 1120182"/>
              <a:gd name="connsiteY5-172" fmla="*/ 242806 h 943300"/>
              <a:gd name="connsiteX6-173" fmla="*/ 842748 w 1120182"/>
              <a:gd name="connsiteY6-174" fmla="*/ 34526 h 943300"/>
              <a:gd name="connsiteX7-175" fmla="*/ 588748 w 1120182"/>
              <a:gd name="connsiteY7-176" fmla="*/ 227566 h 943300"/>
              <a:gd name="connsiteX0-177" fmla="*/ 596127 w 1127561"/>
              <a:gd name="connsiteY0-178" fmla="*/ 233015 h 948829"/>
              <a:gd name="connsiteX1-179" fmla="*/ 331967 w 1127561"/>
              <a:gd name="connsiteY1-180" fmla="*/ 12035 h 948829"/>
              <a:gd name="connsiteX2-181" fmla="*/ 4307 w 1127561"/>
              <a:gd name="connsiteY2-182" fmla="*/ 88235 h 948829"/>
              <a:gd name="connsiteX3-183" fmla="*/ 177027 w 1127561"/>
              <a:gd name="connsiteY3-184" fmla="*/ 578455 h 948829"/>
              <a:gd name="connsiteX4-185" fmla="*/ 629147 w 1127561"/>
              <a:gd name="connsiteY4-186" fmla="*/ 941675 h 948829"/>
              <a:gd name="connsiteX5-187" fmla="*/ 1126987 w 1127561"/>
              <a:gd name="connsiteY5-188" fmla="*/ 248255 h 948829"/>
              <a:gd name="connsiteX6-189" fmla="*/ 850127 w 1127561"/>
              <a:gd name="connsiteY6-190" fmla="*/ 39975 h 948829"/>
              <a:gd name="connsiteX7-191" fmla="*/ 596127 w 1127561"/>
              <a:gd name="connsiteY7-192" fmla="*/ 233015 h 948829"/>
              <a:gd name="connsiteX0-193" fmla="*/ 596471 w 1127905"/>
              <a:gd name="connsiteY0-194" fmla="*/ 287455 h 1003269"/>
              <a:gd name="connsiteX1-195" fmla="*/ 339931 w 1127905"/>
              <a:gd name="connsiteY1-196" fmla="*/ 5515 h 1003269"/>
              <a:gd name="connsiteX2-197" fmla="*/ 4651 w 1127905"/>
              <a:gd name="connsiteY2-198" fmla="*/ 142675 h 1003269"/>
              <a:gd name="connsiteX3-199" fmla="*/ 177371 w 1127905"/>
              <a:gd name="connsiteY3-200" fmla="*/ 632895 h 1003269"/>
              <a:gd name="connsiteX4-201" fmla="*/ 629491 w 1127905"/>
              <a:gd name="connsiteY4-202" fmla="*/ 996115 h 1003269"/>
              <a:gd name="connsiteX5-203" fmla="*/ 1127331 w 1127905"/>
              <a:gd name="connsiteY5-204" fmla="*/ 302695 h 1003269"/>
              <a:gd name="connsiteX6-205" fmla="*/ 850471 w 1127905"/>
              <a:gd name="connsiteY6-206" fmla="*/ 94415 h 1003269"/>
              <a:gd name="connsiteX7-207" fmla="*/ 596471 w 1127905"/>
              <a:gd name="connsiteY7-208" fmla="*/ 287455 h 1003269"/>
              <a:gd name="connsiteX0-209" fmla="*/ 596471 w 1128002"/>
              <a:gd name="connsiteY0-210" fmla="*/ 287455 h 1003269"/>
              <a:gd name="connsiteX1-211" fmla="*/ 339931 w 1128002"/>
              <a:gd name="connsiteY1-212" fmla="*/ 5515 h 1003269"/>
              <a:gd name="connsiteX2-213" fmla="*/ 4651 w 1128002"/>
              <a:gd name="connsiteY2-214" fmla="*/ 142675 h 1003269"/>
              <a:gd name="connsiteX3-215" fmla="*/ 177371 w 1128002"/>
              <a:gd name="connsiteY3-216" fmla="*/ 632895 h 1003269"/>
              <a:gd name="connsiteX4-217" fmla="*/ 629491 w 1128002"/>
              <a:gd name="connsiteY4-218" fmla="*/ 996115 h 1003269"/>
              <a:gd name="connsiteX5-219" fmla="*/ 1127331 w 1128002"/>
              <a:gd name="connsiteY5-220" fmla="*/ 302695 h 1003269"/>
              <a:gd name="connsiteX6-221" fmla="*/ 880951 w 1128002"/>
              <a:gd name="connsiteY6-222" fmla="*/ 56315 h 1003269"/>
              <a:gd name="connsiteX7-223" fmla="*/ 596471 w 1128002"/>
              <a:gd name="connsiteY7-224" fmla="*/ 287455 h 1003269"/>
              <a:gd name="connsiteX0-225" fmla="*/ 596471 w 1173605"/>
              <a:gd name="connsiteY0-226" fmla="*/ 287455 h 1003552"/>
              <a:gd name="connsiteX1-227" fmla="*/ 339931 w 1173605"/>
              <a:gd name="connsiteY1-228" fmla="*/ 5515 h 1003552"/>
              <a:gd name="connsiteX2-229" fmla="*/ 4651 w 1173605"/>
              <a:gd name="connsiteY2-230" fmla="*/ 142675 h 1003552"/>
              <a:gd name="connsiteX3-231" fmla="*/ 177371 w 1173605"/>
              <a:gd name="connsiteY3-232" fmla="*/ 632895 h 1003552"/>
              <a:gd name="connsiteX4-233" fmla="*/ 629491 w 1173605"/>
              <a:gd name="connsiteY4-234" fmla="*/ 996115 h 1003552"/>
              <a:gd name="connsiteX5-235" fmla="*/ 1173051 w 1173605"/>
              <a:gd name="connsiteY5-236" fmla="*/ 295075 h 1003552"/>
              <a:gd name="connsiteX6-237" fmla="*/ 880951 w 1173605"/>
              <a:gd name="connsiteY6-238" fmla="*/ 56315 h 1003552"/>
              <a:gd name="connsiteX7-239" fmla="*/ 596471 w 1173605"/>
              <a:gd name="connsiteY7-240" fmla="*/ 287455 h 1003552"/>
              <a:gd name="connsiteX0-241" fmla="*/ 603276 w 1180410"/>
              <a:gd name="connsiteY0-242" fmla="*/ 287693 h 1005272"/>
              <a:gd name="connsiteX1-243" fmla="*/ 346736 w 1180410"/>
              <a:gd name="connsiteY1-244" fmla="*/ 5753 h 1005272"/>
              <a:gd name="connsiteX2-245" fmla="*/ 11456 w 1180410"/>
              <a:gd name="connsiteY2-246" fmla="*/ 142913 h 1005272"/>
              <a:gd name="connsiteX3-247" fmla="*/ 130836 w 1180410"/>
              <a:gd name="connsiteY3-248" fmla="*/ 655993 h 1005272"/>
              <a:gd name="connsiteX4-249" fmla="*/ 636296 w 1180410"/>
              <a:gd name="connsiteY4-250" fmla="*/ 996353 h 1005272"/>
              <a:gd name="connsiteX5-251" fmla="*/ 1179856 w 1180410"/>
              <a:gd name="connsiteY5-252" fmla="*/ 295313 h 1005272"/>
              <a:gd name="connsiteX6-253" fmla="*/ 887756 w 1180410"/>
              <a:gd name="connsiteY6-254" fmla="*/ 56553 h 1005272"/>
              <a:gd name="connsiteX7-255" fmla="*/ 603276 w 1180410"/>
              <a:gd name="connsiteY7-256" fmla="*/ 287693 h 1005272"/>
              <a:gd name="connsiteX0-257" fmla="*/ 604313 w 1181447"/>
              <a:gd name="connsiteY0-258" fmla="*/ 287693 h 1027612"/>
              <a:gd name="connsiteX1-259" fmla="*/ 347773 w 1181447"/>
              <a:gd name="connsiteY1-260" fmla="*/ 5753 h 1027612"/>
              <a:gd name="connsiteX2-261" fmla="*/ 12493 w 1181447"/>
              <a:gd name="connsiteY2-262" fmla="*/ 142913 h 1027612"/>
              <a:gd name="connsiteX3-263" fmla="*/ 131873 w 1181447"/>
              <a:gd name="connsiteY3-264" fmla="*/ 655993 h 1027612"/>
              <a:gd name="connsiteX4-265" fmla="*/ 690673 w 1181447"/>
              <a:gd name="connsiteY4-266" fmla="*/ 1019213 h 1027612"/>
              <a:gd name="connsiteX5-267" fmla="*/ 1180893 w 1181447"/>
              <a:gd name="connsiteY5-268" fmla="*/ 295313 h 1027612"/>
              <a:gd name="connsiteX6-269" fmla="*/ 888793 w 1181447"/>
              <a:gd name="connsiteY6-270" fmla="*/ 56553 h 1027612"/>
              <a:gd name="connsiteX7-271" fmla="*/ 604313 w 1181447"/>
              <a:gd name="connsiteY7-272" fmla="*/ 287693 h 1027612"/>
              <a:gd name="connsiteX0-273" fmla="*/ 604313 w 1181465"/>
              <a:gd name="connsiteY0-274" fmla="*/ 287693 h 1027612"/>
              <a:gd name="connsiteX1-275" fmla="*/ 347773 w 1181465"/>
              <a:gd name="connsiteY1-276" fmla="*/ 5753 h 1027612"/>
              <a:gd name="connsiteX2-277" fmla="*/ 12493 w 1181465"/>
              <a:gd name="connsiteY2-278" fmla="*/ 142913 h 1027612"/>
              <a:gd name="connsiteX3-279" fmla="*/ 131873 w 1181465"/>
              <a:gd name="connsiteY3-280" fmla="*/ 655993 h 1027612"/>
              <a:gd name="connsiteX4-281" fmla="*/ 690673 w 1181465"/>
              <a:gd name="connsiteY4-282" fmla="*/ 1019213 h 1027612"/>
              <a:gd name="connsiteX5-283" fmla="*/ 1180893 w 1181465"/>
              <a:gd name="connsiteY5-284" fmla="*/ 295313 h 1027612"/>
              <a:gd name="connsiteX6-285" fmla="*/ 888793 w 1181465"/>
              <a:gd name="connsiteY6-286" fmla="*/ 56553 h 1027612"/>
              <a:gd name="connsiteX7-287" fmla="*/ 604313 w 1181465"/>
              <a:gd name="connsiteY7-288" fmla="*/ 287693 h 1027612"/>
              <a:gd name="connsiteX0-289" fmla="*/ 604313 w 1181465"/>
              <a:gd name="connsiteY0-290" fmla="*/ 288511 h 1028430"/>
              <a:gd name="connsiteX1-291" fmla="*/ 347773 w 1181465"/>
              <a:gd name="connsiteY1-292" fmla="*/ 6571 h 1028430"/>
              <a:gd name="connsiteX2-293" fmla="*/ 12493 w 1181465"/>
              <a:gd name="connsiteY2-294" fmla="*/ 143731 h 1028430"/>
              <a:gd name="connsiteX3-295" fmla="*/ 131873 w 1181465"/>
              <a:gd name="connsiteY3-296" fmla="*/ 656811 h 1028430"/>
              <a:gd name="connsiteX4-297" fmla="*/ 690673 w 1181465"/>
              <a:gd name="connsiteY4-298" fmla="*/ 1020031 h 1028430"/>
              <a:gd name="connsiteX5-299" fmla="*/ 1180893 w 1181465"/>
              <a:gd name="connsiteY5-300" fmla="*/ 296131 h 1028430"/>
              <a:gd name="connsiteX6-301" fmla="*/ 888793 w 1181465"/>
              <a:gd name="connsiteY6-302" fmla="*/ 57371 h 1028430"/>
              <a:gd name="connsiteX7-303" fmla="*/ 604313 w 1181465"/>
              <a:gd name="connsiteY7-304" fmla="*/ 288511 h 1028430"/>
              <a:gd name="connsiteX0-305" fmla="*/ 604313 w 1181465"/>
              <a:gd name="connsiteY0-306" fmla="*/ 270887 h 1010806"/>
              <a:gd name="connsiteX1-307" fmla="*/ 347773 w 1181465"/>
              <a:gd name="connsiteY1-308" fmla="*/ 7997 h 1010806"/>
              <a:gd name="connsiteX2-309" fmla="*/ 12493 w 1181465"/>
              <a:gd name="connsiteY2-310" fmla="*/ 126107 h 1010806"/>
              <a:gd name="connsiteX3-311" fmla="*/ 131873 w 1181465"/>
              <a:gd name="connsiteY3-312" fmla="*/ 639187 h 1010806"/>
              <a:gd name="connsiteX4-313" fmla="*/ 690673 w 1181465"/>
              <a:gd name="connsiteY4-314" fmla="*/ 1002407 h 1010806"/>
              <a:gd name="connsiteX5-315" fmla="*/ 1180893 w 1181465"/>
              <a:gd name="connsiteY5-316" fmla="*/ 278507 h 1010806"/>
              <a:gd name="connsiteX6-317" fmla="*/ 888793 w 1181465"/>
              <a:gd name="connsiteY6-318" fmla="*/ 39747 h 1010806"/>
              <a:gd name="connsiteX7-319" fmla="*/ 604313 w 1181465"/>
              <a:gd name="connsiteY7-320" fmla="*/ 270887 h 1010806"/>
              <a:gd name="connsiteX0-321" fmla="*/ 621462 w 1198614"/>
              <a:gd name="connsiteY0-322" fmla="*/ 289918 h 1029837"/>
              <a:gd name="connsiteX1-323" fmla="*/ 364922 w 1198614"/>
              <a:gd name="connsiteY1-324" fmla="*/ 27028 h 1029837"/>
              <a:gd name="connsiteX2-325" fmla="*/ 29642 w 1198614"/>
              <a:gd name="connsiteY2-326" fmla="*/ 145138 h 1029837"/>
              <a:gd name="connsiteX3-327" fmla="*/ 149022 w 1198614"/>
              <a:gd name="connsiteY3-328" fmla="*/ 658218 h 1029837"/>
              <a:gd name="connsiteX4-329" fmla="*/ 707822 w 1198614"/>
              <a:gd name="connsiteY4-330" fmla="*/ 1021438 h 1029837"/>
              <a:gd name="connsiteX5-331" fmla="*/ 1198042 w 1198614"/>
              <a:gd name="connsiteY5-332" fmla="*/ 297538 h 1029837"/>
              <a:gd name="connsiteX6-333" fmla="*/ 905942 w 1198614"/>
              <a:gd name="connsiteY6-334" fmla="*/ 58778 h 1029837"/>
              <a:gd name="connsiteX7-335" fmla="*/ 621462 w 1198614"/>
              <a:gd name="connsiteY7-336" fmla="*/ 289918 h 1029837"/>
              <a:gd name="connsiteX0-337" fmla="*/ 621462 w 1198614"/>
              <a:gd name="connsiteY0-338" fmla="*/ 309380 h 1049299"/>
              <a:gd name="connsiteX1-339" fmla="*/ 364922 w 1198614"/>
              <a:gd name="connsiteY1-340" fmla="*/ 46490 h 1049299"/>
              <a:gd name="connsiteX2-341" fmla="*/ 29642 w 1198614"/>
              <a:gd name="connsiteY2-342" fmla="*/ 164600 h 1049299"/>
              <a:gd name="connsiteX3-343" fmla="*/ 149022 w 1198614"/>
              <a:gd name="connsiteY3-344" fmla="*/ 677680 h 1049299"/>
              <a:gd name="connsiteX4-345" fmla="*/ 707822 w 1198614"/>
              <a:gd name="connsiteY4-346" fmla="*/ 1040900 h 1049299"/>
              <a:gd name="connsiteX5-347" fmla="*/ 1198042 w 1198614"/>
              <a:gd name="connsiteY5-348" fmla="*/ 317000 h 1049299"/>
              <a:gd name="connsiteX6-349" fmla="*/ 905942 w 1198614"/>
              <a:gd name="connsiteY6-350" fmla="*/ 78240 h 1049299"/>
              <a:gd name="connsiteX7-351" fmla="*/ 621462 w 1198614"/>
              <a:gd name="connsiteY7-352" fmla="*/ 309380 h 1049299"/>
              <a:gd name="connsiteX0-353" fmla="*/ 621462 w 1198614"/>
              <a:gd name="connsiteY0-354" fmla="*/ 305247 h 1045166"/>
              <a:gd name="connsiteX1-355" fmla="*/ 364922 w 1198614"/>
              <a:gd name="connsiteY1-356" fmla="*/ 42357 h 1045166"/>
              <a:gd name="connsiteX2-357" fmla="*/ 29642 w 1198614"/>
              <a:gd name="connsiteY2-358" fmla="*/ 160467 h 1045166"/>
              <a:gd name="connsiteX3-359" fmla="*/ 149022 w 1198614"/>
              <a:gd name="connsiteY3-360" fmla="*/ 673547 h 1045166"/>
              <a:gd name="connsiteX4-361" fmla="*/ 707822 w 1198614"/>
              <a:gd name="connsiteY4-362" fmla="*/ 1036767 h 1045166"/>
              <a:gd name="connsiteX5-363" fmla="*/ 1198042 w 1198614"/>
              <a:gd name="connsiteY5-364" fmla="*/ 312867 h 1045166"/>
              <a:gd name="connsiteX6-365" fmla="*/ 905942 w 1198614"/>
              <a:gd name="connsiteY6-366" fmla="*/ 74107 h 1045166"/>
              <a:gd name="connsiteX7-367" fmla="*/ 621462 w 1198614"/>
              <a:gd name="connsiteY7-368" fmla="*/ 305247 h 1045166"/>
              <a:gd name="connsiteX0-369" fmla="*/ 603989 w 1181141"/>
              <a:gd name="connsiteY0-370" fmla="*/ 283425 h 1023344"/>
              <a:gd name="connsiteX1-371" fmla="*/ 342687 w 1181141"/>
              <a:gd name="connsiteY1-372" fmla="*/ 22916 h 1023344"/>
              <a:gd name="connsiteX2-373" fmla="*/ 12169 w 1181141"/>
              <a:gd name="connsiteY2-374" fmla="*/ 138645 h 1023344"/>
              <a:gd name="connsiteX3-375" fmla="*/ 131549 w 1181141"/>
              <a:gd name="connsiteY3-376" fmla="*/ 651725 h 1023344"/>
              <a:gd name="connsiteX4-377" fmla="*/ 690349 w 1181141"/>
              <a:gd name="connsiteY4-378" fmla="*/ 1014945 h 1023344"/>
              <a:gd name="connsiteX5-379" fmla="*/ 1180569 w 1181141"/>
              <a:gd name="connsiteY5-380" fmla="*/ 291045 h 1023344"/>
              <a:gd name="connsiteX6-381" fmla="*/ 888469 w 1181141"/>
              <a:gd name="connsiteY6-382" fmla="*/ 52285 h 1023344"/>
              <a:gd name="connsiteX7-383" fmla="*/ 603989 w 1181141"/>
              <a:gd name="connsiteY7-384" fmla="*/ 283425 h 102334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</a:cxnLst>
            <a:rect l="l" t="t" r="r" b="b"/>
            <a:pathLst>
              <a:path w="1181141" h="1023344">
                <a:moveTo>
                  <a:pt x="603989" y="283425"/>
                </a:moveTo>
                <a:cubicBezTo>
                  <a:pt x="513025" y="278530"/>
                  <a:pt x="457993" y="85147"/>
                  <a:pt x="342687" y="22916"/>
                </a:cubicBezTo>
                <a:cubicBezTo>
                  <a:pt x="227381" y="-39315"/>
                  <a:pt x="47359" y="33844"/>
                  <a:pt x="12169" y="138645"/>
                </a:cubicBezTo>
                <a:cubicBezTo>
                  <a:pt x="-23021" y="243447"/>
                  <a:pt x="18519" y="505675"/>
                  <a:pt x="131549" y="651725"/>
                </a:cubicBezTo>
                <a:cubicBezTo>
                  <a:pt x="244579" y="797775"/>
                  <a:pt x="515512" y="1075058"/>
                  <a:pt x="690349" y="1014945"/>
                </a:cubicBezTo>
                <a:cubicBezTo>
                  <a:pt x="865186" y="954832"/>
                  <a:pt x="1167869" y="460378"/>
                  <a:pt x="1180569" y="291045"/>
                </a:cubicBezTo>
                <a:cubicBezTo>
                  <a:pt x="1193269" y="121712"/>
                  <a:pt x="991710" y="10692"/>
                  <a:pt x="888469" y="52285"/>
                </a:cubicBezTo>
                <a:cubicBezTo>
                  <a:pt x="785228" y="93878"/>
                  <a:pt x="694953" y="288320"/>
                  <a:pt x="603989" y="283425"/>
                </a:cubicBezTo>
                <a:close/>
              </a:path>
            </a:pathLst>
          </a:custGeom>
          <a:solidFill>
            <a:srgbClr val="FCC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任意多边形: 形状 14"/>
          <p:cNvSpPr/>
          <p:nvPr/>
        </p:nvSpPr>
        <p:spPr>
          <a:xfrm>
            <a:off x="965135" y="5781955"/>
            <a:ext cx="268849" cy="232932"/>
          </a:xfrm>
          <a:custGeom>
            <a:avLst/>
            <a:gdLst>
              <a:gd name="connsiteX0" fmla="*/ 639965 w 1300668"/>
              <a:gd name="connsiteY0" fmla="*/ 295844 h 1024714"/>
              <a:gd name="connsiteX1" fmla="*/ 436765 w 1300668"/>
              <a:gd name="connsiteY1" fmla="*/ 29144 h 1024714"/>
              <a:gd name="connsiteX2" fmla="*/ 17665 w 1300668"/>
              <a:gd name="connsiteY2" fmla="*/ 143444 h 1024714"/>
              <a:gd name="connsiteX3" fmla="*/ 144665 w 1300668"/>
              <a:gd name="connsiteY3" fmla="*/ 511744 h 1024714"/>
              <a:gd name="connsiteX4" fmla="*/ 741565 w 1300668"/>
              <a:gd name="connsiteY4" fmla="*/ 1019744 h 1024714"/>
              <a:gd name="connsiteX5" fmla="*/ 1300365 w 1300668"/>
              <a:gd name="connsiteY5" fmla="*/ 181544 h 1024714"/>
              <a:gd name="connsiteX6" fmla="*/ 817765 w 1300668"/>
              <a:gd name="connsiteY6" fmla="*/ 3744 h 1024714"/>
              <a:gd name="connsiteX7" fmla="*/ 639965 w 1300668"/>
              <a:gd name="connsiteY7" fmla="*/ 295844 h 1024714"/>
              <a:gd name="connsiteX0-1" fmla="*/ 639965 w 1300768"/>
              <a:gd name="connsiteY0-2" fmla="*/ 272650 h 1001520"/>
              <a:gd name="connsiteX1-3" fmla="*/ 436765 w 1300768"/>
              <a:gd name="connsiteY1-4" fmla="*/ 5950 h 1001520"/>
              <a:gd name="connsiteX2-5" fmla="*/ 17665 w 1300768"/>
              <a:gd name="connsiteY2-6" fmla="*/ 120250 h 1001520"/>
              <a:gd name="connsiteX3-7" fmla="*/ 144665 w 1300768"/>
              <a:gd name="connsiteY3-8" fmla="*/ 488550 h 1001520"/>
              <a:gd name="connsiteX4-9" fmla="*/ 741565 w 1300768"/>
              <a:gd name="connsiteY4-10" fmla="*/ 996550 h 1001520"/>
              <a:gd name="connsiteX5-11" fmla="*/ 1300365 w 1300768"/>
              <a:gd name="connsiteY5-12" fmla="*/ 158350 h 1001520"/>
              <a:gd name="connsiteX6-13" fmla="*/ 916825 w 1300768"/>
              <a:gd name="connsiteY6-14" fmla="*/ 41510 h 1001520"/>
              <a:gd name="connsiteX7-15" fmla="*/ 639965 w 1300768"/>
              <a:gd name="connsiteY7-16" fmla="*/ 272650 h 1001520"/>
              <a:gd name="connsiteX0-17" fmla="*/ 639965 w 1255114"/>
              <a:gd name="connsiteY0-18" fmla="*/ 272650 h 999147"/>
              <a:gd name="connsiteX1-19" fmla="*/ 436765 w 1255114"/>
              <a:gd name="connsiteY1-20" fmla="*/ 5950 h 999147"/>
              <a:gd name="connsiteX2-21" fmla="*/ 17665 w 1255114"/>
              <a:gd name="connsiteY2-22" fmla="*/ 120250 h 999147"/>
              <a:gd name="connsiteX3-23" fmla="*/ 144665 w 1255114"/>
              <a:gd name="connsiteY3-24" fmla="*/ 488550 h 999147"/>
              <a:gd name="connsiteX4-25" fmla="*/ 741565 w 1255114"/>
              <a:gd name="connsiteY4-26" fmla="*/ 996550 h 999147"/>
              <a:gd name="connsiteX5-27" fmla="*/ 1254645 w 1255114"/>
              <a:gd name="connsiteY5-28" fmla="*/ 257410 h 999147"/>
              <a:gd name="connsiteX6-29" fmla="*/ 916825 w 1255114"/>
              <a:gd name="connsiteY6-30" fmla="*/ 41510 h 999147"/>
              <a:gd name="connsiteX7-31" fmla="*/ 639965 w 1255114"/>
              <a:gd name="connsiteY7-32" fmla="*/ 272650 h 999147"/>
              <a:gd name="connsiteX0-33" fmla="*/ 626545 w 1241694"/>
              <a:gd name="connsiteY0-34" fmla="*/ 274485 h 1006887"/>
              <a:gd name="connsiteX1-35" fmla="*/ 423345 w 1241694"/>
              <a:gd name="connsiteY1-36" fmla="*/ 7785 h 1006887"/>
              <a:gd name="connsiteX2-37" fmla="*/ 4245 w 1241694"/>
              <a:gd name="connsiteY2-38" fmla="*/ 122085 h 1006887"/>
              <a:gd name="connsiteX3-39" fmla="*/ 237925 w 1241694"/>
              <a:gd name="connsiteY3-40" fmla="*/ 627545 h 1006887"/>
              <a:gd name="connsiteX4-41" fmla="*/ 728145 w 1241694"/>
              <a:gd name="connsiteY4-42" fmla="*/ 998385 h 1006887"/>
              <a:gd name="connsiteX5-43" fmla="*/ 1241225 w 1241694"/>
              <a:gd name="connsiteY5-44" fmla="*/ 259245 h 1006887"/>
              <a:gd name="connsiteX6-45" fmla="*/ 903405 w 1241694"/>
              <a:gd name="connsiteY6-46" fmla="*/ 43345 h 1006887"/>
              <a:gd name="connsiteX7-47" fmla="*/ 626545 w 1241694"/>
              <a:gd name="connsiteY7-48" fmla="*/ 274485 h 1006887"/>
              <a:gd name="connsiteX0-49" fmla="*/ 538375 w 1153524"/>
              <a:gd name="connsiteY0-50" fmla="*/ 268848 h 1001039"/>
              <a:gd name="connsiteX1-51" fmla="*/ 335175 w 1153524"/>
              <a:gd name="connsiteY1-52" fmla="*/ 2148 h 1001039"/>
              <a:gd name="connsiteX2-53" fmla="*/ 7515 w 1153524"/>
              <a:gd name="connsiteY2-54" fmla="*/ 169788 h 1001039"/>
              <a:gd name="connsiteX3-55" fmla="*/ 149755 w 1153524"/>
              <a:gd name="connsiteY3-56" fmla="*/ 621908 h 1001039"/>
              <a:gd name="connsiteX4-57" fmla="*/ 639975 w 1153524"/>
              <a:gd name="connsiteY4-58" fmla="*/ 992748 h 1001039"/>
              <a:gd name="connsiteX5-59" fmla="*/ 1153055 w 1153524"/>
              <a:gd name="connsiteY5-60" fmla="*/ 253608 h 1001039"/>
              <a:gd name="connsiteX6-61" fmla="*/ 815235 w 1153524"/>
              <a:gd name="connsiteY6-62" fmla="*/ 37708 h 1001039"/>
              <a:gd name="connsiteX7-63" fmla="*/ 538375 w 1153524"/>
              <a:gd name="connsiteY7-64" fmla="*/ 268848 h 1001039"/>
              <a:gd name="connsiteX0-65" fmla="*/ 536664 w 1151813"/>
              <a:gd name="connsiteY0-66" fmla="*/ 231233 h 963424"/>
              <a:gd name="connsiteX1-67" fmla="*/ 302984 w 1151813"/>
              <a:gd name="connsiteY1-68" fmla="*/ 17873 h 963424"/>
              <a:gd name="connsiteX2-69" fmla="*/ 5804 w 1151813"/>
              <a:gd name="connsiteY2-70" fmla="*/ 132173 h 963424"/>
              <a:gd name="connsiteX3-71" fmla="*/ 148044 w 1151813"/>
              <a:gd name="connsiteY3-72" fmla="*/ 584293 h 963424"/>
              <a:gd name="connsiteX4-73" fmla="*/ 638264 w 1151813"/>
              <a:gd name="connsiteY4-74" fmla="*/ 955133 h 963424"/>
              <a:gd name="connsiteX5-75" fmla="*/ 1151344 w 1151813"/>
              <a:gd name="connsiteY5-76" fmla="*/ 215993 h 963424"/>
              <a:gd name="connsiteX6-77" fmla="*/ 813524 w 1151813"/>
              <a:gd name="connsiteY6-78" fmla="*/ 93 h 963424"/>
              <a:gd name="connsiteX7-79" fmla="*/ 536664 w 1151813"/>
              <a:gd name="connsiteY7-80" fmla="*/ 231233 h 963424"/>
              <a:gd name="connsiteX0-81" fmla="*/ 574764 w 1151802"/>
              <a:gd name="connsiteY0-82" fmla="*/ 254501 h 963832"/>
              <a:gd name="connsiteX1-83" fmla="*/ 302984 w 1151802"/>
              <a:gd name="connsiteY1-84" fmla="*/ 18281 h 963832"/>
              <a:gd name="connsiteX2-85" fmla="*/ 5804 w 1151802"/>
              <a:gd name="connsiteY2-86" fmla="*/ 132581 h 963832"/>
              <a:gd name="connsiteX3-87" fmla="*/ 148044 w 1151802"/>
              <a:gd name="connsiteY3-88" fmla="*/ 584701 h 963832"/>
              <a:gd name="connsiteX4-89" fmla="*/ 638264 w 1151802"/>
              <a:gd name="connsiteY4-90" fmla="*/ 955541 h 963832"/>
              <a:gd name="connsiteX5-91" fmla="*/ 1151344 w 1151802"/>
              <a:gd name="connsiteY5-92" fmla="*/ 216401 h 963832"/>
              <a:gd name="connsiteX6-93" fmla="*/ 813524 w 1151802"/>
              <a:gd name="connsiteY6-94" fmla="*/ 501 h 963832"/>
              <a:gd name="connsiteX7-95" fmla="*/ 574764 w 1151802"/>
              <a:gd name="connsiteY7-96" fmla="*/ 254501 h 963832"/>
              <a:gd name="connsiteX0-97" fmla="*/ 574764 w 1151816"/>
              <a:gd name="connsiteY0-98" fmla="*/ 241366 h 950697"/>
              <a:gd name="connsiteX1-99" fmla="*/ 302984 w 1151816"/>
              <a:gd name="connsiteY1-100" fmla="*/ 5146 h 950697"/>
              <a:gd name="connsiteX2-101" fmla="*/ 5804 w 1151816"/>
              <a:gd name="connsiteY2-102" fmla="*/ 119446 h 950697"/>
              <a:gd name="connsiteX3-103" fmla="*/ 148044 w 1151816"/>
              <a:gd name="connsiteY3-104" fmla="*/ 571566 h 950697"/>
              <a:gd name="connsiteX4-105" fmla="*/ 638264 w 1151816"/>
              <a:gd name="connsiteY4-106" fmla="*/ 942406 h 950697"/>
              <a:gd name="connsiteX5-107" fmla="*/ 1151344 w 1151816"/>
              <a:gd name="connsiteY5-108" fmla="*/ 203266 h 950697"/>
              <a:gd name="connsiteX6-109" fmla="*/ 821144 w 1151816"/>
              <a:gd name="connsiteY6-110" fmla="*/ 33086 h 950697"/>
              <a:gd name="connsiteX7-111" fmla="*/ 574764 w 1151816"/>
              <a:gd name="connsiteY7-112" fmla="*/ 241366 h 950697"/>
              <a:gd name="connsiteX0-113" fmla="*/ 574764 w 1098575"/>
              <a:gd name="connsiteY0-114" fmla="*/ 241366 h 949292"/>
              <a:gd name="connsiteX1-115" fmla="*/ 302984 w 1098575"/>
              <a:gd name="connsiteY1-116" fmla="*/ 5146 h 949292"/>
              <a:gd name="connsiteX2-117" fmla="*/ 5804 w 1098575"/>
              <a:gd name="connsiteY2-118" fmla="*/ 119446 h 949292"/>
              <a:gd name="connsiteX3-119" fmla="*/ 148044 w 1098575"/>
              <a:gd name="connsiteY3-120" fmla="*/ 571566 h 949292"/>
              <a:gd name="connsiteX4-121" fmla="*/ 638264 w 1098575"/>
              <a:gd name="connsiteY4-122" fmla="*/ 942406 h 949292"/>
              <a:gd name="connsiteX5-123" fmla="*/ 1098004 w 1098575"/>
              <a:gd name="connsiteY5-124" fmla="*/ 241366 h 949292"/>
              <a:gd name="connsiteX6-125" fmla="*/ 821144 w 1098575"/>
              <a:gd name="connsiteY6-126" fmla="*/ 33086 h 949292"/>
              <a:gd name="connsiteX7-127" fmla="*/ 574764 w 1098575"/>
              <a:gd name="connsiteY7-128" fmla="*/ 241366 h 949292"/>
              <a:gd name="connsiteX0-129" fmla="*/ 567144 w 1098578"/>
              <a:gd name="connsiteY0-130" fmla="*/ 225251 h 948417"/>
              <a:gd name="connsiteX1-131" fmla="*/ 302984 w 1098578"/>
              <a:gd name="connsiteY1-132" fmla="*/ 4271 h 948417"/>
              <a:gd name="connsiteX2-133" fmla="*/ 5804 w 1098578"/>
              <a:gd name="connsiteY2-134" fmla="*/ 118571 h 948417"/>
              <a:gd name="connsiteX3-135" fmla="*/ 148044 w 1098578"/>
              <a:gd name="connsiteY3-136" fmla="*/ 570691 h 948417"/>
              <a:gd name="connsiteX4-137" fmla="*/ 638264 w 1098578"/>
              <a:gd name="connsiteY4-138" fmla="*/ 941531 h 948417"/>
              <a:gd name="connsiteX5-139" fmla="*/ 1098004 w 1098578"/>
              <a:gd name="connsiteY5-140" fmla="*/ 240491 h 948417"/>
              <a:gd name="connsiteX6-141" fmla="*/ 821144 w 1098578"/>
              <a:gd name="connsiteY6-142" fmla="*/ 32211 h 948417"/>
              <a:gd name="connsiteX7-143" fmla="*/ 567144 w 1098578"/>
              <a:gd name="connsiteY7-144" fmla="*/ 225251 h 948417"/>
              <a:gd name="connsiteX0-145" fmla="*/ 566791 w 1098225"/>
              <a:gd name="connsiteY0-146" fmla="*/ 225251 h 940931"/>
              <a:gd name="connsiteX1-147" fmla="*/ 302631 w 1098225"/>
              <a:gd name="connsiteY1-148" fmla="*/ 4271 h 940931"/>
              <a:gd name="connsiteX2-149" fmla="*/ 5451 w 1098225"/>
              <a:gd name="connsiteY2-150" fmla="*/ 118571 h 940931"/>
              <a:gd name="connsiteX3-151" fmla="*/ 147691 w 1098225"/>
              <a:gd name="connsiteY3-152" fmla="*/ 570691 h 940931"/>
              <a:gd name="connsiteX4-153" fmla="*/ 599811 w 1098225"/>
              <a:gd name="connsiteY4-154" fmla="*/ 933911 h 940931"/>
              <a:gd name="connsiteX5-155" fmla="*/ 1097651 w 1098225"/>
              <a:gd name="connsiteY5-156" fmla="*/ 240491 h 940931"/>
              <a:gd name="connsiteX6-157" fmla="*/ 820791 w 1098225"/>
              <a:gd name="connsiteY6-158" fmla="*/ 32211 h 940931"/>
              <a:gd name="connsiteX7-159" fmla="*/ 566791 w 1098225"/>
              <a:gd name="connsiteY7-160" fmla="*/ 225251 h 940931"/>
              <a:gd name="connsiteX0-161" fmla="*/ 588748 w 1120182"/>
              <a:gd name="connsiteY0-162" fmla="*/ 227566 h 943300"/>
              <a:gd name="connsiteX1-163" fmla="*/ 324588 w 1120182"/>
              <a:gd name="connsiteY1-164" fmla="*/ 6586 h 943300"/>
              <a:gd name="connsiteX2-165" fmla="*/ 4548 w 1120182"/>
              <a:gd name="connsiteY2-166" fmla="*/ 105646 h 943300"/>
              <a:gd name="connsiteX3-167" fmla="*/ 169648 w 1120182"/>
              <a:gd name="connsiteY3-168" fmla="*/ 573006 h 943300"/>
              <a:gd name="connsiteX4-169" fmla="*/ 621768 w 1120182"/>
              <a:gd name="connsiteY4-170" fmla="*/ 936226 h 943300"/>
              <a:gd name="connsiteX5-171" fmla="*/ 1119608 w 1120182"/>
              <a:gd name="connsiteY5-172" fmla="*/ 242806 h 943300"/>
              <a:gd name="connsiteX6-173" fmla="*/ 842748 w 1120182"/>
              <a:gd name="connsiteY6-174" fmla="*/ 34526 h 943300"/>
              <a:gd name="connsiteX7-175" fmla="*/ 588748 w 1120182"/>
              <a:gd name="connsiteY7-176" fmla="*/ 227566 h 943300"/>
              <a:gd name="connsiteX0-177" fmla="*/ 596127 w 1127561"/>
              <a:gd name="connsiteY0-178" fmla="*/ 233015 h 948829"/>
              <a:gd name="connsiteX1-179" fmla="*/ 331967 w 1127561"/>
              <a:gd name="connsiteY1-180" fmla="*/ 12035 h 948829"/>
              <a:gd name="connsiteX2-181" fmla="*/ 4307 w 1127561"/>
              <a:gd name="connsiteY2-182" fmla="*/ 88235 h 948829"/>
              <a:gd name="connsiteX3-183" fmla="*/ 177027 w 1127561"/>
              <a:gd name="connsiteY3-184" fmla="*/ 578455 h 948829"/>
              <a:gd name="connsiteX4-185" fmla="*/ 629147 w 1127561"/>
              <a:gd name="connsiteY4-186" fmla="*/ 941675 h 948829"/>
              <a:gd name="connsiteX5-187" fmla="*/ 1126987 w 1127561"/>
              <a:gd name="connsiteY5-188" fmla="*/ 248255 h 948829"/>
              <a:gd name="connsiteX6-189" fmla="*/ 850127 w 1127561"/>
              <a:gd name="connsiteY6-190" fmla="*/ 39975 h 948829"/>
              <a:gd name="connsiteX7-191" fmla="*/ 596127 w 1127561"/>
              <a:gd name="connsiteY7-192" fmla="*/ 233015 h 948829"/>
              <a:gd name="connsiteX0-193" fmla="*/ 596471 w 1127905"/>
              <a:gd name="connsiteY0-194" fmla="*/ 287455 h 1003269"/>
              <a:gd name="connsiteX1-195" fmla="*/ 339931 w 1127905"/>
              <a:gd name="connsiteY1-196" fmla="*/ 5515 h 1003269"/>
              <a:gd name="connsiteX2-197" fmla="*/ 4651 w 1127905"/>
              <a:gd name="connsiteY2-198" fmla="*/ 142675 h 1003269"/>
              <a:gd name="connsiteX3-199" fmla="*/ 177371 w 1127905"/>
              <a:gd name="connsiteY3-200" fmla="*/ 632895 h 1003269"/>
              <a:gd name="connsiteX4-201" fmla="*/ 629491 w 1127905"/>
              <a:gd name="connsiteY4-202" fmla="*/ 996115 h 1003269"/>
              <a:gd name="connsiteX5-203" fmla="*/ 1127331 w 1127905"/>
              <a:gd name="connsiteY5-204" fmla="*/ 302695 h 1003269"/>
              <a:gd name="connsiteX6-205" fmla="*/ 850471 w 1127905"/>
              <a:gd name="connsiteY6-206" fmla="*/ 94415 h 1003269"/>
              <a:gd name="connsiteX7-207" fmla="*/ 596471 w 1127905"/>
              <a:gd name="connsiteY7-208" fmla="*/ 287455 h 1003269"/>
              <a:gd name="connsiteX0-209" fmla="*/ 596471 w 1128002"/>
              <a:gd name="connsiteY0-210" fmla="*/ 287455 h 1003269"/>
              <a:gd name="connsiteX1-211" fmla="*/ 339931 w 1128002"/>
              <a:gd name="connsiteY1-212" fmla="*/ 5515 h 1003269"/>
              <a:gd name="connsiteX2-213" fmla="*/ 4651 w 1128002"/>
              <a:gd name="connsiteY2-214" fmla="*/ 142675 h 1003269"/>
              <a:gd name="connsiteX3-215" fmla="*/ 177371 w 1128002"/>
              <a:gd name="connsiteY3-216" fmla="*/ 632895 h 1003269"/>
              <a:gd name="connsiteX4-217" fmla="*/ 629491 w 1128002"/>
              <a:gd name="connsiteY4-218" fmla="*/ 996115 h 1003269"/>
              <a:gd name="connsiteX5-219" fmla="*/ 1127331 w 1128002"/>
              <a:gd name="connsiteY5-220" fmla="*/ 302695 h 1003269"/>
              <a:gd name="connsiteX6-221" fmla="*/ 880951 w 1128002"/>
              <a:gd name="connsiteY6-222" fmla="*/ 56315 h 1003269"/>
              <a:gd name="connsiteX7-223" fmla="*/ 596471 w 1128002"/>
              <a:gd name="connsiteY7-224" fmla="*/ 287455 h 1003269"/>
              <a:gd name="connsiteX0-225" fmla="*/ 596471 w 1173605"/>
              <a:gd name="connsiteY0-226" fmla="*/ 287455 h 1003552"/>
              <a:gd name="connsiteX1-227" fmla="*/ 339931 w 1173605"/>
              <a:gd name="connsiteY1-228" fmla="*/ 5515 h 1003552"/>
              <a:gd name="connsiteX2-229" fmla="*/ 4651 w 1173605"/>
              <a:gd name="connsiteY2-230" fmla="*/ 142675 h 1003552"/>
              <a:gd name="connsiteX3-231" fmla="*/ 177371 w 1173605"/>
              <a:gd name="connsiteY3-232" fmla="*/ 632895 h 1003552"/>
              <a:gd name="connsiteX4-233" fmla="*/ 629491 w 1173605"/>
              <a:gd name="connsiteY4-234" fmla="*/ 996115 h 1003552"/>
              <a:gd name="connsiteX5-235" fmla="*/ 1173051 w 1173605"/>
              <a:gd name="connsiteY5-236" fmla="*/ 295075 h 1003552"/>
              <a:gd name="connsiteX6-237" fmla="*/ 880951 w 1173605"/>
              <a:gd name="connsiteY6-238" fmla="*/ 56315 h 1003552"/>
              <a:gd name="connsiteX7-239" fmla="*/ 596471 w 1173605"/>
              <a:gd name="connsiteY7-240" fmla="*/ 287455 h 1003552"/>
              <a:gd name="connsiteX0-241" fmla="*/ 603276 w 1180410"/>
              <a:gd name="connsiteY0-242" fmla="*/ 287693 h 1005272"/>
              <a:gd name="connsiteX1-243" fmla="*/ 346736 w 1180410"/>
              <a:gd name="connsiteY1-244" fmla="*/ 5753 h 1005272"/>
              <a:gd name="connsiteX2-245" fmla="*/ 11456 w 1180410"/>
              <a:gd name="connsiteY2-246" fmla="*/ 142913 h 1005272"/>
              <a:gd name="connsiteX3-247" fmla="*/ 130836 w 1180410"/>
              <a:gd name="connsiteY3-248" fmla="*/ 655993 h 1005272"/>
              <a:gd name="connsiteX4-249" fmla="*/ 636296 w 1180410"/>
              <a:gd name="connsiteY4-250" fmla="*/ 996353 h 1005272"/>
              <a:gd name="connsiteX5-251" fmla="*/ 1179856 w 1180410"/>
              <a:gd name="connsiteY5-252" fmla="*/ 295313 h 1005272"/>
              <a:gd name="connsiteX6-253" fmla="*/ 887756 w 1180410"/>
              <a:gd name="connsiteY6-254" fmla="*/ 56553 h 1005272"/>
              <a:gd name="connsiteX7-255" fmla="*/ 603276 w 1180410"/>
              <a:gd name="connsiteY7-256" fmla="*/ 287693 h 1005272"/>
              <a:gd name="connsiteX0-257" fmla="*/ 604313 w 1181447"/>
              <a:gd name="connsiteY0-258" fmla="*/ 287693 h 1027612"/>
              <a:gd name="connsiteX1-259" fmla="*/ 347773 w 1181447"/>
              <a:gd name="connsiteY1-260" fmla="*/ 5753 h 1027612"/>
              <a:gd name="connsiteX2-261" fmla="*/ 12493 w 1181447"/>
              <a:gd name="connsiteY2-262" fmla="*/ 142913 h 1027612"/>
              <a:gd name="connsiteX3-263" fmla="*/ 131873 w 1181447"/>
              <a:gd name="connsiteY3-264" fmla="*/ 655993 h 1027612"/>
              <a:gd name="connsiteX4-265" fmla="*/ 690673 w 1181447"/>
              <a:gd name="connsiteY4-266" fmla="*/ 1019213 h 1027612"/>
              <a:gd name="connsiteX5-267" fmla="*/ 1180893 w 1181447"/>
              <a:gd name="connsiteY5-268" fmla="*/ 295313 h 1027612"/>
              <a:gd name="connsiteX6-269" fmla="*/ 888793 w 1181447"/>
              <a:gd name="connsiteY6-270" fmla="*/ 56553 h 1027612"/>
              <a:gd name="connsiteX7-271" fmla="*/ 604313 w 1181447"/>
              <a:gd name="connsiteY7-272" fmla="*/ 287693 h 1027612"/>
              <a:gd name="connsiteX0-273" fmla="*/ 604313 w 1181465"/>
              <a:gd name="connsiteY0-274" fmla="*/ 287693 h 1027612"/>
              <a:gd name="connsiteX1-275" fmla="*/ 347773 w 1181465"/>
              <a:gd name="connsiteY1-276" fmla="*/ 5753 h 1027612"/>
              <a:gd name="connsiteX2-277" fmla="*/ 12493 w 1181465"/>
              <a:gd name="connsiteY2-278" fmla="*/ 142913 h 1027612"/>
              <a:gd name="connsiteX3-279" fmla="*/ 131873 w 1181465"/>
              <a:gd name="connsiteY3-280" fmla="*/ 655993 h 1027612"/>
              <a:gd name="connsiteX4-281" fmla="*/ 690673 w 1181465"/>
              <a:gd name="connsiteY4-282" fmla="*/ 1019213 h 1027612"/>
              <a:gd name="connsiteX5-283" fmla="*/ 1180893 w 1181465"/>
              <a:gd name="connsiteY5-284" fmla="*/ 295313 h 1027612"/>
              <a:gd name="connsiteX6-285" fmla="*/ 888793 w 1181465"/>
              <a:gd name="connsiteY6-286" fmla="*/ 56553 h 1027612"/>
              <a:gd name="connsiteX7-287" fmla="*/ 604313 w 1181465"/>
              <a:gd name="connsiteY7-288" fmla="*/ 287693 h 1027612"/>
              <a:gd name="connsiteX0-289" fmla="*/ 604313 w 1181465"/>
              <a:gd name="connsiteY0-290" fmla="*/ 288511 h 1028430"/>
              <a:gd name="connsiteX1-291" fmla="*/ 347773 w 1181465"/>
              <a:gd name="connsiteY1-292" fmla="*/ 6571 h 1028430"/>
              <a:gd name="connsiteX2-293" fmla="*/ 12493 w 1181465"/>
              <a:gd name="connsiteY2-294" fmla="*/ 143731 h 1028430"/>
              <a:gd name="connsiteX3-295" fmla="*/ 131873 w 1181465"/>
              <a:gd name="connsiteY3-296" fmla="*/ 656811 h 1028430"/>
              <a:gd name="connsiteX4-297" fmla="*/ 690673 w 1181465"/>
              <a:gd name="connsiteY4-298" fmla="*/ 1020031 h 1028430"/>
              <a:gd name="connsiteX5-299" fmla="*/ 1180893 w 1181465"/>
              <a:gd name="connsiteY5-300" fmla="*/ 296131 h 1028430"/>
              <a:gd name="connsiteX6-301" fmla="*/ 888793 w 1181465"/>
              <a:gd name="connsiteY6-302" fmla="*/ 57371 h 1028430"/>
              <a:gd name="connsiteX7-303" fmla="*/ 604313 w 1181465"/>
              <a:gd name="connsiteY7-304" fmla="*/ 288511 h 1028430"/>
              <a:gd name="connsiteX0-305" fmla="*/ 604313 w 1181465"/>
              <a:gd name="connsiteY0-306" fmla="*/ 270887 h 1010806"/>
              <a:gd name="connsiteX1-307" fmla="*/ 347773 w 1181465"/>
              <a:gd name="connsiteY1-308" fmla="*/ 7997 h 1010806"/>
              <a:gd name="connsiteX2-309" fmla="*/ 12493 w 1181465"/>
              <a:gd name="connsiteY2-310" fmla="*/ 126107 h 1010806"/>
              <a:gd name="connsiteX3-311" fmla="*/ 131873 w 1181465"/>
              <a:gd name="connsiteY3-312" fmla="*/ 639187 h 1010806"/>
              <a:gd name="connsiteX4-313" fmla="*/ 690673 w 1181465"/>
              <a:gd name="connsiteY4-314" fmla="*/ 1002407 h 1010806"/>
              <a:gd name="connsiteX5-315" fmla="*/ 1180893 w 1181465"/>
              <a:gd name="connsiteY5-316" fmla="*/ 278507 h 1010806"/>
              <a:gd name="connsiteX6-317" fmla="*/ 888793 w 1181465"/>
              <a:gd name="connsiteY6-318" fmla="*/ 39747 h 1010806"/>
              <a:gd name="connsiteX7-319" fmla="*/ 604313 w 1181465"/>
              <a:gd name="connsiteY7-320" fmla="*/ 270887 h 1010806"/>
              <a:gd name="connsiteX0-321" fmla="*/ 621462 w 1198614"/>
              <a:gd name="connsiteY0-322" fmla="*/ 289918 h 1029837"/>
              <a:gd name="connsiteX1-323" fmla="*/ 364922 w 1198614"/>
              <a:gd name="connsiteY1-324" fmla="*/ 27028 h 1029837"/>
              <a:gd name="connsiteX2-325" fmla="*/ 29642 w 1198614"/>
              <a:gd name="connsiteY2-326" fmla="*/ 145138 h 1029837"/>
              <a:gd name="connsiteX3-327" fmla="*/ 149022 w 1198614"/>
              <a:gd name="connsiteY3-328" fmla="*/ 658218 h 1029837"/>
              <a:gd name="connsiteX4-329" fmla="*/ 707822 w 1198614"/>
              <a:gd name="connsiteY4-330" fmla="*/ 1021438 h 1029837"/>
              <a:gd name="connsiteX5-331" fmla="*/ 1198042 w 1198614"/>
              <a:gd name="connsiteY5-332" fmla="*/ 297538 h 1029837"/>
              <a:gd name="connsiteX6-333" fmla="*/ 905942 w 1198614"/>
              <a:gd name="connsiteY6-334" fmla="*/ 58778 h 1029837"/>
              <a:gd name="connsiteX7-335" fmla="*/ 621462 w 1198614"/>
              <a:gd name="connsiteY7-336" fmla="*/ 289918 h 1029837"/>
              <a:gd name="connsiteX0-337" fmla="*/ 621462 w 1198614"/>
              <a:gd name="connsiteY0-338" fmla="*/ 309380 h 1049299"/>
              <a:gd name="connsiteX1-339" fmla="*/ 364922 w 1198614"/>
              <a:gd name="connsiteY1-340" fmla="*/ 46490 h 1049299"/>
              <a:gd name="connsiteX2-341" fmla="*/ 29642 w 1198614"/>
              <a:gd name="connsiteY2-342" fmla="*/ 164600 h 1049299"/>
              <a:gd name="connsiteX3-343" fmla="*/ 149022 w 1198614"/>
              <a:gd name="connsiteY3-344" fmla="*/ 677680 h 1049299"/>
              <a:gd name="connsiteX4-345" fmla="*/ 707822 w 1198614"/>
              <a:gd name="connsiteY4-346" fmla="*/ 1040900 h 1049299"/>
              <a:gd name="connsiteX5-347" fmla="*/ 1198042 w 1198614"/>
              <a:gd name="connsiteY5-348" fmla="*/ 317000 h 1049299"/>
              <a:gd name="connsiteX6-349" fmla="*/ 905942 w 1198614"/>
              <a:gd name="connsiteY6-350" fmla="*/ 78240 h 1049299"/>
              <a:gd name="connsiteX7-351" fmla="*/ 621462 w 1198614"/>
              <a:gd name="connsiteY7-352" fmla="*/ 309380 h 1049299"/>
              <a:gd name="connsiteX0-353" fmla="*/ 621462 w 1198614"/>
              <a:gd name="connsiteY0-354" fmla="*/ 305247 h 1045166"/>
              <a:gd name="connsiteX1-355" fmla="*/ 364922 w 1198614"/>
              <a:gd name="connsiteY1-356" fmla="*/ 42357 h 1045166"/>
              <a:gd name="connsiteX2-357" fmla="*/ 29642 w 1198614"/>
              <a:gd name="connsiteY2-358" fmla="*/ 160467 h 1045166"/>
              <a:gd name="connsiteX3-359" fmla="*/ 149022 w 1198614"/>
              <a:gd name="connsiteY3-360" fmla="*/ 673547 h 1045166"/>
              <a:gd name="connsiteX4-361" fmla="*/ 707822 w 1198614"/>
              <a:gd name="connsiteY4-362" fmla="*/ 1036767 h 1045166"/>
              <a:gd name="connsiteX5-363" fmla="*/ 1198042 w 1198614"/>
              <a:gd name="connsiteY5-364" fmla="*/ 312867 h 1045166"/>
              <a:gd name="connsiteX6-365" fmla="*/ 905942 w 1198614"/>
              <a:gd name="connsiteY6-366" fmla="*/ 74107 h 1045166"/>
              <a:gd name="connsiteX7-367" fmla="*/ 621462 w 1198614"/>
              <a:gd name="connsiteY7-368" fmla="*/ 305247 h 1045166"/>
              <a:gd name="connsiteX0-369" fmla="*/ 603989 w 1181141"/>
              <a:gd name="connsiteY0-370" fmla="*/ 283425 h 1023344"/>
              <a:gd name="connsiteX1-371" fmla="*/ 342687 w 1181141"/>
              <a:gd name="connsiteY1-372" fmla="*/ 22916 h 1023344"/>
              <a:gd name="connsiteX2-373" fmla="*/ 12169 w 1181141"/>
              <a:gd name="connsiteY2-374" fmla="*/ 138645 h 1023344"/>
              <a:gd name="connsiteX3-375" fmla="*/ 131549 w 1181141"/>
              <a:gd name="connsiteY3-376" fmla="*/ 651725 h 1023344"/>
              <a:gd name="connsiteX4-377" fmla="*/ 690349 w 1181141"/>
              <a:gd name="connsiteY4-378" fmla="*/ 1014945 h 1023344"/>
              <a:gd name="connsiteX5-379" fmla="*/ 1180569 w 1181141"/>
              <a:gd name="connsiteY5-380" fmla="*/ 291045 h 1023344"/>
              <a:gd name="connsiteX6-381" fmla="*/ 888469 w 1181141"/>
              <a:gd name="connsiteY6-382" fmla="*/ 52285 h 1023344"/>
              <a:gd name="connsiteX7-383" fmla="*/ 603989 w 1181141"/>
              <a:gd name="connsiteY7-384" fmla="*/ 283425 h 102334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</a:cxnLst>
            <a:rect l="l" t="t" r="r" b="b"/>
            <a:pathLst>
              <a:path w="1181141" h="1023344">
                <a:moveTo>
                  <a:pt x="603989" y="283425"/>
                </a:moveTo>
                <a:cubicBezTo>
                  <a:pt x="513025" y="278530"/>
                  <a:pt x="457993" y="85147"/>
                  <a:pt x="342687" y="22916"/>
                </a:cubicBezTo>
                <a:cubicBezTo>
                  <a:pt x="227381" y="-39315"/>
                  <a:pt x="47359" y="33844"/>
                  <a:pt x="12169" y="138645"/>
                </a:cubicBezTo>
                <a:cubicBezTo>
                  <a:pt x="-23021" y="243447"/>
                  <a:pt x="18519" y="505675"/>
                  <a:pt x="131549" y="651725"/>
                </a:cubicBezTo>
                <a:cubicBezTo>
                  <a:pt x="244579" y="797775"/>
                  <a:pt x="515512" y="1075058"/>
                  <a:pt x="690349" y="1014945"/>
                </a:cubicBezTo>
                <a:cubicBezTo>
                  <a:pt x="865186" y="954832"/>
                  <a:pt x="1167869" y="460378"/>
                  <a:pt x="1180569" y="291045"/>
                </a:cubicBezTo>
                <a:cubicBezTo>
                  <a:pt x="1193269" y="121712"/>
                  <a:pt x="991710" y="10692"/>
                  <a:pt x="888469" y="52285"/>
                </a:cubicBezTo>
                <a:cubicBezTo>
                  <a:pt x="785228" y="93878"/>
                  <a:pt x="694953" y="288320"/>
                  <a:pt x="603989" y="283425"/>
                </a:cubicBezTo>
                <a:close/>
              </a:path>
            </a:pathLst>
          </a:custGeom>
          <a:solidFill>
            <a:srgbClr val="F8F6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任意多边形: 形状 15"/>
          <p:cNvSpPr/>
          <p:nvPr/>
        </p:nvSpPr>
        <p:spPr>
          <a:xfrm>
            <a:off x="11689838" y="3600433"/>
            <a:ext cx="268849" cy="232932"/>
          </a:xfrm>
          <a:custGeom>
            <a:avLst/>
            <a:gdLst>
              <a:gd name="connsiteX0" fmla="*/ 639965 w 1300668"/>
              <a:gd name="connsiteY0" fmla="*/ 295844 h 1024714"/>
              <a:gd name="connsiteX1" fmla="*/ 436765 w 1300668"/>
              <a:gd name="connsiteY1" fmla="*/ 29144 h 1024714"/>
              <a:gd name="connsiteX2" fmla="*/ 17665 w 1300668"/>
              <a:gd name="connsiteY2" fmla="*/ 143444 h 1024714"/>
              <a:gd name="connsiteX3" fmla="*/ 144665 w 1300668"/>
              <a:gd name="connsiteY3" fmla="*/ 511744 h 1024714"/>
              <a:gd name="connsiteX4" fmla="*/ 741565 w 1300668"/>
              <a:gd name="connsiteY4" fmla="*/ 1019744 h 1024714"/>
              <a:gd name="connsiteX5" fmla="*/ 1300365 w 1300668"/>
              <a:gd name="connsiteY5" fmla="*/ 181544 h 1024714"/>
              <a:gd name="connsiteX6" fmla="*/ 817765 w 1300668"/>
              <a:gd name="connsiteY6" fmla="*/ 3744 h 1024714"/>
              <a:gd name="connsiteX7" fmla="*/ 639965 w 1300668"/>
              <a:gd name="connsiteY7" fmla="*/ 295844 h 1024714"/>
              <a:gd name="connsiteX0-1" fmla="*/ 639965 w 1300768"/>
              <a:gd name="connsiteY0-2" fmla="*/ 272650 h 1001520"/>
              <a:gd name="connsiteX1-3" fmla="*/ 436765 w 1300768"/>
              <a:gd name="connsiteY1-4" fmla="*/ 5950 h 1001520"/>
              <a:gd name="connsiteX2-5" fmla="*/ 17665 w 1300768"/>
              <a:gd name="connsiteY2-6" fmla="*/ 120250 h 1001520"/>
              <a:gd name="connsiteX3-7" fmla="*/ 144665 w 1300768"/>
              <a:gd name="connsiteY3-8" fmla="*/ 488550 h 1001520"/>
              <a:gd name="connsiteX4-9" fmla="*/ 741565 w 1300768"/>
              <a:gd name="connsiteY4-10" fmla="*/ 996550 h 1001520"/>
              <a:gd name="connsiteX5-11" fmla="*/ 1300365 w 1300768"/>
              <a:gd name="connsiteY5-12" fmla="*/ 158350 h 1001520"/>
              <a:gd name="connsiteX6-13" fmla="*/ 916825 w 1300768"/>
              <a:gd name="connsiteY6-14" fmla="*/ 41510 h 1001520"/>
              <a:gd name="connsiteX7-15" fmla="*/ 639965 w 1300768"/>
              <a:gd name="connsiteY7-16" fmla="*/ 272650 h 1001520"/>
              <a:gd name="connsiteX0-17" fmla="*/ 639965 w 1255114"/>
              <a:gd name="connsiteY0-18" fmla="*/ 272650 h 999147"/>
              <a:gd name="connsiteX1-19" fmla="*/ 436765 w 1255114"/>
              <a:gd name="connsiteY1-20" fmla="*/ 5950 h 999147"/>
              <a:gd name="connsiteX2-21" fmla="*/ 17665 w 1255114"/>
              <a:gd name="connsiteY2-22" fmla="*/ 120250 h 999147"/>
              <a:gd name="connsiteX3-23" fmla="*/ 144665 w 1255114"/>
              <a:gd name="connsiteY3-24" fmla="*/ 488550 h 999147"/>
              <a:gd name="connsiteX4-25" fmla="*/ 741565 w 1255114"/>
              <a:gd name="connsiteY4-26" fmla="*/ 996550 h 999147"/>
              <a:gd name="connsiteX5-27" fmla="*/ 1254645 w 1255114"/>
              <a:gd name="connsiteY5-28" fmla="*/ 257410 h 999147"/>
              <a:gd name="connsiteX6-29" fmla="*/ 916825 w 1255114"/>
              <a:gd name="connsiteY6-30" fmla="*/ 41510 h 999147"/>
              <a:gd name="connsiteX7-31" fmla="*/ 639965 w 1255114"/>
              <a:gd name="connsiteY7-32" fmla="*/ 272650 h 999147"/>
              <a:gd name="connsiteX0-33" fmla="*/ 626545 w 1241694"/>
              <a:gd name="connsiteY0-34" fmla="*/ 274485 h 1006887"/>
              <a:gd name="connsiteX1-35" fmla="*/ 423345 w 1241694"/>
              <a:gd name="connsiteY1-36" fmla="*/ 7785 h 1006887"/>
              <a:gd name="connsiteX2-37" fmla="*/ 4245 w 1241694"/>
              <a:gd name="connsiteY2-38" fmla="*/ 122085 h 1006887"/>
              <a:gd name="connsiteX3-39" fmla="*/ 237925 w 1241694"/>
              <a:gd name="connsiteY3-40" fmla="*/ 627545 h 1006887"/>
              <a:gd name="connsiteX4-41" fmla="*/ 728145 w 1241694"/>
              <a:gd name="connsiteY4-42" fmla="*/ 998385 h 1006887"/>
              <a:gd name="connsiteX5-43" fmla="*/ 1241225 w 1241694"/>
              <a:gd name="connsiteY5-44" fmla="*/ 259245 h 1006887"/>
              <a:gd name="connsiteX6-45" fmla="*/ 903405 w 1241694"/>
              <a:gd name="connsiteY6-46" fmla="*/ 43345 h 1006887"/>
              <a:gd name="connsiteX7-47" fmla="*/ 626545 w 1241694"/>
              <a:gd name="connsiteY7-48" fmla="*/ 274485 h 1006887"/>
              <a:gd name="connsiteX0-49" fmla="*/ 538375 w 1153524"/>
              <a:gd name="connsiteY0-50" fmla="*/ 268848 h 1001039"/>
              <a:gd name="connsiteX1-51" fmla="*/ 335175 w 1153524"/>
              <a:gd name="connsiteY1-52" fmla="*/ 2148 h 1001039"/>
              <a:gd name="connsiteX2-53" fmla="*/ 7515 w 1153524"/>
              <a:gd name="connsiteY2-54" fmla="*/ 169788 h 1001039"/>
              <a:gd name="connsiteX3-55" fmla="*/ 149755 w 1153524"/>
              <a:gd name="connsiteY3-56" fmla="*/ 621908 h 1001039"/>
              <a:gd name="connsiteX4-57" fmla="*/ 639975 w 1153524"/>
              <a:gd name="connsiteY4-58" fmla="*/ 992748 h 1001039"/>
              <a:gd name="connsiteX5-59" fmla="*/ 1153055 w 1153524"/>
              <a:gd name="connsiteY5-60" fmla="*/ 253608 h 1001039"/>
              <a:gd name="connsiteX6-61" fmla="*/ 815235 w 1153524"/>
              <a:gd name="connsiteY6-62" fmla="*/ 37708 h 1001039"/>
              <a:gd name="connsiteX7-63" fmla="*/ 538375 w 1153524"/>
              <a:gd name="connsiteY7-64" fmla="*/ 268848 h 1001039"/>
              <a:gd name="connsiteX0-65" fmla="*/ 536664 w 1151813"/>
              <a:gd name="connsiteY0-66" fmla="*/ 231233 h 963424"/>
              <a:gd name="connsiteX1-67" fmla="*/ 302984 w 1151813"/>
              <a:gd name="connsiteY1-68" fmla="*/ 17873 h 963424"/>
              <a:gd name="connsiteX2-69" fmla="*/ 5804 w 1151813"/>
              <a:gd name="connsiteY2-70" fmla="*/ 132173 h 963424"/>
              <a:gd name="connsiteX3-71" fmla="*/ 148044 w 1151813"/>
              <a:gd name="connsiteY3-72" fmla="*/ 584293 h 963424"/>
              <a:gd name="connsiteX4-73" fmla="*/ 638264 w 1151813"/>
              <a:gd name="connsiteY4-74" fmla="*/ 955133 h 963424"/>
              <a:gd name="connsiteX5-75" fmla="*/ 1151344 w 1151813"/>
              <a:gd name="connsiteY5-76" fmla="*/ 215993 h 963424"/>
              <a:gd name="connsiteX6-77" fmla="*/ 813524 w 1151813"/>
              <a:gd name="connsiteY6-78" fmla="*/ 93 h 963424"/>
              <a:gd name="connsiteX7-79" fmla="*/ 536664 w 1151813"/>
              <a:gd name="connsiteY7-80" fmla="*/ 231233 h 963424"/>
              <a:gd name="connsiteX0-81" fmla="*/ 574764 w 1151802"/>
              <a:gd name="connsiteY0-82" fmla="*/ 254501 h 963832"/>
              <a:gd name="connsiteX1-83" fmla="*/ 302984 w 1151802"/>
              <a:gd name="connsiteY1-84" fmla="*/ 18281 h 963832"/>
              <a:gd name="connsiteX2-85" fmla="*/ 5804 w 1151802"/>
              <a:gd name="connsiteY2-86" fmla="*/ 132581 h 963832"/>
              <a:gd name="connsiteX3-87" fmla="*/ 148044 w 1151802"/>
              <a:gd name="connsiteY3-88" fmla="*/ 584701 h 963832"/>
              <a:gd name="connsiteX4-89" fmla="*/ 638264 w 1151802"/>
              <a:gd name="connsiteY4-90" fmla="*/ 955541 h 963832"/>
              <a:gd name="connsiteX5-91" fmla="*/ 1151344 w 1151802"/>
              <a:gd name="connsiteY5-92" fmla="*/ 216401 h 963832"/>
              <a:gd name="connsiteX6-93" fmla="*/ 813524 w 1151802"/>
              <a:gd name="connsiteY6-94" fmla="*/ 501 h 963832"/>
              <a:gd name="connsiteX7-95" fmla="*/ 574764 w 1151802"/>
              <a:gd name="connsiteY7-96" fmla="*/ 254501 h 963832"/>
              <a:gd name="connsiteX0-97" fmla="*/ 574764 w 1151816"/>
              <a:gd name="connsiteY0-98" fmla="*/ 241366 h 950697"/>
              <a:gd name="connsiteX1-99" fmla="*/ 302984 w 1151816"/>
              <a:gd name="connsiteY1-100" fmla="*/ 5146 h 950697"/>
              <a:gd name="connsiteX2-101" fmla="*/ 5804 w 1151816"/>
              <a:gd name="connsiteY2-102" fmla="*/ 119446 h 950697"/>
              <a:gd name="connsiteX3-103" fmla="*/ 148044 w 1151816"/>
              <a:gd name="connsiteY3-104" fmla="*/ 571566 h 950697"/>
              <a:gd name="connsiteX4-105" fmla="*/ 638264 w 1151816"/>
              <a:gd name="connsiteY4-106" fmla="*/ 942406 h 950697"/>
              <a:gd name="connsiteX5-107" fmla="*/ 1151344 w 1151816"/>
              <a:gd name="connsiteY5-108" fmla="*/ 203266 h 950697"/>
              <a:gd name="connsiteX6-109" fmla="*/ 821144 w 1151816"/>
              <a:gd name="connsiteY6-110" fmla="*/ 33086 h 950697"/>
              <a:gd name="connsiteX7-111" fmla="*/ 574764 w 1151816"/>
              <a:gd name="connsiteY7-112" fmla="*/ 241366 h 950697"/>
              <a:gd name="connsiteX0-113" fmla="*/ 574764 w 1098575"/>
              <a:gd name="connsiteY0-114" fmla="*/ 241366 h 949292"/>
              <a:gd name="connsiteX1-115" fmla="*/ 302984 w 1098575"/>
              <a:gd name="connsiteY1-116" fmla="*/ 5146 h 949292"/>
              <a:gd name="connsiteX2-117" fmla="*/ 5804 w 1098575"/>
              <a:gd name="connsiteY2-118" fmla="*/ 119446 h 949292"/>
              <a:gd name="connsiteX3-119" fmla="*/ 148044 w 1098575"/>
              <a:gd name="connsiteY3-120" fmla="*/ 571566 h 949292"/>
              <a:gd name="connsiteX4-121" fmla="*/ 638264 w 1098575"/>
              <a:gd name="connsiteY4-122" fmla="*/ 942406 h 949292"/>
              <a:gd name="connsiteX5-123" fmla="*/ 1098004 w 1098575"/>
              <a:gd name="connsiteY5-124" fmla="*/ 241366 h 949292"/>
              <a:gd name="connsiteX6-125" fmla="*/ 821144 w 1098575"/>
              <a:gd name="connsiteY6-126" fmla="*/ 33086 h 949292"/>
              <a:gd name="connsiteX7-127" fmla="*/ 574764 w 1098575"/>
              <a:gd name="connsiteY7-128" fmla="*/ 241366 h 949292"/>
              <a:gd name="connsiteX0-129" fmla="*/ 567144 w 1098578"/>
              <a:gd name="connsiteY0-130" fmla="*/ 225251 h 948417"/>
              <a:gd name="connsiteX1-131" fmla="*/ 302984 w 1098578"/>
              <a:gd name="connsiteY1-132" fmla="*/ 4271 h 948417"/>
              <a:gd name="connsiteX2-133" fmla="*/ 5804 w 1098578"/>
              <a:gd name="connsiteY2-134" fmla="*/ 118571 h 948417"/>
              <a:gd name="connsiteX3-135" fmla="*/ 148044 w 1098578"/>
              <a:gd name="connsiteY3-136" fmla="*/ 570691 h 948417"/>
              <a:gd name="connsiteX4-137" fmla="*/ 638264 w 1098578"/>
              <a:gd name="connsiteY4-138" fmla="*/ 941531 h 948417"/>
              <a:gd name="connsiteX5-139" fmla="*/ 1098004 w 1098578"/>
              <a:gd name="connsiteY5-140" fmla="*/ 240491 h 948417"/>
              <a:gd name="connsiteX6-141" fmla="*/ 821144 w 1098578"/>
              <a:gd name="connsiteY6-142" fmla="*/ 32211 h 948417"/>
              <a:gd name="connsiteX7-143" fmla="*/ 567144 w 1098578"/>
              <a:gd name="connsiteY7-144" fmla="*/ 225251 h 948417"/>
              <a:gd name="connsiteX0-145" fmla="*/ 566791 w 1098225"/>
              <a:gd name="connsiteY0-146" fmla="*/ 225251 h 940931"/>
              <a:gd name="connsiteX1-147" fmla="*/ 302631 w 1098225"/>
              <a:gd name="connsiteY1-148" fmla="*/ 4271 h 940931"/>
              <a:gd name="connsiteX2-149" fmla="*/ 5451 w 1098225"/>
              <a:gd name="connsiteY2-150" fmla="*/ 118571 h 940931"/>
              <a:gd name="connsiteX3-151" fmla="*/ 147691 w 1098225"/>
              <a:gd name="connsiteY3-152" fmla="*/ 570691 h 940931"/>
              <a:gd name="connsiteX4-153" fmla="*/ 599811 w 1098225"/>
              <a:gd name="connsiteY4-154" fmla="*/ 933911 h 940931"/>
              <a:gd name="connsiteX5-155" fmla="*/ 1097651 w 1098225"/>
              <a:gd name="connsiteY5-156" fmla="*/ 240491 h 940931"/>
              <a:gd name="connsiteX6-157" fmla="*/ 820791 w 1098225"/>
              <a:gd name="connsiteY6-158" fmla="*/ 32211 h 940931"/>
              <a:gd name="connsiteX7-159" fmla="*/ 566791 w 1098225"/>
              <a:gd name="connsiteY7-160" fmla="*/ 225251 h 940931"/>
              <a:gd name="connsiteX0-161" fmla="*/ 588748 w 1120182"/>
              <a:gd name="connsiteY0-162" fmla="*/ 227566 h 943300"/>
              <a:gd name="connsiteX1-163" fmla="*/ 324588 w 1120182"/>
              <a:gd name="connsiteY1-164" fmla="*/ 6586 h 943300"/>
              <a:gd name="connsiteX2-165" fmla="*/ 4548 w 1120182"/>
              <a:gd name="connsiteY2-166" fmla="*/ 105646 h 943300"/>
              <a:gd name="connsiteX3-167" fmla="*/ 169648 w 1120182"/>
              <a:gd name="connsiteY3-168" fmla="*/ 573006 h 943300"/>
              <a:gd name="connsiteX4-169" fmla="*/ 621768 w 1120182"/>
              <a:gd name="connsiteY4-170" fmla="*/ 936226 h 943300"/>
              <a:gd name="connsiteX5-171" fmla="*/ 1119608 w 1120182"/>
              <a:gd name="connsiteY5-172" fmla="*/ 242806 h 943300"/>
              <a:gd name="connsiteX6-173" fmla="*/ 842748 w 1120182"/>
              <a:gd name="connsiteY6-174" fmla="*/ 34526 h 943300"/>
              <a:gd name="connsiteX7-175" fmla="*/ 588748 w 1120182"/>
              <a:gd name="connsiteY7-176" fmla="*/ 227566 h 943300"/>
              <a:gd name="connsiteX0-177" fmla="*/ 596127 w 1127561"/>
              <a:gd name="connsiteY0-178" fmla="*/ 233015 h 948829"/>
              <a:gd name="connsiteX1-179" fmla="*/ 331967 w 1127561"/>
              <a:gd name="connsiteY1-180" fmla="*/ 12035 h 948829"/>
              <a:gd name="connsiteX2-181" fmla="*/ 4307 w 1127561"/>
              <a:gd name="connsiteY2-182" fmla="*/ 88235 h 948829"/>
              <a:gd name="connsiteX3-183" fmla="*/ 177027 w 1127561"/>
              <a:gd name="connsiteY3-184" fmla="*/ 578455 h 948829"/>
              <a:gd name="connsiteX4-185" fmla="*/ 629147 w 1127561"/>
              <a:gd name="connsiteY4-186" fmla="*/ 941675 h 948829"/>
              <a:gd name="connsiteX5-187" fmla="*/ 1126987 w 1127561"/>
              <a:gd name="connsiteY5-188" fmla="*/ 248255 h 948829"/>
              <a:gd name="connsiteX6-189" fmla="*/ 850127 w 1127561"/>
              <a:gd name="connsiteY6-190" fmla="*/ 39975 h 948829"/>
              <a:gd name="connsiteX7-191" fmla="*/ 596127 w 1127561"/>
              <a:gd name="connsiteY7-192" fmla="*/ 233015 h 948829"/>
              <a:gd name="connsiteX0-193" fmla="*/ 596471 w 1127905"/>
              <a:gd name="connsiteY0-194" fmla="*/ 287455 h 1003269"/>
              <a:gd name="connsiteX1-195" fmla="*/ 339931 w 1127905"/>
              <a:gd name="connsiteY1-196" fmla="*/ 5515 h 1003269"/>
              <a:gd name="connsiteX2-197" fmla="*/ 4651 w 1127905"/>
              <a:gd name="connsiteY2-198" fmla="*/ 142675 h 1003269"/>
              <a:gd name="connsiteX3-199" fmla="*/ 177371 w 1127905"/>
              <a:gd name="connsiteY3-200" fmla="*/ 632895 h 1003269"/>
              <a:gd name="connsiteX4-201" fmla="*/ 629491 w 1127905"/>
              <a:gd name="connsiteY4-202" fmla="*/ 996115 h 1003269"/>
              <a:gd name="connsiteX5-203" fmla="*/ 1127331 w 1127905"/>
              <a:gd name="connsiteY5-204" fmla="*/ 302695 h 1003269"/>
              <a:gd name="connsiteX6-205" fmla="*/ 850471 w 1127905"/>
              <a:gd name="connsiteY6-206" fmla="*/ 94415 h 1003269"/>
              <a:gd name="connsiteX7-207" fmla="*/ 596471 w 1127905"/>
              <a:gd name="connsiteY7-208" fmla="*/ 287455 h 1003269"/>
              <a:gd name="connsiteX0-209" fmla="*/ 596471 w 1128002"/>
              <a:gd name="connsiteY0-210" fmla="*/ 287455 h 1003269"/>
              <a:gd name="connsiteX1-211" fmla="*/ 339931 w 1128002"/>
              <a:gd name="connsiteY1-212" fmla="*/ 5515 h 1003269"/>
              <a:gd name="connsiteX2-213" fmla="*/ 4651 w 1128002"/>
              <a:gd name="connsiteY2-214" fmla="*/ 142675 h 1003269"/>
              <a:gd name="connsiteX3-215" fmla="*/ 177371 w 1128002"/>
              <a:gd name="connsiteY3-216" fmla="*/ 632895 h 1003269"/>
              <a:gd name="connsiteX4-217" fmla="*/ 629491 w 1128002"/>
              <a:gd name="connsiteY4-218" fmla="*/ 996115 h 1003269"/>
              <a:gd name="connsiteX5-219" fmla="*/ 1127331 w 1128002"/>
              <a:gd name="connsiteY5-220" fmla="*/ 302695 h 1003269"/>
              <a:gd name="connsiteX6-221" fmla="*/ 880951 w 1128002"/>
              <a:gd name="connsiteY6-222" fmla="*/ 56315 h 1003269"/>
              <a:gd name="connsiteX7-223" fmla="*/ 596471 w 1128002"/>
              <a:gd name="connsiteY7-224" fmla="*/ 287455 h 1003269"/>
              <a:gd name="connsiteX0-225" fmla="*/ 596471 w 1173605"/>
              <a:gd name="connsiteY0-226" fmla="*/ 287455 h 1003552"/>
              <a:gd name="connsiteX1-227" fmla="*/ 339931 w 1173605"/>
              <a:gd name="connsiteY1-228" fmla="*/ 5515 h 1003552"/>
              <a:gd name="connsiteX2-229" fmla="*/ 4651 w 1173605"/>
              <a:gd name="connsiteY2-230" fmla="*/ 142675 h 1003552"/>
              <a:gd name="connsiteX3-231" fmla="*/ 177371 w 1173605"/>
              <a:gd name="connsiteY3-232" fmla="*/ 632895 h 1003552"/>
              <a:gd name="connsiteX4-233" fmla="*/ 629491 w 1173605"/>
              <a:gd name="connsiteY4-234" fmla="*/ 996115 h 1003552"/>
              <a:gd name="connsiteX5-235" fmla="*/ 1173051 w 1173605"/>
              <a:gd name="connsiteY5-236" fmla="*/ 295075 h 1003552"/>
              <a:gd name="connsiteX6-237" fmla="*/ 880951 w 1173605"/>
              <a:gd name="connsiteY6-238" fmla="*/ 56315 h 1003552"/>
              <a:gd name="connsiteX7-239" fmla="*/ 596471 w 1173605"/>
              <a:gd name="connsiteY7-240" fmla="*/ 287455 h 1003552"/>
              <a:gd name="connsiteX0-241" fmla="*/ 603276 w 1180410"/>
              <a:gd name="connsiteY0-242" fmla="*/ 287693 h 1005272"/>
              <a:gd name="connsiteX1-243" fmla="*/ 346736 w 1180410"/>
              <a:gd name="connsiteY1-244" fmla="*/ 5753 h 1005272"/>
              <a:gd name="connsiteX2-245" fmla="*/ 11456 w 1180410"/>
              <a:gd name="connsiteY2-246" fmla="*/ 142913 h 1005272"/>
              <a:gd name="connsiteX3-247" fmla="*/ 130836 w 1180410"/>
              <a:gd name="connsiteY3-248" fmla="*/ 655993 h 1005272"/>
              <a:gd name="connsiteX4-249" fmla="*/ 636296 w 1180410"/>
              <a:gd name="connsiteY4-250" fmla="*/ 996353 h 1005272"/>
              <a:gd name="connsiteX5-251" fmla="*/ 1179856 w 1180410"/>
              <a:gd name="connsiteY5-252" fmla="*/ 295313 h 1005272"/>
              <a:gd name="connsiteX6-253" fmla="*/ 887756 w 1180410"/>
              <a:gd name="connsiteY6-254" fmla="*/ 56553 h 1005272"/>
              <a:gd name="connsiteX7-255" fmla="*/ 603276 w 1180410"/>
              <a:gd name="connsiteY7-256" fmla="*/ 287693 h 1005272"/>
              <a:gd name="connsiteX0-257" fmla="*/ 604313 w 1181447"/>
              <a:gd name="connsiteY0-258" fmla="*/ 287693 h 1027612"/>
              <a:gd name="connsiteX1-259" fmla="*/ 347773 w 1181447"/>
              <a:gd name="connsiteY1-260" fmla="*/ 5753 h 1027612"/>
              <a:gd name="connsiteX2-261" fmla="*/ 12493 w 1181447"/>
              <a:gd name="connsiteY2-262" fmla="*/ 142913 h 1027612"/>
              <a:gd name="connsiteX3-263" fmla="*/ 131873 w 1181447"/>
              <a:gd name="connsiteY3-264" fmla="*/ 655993 h 1027612"/>
              <a:gd name="connsiteX4-265" fmla="*/ 690673 w 1181447"/>
              <a:gd name="connsiteY4-266" fmla="*/ 1019213 h 1027612"/>
              <a:gd name="connsiteX5-267" fmla="*/ 1180893 w 1181447"/>
              <a:gd name="connsiteY5-268" fmla="*/ 295313 h 1027612"/>
              <a:gd name="connsiteX6-269" fmla="*/ 888793 w 1181447"/>
              <a:gd name="connsiteY6-270" fmla="*/ 56553 h 1027612"/>
              <a:gd name="connsiteX7-271" fmla="*/ 604313 w 1181447"/>
              <a:gd name="connsiteY7-272" fmla="*/ 287693 h 1027612"/>
              <a:gd name="connsiteX0-273" fmla="*/ 604313 w 1181465"/>
              <a:gd name="connsiteY0-274" fmla="*/ 287693 h 1027612"/>
              <a:gd name="connsiteX1-275" fmla="*/ 347773 w 1181465"/>
              <a:gd name="connsiteY1-276" fmla="*/ 5753 h 1027612"/>
              <a:gd name="connsiteX2-277" fmla="*/ 12493 w 1181465"/>
              <a:gd name="connsiteY2-278" fmla="*/ 142913 h 1027612"/>
              <a:gd name="connsiteX3-279" fmla="*/ 131873 w 1181465"/>
              <a:gd name="connsiteY3-280" fmla="*/ 655993 h 1027612"/>
              <a:gd name="connsiteX4-281" fmla="*/ 690673 w 1181465"/>
              <a:gd name="connsiteY4-282" fmla="*/ 1019213 h 1027612"/>
              <a:gd name="connsiteX5-283" fmla="*/ 1180893 w 1181465"/>
              <a:gd name="connsiteY5-284" fmla="*/ 295313 h 1027612"/>
              <a:gd name="connsiteX6-285" fmla="*/ 888793 w 1181465"/>
              <a:gd name="connsiteY6-286" fmla="*/ 56553 h 1027612"/>
              <a:gd name="connsiteX7-287" fmla="*/ 604313 w 1181465"/>
              <a:gd name="connsiteY7-288" fmla="*/ 287693 h 1027612"/>
              <a:gd name="connsiteX0-289" fmla="*/ 604313 w 1181465"/>
              <a:gd name="connsiteY0-290" fmla="*/ 288511 h 1028430"/>
              <a:gd name="connsiteX1-291" fmla="*/ 347773 w 1181465"/>
              <a:gd name="connsiteY1-292" fmla="*/ 6571 h 1028430"/>
              <a:gd name="connsiteX2-293" fmla="*/ 12493 w 1181465"/>
              <a:gd name="connsiteY2-294" fmla="*/ 143731 h 1028430"/>
              <a:gd name="connsiteX3-295" fmla="*/ 131873 w 1181465"/>
              <a:gd name="connsiteY3-296" fmla="*/ 656811 h 1028430"/>
              <a:gd name="connsiteX4-297" fmla="*/ 690673 w 1181465"/>
              <a:gd name="connsiteY4-298" fmla="*/ 1020031 h 1028430"/>
              <a:gd name="connsiteX5-299" fmla="*/ 1180893 w 1181465"/>
              <a:gd name="connsiteY5-300" fmla="*/ 296131 h 1028430"/>
              <a:gd name="connsiteX6-301" fmla="*/ 888793 w 1181465"/>
              <a:gd name="connsiteY6-302" fmla="*/ 57371 h 1028430"/>
              <a:gd name="connsiteX7-303" fmla="*/ 604313 w 1181465"/>
              <a:gd name="connsiteY7-304" fmla="*/ 288511 h 1028430"/>
              <a:gd name="connsiteX0-305" fmla="*/ 604313 w 1181465"/>
              <a:gd name="connsiteY0-306" fmla="*/ 270887 h 1010806"/>
              <a:gd name="connsiteX1-307" fmla="*/ 347773 w 1181465"/>
              <a:gd name="connsiteY1-308" fmla="*/ 7997 h 1010806"/>
              <a:gd name="connsiteX2-309" fmla="*/ 12493 w 1181465"/>
              <a:gd name="connsiteY2-310" fmla="*/ 126107 h 1010806"/>
              <a:gd name="connsiteX3-311" fmla="*/ 131873 w 1181465"/>
              <a:gd name="connsiteY3-312" fmla="*/ 639187 h 1010806"/>
              <a:gd name="connsiteX4-313" fmla="*/ 690673 w 1181465"/>
              <a:gd name="connsiteY4-314" fmla="*/ 1002407 h 1010806"/>
              <a:gd name="connsiteX5-315" fmla="*/ 1180893 w 1181465"/>
              <a:gd name="connsiteY5-316" fmla="*/ 278507 h 1010806"/>
              <a:gd name="connsiteX6-317" fmla="*/ 888793 w 1181465"/>
              <a:gd name="connsiteY6-318" fmla="*/ 39747 h 1010806"/>
              <a:gd name="connsiteX7-319" fmla="*/ 604313 w 1181465"/>
              <a:gd name="connsiteY7-320" fmla="*/ 270887 h 1010806"/>
              <a:gd name="connsiteX0-321" fmla="*/ 621462 w 1198614"/>
              <a:gd name="connsiteY0-322" fmla="*/ 289918 h 1029837"/>
              <a:gd name="connsiteX1-323" fmla="*/ 364922 w 1198614"/>
              <a:gd name="connsiteY1-324" fmla="*/ 27028 h 1029837"/>
              <a:gd name="connsiteX2-325" fmla="*/ 29642 w 1198614"/>
              <a:gd name="connsiteY2-326" fmla="*/ 145138 h 1029837"/>
              <a:gd name="connsiteX3-327" fmla="*/ 149022 w 1198614"/>
              <a:gd name="connsiteY3-328" fmla="*/ 658218 h 1029837"/>
              <a:gd name="connsiteX4-329" fmla="*/ 707822 w 1198614"/>
              <a:gd name="connsiteY4-330" fmla="*/ 1021438 h 1029837"/>
              <a:gd name="connsiteX5-331" fmla="*/ 1198042 w 1198614"/>
              <a:gd name="connsiteY5-332" fmla="*/ 297538 h 1029837"/>
              <a:gd name="connsiteX6-333" fmla="*/ 905942 w 1198614"/>
              <a:gd name="connsiteY6-334" fmla="*/ 58778 h 1029837"/>
              <a:gd name="connsiteX7-335" fmla="*/ 621462 w 1198614"/>
              <a:gd name="connsiteY7-336" fmla="*/ 289918 h 1029837"/>
              <a:gd name="connsiteX0-337" fmla="*/ 621462 w 1198614"/>
              <a:gd name="connsiteY0-338" fmla="*/ 309380 h 1049299"/>
              <a:gd name="connsiteX1-339" fmla="*/ 364922 w 1198614"/>
              <a:gd name="connsiteY1-340" fmla="*/ 46490 h 1049299"/>
              <a:gd name="connsiteX2-341" fmla="*/ 29642 w 1198614"/>
              <a:gd name="connsiteY2-342" fmla="*/ 164600 h 1049299"/>
              <a:gd name="connsiteX3-343" fmla="*/ 149022 w 1198614"/>
              <a:gd name="connsiteY3-344" fmla="*/ 677680 h 1049299"/>
              <a:gd name="connsiteX4-345" fmla="*/ 707822 w 1198614"/>
              <a:gd name="connsiteY4-346" fmla="*/ 1040900 h 1049299"/>
              <a:gd name="connsiteX5-347" fmla="*/ 1198042 w 1198614"/>
              <a:gd name="connsiteY5-348" fmla="*/ 317000 h 1049299"/>
              <a:gd name="connsiteX6-349" fmla="*/ 905942 w 1198614"/>
              <a:gd name="connsiteY6-350" fmla="*/ 78240 h 1049299"/>
              <a:gd name="connsiteX7-351" fmla="*/ 621462 w 1198614"/>
              <a:gd name="connsiteY7-352" fmla="*/ 309380 h 1049299"/>
              <a:gd name="connsiteX0-353" fmla="*/ 621462 w 1198614"/>
              <a:gd name="connsiteY0-354" fmla="*/ 305247 h 1045166"/>
              <a:gd name="connsiteX1-355" fmla="*/ 364922 w 1198614"/>
              <a:gd name="connsiteY1-356" fmla="*/ 42357 h 1045166"/>
              <a:gd name="connsiteX2-357" fmla="*/ 29642 w 1198614"/>
              <a:gd name="connsiteY2-358" fmla="*/ 160467 h 1045166"/>
              <a:gd name="connsiteX3-359" fmla="*/ 149022 w 1198614"/>
              <a:gd name="connsiteY3-360" fmla="*/ 673547 h 1045166"/>
              <a:gd name="connsiteX4-361" fmla="*/ 707822 w 1198614"/>
              <a:gd name="connsiteY4-362" fmla="*/ 1036767 h 1045166"/>
              <a:gd name="connsiteX5-363" fmla="*/ 1198042 w 1198614"/>
              <a:gd name="connsiteY5-364" fmla="*/ 312867 h 1045166"/>
              <a:gd name="connsiteX6-365" fmla="*/ 905942 w 1198614"/>
              <a:gd name="connsiteY6-366" fmla="*/ 74107 h 1045166"/>
              <a:gd name="connsiteX7-367" fmla="*/ 621462 w 1198614"/>
              <a:gd name="connsiteY7-368" fmla="*/ 305247 h 1045166"/>
              <a:gd name="connsiteX0-369" fmla="*/ 603989 w 1181141"/>
              <a:gd name="connsiteY0-370" fmla="*/ 283425 h 1023344"/>
              <a:gd name="connsiteX1-371" fmla="*/ 342687 w 1181141"/>
              <a:gd name="connsiteY1-372" fmla="*/ 22916 h 1023344"/>
              <a:gd name="connsiteX2-373" fmla="*/ 12169 w 1181141"/>
              <a:gd name="connsiteY2-374" fmla="*/ 138645 h 1023344"/>
              <a:gd name="connsiteX3-375" fmla="*/ 131549 w 1181141"/>
              <a:gd name="connsiteY3-376" fmla="*/ 651725 h 1023344"/>
              <a:gd name="connsiteX4-377" fmla="*/ 690349 w 1181141"/>
              <a:gd name="connsiteY4-378" fmla="*/ 1014945 h 1023344"/>
              <a:gd name="connsiteX5-379" fmla="*/ 1180569 w 1181141"/>
              <a:gd name="connsiteY5-380" fmla="*/ 291045 h 1023344"/>
              <a:gd name="connsiteX6-381" fmla="*/ 888469 w 1181141"/>
              <a:gd name="connsiteY6-382" fmla="*/ 52285 h 1023344"/>
              <a:gd name="connsiteX7-383" fmla="*/ 603989 w 1181141"/>
              <a:gd name="connsiteY7-384" fmla="*/ 283425 h 102334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</a:cxnLst>
            <a:rect l="l" t="t" r="r" b="b"/>
            <a:pathLst>
              <a:path w="1181141" h="1023344">
                <a:moveTo>
                  <a:pt x="603989" y="283425"/>
                </a:moveTo>
                <a:cubicBezTo>
                  <a:pt x="513025" y="278530"/>
                  <a:pt x="457993" y="85147"/>
                  <a:pt x="342687" y="22916"/>
                </a:cubicBezTo>
                <a:cubicBezTo>
                  <a:pt x="227381" y="-39315"/>
                  <a:pt x="47359" y="33844"/>
                  <a:pt x="12169" y="138645"/>
                </a:cubicBezTo>
                <a:cubicBezTo>
                  <a:pt x="-23021" y="243447"/>
                  <a:pt x="18519" y="505675"/>
                  <a:pt x="131549" y="651725"/>
                </a:cubicBezTo>
                <a:cubicBezTo>
                  <a:pt x="244579" y="797775"/>
                  <a:pt x="515512" y="1075058"/>
                  <a:pt x="690349" y="1014945"/>
                </a:cubicBezTo>
                <a:cubicBezTo>
                  <a:pt x="865186" y="954832"/>
                  <a:pt x="1167869" y="460378"/>
                  <a:pt x="1180569" y="291045"/>
                </a:cubicBezTo>
                <a:cubicBezTo>
                  <a:pt x="1193269" y="121712"/>
                  <a:pt x="991710" y="10692"/>
                  <a:pt x="888469" y="52285"/>
                </a:cubicBezTo>
                <a:cubicBezTo>
                  <a:pt x="785228" y="93878"/>
                  <a:pt x="694953" y="288320"/>
                  <a:pt x="603989" y="283425"/>
                </a:cubicBezTo>
                <a:close/>
              </a:path>
            </a:pathLst>
          </a:custGeom>
          <a:solidFill>
            <a:srgbClr val="7FD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7" name="图片 1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659878"/>
            <a:ext cx="12192000" cy="1198068"/>
          </a:xfrm>
          <a:prstGeom prst="rect">
            <a:avLst/>
          </a:prstGeom>
        </p:spPr>
      </p:pic>
      <p:pic>
        <p:nvPicPr>
          <p:cNvPr id="18" name="图片 19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5486" y="1228933"/>
            <a:ext cx="4988319" cy="4973932"/>
          </a:xfrm>
          <a:prstGeom prst="rect">
            <a:avLst/>
          </a:prstGeom>
        </p:spPr>
      </p:pic>
      <p:pic>
        <p:nvPicPr>
          <p:cNvPr id="19" name="图片 23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5916" y="3832684"/>
            <a:ext cx="2313945" cy="2495308"/>
          </a:xfrm>
          <a:prstGeom prst="rect">
            <a:avLst/>
          </a:prstGeom>
        </p:spPr>
      </p:pic>
      <p:pic>
        <p:nvPicPr>
          <p:cNvPr id="20" name="图片 2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6787" y="4957521"/>
            <a:ext cx="1816256" cy="966300"/>
          </a:xfrm>
          <a:prstGeom prst="rect">
            <a:avLst/>
          </a:prstGeom>
        </p:spPr>
      </p:pic>
      <p:pic>
        <p:nvPicPr>
          <p:cNvPr id="21" name="图片 27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623" y="1338568"/>
            <a:ext cx="4192676" cy="2523890"/>
          </a:xfrm>
          <a:prstGeom prst="rect">
            <a:avLst/>
          </a:prstGeom>
        </p:spPr>
      </p:pic>
      <p:sp>
        <p:nvSpPr>
          <p:cNvPr id="23" name="文本框 29"/>
          <p:cNvSpPr txBox="1"/>
          <p:nvPr/>
        </p:nvSpPr>
        <p:spPr>
          <a:xfrm>
            <a:off x="5098994" y="2955521"/>
            <a:ext cx="2952152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5400" b="1" i="0" u="none" strike="noStrike" kern="1200" cap="none" spc="300" normalizeH="0" baseline="0" noProof="0" dirty="0">
                <a:ln>
                  <a:noFill/>
                </a:ln>
                <a:solidFill>
                  <a:srgbClr val="ED81A1"/>
                </a:solidFill>
                <a:effectLst/>
                <a:uLnTx/>
                <a:uFillTx/>
                <a:latin typeface="Microsoft YaHei" panose="020B0503020204020204" charset="-122"/>
                <a:ea typeface="Microsoft YaHei" panose="020B0503020204020204" charset="-122"/>
                <a:cs typeface="Aharoni" panose="02010803020104030203" pitchFamily="2" charset="-79"/>
              </a:rPr>
              <a:t>Tiết 1</a:t>
            </a:r>
            <a:endParaRPr kumimoji="0" lang="zh-CN" altLang="en-US" sz="2400" b="1" i="0" u="none" strike="noStrike" kern="1200" cap="none" spc="300" normalizeH="0" baseline="0" noProof="0" dirty="0">
              <a:ln>
                <a:noFill/>
              </a:ln>
              <a:solidFill>
                <a:srgbClr val="ED81A1"/>
              </a:solidFill>
              <a:effectLst/>
              <a:uLnTx/>
              <a:uFillTx/>
              <a:latin typeface="Microsoft YaHei" panose="020B0503020204020204" charset="-122"/>
              <a:ea typeface="Microsoft YaHei" panose="020B0503020204020204" charset="-122"/>
              <a:cs typeface="Aharoni" panose="02010803020104030203" pitchFamily="2" charset="-79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"/>
                            </p:stCondLst>
                            <p:childTnLst>
                              <p:par>
                                <p:cTn id="7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3000"/>
                            </p:stCondLst>
                            <p:childTnLst>
                              <p:par>
                                <p:cTn id="7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40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0"/>
                            </p:stCondLst>
                            <p:childTnLst>
                              <p:par>
                                <p:cTn id="8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ldLvl="0" animBg="1"/>
      <p:bldP spid="14" grpId="0" bldLvl="0" animBg="1"/>
      <p:bldP spid="15" grpId="0" bldLvl="0" animBg="1"/>
      <p:bldP spid="16" grpId="0" bldLvl="0" animBg="1"/>
      <p:bldP spid="2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 t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981161" y="2022035"/>
            <a:ext cx="8736458" cy="2055304"/>
            <a:chOff x="7019" y="5598"/>
            <a:chExt cx="6358" cy="1378"/>
          </a:xfrm>
        </p:grpSpPr>
        <p:sp>
          <p:nvSpPr>
            <p:cNvPr id="19" name="任意多边形 18"/>
            <p:cNvSpPr/>
            <p:nvPr/>
          </p:nvSpPr>
          <p:spPr>
            <a:xfrm>
              <a:off x="7117" y="6476"/>
              <a:ext cx="6260" cy="500"/>
            </a:xfrm>
            <a:custGeom>
              <a:avLst/>
              <a:gdLst>
                <a:gd name="connsiteX0" fmla="*/ 0 w 6766560"/>
                <a:gd name="connsiteY0" fmla="*/ 39809 h 361457"/>
                <a:gd name="connsiteX1" fmla="*/ 4411980 w 6766560"/>
                <a:gd name="connsiteY1" fmla="*/ 28379 h 361457"/>
                <a:gd name="connsiteX2" fmla="*/ 4023360 w 6766560"/>
                <a:gd name="connsiteY2" fmla="*/ 359849 h 361457"/>
                <a:gd name="connsiteX3" fmla="*/ 6766560 w 6766560"/>
                <a:gd name="connsiteY3" fmla="*/ 131249 h 361457"/>
                <a:gd name="connsiteX0-1" fmla="*/ 0 w 6766560"/>
                <a:gd name="connsiteY0-2" fmla="*/ 75291 h 398381"/>
                <a:gd name="connsiteX1-3" fmla="*/ 4369154 w 6766560"/>
                <a:gd name="connsiteY1-4" fmla="*/ 18141 h 398381"/>
                <a:gd name="connsiteX2-5" fmla="*/ 4023360 w 6766560"/>
                <a:gd name="connsiteY2-6" fmla="*/ 395331 h 398381"/>
                <a:gd name="connsiteX3-7" fmla="*/ 6766560 w 6766560"/>
                <a:gd name="connsiteY3-8" fmla="*/ 166731 h 398381"/>
                <a:gd name="connsiteX0-9" fmla="*/ 0 w 6766560"/>
                <a:gd name="connsiteY0-10" fmla="*/ 71354 h 339035"/>
                <a:gd name="connsiteX1-11" fmla="*/ 4369154 w 6766560"/>
                <a:gd name="connsiteY1-12" fmla="*/ 14204 h 339035"/>
                <a:gd name="connsiteX2-13" fmla="*/ 4351696 w 6766560"/>
                <a:gd name="connsiteY2-14" fmla="*/ 334244 h 339035"/>
                <a:gd name="connsiteX3-15" fmla="*/ 6766560 w 6766560"/>
                <a:gd name="connsiteY3-16" fmla="*/ 162794 h 339035"/>
                <a:gd name="connsiteX0-17" fmla="*/ 0 w 7194823"/>
                <a:gd name="connsiteY0-18" fmla="*/ 71354 h 334304"/>
                <a:gd name="connsiteX1-19" fmla="*/ 4369154 w 7194823"/>
                <a:gd name="connsiteY1-20" fmla="*/ 14204 h 334304"/>
                <a:gd name="connsiteX2-21" fmla="*/ 4351696 w 7194823"/>
                <a:gd name="connsiteY2-22" fmla="*/ 334244 h 334304"/>
                <a:gd name="connsiteX3-23" fmla="*/ 7194823 w 7194823"/>
                <a:gd name="connsiteY3-24" fmla="*/ 37064 h 334304"/>
                <a:gd name="connsiteX0-25" fmla="*/ 0 w 7194823"/>
                <a:gd name="connsiteY0-26" fmla="*/ 72918 h 358721"/>
                <a:gd name="connsiteX1-27" fmla="*/ 4369154 w 7194823"/>
                <a:gd name="connsiteY1-28" fmla="*/ 15768 h 358721"/>
                <a:gd name="connsiteX2-29" fmla="*/ 4051911 w 7194823"/>
                <a:gd name="connsiteY2-30" fmla="*/ 358668 h 358721"/>
                <a:gd name="connsiteX3-31" fmla="*/ 7194823 w 7194823"/>
                <a:gd name="connsiteY3-32" fmla="*/ 38628 h 358721"/>
                <a:gd name="connsiteX0-33" fmla="*/ 0 w 6454042"/>
                <a:gd name="connsiteY0-34" fmla="*/ 72918 h 359955"/>
                <a:gd name="connsiteX1-35" fmla="*/ 4369154 w 6454042"/>
                <a:gd name="connsiteY1-36" fmla="*/ 15768 h 359955"/>
                <a:gd name="connsiteX2-37" fmla="*/ 4051911 w 6454042"/>
                <a:gd name="connsiteY2-38" fmla="*/ 358668 h 359955"/>
                <a:gd name="connsiteX3-39" fmla="*/ 6454042 w 6454042"/>
                <a:gd name="connsiteY3-40" fmla="*/ 112769 h 359955"/>
                <a:gd name="connsiteX0-41" fmla="*/ 0 w 6454042"/>
                <a:gd name="connsiteY0-42" fmla="*/ 62493 h 349247"/>
                <a:gd name="connsiteX1-43" fmla="*/ 4122228 w 6454042"/>
                <a:gd name="connsiteY1-44" fmla="*/ 17700 h 349247"/>
                <a:gd name="connsiteX2-45" fmla="*/ 4051911 w 6454042"/>
                <a:gd name="connsiteY2-46" fmla="*/ 348243 h 349247"/>
                <a:gd name="connsiteX3-47" fmla="*/ 6454042 w 6454042"/>
                <a:gd name="connsiteY3-48" fmla="*/ 102344 h 349247"/>
                <a:gd name="connsiteX0-49" fmla="*/ 0 w 4341830"/>
                <a:gd name="connsiteY0-50" fmla="*/ 62493 h 348243"/>
                <a:gd name="connsiteX1-51" fmla="*/ 4122228 w 4341830"/>
                <a:gd name="connsiteY1-52" fmla="*/ 17700 h 348243"/>
                <a:gd name="connsiteX2-53" fmla="*/ 4051911 w 4341830"/>
                <a:gd name="connsiteY2-54" fmla="*/ 348243 h 348243"/>
                <a:gd name="connsiteX0-55" fmla="*/ 0 w 4122228"/>
                <a:gd name="connsiteY0-56" fmla="*/ 62493 h 62493"/>
                <a:gd name="connsiteX1-57" fmla="*/ 4122228 w 4122228"/>
                <a:gd name="connsiteY1-58" fmla="*/ 17700 h 62493"/>
                <a:gd name="connsiteX0-59" fmla="*/ 0 w 4122228"/>
                <a:gd name="connsiteY0-60" fmla="*/ 44793 h 66159"/>
                <a:gd name="connsiteX1-61" fmla="*/ 4122228 w 4122228"/>
                <a:gd name="connsiteY1-62" fmla="*/ 0 h 66159"/>
                <a:gd name="connsiteX0-63" fmla="*/ 0 w 4245691"/>
                <a:gd name="connsiteY0-64" fmla="*/ 156004 h 156004"/>
                <a:gd name="connsiteX1-65" fmla="*/ 4245691 w 4245691"/>
                <a:gd name="connsiteY1-66" fmla="*/ 0 h 156004"/>
                <a:gd name="connsiteX0-67" fmla="*/ 0 w 4245691"/>
                <a:gd name="connsiteY0-68" fmla="*/ 156004 h 163985"/>
                <a:gd name="connsiteX1-69" fmla="*/ 4245691 w 4245691"/>
                <a:gd name="connsiteY1-70" fmla="*/ 0 h 163985"/>
                <a:gd name="connsiteX0-71" fmla="*/ 0 w 5449458"/>
                <a:gd name="connsiteY0-72" fmla="*/ 143648 h 143648"/>
                <a:gd name="connsiteX1-73" fmla="*/ 5449458 w 5449458"/>
                <a:gd name="connsiteY1-74" fmla="*/ 0 h 143648"/>
                <a:gd name="connsiteX0-75" fmla="*/ 0 w 5449458"/>
                <a:gd name="connsiteY0-76" fmla="*/ 143648 h 260913"/>
                <a:gd name="connsiteX1-77" fmla="*/ 1990356 w 5449458"/>
                <a:gd name="connsiteY1-78" fmla="*/ 260339 h 260913"/>
                <a:gd name="connsiteX2-79" fmla="*/ 5449458 w 5449458"/>
                <a:gd name="connsiteY2-80" fmla="*/ 0 h 260913"/>
                <a:gd name="connsiteX0-81" fmla="*/ 0 w 4693246"/>
                <a:gd name="connsiteY0-82" fmla="*/ 169 h 463018"/>
                <a:gd name="connsiteX1-83" fmla="*/ 1234144 w 4693246"/>
                <a:gd name="connsiteY1-84" fmla="*/ 462849 h 463018"/>
                <a:gd name="connsiteX2-85" fmla="*/ 4693246 w 4693246"/>
                <a:gd name="connsiteY2-86" fmla="*/ 202510 h 463018"/>
                <a:gd name="connsiteX0-87" fmla="*/ 153395 w 4846641"/>
                <a:gd name="connsiteY0-88" fmla="*/ 0 h 462988"/>
                <a:gd name="connsiteX1-89" fmla="*/ 1387539 w 4846641"/>
                <a:gd name="connsiteY1-90" fmla="*/ 462680 h 462988"/>
                <a:gd name="connsiteX2-91" fmla="*/ 4846641 w 4846641"/>
                <a:gd name="connsiteY2-92" fmla="*/ 202341 h 462988"/>
                <a:gd name="connsiteX0-93" fmla="*/ 212160 w 4457851"/>
                <a:gd name="connsiteY0-94" fmla="*/ 0 h 462988"/>
                <a:gd name="connsiteX1-95" fmla="*/ 998749 w 4457851"/>
                <a:gd name="connsiteY1-96" fmla="*/ 462680 h 462988"/>
                <a:gd name="connsiteX2-97" fmla="*/ 4457851 w 4457851"/>
                <a:gd name="connsiteY2-98" fmla="*/ 202341 h 462988"/>
                <a:gd name="connsiteX0-99" fmla="*/ 238795 w 4484486"/>
                <a:gd name="connsiteY0-100" fmla="*/ 0 h 462868"/>
                <a:gd name="connsiteX1-101" fmla="*/ 1025384 w 4484486"/>
                <a:gd name="connsiteY1-102" fmla="*/ 462680 h 462868"/>
                <a:gd name="connsiteX2-103" fmla="*/ 4484486 w 4484486"/>
                <a:gd name="connsiteY2-104" fmla="*/ 202341 h 462868"/>
                <a:gd name="connsiteX0-105" fmla="*/ 410770 w 4656461"/>
                <a:gd name="connsiteY0-106" fmla="*/ 0 h 425815"/>
                <a:gd name="connsiteX1-107" fmla="*/ 595476 w 4656461"/>
                <a:gd name="connsiteY1-108" fmla="*/ 425610 h 425815"/>
                <a:gd name="connsiteX2-109" fmla="*/ 4656461 w 4656461"/>
                <a:gd name="connsiteY2-110" fmla="*/ 202341 h 425815"/>
                <a:gd name="connsiteX0-111" fmla="*/ 410770 w 4656461"/>
                <a:gd name="connsiteY0-112" fmla="*/ 0 h 364069"/>
                <a:gd name="connsiteX1-113" fmla="*/ 595476 w 4656461"/>
                <a:gd name="connsiteY1-114" fmla="*/ 363827 h 364069"/>
                <a:gd name="connsiteX2-115" fmla="*/ 4656461 w 4656461"/>
                <a:gd name="connsiteY2-116" fmla="*/ 202341 h 364069"/>
                <a:gd name="connsiteX0-117" fmla="*/ 558636 w 4511100"/>
                <a:gd name="connsiteY0-118" fmla="*/ 0 h 388767"/>
                <a:gd name="connsiteX1-119" fmla="*/ 450115 w 4511100"/>
                <a:gd name="connsiteY1-120" fmla="*/ 388541 h 388767"/>
                <a:gd name="connsiteX2-121" fmla="*/ 4511100 w 4511100"/>
                <a:gd name="connsiteY2-122" fmla="*/ 227055 h 388767"/>
                <a:gd name="connsiteX0-123" fmla="*/ 445007 w 4613533"/>
                <a:gd name="connsiteY0-124" fmla="*/ 0 h 413467"/>
                <a:gd name="connsiteX1-125" fmla="*/ 552548 w 4613533"/>
                <a:gd name="connsiteY1-126" fmla="*/ 413255 h 413467"/>
                <a:gd name="connsiteX2-127" fmla="*/ 4613533 w 4613533"/>
                <a:gd name="connsiteY2-128" fmla="*/ 251769 h 413467"/>
                <a:gd name="connsiteX0-129" fmla="*/ 437894 w 4606420"/>
                <a:gd name="connsiteY0-130" fmla="*/ 0 h 351722"/>
                <a:gd name="connsiteX1-131" fmla="*/ 560868 w 4606420"/>
                <a:gd name="connsiteY1-132" fmla="*/ 351471 h 351722"/>
                <a:gd name="connsiteX2-133" fmla="*/ 4606420 w 4606420"/>
                <a:gd name="connsiteY2-134" fmla="*/ 251769 h 351722"/>
                <a:gd name="connsiteX0-135" fmla="*/ 424068 w 4592594"/>
                <a:gd name="connsiteY0-136" fmla="*/ 0 h 401116"/>
                <a:gd name="connsiteX1-137" fmla="*/ 577907 w 4592594"/>
                <a:gd name="connsiteY1-138" fmla="*/ 400898 h 401116"/>
                <a:gd name="connsiteX2-139" fmla="*/ 4592594 w 4592594"/>
                <a:gd name="connsiteY2-140" fmla="*/ 251769 h 401116"/>
                <a:gd name="connsiteX0-141" fmla="*/ 424068 w 4592594"/>
                <a:gd name="connsiteY0-142" fmla="*/ 0 h 401116"/>
                <a:gd name="connsiteX1-143" fmla="*/ 577907 w 4592594"/>
                <a:gd name="connsiteY1-144" fmla="*/ 400898 h 401116"/>
                <a:gd name="connsiteX2-145" fmla="*/ 4592594 w 4592594"/>
                <a:gd name="connsiteY2-146" fmla="*/ 338266 h 401116"/>
                <a:gd name="connsiteX0-147" fmla="*/ 391353 w 4638179"/>
                <a:gd name="connsiteY0-148" fmla="*/ 0 h 401116"/>
                <a:gd name="connsiteX1-149" fmla="*/ 623492 w 4638179"/>
                <a:gd name="connsiteY1-150" fmla="*/ 400898 h 401116"/>
                <a:gd name="connsiteX2-151" fmla="*/ 4638179 w 4638179"/>
                <a:gd name="connsiteY2-152" fmla="*/ 338266 h 401116"/>
                <a:gd name="connsiteX0-153" fmla="*/ 391353 w 4904398"/>
                <a:gd name="connsiteY0-154" fmla="*/ 0 h 401116"/>
                <a:gd name="connsiteX1-155" fmla="*/ 623492 w 4904398"/>
                <a:gd name="connsiteY1-156" fmla="*/ 400898 h 401116"/>
                <a:gd name="connsiteX2-157" fmla="*/ 4904398 w 4904398"/>
                <a:gd name="connsiteY2-158" fmla="*/ 322224 h 40111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4904398" h="401116">
                  <a:moveTo>
                    <a:pt x="391353" y="0"/>
                  </a:moveTo>
                  <a:cubicBezTo>
                    <a:pt x="-226127" y="38897"/>
                    <a:pt x="-86259" y="411428"/>
                    <a:pt x="623492" y="400898"/>
                  </a:cubicBezTo>
                  <a:lnTo>
                    <a:pt x="4904398" y="322224"/>
                  </a:lnTo>
                </a:path>
              </a:pathLst>
            </a:custGeom>
            <a:noFill/>
            <a:ln w="25400" cap="rnd">
              <a:solidFill>
                <a:schemeClr val="tx1">
                  <a:lumMod val="85000"/>
                  <a:lumOff val="15000"/>
                </a:schemeClr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7019" y="5598"/>
              <a:ext cx="6260" cy="618"/>
            </a:xfrm>
            <a:prstGeom prst="rect">
              <a:avLst/>
            </a:prstGeom>
            <a:solidFill>
              <a:srgbClr val="FFDB40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Hoạt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động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 thực hành</a:t>
              </a:r>
              <a:endParaRPr kumimoji="0" lang="zh-CN" alt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:wheel spokes="8"/>
      </p:transition>
    </mc:Choice>
    <mc:Fallback xmlns="">
      <p:transition spd="slow" advClick="0" advTm="3713">
        <p:wheel spokes="8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3"/>
          <p:cNvGrpSpPr/>
          <p:nvPr/>
        </p:nvGrpSpPr>
        <p:grpSpPr>
          <a:xfrm>
            <a:off x="-34492" y="5734638"/>
            <a:ext cx="12203723" cy="1123362"/>
            <a:chOff x="-17585" y="5729324"/>
            <a:chExt cx="12203723" cy="1123362"/>
          </a:xfrm>
        </p:grpSpPr>
        <p:pic>
          <p:nvPicPr>
            <p:cNvPr id="24" name="图片 24"/>
            <p:cNvPicPr>
              <a:picLocks noChangeAspect="1"/>
            </p:cNvPicPr>
            <p:nvPr/>
          </p:nvPicPr>
          <p:blipFill rotWithShape="1">
            <a:blip r:embed="rId3"/>
            <a:srcRect l="1990"/>
            <a:stretch>
              <a:fillRect/>
            </a:stretch>
          </p:blipFill>
          <p:spPr>
            <a:xfrm>
              <a:off x="-17585" y="5729324"/>
              <a:ext cx="8659753" cy="1123362"/>
            </a:xfrm>
            <a:prstGeom prst="rect">
              <a:avLst/>
            </a:prstGeom>
          </p:spPr>
        </p:pic>
        <p:pic>
          <p:nvPicPr>
            <p:cNvPr id="25" name="图片 25"/>
            <p:cNvPicPr>
              <a:picLocks noChangeAspect="1"/>
            </p:cNvPicPr>
            <p:nvPr/>
          </p:nvPicPr>
          <p:blipFill rotWithShape="1">
            <a:blip r:embed="rId3"/>
            <a:srcRect r="21459"/>
            <a:stretch>
              <a:fillRect/>
            </a:stretch>
          </p:blipFill>
          <p:spPr>
            <a:xfrm>
              <a:off x="5398477" y="5729324"/>
              <a:ext cx="6787661" cy="1123362"/>
            </a:xfrm>
            <a:prstGeom prst="rect">
              <a:avLst/>
            </a:prstGeom>
          </p:spPr>
        </p:pic>
      </p:grpSp>
      <p:sp>
        <p:nvSpPr>
          <p:cNvPr id="2" name="Rounded Rectangle 1"/>
          <p:cNvSpPr/>
          <p:nvPr/>
        </p:nvSpPr>
        <p:spPr>
          <a:xfrm>
            <a:off x="151130" y="137160"/>
            <a:ext cx="7362825" cy="81153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/>
              <a:t>Triển lãm tranh, ảnh về một số sự kiện ở trường.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751965" y="1318895"/>
            <a:ext cx="8688070" cy="4351655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3345815" y="6006465"/>
            <a:ext cx="6075680" cy="85153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/>
              <a:t>Nhóm em chọn sự kiện nào? Vì sao?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345815" y="5940425"/>
            <a:ext cx="6075680" cy="85153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/>
              <a:t>Giới thiệu nội dung các bức tranh, ảnh mà nhóm em lựa chọn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7" grpId="0" animBg="1"/>
      <p:bldP spid="7" grpId="1" animBg="1"/>
      <p:bldP spid="7" grpId="2" animBg="1"/>
      <p:bldP spid="8" grpId="0" bldLvl="0" animBg="1"/>
      <p:bldP spid="8" grpId="1" animBg="1"/>
      <p:bldP spid="8" grpId="2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 t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8705" y="182880"/>
            <a:ext cx="9015095" cy="1325880"/>
          </a:xfrm>
        </p:spPr>
        <p:txBody>
          <a:bodyPr>
            <a:normAutofit/>
          </a:bodyPr>
          <a:lstStyle/>
          <a:p>
            <a:r>
              <a:rPr lang="en-US" sz="3600" b="1"/>
              <a:t>Em sẽ nói và làm gì trong tình huống sau?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918335" y="1307465"/>
            <a:ext cx="8578850" cy="3905885"/>
          </a:xfrm>
          <a:prstGeom prst="rect">
            <a:avLst/>
          </a:prstGeom>
        </p:spPr>
      </p:pic>
      <p:sp>
        <p:nvSpPr>
          <p:cNvPr id="5" name="Cloud 4"/>
          <p:cNvSpPr/>
          <p:nvPr/>
        </p:nvSpPr>
        <p:spPr>
          <a:xfrm>
            <a:off x="1480185" y="5092065"/>
            <a:ext cx="4655820" cy="1379220"/>
          </a:xfrm>
          <a:prstGeom prst="cloud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/>
              <a:t>Em sẽ gọi bạn quay lại và nhặt rác vứt đúng nơi quy định.</a:t>
            </a:r>
          </a:p>
        </p:txBody>
      </p:sp>
      <p:sp>
        <p:nvSpPr>
          <p:cNvPr id="6" name="Cloud 5"/>
          <p:cNvSpPr/>
          <p:nvPr/>
        </p:nvSpPr>
        <p:spPr>
          <a:xfrm>
            <a:off x="6237605" y="4929505"/>
            <a:ext cx="5608955" cy="1541780"/>
          </a:xfrm>
          <a:prstGeom prst="cloud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Em nói cho bạn biết làm như vậy là gây mất vệ sinh trường học và nếu bạn chơi đứng với ra ngoài như vậy rất nguy hiểm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5" grpId="0" bldLvl="0" animBg="1"/>
      <p:bldP spid="5" grpId="1" animBg="1"/>
      <p:bldP spid="6" grpId="0" bldLvl="0" animBg="1"/>
      <p:bldP spid="6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034" y="1338568"/>
            <a:ext cx="786511" cy="58439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6478" y="2476667"/>
            <a:ext cx="725465" cy="539039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4062" y="553864"/>
            <a:ext cx="1242640" cy="902018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0431" y="1455882"/>
            <a:ext cx="1331922" cy="102078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588" y="457356"/>
            <a:ext cx="1535541" cy="123654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5695" y="5011464"/>
            <a:ext cx="1185863" cy="1003423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4576" y="493378"/>
            <a:ext cx="823892" cy="1338169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622" y="4002612"/>
            <a:ext cx="731361" cy="1180151"/>
          </a:xfrm>
          <a:prstGeom prst="rect">
            <a:avLst/>
          </a:prstGeom>
        </p:spPr>
      </p:pic>
      <p:sp>
        <p:nvSpPr>
          <p:cNvPr id="13" name="任意多边形: 形状 12"/>
          <p:cNvSpPr/>
          <p:nvPr/>
        </p:nvSpPr>
        <p:spPr>
          <a:xfrm>
            <a:off x="1006381" y="1649345"/>
            <a:ext cx="268849" cy="232932"/>
          </a:xfrm>
          <a:custGeom>
            <a:avLst/>
            <a:gdLst>
              <a:gd name="connsiteX0" fmla="*/ 639965 w 1300668"/>
              <a:gd name="connsiteY0" fmla="*/ 295844 h 1024714"/>
              <a:gd name="connsiteX1" fmla="*/ 436765 w 1300668"/>
              <a:gd name="connsiteY1" fmla="*/ 29144 h 1024714"/>
              <a:gd name="connsiteX2" fmla="*/ 17665 w 1300668"/>
              <a:gd name="connsiteY2" fmla="*/ 143444 h 1024714"/>
              <a:gd name="connsiteX3" fmla="*/ 144665 w 1300668"/>
              <a:gd name="connsiteY3" fmla="*/ 511744 h 1024714"/>
              <a:gd name="connsiteX4" fmla="*/ 741565 w 1300668"/>
              <a:gd name="connsiteY4" fmla="*/ 1019744 h 1024714"/>
              <a:gd name="connsiteX5" fmla="*/ 1300365 w 1300668"/>
              <a:gd name="connsiteY5" fmla="*/ 181544 h 1024714"/>
              <a:gd name="connsiteX6" fmla="*/ 817765 w 1300668"/>
              <a:gd name="connsiteY6" fmla="*/ 3744 h 1024714"/>
              <a:gd name="connsiteX7" fmla="*/ 639965 w 1300668"/>
              <a:gd name="connsiteY7" fmla="*/ 295844 h 1024714"/>
              <a:gd name="connsiteX0-1" fmla="*/ 639965 w 1300768"/>
              <a:gd name="connsiteY0-2" fmla="*/ 272650 h 1001520"/>
              <a:gd name="connsiteX1-3" fmla="*/ 436765 w 1300768"/>
              <a:gd name="connsiteY1-4" fmla="*/ 5950 h 1001520"/>
              <a:gd name="connsiteX2-5" fmla="*/ 17665 w 1300768"/>
              <a:gd name="connsiteY2-6" fmla="*/ 120250 h 1001520"/>
              <a:gd name="connsiteX3-7" fmla="*/ 144665 w 1300768"/>
              <a:gd name="connsiteY3-8" fmla="*/ 488550 h 1001520"/>
              <a:gd name="connsiteX4-9" fmla="*/ 741565 w 1300768"/>
              <a:gd name="connsiteY4-10" fmla="*/ 996550 h 1001520"/>
              <a:gd name="connsiteX5-11" fmla="*/ 1300365 w 1300768"/>
              <a:gd name="connsiteY5-12" fmla="*/ 158350 h 1001520"/>
              <a:gd name="connsiteX6-13" fmla="*/ 916825 w 1300768"/>
              <a:gd name="connsiteY6-14" fmla="*/ 41510 h 1001520"/>
              <a:gd name="connsiteX7-15" fmla="*/ 639965 w 1300768"/>
              <a:gd name="connsiteY7-16" fmla="*/ 272650 h 1001520"/>
              <a:gd name="connsiteX0-17" fmla="*/ 639965 w 1255114"/>
              <a:gd name="connsiteY0-18" fmla="*/ 272650 h 999147"/>
              <a:gd name="connsiteX1-19" fmla="*/ 436765 w 1255114"/>
              <a:gd name="connsiteY1-20" fmla="*/ 5950 h 999147"/>
              <a:gd name="connsiteX2-21" fmla="*/ 17665 w 1255114"/>
              <a:gd name="connsiteY2-22" fmla="*/ 120250 h 999147"/>
              <a:gd name="connsiteX3-23" fmla="*/ 144665 w 1255114"/>
              <a:gd name="connsiteY3-24" fmla="*/ 488550 h 999147"/>
              <a:gd name="connsiteX4-25" fmla="*/ 741565 w 1255114"/>
              <a:gd name="connsiteY4-26" fmla="*/ 996550 h 999147"/>
              <a:gd name="connsiteX5-27" fmla="*/ 1254645 w 1255114"/>
              <a:gd name="connsiteY5-28" fmla="*/ 257410 h 999147"/>
              <a:gd name="connsiteX6-29" fmla="*/ 916825 w 1255114"/>
              <a:gd name="connsiteY6-30" fmla="*/ 41510 h 999147"/>
              <a:gd name="connsiteX7-31" fmla="*/ 639965 w 1255114"/>
              <a:gd name="connsiteY7-32" fmla="*/ 272650 h 999147"/>
              <a:gd name="connsiteX0-33" fmla="*/ 626545 w 1241694"/>
              <a:gd name="connsiteY0-34" fmla="*/ 274485 h 1006887"/>
              <a:gd name="connsiteX1-35" fmla="*/ 423345 w 1241694"/>
              <a:gd name="connsiteY1-36" fmla="*/ 7785 h 1006887"/>
              <a:gd name="connsiteX2-37" fmla="*/ 4245 w 1241694"/>
              <a:gd name="connsiteY2-38" fmla="*/ 122085 h 1006887"/>
              <a:gd name="connsiteX3-39" fmla="*/ 237925 w 1241694"/>
              <a:gd name="connsiteY3-40" fmla="*/ 627545 h 1006887"/>
              <a:gd name="connsiteX4-41" fmla="*/ 728145 w 1241694"/>
              <a:gd name="connsiteY4-42" fmla="*/ 998385 h 1006887"/>
              <a:gd name="connsiteX5-43" fmla="*/ 1241225 w 1241694"/>
              <a:gd name="connsiteY5-44" fmla="*/ 259245 h 1006887"/>
              <a:gd name="connsiteX6-45" fmla="*/ 903405 w 1241694"/>
              <a:gd name="connsiteY6-46" fmla="*/ 43345 h 1006887"/>
              <a:gd name="connsiteX7-47" fmla="*/ 626545 w 1241694"/>
              <a:gd name="connsiteY7-48" fmla="*/ 274485 h 1006887"/>
              <a:gd name="connsiteX0-49" fmla="*/ 538375 w 1153524"/>
              <a:gd name="connsiteY0-50" fmla="*/ 268848 h 1001039"/>
              <a:gd name="connsiteX1-51" fmla="*/ 335175 w 1153524"/>
              <a:gd name="connsiteY1-52" fmla="*/ 2148 h 1001039"/>
              <a:gd name="connsiteX2-53" fmla="*/ 7515 w 1153524"/>
              <a:gd name="connsiteY2-54" fmla="*/ 169788 h 1001039"/>
              <a:gd name="connsiteX3-55" fmla="*/ 149755 w 1153524"/>
              <a:gd name="connsiteY3-56" fmla="*/ 621908 h 1001039"/>
              <a:gd name="connsiteX4-57" fmla="*/ 639975 w 1153524"/>
              <a:gd name="connsiteY4-58" fmla="*/ 992748 h 1001039"/>
              <a:gd name="connsiteX5-59" fmla="*/ 1153055 w 1153524"/>
              <a:gd name="connsiteY5-60" fmla="*/ 253608 h 1001039"/>
              <a:gd name="connsiteX6-61" fmla="*/ 815235 w 1153524"/>
              <a:gd name="connsiteY6-62" fmla="*/ 37708 h 1001039"/>
              <a:gd name="connsiteX7-63" fmla="*/ 538375 w 1153524"/>
              <a:gd name="connsiteY7-64" fmla="*/ 268848 h 1001039"/>
              <a:gd name="connsiteX0-65" fmla="*/ 536664 w 1151813"/>
              <a:gd name="connsiteY0-66" fmla="*/ 231233 h 963424"/>
              <a:gd name="connsiteX1-67" fmla="*/ 302984 w 1151813"/>
              <a:gd name="connsiteY1-68" fmla="*/ 17873 h 963424"/>
              <a:gd name="connsiteX2-69" fmla="*/ 5804 w 1151813"/>
              <a:gd name="connsiteY2-70" fmla="*/ 132173 h 963424"/>
              <a:gd name="connsiteX3-71" fmla="*/ 148044 w 1151813"/>
              <a:gd name="connsiteY3-72" fmla="*/ 584293 h 963424"/>
              <a:gd name="connsiteX4-73" fmla="*/ 638264 w 1151813"/>
              <a:gd name="connsiteY4-74" fmla="*/ 955133 h 963424"/>
              <a:gd name="connsiteX5-75" fmla="*/ 1151344 w 1151813"/>
              <a:gd name="connsiteY5-76" fmla="*/ 215993 h 963424"/>
              <a:gd name="connsiteX6-77" fmla="*/ 813524 w 1151813"/>
              <a:gd name="connsiteY6-78" fmla="*/ 93 h 963424"/>
              <a:gd name="connsiteX7-79" fmla="*/ 536664 w 1151813"/>
              <a:gd name="connsiteY7-80" fmla="*/ 231233 h 963424"/>
              <a:gd name="connsiteX0-81" fmla="*/ 574764 w 1151802"/>
              <a:gd name="connsiteY0-82" fmla="*/ 254501 h 963832"/>
              <a:gd name="connsiteX1-83" fmla="*/ 302984 w 1151802"/>
              <a:gd name="connsiteY1-84" fmla="*/ 18281 h 963832"/>
              <a:gd name="connsiteX2-85" fmla="*/ 5804 w 1151802"/>
              <a:gd name="connsiteY2-86" fmla="*/ 132581 h 963832"/>
              <a:gd name="connsiteX3-87" fmla="*/ 148044 w 1151802"/>
              <a:gd name="connsiteY3-88" fmla="*/ 584701 h 963832"/>
              <a:gd name="connsiteX4-89" fmla="*/ 638264 w 1151802"/>
              <a:gd name="connsiteY4-90" fmla="*/ 955541 h 963832"/>
              <a:gd name="connsiteX5-91" fmla="*/ 1151344 w 1151802"/>
              <a:gd name="connsiteY5-92" fmla="*/ 216401 h 963832"/>
              <a:gd name="connsiteX6-93" fmla="*/ 813524 w 1151802"/>
              <a:gd name="connsiteY6-94" fmla="*/ 501 h 963832"/>
              <a:gd name="connsiteX7-95" fmla="*/ 574764 w 1151802"/>
              <a:gd name="connsiteY7-96" fmla="*/ 254501 h 963832"/>
              <a:gd name="connsiteX0-97" fmla="*/ 574764 w 1151816"/>
              <a:gd name="connsiteY0-98" fmla="*/ 241366 h 950697"/>
              <a:gd name="connsiteX1-99" fmla="*/ 302984 w 1151816"/>
              <a:gd name="connsiteY1-100" fmla="*/ 5146 h 950697"/>
              <a:gd name="connsiteX2-101" fmla="*/ 5804 w 1151816"/>
              <a:gd name="connsiteY2-102" fmla="*/ 119446 h 950697"/>
              <a:gd name="connsiteX3-103" fmla="*/ 148044 w 1151816"/>
              <a:gd name="connsiteY3-104" fmla="*/ 571566 h 950697"/>
              <a:gd name="connsiteX4-105" fmla="*/ 638264 w 1151816"/>
              <a:gd name="connsiteY4-106" fmla="*/ 942406 h 950697"/>
              <a:gd name="connsiteX5-107" fmla="*/ 1151344 w 1151816"/>
              <a:gd name="connsiteY5-108" fmla="*/ 203266 h 950697"/>
              <a:gd name="connsiteX6-109" fmla="*/ 821144 w 1151816"/>
              <a:gd name="connsiteY6-110" fmla="*/ 33086 h 950697"/>
              <a:gd name="connsiteX7-111" fmla="*/ 574764 w 1151816"/>
              <a:gd name="connsiteY7-112" fmla="*/ 241366 h 950697"/>
              <a:gd name="connsiteX0-113" fmla="*/ 574764 w 1098575"/>
              <a:gd name="connsiteY0-114" fmla="*/ 241366 h 949292"/>
              <a:gd name="connsiteX1-115" fmla="*/ 302984 w 1098575"/>
              <a:gd name="connsiteY1-116" fmla="*/ 5146 h 949292"/>
              <a:gd name="connsiteX2-117" fmla="*/ 5804 w 1098575"/>
              <a:gd name="connsiteY2-118" fmla="*/ 119446 h 949292"/>
              <a:gd name="connsiteX3-119" fmla="*/ 148044 w 1098575"/>
              <a:gd name="connsiteY3-120" fmla="*/ 571566 h 949292"/>
              <a:gd name="connsiteX4-121" fmla="*/ 638264 w 1098575"/>
              <a:gd name="connsiteY4-122" fmla="*/ 942406 h 949292"/>
              <a:gd name="connsiteX5-123" fmla="*/ 1098004 w 1098575"/>
              <a:gd name="connsiteY5-124" fmla="*/ 241366 h 949292"/>
              <a:gd name="connsiteX6-125" fmla="*/ 821144 w 1098575"/>
              <a:gd name="connsiteY6-126" fmla="*/ 33086 h 949292"/>
              <a:gd name="connsiteX7-127" fmla="*/ 574764 w 1098575"/>
              <a:gd name="connsiteY7-128" fmla="*/ 241366 h 949292"/>
              <a:gd name="connsiteX0-129" fmla="*/ 567144 w 1098578"/>
              <a:gd name="connsiteY0-130" fmla="*/ 225251 h 948417"/>
              <a:gd name="connsiteX1-131" fmla="*/ 302984 w 1098578"/>
              <a:gd name="connsiteY1-132" fmla="*/ 4271 h 948417"/>
              <a:gd name="connsiteX2-133" fmla="*/ 5804 w 1098578"/>
              <a:gd name="connsiteY2-134" fmla="*/ 118571 h 948417"/>
              <a:gd name="connsiteX3-135" fmla="*/ 148044 w 1098578"/>
              <a:gd name="connsiteY3-136" fmla="*/ 570691 h 948417"/>
              <a:gd name="connsiteX4-137" fmla="*/ 638264 w 1098578"/>
              <a:gd name="connsiteY4-138" fmla="*/ 941531 h 948417"/>
              <a:gd name="connsiteX5-139" fmla="*/ 1098004 w 1098578"/>
              <a:gd name="connsiteY5-140" fmla="*/ 240491 h 948417"/>
              <a:gd name="connsiteX6-141" fmla="*/ 821144 w 1098578"/>
              <a:gd name="connsiteY6-142" fmla="*/ 32211 h 948417"/>
              <a:gd name="connsiteX7-143" fmla="*/ 567144 w 1098578"/>
              <a:gd name="connsiteY7-144" fmla="*/ 225251 h 948417"/>
              <a:gd name="connsiteX0-145" fmla="*/ 566791 w 1098225"/>
              <a:gd name="connsiteY0-146" fmla="*/ 225251 h 940931"/>
              <a:gd name="connsiteX1-147" fmla="*/ 302631 w 1098225"/>
              <a:gd name="connsiteY1-148" fmla="*/ 4271 h 940931"/>
              <a:gd name="connsiteX2-149" fmla="*/ 5451 w 1098225"/>
              <a:gd name="connsiteY2-150" fmla="*/ 118571 h 940931"/>
              <a:gd name="connsiteX3-151" fmla="*/ 147691 w 1098225"/>
              <a:gd name="connsiteY3-152" fmla="*/ 570691 h 940931"/>
              <a:gd name="connsiteX4-153" fmla="*/ 599811 w 1098225"/>
              <a:gd name="connsiteY4-154" fmla="*/ 933911 h 940931"/>
              <a:gd name="connsiteX5-155" fmla="*/ 1097651 w 1098225"/>
              <a:gd name="connsiteY5-156" fmla="*/ 240491 h 940931"/>
              <a:gd name="connsiteX6-157" fmla="*/ 820791 w 1098225"/>
              <a:gd name="connsiteY6-158" fmla="*/ 32211 h 940931"/>
              <a:gd name="connsiteX7-159" fmla="*/ 566791 w 1098225"/>
              <a:gd name="connsiteY7-160" fmla="*/ 225251 h 940931"/>
              <a:gd name="connsiteX0-161" fmla="*/ 588748 w 1120182"/>
              <a:gd name="connsiteY0-162" fmla="*/ 227566 h 943300"/>
              <a:gd name="connsiteX1-163" fmla="*/ 324588 w 1120182"/>
              <a:gd name="connsiteY1-164" fmla="*/ 6586 h 943300"/>
              <a:gd name="connsiteX2-165" fmla="*/ 4548 w 1120182"/>
              <a:gd name="connsiteY2-166" fmla="*/ 105646 h 943300"/>
              <a:gd name="connsiteX3-167" fmla="*/ 169648 w 1120182"/>
              <a:gd name="connsiteY3-168" fmla="*/ 573006 h 943300"/>
              <a:gd name="connsiteX4-169" fmla="*/ 621768 w 1120182"/>
              <a:gd name="connsiteY4-170" fmla="*/ 936226 h 943300"/>
              <a:gd name="connsiteX5-171" fmla="*/ 1119608 w 1120182"/>
              <a:gd name="connsiteY5-172" fmla="*/ 242806 h 943300"/>
              <a:gd name="connsiteX6-173" fmla="*/ 842748 w 1120182"/>
              <a:gd name="connsiteY6-174" fmla="*/ 34526 h 943300"/>
              <a:gd name="connsiteX7-175" fmla="*/ 588748 w 1120182"/>
              <a:gd name="connsiteY7-176" fmla="*/ 227566 h 943300"/>
              <a:gd name="connsiteX0-177" fmla="*/ 596127 w 1127561"/>
              <a:gd name="connsiteY0-178" fmla="*/ 233015 h 948829"/>
              <a:gd name="connsiteX1-179" fmla="*/ 331967 w 1127561"/>
              <a:gd name="connsiteY1-180" fmla="*/ 12035 h 948829"/>
              <a:gd name="connsiteX2-181" fmla="*/ 4307 w 1127561"/>
              <a:gd name="connsiteY2-182" fmla="*/ 88235 h 948829"/>
              <a:gd name="connsiteX3-183" fmla="*/ 177027 w 1127561"/>
              <a:gd name="connsiteY3-184" fmla="*/ 578455 h 948829"/>
              <a:gd name="connsiteX4-185" fmla="*/ 629147 w 1127561"/>
              <a:gd name="connsiteY4-186" fmla="*/ 941675 h 948829"/>
              <a:gd name="connsiteX5-187" fmla="*/ 1126987 w 1127561"/>
              <a:gd name="connsiteY5-188" fmla="*/ 248255 h 948829"/>
              <a:gd name="connsiteX6-189" fmla="*/ 850127 w 1127561"/>
              <a:gd name="connsiteY6-190" fmla="*/ 39975 h 948829"/>
              <a:gd name="connsiteX7-191" fmla="*/ 596127 w 1127561"/>
              <a:gd name="connsiteY7-192" fmla="*/ 233015 h 948829"/>
              <a:gd name="connsiteX0-193" fmla="*/ 596471 w 1127905"/>
              <a:gd name="connsiteY0-194" fmla="*/ 287455 h 1003269"/>
              <a:gd name="connsiteX1-195" fmla="*/ 339931 w 1127905"/>
              <a:gd name="connsiteY1-196" fmla="*/ 5515 h 1003269"/>
              <a:gd name="connsiteX2-197" fmla="*/ 4651 w 1127905"/>
              <a:gd name="connsiteY2-198" fmla="*/ 142675 h 1003269"/>
              <a:gd name="connsiteX3-199" fmla="*/ 177371 w 1127905"/>
              <a:gd name="connsiteY3-200" fmla="*/ 632895 h 1003269"/>
              <a:gd name="connsiteX4-201" fmla="*/ 629491 w 1127905"/>
              <a:gd name="connsiteY4-202" fmla="*/ 996115 h 1003269"/>
              <a:gd name="connsiteX5-203" fmla="*/ 1127331 w 1127905"/>
              <a:gd name="connsiteY5-204" fmla="*/ 302695 h 1003269"/>
              <a:gd name="connsiteX6-205" fmla="*/ 850471 w 1127905"/>
              <a:gd name="connsiteY6-206" fmla="*/ 94415 h 1003269"/>
              <a:gd name="connsiteX7-207" fmla="*/ 596471 w 1127905"/>
              <a:gd name="connsiteY7-208" fmla="*/ 287455 h 1003269"/>
              <a:gd name="connsiteX0-209" fmla="*/ 596471 w 1128002"/>
              <a:gd name="connsiteY0-210" fmla="*/ 287455 h 1003269"/>
              <a:gd name="connsiteX1-211" fmla="*/ 339931 w 1128002"/>
              <a:gd name="connsiteY1-212" fmla="*/ 5515 h 1003269"/>
              <a:gd name="connsiteX2-213" fmla="*/ 4651 w 1128002"/>
              <a:gd name="connsiteY2-214" fmla="*/ 142675 h 1003269"/>
              <a:gd name="connsiteX3-215" fmla="*/ 177371 w 1128002"/>
              <a:gd name="connsiteY3-216" fmla="*/ 632895 h 1003269"/>
              <a:gd name="connsiteX4-217" fmla="*/ 629491 w 1128002"/>
              <a:gd name="connsiteY4-218" fmla="*/ 996115 h 1003269"/>
              <a:gd name="connsiteX5-219" fmla="*/ 1127331 w 1128002"/>
              <a:gd name="connsiteY5-220" fmla="*/ 302695 h 1003269"/>
              <a:gd name="connsiteX6-221" fmla="*/ 880951 w 1128002"/>
              <a:gd name="connsiteY6-222" fmla="*/ 56315 h 1003269"/>
              <a:gd name="connsiteX7-223" fmla="*/ 596471 w 1128002"/>
              <a:gd name="connsiteY7-224" fmla="*/ 287455 h 1003269"/>
              <a:gd name="connsiteX0-225" fmla="*/ 596471 w 1173605"/>
              <a:gd name="connsiteY0-226" fmla="*/ 287455 h 1003552"/>
              <a:gd name="connsiteX1-227" fmla="*/ 339931 w 1173605"/>
              <a:gd name="connsiteY1-228" fmla="*/ 5515 h 1003552"/>
              <a:gd name="connsiteX2-229" fmla="*/ 4651 w 1173605"/>
              <a:gd name="connsiteY2-230" fmla="*/ 142675 h 1003552"/>
              <a:gd name="connsiteX3-231" fmla="*/ 177371 w 1173605"/>
              <a:gd name="connsiteY3-232" fmla="*/ 632895 h 1003552"/>
              <a:gd name="connsiteX4-233" fmla="*/ 629491 w 1173605"/>
              <a:gd name="connsiteY4-234" fmla="*/ 996115 h 1003552"/>
              <a:gd name="connsiteX5-235" fmla="*/ 1173051 w 1173605"/>
              <a:gd name="connsiteY5-236" fmla="*/ 295075 h 1003552"/>
              <a:gd name="connsiteX6-237" fmla="*/ 880951 w 1173605"/>
              <a:gd name="connsiteY6-238" fmla="*/ 56315 h 1003552"/>
              <a:gd name="connsiteX7-239" fmla="*/ 596471 w 1173605"/>
              <a:gd name="connsiteY7-240" fmla="*/ 287455 h 1003552"/>
              <a:gd name="connsiteX0-241" fmla="*/ 603276 w 1180410"/>
              <a:gd name="connsiteY0-242" fmla="*/ 287693 h 1005272"/>
              <a:gd name="connsiteX1-243" fmla="*/ 346736 w 1180410"/>
              <a:gd name="connsiteY1-244" fmla="*/ 5753 h 1005272"/>
              <a:gd name="connsiteX2-245" fmla="*/ 11456 w 1180410"/>
              <a:gd name="connsiteY2-246" fmla="*/ 142913 h 1005272"/>
              <a:gd name="connsiteX3-247" fmla="*/ 130836 w 1180410"/>
              <a:gd name="connsiteY3-248" fmla="*/ 655993 h 1005272"/>
              <a:gd name="connsiteX4-249" fmla="*/ 636296 w 1180410"/>
              <a:gd name="connsiteY4-250" fmla="*/ 996353 h 1005272"/>
              <a:gd name="connsiteX5-251" fmla="*/ 1179856 w 1180410"/>
              <a:gd name="connsiteY5-252" fmla="*/ 295313 h 1005272"/>
              <a:gd name="connsiteX6-253" fmla="*/ 887756 w 1180410"/>
              <a:gd name="connsiteY6-254" fmla="*/ 56553 h 1005272"/>
              <a:gd name="connsiteX7-255" fmla="*/ 603276 w 1180410"/>
              <a:gd name="connsiteY7-256" fmla="*/ 287693 h 1005272"/>
              <a:gd name="connsiteX0-257" fmla="*/ 604313 w 1181447"/>
              <a:gd name="connsiteY0-258" fmla="*/ 287693 h 1027612"/>
              <a:gd name="connsiteX1-259" fmla="*/ 347773 w 1181447"/>
              <a:gd name="connsiteY1-260" fmla="*/ 5753 h 1027612"/>
              <a:gd name="connsiteX2-261" fmla="*/ 12493 w 1181447"/>
              <a:gd name="connsiteY2-262" fmla="*/ 142913 h 1027612"/>
              <a:gd name="connsiteX3-263" fmla="*/ 131873 w 1181447"/>
              <a:gd name="connsiteY3-264" fmla="*/ 655993 h 1027612"/>
              <a:gd name="connsiteX4-265" fmla="*/ 690673 w 1181447"/>
              <a:gd name="connsiteY4-266" fmla="*/ 1019213 h 1027612"/>
              <a:gd name="connsiteX5-267" fmla="*/ 1180893 w 1181447"/>
              <a:gd name="connsiteY5-268" fmla="*/ 295313 h 1027612"/>
              <a:gd name="connsiteX6-269" fmla="*/ 888793 w 1181447"/>
              <a:gd name="connsiteY6-270" fmla="*/ 56553 h 1027612"/>
              <a:gd name="connsiteX7-271" fmla="*/ 604313 w 1181447"/>
              <a:gd name="connsiteY7-272" fmla="*/ 287693 h 1027612"/>
              <a:gd name="connsiteX0-273" fmla="*/ 604313 w 1181465"/>
              <a:gd name="connsiteY0-274" fmla="*/ 287693 h 1027612"/>
              <a:gd name="connsiteX1-275" fmla="*/ 347773 w 1181465"/>
              <a:gd name="connsiteY1-276" fmla="*/ 5753 h 1027612"/>
              <a:gd name="connsiteX2-277" fmla="*/ 12493 w 1181465"/>
              <a:gd name="connsiteY2-278" fmla="*/ 142913 h 1027612"/>
              <a:gd name="connsiteX3-279" fmla="*/ 131873 w 1181465"/>
              <a:gd name="connsiteY3-280" fmla="*/ 655993 h 1027612"/>
              <a:gd name="connsiteX4-281" fmla="*/ 690673 w 1181465"/>
              <a:gd name="connsiteY4-282" fmla="*/ 1019213 h 1027612"/>
              <a:gd name="connsiteX5-283" fmla="*/ 1180893 w 1181465"/>
              <a:gd name="connsiteY5-284" fmla="*/ 295313 h 1027612"/>
              <a:gd name="connsiteX6-285" fmla="*/ 888793 w 1181465"/>
              <a:gd name="connsiteY6-286" fmla="*/ 56553 h 1027612"/>
              <a:gd name="connsiteX7-287" fmla="*/ 604313 w 1181465"/>
              <a:gd name="connsiteY7-288" fmla="*/ 287693 h 1027612"/>
              <a:gd name="connsiteX0-289" fmla="*/ 604313 w 1181465"/>
              <a:gd name="connsiteY0-290" fmla="*/ 288511 h 1028430"/>
              <a:gd name="connsiteX1-291" fmla="*/ 347773 w 1181465"/>
              <a:gd name="connsiteY1-292" fmla="*/ 6571 h 1028430"/>
              <a:gd name="connsiteX2-293" fmla="*/ 12493 w 1181465"/>
              <a:gd name="connsiteY2-294" fmla="*/ 143731 h 1028430"/>
              <a:gd name="connsiteX3-295" fmla="*/ 131873 w 1181465"/>
              <a:gd name="connsiteY3-296" fmla="*/ 656811 h 1028430"/>
              <a:gd name="connsiteX4-297" fmla="*/ 690673 w 1181465"/>
              <a:gd name="connsiteY4-298" fmla="*/ 1020031 h 1028430"/>
              <a:gd name="connsiteX5-299" fmla="*/ 1180893 w 1181465"/>
              <a:gd name="connsiteY5-300" fmla="*/ 296131 h 1028430"/>
              <a:gd name="connsiteX6-301" fmla="*/ 888793 w 1181465"/>
              <a:gd name="connsiteY6-302" fmla="*/ 57371 h 1028430"/>
              <a:gd name="connsiteX7-303" fmla="*/ 604313 w 1181465"/>
              <a:gd name="connsiteY7-304" fmla="*/ 288511 h 1028430"/>
              <a:gd name="connsiteX0-305" fmla="*/ 604313 w 1181465"/>
              <a:gd name="connsiteY0-306" fmla="*/ 270887 h 1010806"/>
              <a:gd name="connsiteX1-307" fmla="*/ 347773 w 1181465"/>
              <a:gd name="connsiteY1-308" fmla="*/ 7997 h 1010806"/>
              <a:gd name="connsiteX2-309" fmla="*/ 12493 w 1181465"/>
              <a:gd name="connsiteY2-310" fmla="*/ 126107 h 1010806"/>
              <a:gd name="connsiteX3-311" fmla="*/ 131873 w 1181465"/>
              <a:gd name="connsiteY3-312" fmla="*/ 639187 h 1010806"/>
              <a:gd name="connsiteX4-313" fmla="*/ 690673 w 1181465"/>
              <a:gd name="connsiteY4-314" fmla="*/ 1002407 h 1010806"/>
              <a:gd name="connsiteX5-315" fmla="*/ 1180893 w 1181465"/>
              <a:gd name="connsiteY5-316" fmla="*/ 278507 h 1010806"/>
              <a:gd name="connsiteX6-317" fmla="*/ 888793 w 1181465"/>
              <a:gd name="connsiteY6-318" fmla="*/ 39747 h 1010806"/>
              <a:gd name="connsiteX7-319" fmla="*/ 604313 w 1181465"/>
              <a:gd name="connsiteY7-320" fmla="*/ 270887 h 1010806"/>
              <a:gd name="connsiteX0-321" fmla="*/ 621462 w 1198614"/>
              <a:gd name="connsiteY0-322" fmla="*/ 289918 h 1029837"/>
              <a:gd name="connsiteX1-323" fmla="*/ 364922 w 1198614"/>
              <a:gd name="connsiteY1-324" fmla="*/ 27028 h 1029837"/>
              <a:gd name="connsiteX2-325" fmla="*/ 29642 w 1198614"/>
              <a:gd name="connsiteY2-326" fmla="*/ 145138 h 1029837"/>
              <a:gd name="connsiteX3-327" fmla="*/ 149022 w 1198614"/>
              <a:gd name="connsiteY3-328" fmla="*/ 658218 h 1029837"/>
              <a:gd name="connsiteX4-329" fmla="*/ 707822 w 1198614"/>
              <a:gd name="connsiteY4-330" fmla="*/ 1021438 h 1029837"/>
              <a:gd name="connsiteX5-331" fmla="*/ 1198042 w 1198614"/>
              <a:gd name="connsiteY5-332" fmla="*/ 297538 h 1029837"/>
              <a:gd name="connsiteX6-333" fmla="*/ 905942 w 1198614"/>
              <a:gd name="connsiteY6-334" fmla="*/ 58778 h 1029837"/>
              <a:gd name="connsiteX7-335" fmla="*/ 621462 w 1198614"/>
              <a:gd name="connsiteY7-336" fmla="*/ 289918 h 1029837"/>
              <a:gd name="connsiteX0-337" fmla="*/ 621462 w 1198614"/>
              <a:gd name="connsiteY0-338" fmla="*/ 309380 h 1049299"/>
              <a:gd name="connsiteX1-339" fmla="*/ 364922 w 1198614"/>
              <a:gd name="connsiteY1-340" fmla="*/ 46490 h 1049299"/>
              <a:gd name="connsiteX2-341" fmla="*/ 29642 w 1198614"/>
              <a:gd name="connsiteY2-342" fmla="*/ 164600 h 1049299"/>
              <a:gd name="connsiteX3-343" fmla="*/ 149022 w 1198614"/>
              <a:gd name="connsiteY3-344" fmla="*/ 677680 h 1049299"/>
              <a:gd name="connsiteX4-345" fmla="*/ 707822 w 1198614"/>
              <a:gd name="connsiteY4-346" fmla="*/ 1040900 h 1049299"/>
              <a:gd name="connsiteX5-347" fmla="*/ 1198042 w 1198614"/>
              <a:gd name="connsiteY5-348" fmla="*/ 317000 h 1049299"/>
              <a:gd name="connsiteX6-349" fmla="*/ 905942 w 1198614"/>
              <a:gd name="connsiteY6-350" fmla="*/ 78240 h 1049299"/>
              <a:gd name="connsiteX7-351" fmla="*/ 621462 w 1198614"/>
              <a:gd name="connsiteY7-352" fmla="*/ 309380 h 1049299"/>
              <a:gd name="connsiteX0-353" fmla="*/ 621462 w 1198614"/>
              <a:gd name="connsiteY0-354" fmla="*/ 305247 h 1045166"/>
              <a:gd name="connsiteX1-355" fmla="*/ 364922 w 1198614"/>
              <a:gd name="connsiteY1-356" fmla="*/ 42357 h 1045166"/>
              <a:gd name="connsiteX2-357" fmla="*/ 29642 w 1198614"/>
              <a:gd name="connsiteY2-358" fmla="*/ 160467 h 1045166"/>
              <a:gd name="connsiteX3-359" fmla="*/ 149022 w 1198614"/>
              <a:gd name="connsiteY3-360" fmla="*/ 673547 h 1045166"/>
              <a:gd name="connsiteX4-361" fmla="*/ 707822 w 1198614"/>
              <a:gd name="connsiteY4-362" fmla="*/ 1036767 h 1045166"/>
              <a:gd name="connsiteX5-363" fmla="*/ 1198042 w 1198614"/>
              <a:gd name="connsiteY5-364" fmla="*/ 312867 h 1045166"/>
              <a:gd name="connsiteX6-365" fmla="*/ 905942 w 1198614"/>
              <a:gd name="connsiteY6-366" fmla="*/ 74107 h 1045166"/>
              <a:gd name="connsiteX7-367" fmla="*/ 621462 w 1198614"/>
              <a:gd name="connsiteY7-368" fmla="*/ 305247 h 1045166"/>
              <a:gd name="connsiteX0-369" fmla="*/ 603989 w 1181141"/>
              <a:gd name="connsiteY0-370" fmla="*/ 283425 h 1023344"/>
              <a:gd name="connsiteX1-371" fmla="*/ 342687 w 1181141"/>
              <a:gd name="connsiteY1-372" fmla="*/ 22916 h 1023344"/>
              <a:gd name="connsiteX2-373" fmla="*/ 12169 w 1181141"/>
              <a:gd name="connsiteY2-374" fmla="*/ 138645 h 1023344"/>
              <a:gd name="connsiteX3-375" fmla="*/ 131549 w 1181141"/>
              <a:gd name="connsiteY3-376" fmla="*/ 651725 h 1023344"/>
              <a:gd name="connsiteX4-377" fmla="*/ 690349 w 1181141"/>
              <a:gd name="connsiteY4-378" fmla="*/ 1014945 h 1023344"/>
              <a:gd name="connsiteX5-379" fmla="*/ 1180569 w 1181141"/>
              <a:gd name="connsiteY5-380" fmla="*/ 291045 h 1023344"/>
              <a:gd name="connsiteX6-381" fmla="*/ 888469 w 1181141"/>
              <a:gd name="connsiteY6-382" fmla="*/ 52285 h 1023344"/>
              <a:gd name="connsiteX7-383" fmla="*/ 603989 w 1181141"/>
              <a:gd name="connsiteY7-384" fmla="*/ 283425 h 102334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</a:cxnLst>
            <a:rect l="l" t="t" r="r" b="b"/>
            <a:pathLst>
              <a:path w="1181141" h="1023344">
                <a:moveTo>
                  <a:pt x="603989" y="283425"/>
                </a:moveTo>
                <a:cubicBezTo>
                  <a:pt x="513025" y="278530"/>
                  <a:pt x="457993" y="85147"/>
                  <a:pt x="342687" y="22916"/>
                </a:cubicBezTo>
                <a:cubicBezTo>
                  <a:pt x="227381" y="-39315"/>
                  <a:pt x="47359" y="33844"/>
                  <a:pt x="12169" y="138645"/>
                </a:cubicBezTo>
                <a:cubicBezTo>
                  <a:pt x="-23021" y="243447"/>
                  <a:pt x="18519" y="505675"/>
                  <a:pt x="131549" y="651725"/>
                </a:cubicBezTo>
                <a:cubicBezTo>
                  <a:pt x="244579" y="797775"/>
                  <a:pt x="515512" y="1075058"/>
                  <a:pt x="690349" y="1014945"/>
                </a:cubicBezTo>
                <a:cubicBezTo>
                  <a:pt x="865186" y="954832"/>
                  <a:pt x="1167869" y="460378"/>
                  <a:pt x="1180569" y="291045"/>
                </a:cubicBezTo>
                <a:cubicBezTo>
                  <a:pt x="1193269" y="121712"/>
                  <a:pt x="991710" y="10692"/>
                  <a:pt x="888469" y="52285"/>
                </a:cubicBezTo>
                <a:cubicBezTo>
                  <a:pt x="785228" y="93878"/>
                  <a:pt x="694953" y="288320"/>
                  <a:pt x="603989" y="283425"/>
                </a:cubicBezTo>
                <a:close/>
              </a:path>
            </a:pathLst>
          </a:custGeom>
          <a:solidFill>
            <a:srgbClr val="7FD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任意多边形: 形状 13"/>
          <p:cNvSpPr/>
          <p:nvPr/>
        </p:nvSpPr>
        <p:spPr>
          <a:xfrm>
            <a:off x="10118553" y="1804872"/>
            <a:ext cx="268849" cy="232932"/>
          </a:xfrm>
          <a:custGeom>
            <a:avLst/>
            <a:gdLst>
              <a:gd name="connsiteX0" fmla="*/ 639965 w 1300668"/>
              <a:gd name="connsiteY0" fmla="*/ 295844 h 1024714"/>
              <a:gd name="connsiteX1" fmla="*/ 436765 w 1300668"/>
              <a:gd name="connsiteY1" fmla="*/ 29144 h 1024714"/>
              <a:gd name="connsiteX2" fmla="*/ 17665 w 1300668"/>
              <a:gd name="connsiteY2" fmla="*/ 143444 h 1024714"/>
              <a:gd name="connsiteX3" fmla="*/ 144665 w 1300668"/>
              <a:gd name="connsiteY3" fmla="*/ 511744 h 1024714"/>
              <a:gd name="connsiteX4" fmla="*/ 741565 w 1300668"/>
              <a:gd name="connsiteY4" fmla="*/ 1019744 h 1024714"/>
              <a:gd name="connsiteX5" fmla="*/ 1300365 w 1300668"/>
              <a:gd name="connsiteY5" fmla="*/ 181544 h 1024714"/>
              <a:gd name="connsiteX6" fmla="*/ 817765 w 1300668"/>
              <a:gd name="connsiteY6" fmla="*/ 3744 h 1024714"/>
              <a:gd name="connsiteX7" fmla="*/ 639965 w 1300668"/>
              <a:gd name="connsiteY7" fmla="*/ 295844 h 1024714"/>
              <a:gd name="connsiteX0-1" fmla="*/ 639965 w 1300768"/>
              <a:gd name="connsiteY0-2" fmla="*/ 272650 h 1001520"/>
              <a:gd name="connsiteX1-3" fmla="*/ 436765 w 1300768"/>
              <a:gd name="connsiteY1-4" fmla="*/ 5950 h 1001520"/>
              <a:gd name="connsiteX2-5" fmla="*/ 17665 w 1300768"/>
              <a:gd name="connsiteY2-6" fmla="*/ 120250 h 1001520"/>
              <a:gd name="connsiteX3-7" fmla="*/ 144665 w 1300768"/>
              <a:gd name="connsiteY3-8" fmla="*/ 488550 h 1001520"/>
              <a:gd name="connsiteX4-9" fmla="*/ 741565 w 1300768"/>
              <a:gd name="connsiteY4-10" fmla="*/ 996550 h 1001520"/>
              <a:gd name="connsiteX5-11" fmla="*/ 1300365 w 1300768"/>
              <a:gd name="connsiteY5-12" fmla="*/ 158350 h 1001520"/>
              <a:gd name="connsiteX6-13" fmla="*/ 916825 w 1300768"/>
              <a:gd name="connsiteY6-14" fmla="*/ 41510 h 1001520"/>
              <a:gd name="connsiteX7-15" fmla="*/ 639965 w 1300768"/>
              <a:gd name="connsiteY7-16" fmla="*/ 272650 h 1001520"/>
              <a:gd name="connsiteX0-17" fmla="*/ 639965 w 1255114"/>
              <a:gd name="connsiteY0-18" fmla="*/ 272650 h 999147"/>
              <a:gd name="connsiteX1-19" fmla="*/ 436765 w 1255114"/>
              <a:gd name="connsiteY1-20" fmla="*/ 5950 h 999147"/>
              <a:gd name="connsiteX2-21" fmla="*/ 17665 w 1255114"/>
              <a:gd name="connsiteY2-22" fmla="*/ 120250 h 999147"/>
              <a:gd name="connsiteX3-23" fmla="*/ 144665 w 1255114"/>
              <a:gd name="connsiteY3-24" fmla="*/ 488550 h 999147"/>
              <a:gd name="connsiteX4-25" fmla="*/ 741565 w 1255114"/>
              <a:gd name="connsiteY4-26" fmla="*/ 996550 h 999147"/>
              <a:gd name="connsiteX5-27" fmla="*/ 1254645 w 1255114"/>
              <a:gd name="connsiteY5-28" fmla="*/ 257410 h 999147"/>
              <a:gd name="connsiteX6-29" fmla="*/ 916825 w 1255114"/>
              <a:gd name="connsiteY6-30" fmla="*/ 41510 h 999147"/>
              <a:gd name="connsiteX7-31" fmla="*/ 639965 w 1255114"/>
              <a:gd name="connsiteY7-32" fmla="*/ 272650 h 999147"/>
              <a:gd name="connsiteX0-33" fmla="*/ 626545 w 1241694"/>
              <a:gd name="connsiteY0-34" fmla="*/ 274485 h 1006887"/>
              <a:gd name="connsiteX1-35" fmla="*/ 423345 w 1241694"/>
              <a:gd name="connsiteY1-36" fmla="*/ 7785 h 1006887"/>
              <a:gd name="connsiteX2-37" fmla="*/ 4245 w 1241694"/>
              <a:gd name="connsiteY2-38" fmla="*/ 122085 h 1006887"/>
              <a:gd name="connsiteX3-39" fmla="*/ 237925 w 1241694"/>
              <a:gd name="connsiteY3-40" fmla="*/ 627545 h 1006887"/>
              <a:gd name="connsiteX4-41" fmla="*/ 728145 w 1241694"/>
              <a:gd name="connsiteY4-42" fmla="*/ 998385 h 1006887"/>
              <a:gd name="connsiteX5-43" fmla="*/ 1241225 w 1241694"/>
              <a:gd name="connsiteY5-44" fmla="*/ 259245 h 1006887"/>
              <a:gd name="connsiteX6-45" fmla="*/ 903405 w 1241694"/>
              <a:gd name="connsiteY6-46" fmla="*/ 43345 h 1006887"/>
              <a:gd name="connsiteX7-47" fmla="*/ 626545 w 1241694"/>
              <a:gd name="connsiteY7-48" fmla="*/ 274485 h 1006887"/>
              <a:gd name="connsiteX0-49" fmla="*/ 538375 w 1153524"/>
              <a:gd name="connsiteY0-50" fmla="*/ 268848 h 1001039"/>
              <a:gd name="connsiteX1-51" fmla="*/ 335175 w 1153524"/>
              <a:gd name="connsiteY1-52" fmla="*/ 2148 h 1001039"/>
              <a:gd name="connsiteX2-53" fmla="*/ 7515 w 1153524"/>
              <a:gd name="connsiteY2-54" fmla="*/ 169788 h 1001039"/>
              <a:gd name="connsiteX3-55" fmla="*/ 149755 w 1153524"/>
              <a:gd name="connsiteY3-56" fmla="*/ 621908 h 1001039"/>
              <a:gd name="connsiteX4-57" fmla="*/ 639975 w 1153524"/>
              <a:gd name="connsiteY4-58" fmla="*/ 992748 h 1001039"/>
              <a:gd name="connsiteX5-59" fmla="*/ 1153055 w 1153524"/>
              <a:gd name="connsiteY5-60" fmla="*/ 253608 h 1001039"/>
              <a:gd name="connsiteX6-61" fmla="*/ 815235 w 1153524"/>
              <a:gd name="connsiteY6-62" fmla="*/ 37708 h 1001039"/>
              <a:gd name="connsiteX7-63" fmla="*/ 538375 w 1153524"/>
              <a:gd name="connsiteY7-64" fmla="*/ 268848 h 1001039"/>
              <a:gd name="connsiteX0-65" fmla="*/ 536664 w 1151813"/>
              <a:gd name="connsiteY0-66" fmla="*/ 231233 h 963424"/>
              <a:gd name="connsiteX1-67" fmla="*/ 302984 w 1151813"/>
              <a:gd name="connsiteY1-68" fmla="*/ 17873 h 963424"/>
              <a:gd name="connsiteX2-69" fmla="*/ 5804 w 1151813"/>
              <a:gd name="connsiteY2-70" fmla="*/ 132173 h 963424"/>
              <a:gd name="connsiteX3-71" fmla="*/ 148044 w 1151813"/>
              <a:gd name="connsiteY3-72" fmla="*/ 584293 h 963424"/>
              <a:gd name="connsiteX4-73" fmla="*/ 638264 w 1151813"/>
              <a:gd name="connsiteY4-74" fmla="*/ 955133 h 963424"/>
              <a:gd name="connsiteX5-75" fmla="*/ 1151344 w 1151813"/>
              <a:gd name="connsiteY5-76" fmla="*/ 215993 h 963424"/>
              <a:gd name="connsiteX6-77" fmla="*/ 813524 w 1151813"/>
              <a:gd name="connsiteY6-78" fmla="*/ 93 h 963424"/>
              <a:gd name="connsiteX7-79" fmla="*/ 536664 w 1151813"/>
              <a:gd name="connsiteY7-80" fmla="*/ 231233 h 963424"/>
              <a:gd name="connsiteX0-81" fmla="*/ 574764 w 1151802"/>
              <a:gd name="connsiteY0-82" fmla="*/ 254501 h 963832"/>
              <a:gd name="connsiteX1-83" fmla="*/ 302984 w 1151802"/>
              <a:gd name="connsiteY1-84" fmla="*/ 18281 h 963832"/>
              <a:gd name="connsiteX2-85" fmla="*/ 5804 w 1151802"/>
              <a:gd name="connsiteY2-86" fmla="*/ 132581 h 963832"/>
              <a:gd name="connsiteX3-87" fmla="*/ 148044 w 1151802"/>
              <a:gd name="connsiteY3-88" fmla="*/ 584701 h 963832"/>
              <a:gd name="connsiteX4-89" fmla="*/ 638264 w 1151802"/>
              <a:gd name="connsiteY4-90" fmla="*/ 955541 h 963832"/>
              <a:gd name="connsiteX5-91" fmla="*/ 1151344 w 1151802"/>
              <a:gd name="connsiteY5-92" fmla="*/ 216401 h 963832"/>
              <a:gd name="connsiteX6-93" fmla="*/ 813524 w 1151802"/>
              <a:gd name="connsiteY6-94" fmla="*/ 501 h 963832"/>
              <a:gd name="connsiteX7-95" fmla="*/ 574764 w 1151802"/>
              <a:gd name="connsiteY7-96" fmla="*/ 254501 h 963832"/>
              <a:gd name="connsiteX0-97" fmla="*/ 574764 w 1151816"/>
              <a:gd name="connsiteY0-98" fmla="*/ 241366 h 950697"/>
              <a:gd name="connsiteX1-99" fmla="*/ 302984 w 1151816"/>
              <a:gd name="connsiteY1-100" fmla="*/ 5146 h 950697"/>
              <a:gd name="connsiteX2-101" fmla="*/ 5804 w 1151816"/>
              <a:gd name="connsiteY2-102" fmla="*/ 119446 h 950697"/>
              <a:gd name="connsiteX3-103" fmla="*/ 148044 w 1151816"/>
              <a:gd name="connsiteY3-104" fmla="*/ 571566 h 950697"/>
              <a:gd name="connsiteX4-105" fmla="*/ 638264 w 1151816"/>
              <a:gd name="connsiteY4-106" fmla="*/ 942406 h 950697"/>
              <a:gd name="connsiteX5-107" fmla="*/ 1151344 w 1151816"/>
              <a:gd name="connsiteY5-108" fmla="*/ 203266 h 950697"/>
              <a:gd name="connsiteX6-109" fmla="*/ 821144 w 1151816"/>
              <a:gd name="connsiteY6-110" fmla="*/ 33086 h 950697"/>
              <a:gd name="connsiteX7-111" fmla="*/ 574764 w 1151816"/>
              <a:gd name="connsiteY7-112" fmla="*/ 241366 h 950697"/>
              <a:gd name="connsiteX0-113" fmla="*/ 574764 w 1098575"/>
              <a:gd name="connsiteY0-114" fmla="*/ 241366 h 949292"/>
              <a:gd name="connsiteX1-115" fmla="*/ 302984 w 1098575"/>
              <a:gd name="connsiteY1-116" fmla="*/ 5146 h 949292"/>
              <a:gd name="connsiteX2-117" fmla="*/ 5804 w 1098575"/>
              <a:gd name="connsiteY2-118" fmla="*/ 119446 h 949292"/>
              <a:gd name="connsiteX3-119" fmla="*/ 148044 w 1098575"/>
              <a:gd name="connsiteY3-120" fmla="*/ 571566 h 949292"/>
              <a:gd name="connsiteX4-121" fmla="*/ 638264 w 1098575"/>
              <a:gd name="connsiteY4-122" fmla="*/ 942406 h 949292"/>
              <a:gd name="connsiteX5-123" fmla="*/ 1098004 w 1098575"/>
              <a:gd name="connsiteY5-124" fmla="*/ 241366 h 949292"/>
              <a:gd name="connsiteX6-125" fmla="*/ 821144 w 1098575"/>
              <a:gd name="connsiteY6-126" fmla="*/ 33086 h 949292"/>
              <a:gd name="connsiteX7-127" fmla="*/ 574764 w 1098575"/>
              <a:gd name="connsiteY7-128" fmla="*/ 241366 h 949292"/>
              <a:gd name="connsiteX0-129" fmla="*/ 567144 w 1098578"/>
              <a:gd name="connsiteY0-130" fmla="*/ 225251 h 948417"/>
              <a:gd name="connsiteX1-131" fmla="*/ 302984 w 1098578"/>
              <a:gd name="connsiteY1-132" fmla="*/ 4271 h 948417"/>
              <a:gd name="connsiteX2-133" fmla="*/ 5804 w 1098578"/>
              <a:gd name="connsiteY2-134" fmla="*/ 118571 h 948417"/>
              <a:gd name="connsiteX3-135" fmla="*/ 148044 w 1098578"/>
              <a:gd name="connsiteY3-136" fmla="*/ 570691 h 948417"/>
              <a:gd name="connsiteX4-137" fmla="*/ 638264 w 1098578"/>
              <a:gd name="connsiteY4-138" fmla="*/ 941531 h 948417"/>
              <a:gd name="connsiteX5-139" fmla="*/ 1098004 w 1098578"/>
              <a:gd name="connsiteY5-140" fmla="*/ 240491 h 948417"/>
              <a:gd name="connsiteX6-141" fmla="*/ 821144 w 1098578"/>
              <a:gd name="connsiteY6-142" fmla="*/ 32211 h 948417"/>
              <a:gd name="connsiteX7-143" fmla="*/ 567144 w 1098578"/>
              <a:gd name="connsiteY7-144" fmla="*/ 225251 h 948417"/>
              <a:gd name="connsiteX0-145" fmla="*/ 566791 w 1098225"/>
              <a:gd name="connsiteY0-146" fmla="*/ 225251 h 940931"/>
              <a:gd name="connsiteX1-147" fmla="*/ 302631 w 1098225"/>
              <a:gd name="connsiteY1-148" fmla="*/ 4271 h 940931"/>
              <a:gd name="connsiteX2-149" fmla="*/ 5451 w 1098225"/>
              <a:gd name="connsiteY2-150" fmla="*/ 118571 h 940931"/>
              <a:gd name="connsiteX3-151" fmla="*/ 147691 w 1098225"/>
              <a:gd name="connsiteY3-152" fmla="*/ 570691 h 940931"/>
              <a:gd name="connsiteX4-153" fmla="*/ 599811 w 1098225"/>
              <a:gd name="connsiteY4-154" fmla="*/ 933911 h 940931"/>
              <a:gd name="connsiteX5-155" fmla="*/ 1097651 w 1098225"/>
              <a:gd name="connsiteY5-156" fmla="*/ 240491 h 940931"/>
              <a:gd name="connsiteX6-157" fmla="*/ 820791 w 1098225"/>
              <a:gd name="connsiteY6-158" fmla="*/ 32211 h 940931"/>
              <a:gd name="connsiteX7-159" fmla="*/ 566791 w 1098225"/>
              <a:gd name="connsiteY7-160" fmla="*/ 225251 h 940931"/>
              <a:gd name="connsiteX0-161" fmla="*/ 588748 w 1120182"/>
              <a:gd name="connsiteY0-162" fmla="*/ 227566 h 943300"/>
              <a:gd name="connsiteX1-163" fmla="*/ 324588 w 1120182"/>
              <a:gd name="connsiteY1-164" fmla="*/ 6586 h 943300"/>
              <a:gd name="connsiteX2-165" fmla="*/ 4548 w 1120182"/>
              <a:gd name="connsiteY2-166" fmla="*/ 105646 h 943300"/>
              <a:gd name="connsiteX3-167" fmla="*/ 169648 w 1120182"/>
              <a:gd name="connsiteY3-168" fmla="*/ 573006 h 943300"/>
              <a:gd name="connsiteX4-169" fmla="*/ 621768 w 1120182"/>
              <a:gd name="connsiteY4-170" fmla="*/ 936226 h 943300"/>
              <a:gd name="connsiteX5-171" fmla="*/ 1119608 w 1120182"/>
              <a:gd name="connsiteY5-172" fmla="*/ 242806 h 943300"/>
              <a:gd name="connsiteX6-173" fmla="*/ 842748 w 1120182"/>
              <a:gd name="connsiteY6-174" fmla="*/ 34526 h 943300"/>
              <a:gd name="connsiteX7-175" fmla="*/ 588748 w 1120182"/>
              <a:gd name="connsiteY7-176" fmla="*/ 227566 h 943300"/>
              <a:gd name="connsiteX0-177" fmla="*/ 596127 w 1127561"/>
              <a:gd name="connsiteY0-178" fmla="*/ 233015 h 948829"/>
              <a:gd name="connsiteX1-179" fmla="*/ 331967 w 1127561"/>
              <a:gd name="connsiteY1-180" fmla="*/ 12035 h 948829"/>
              <a:gd name="connsiteX2-181" fmla="*/ 4307 w 1127561"/>
              <a:gd name="connsiteY2-182" fmla="*/ 88235 h 948829"/>
              <a:gd name="connsiteX3-183" fmla="*/ 177027 w 1127561"/>
              <a:gd name="connsiteY3-184" fmla="*/ 578455 h 948829"/>
              <a:gd name="connsiteX4-185" fmla="*/ 629147 w 1127561"/>
              <a:gd name="connsiteY4-186" fmla="*/ 941675 h 948829"/>
              <a:gd name="connsiteX5-187" fmla="*/ 1126987 w 1127561"/>
              <a:gd name="connsiteY5-188" fmla="*/ 248255 h 948829"/>
              <a:gd name="connsiteX6-189" fmla="*/ 850127 w 1127561"/>
              <a:gd name="connsiteY6-190" fmla="*/ 39975 h 948829"/>
              <a:gd name="connsiteX7-191" fmla="*/ 596127 w 1127561"/>
              <a:gd name="connsiteY7-192" fmla="*/ 233015 h 948829"/>
              <a:gd name="connsiteX0-193" fmla="*/ 596471 w 1127905"/>
              <a:gd name="connsiteY0-194" fmla="*/ 287455 h 1003269"/>
              <a:gd name="connsiteX1-195" fmla="*/ 339931 w 1127905"/>
              <a:gd name="connsiteY1-196" fmla="*/ 5515 h 1003269"/>
              <a:gd name="connsiteX2-197" fmla="*/ 4651 w 1127905"/>
              <a:gd name="connsiteY2-198" fmla="*/ 142675 h 1003269"/>
              <a:gd name="connsiteX3-199" fmla="*/ 177371 w 1127905"/>
              <a:gd name="connsiteY3-200" fmla="*/ 632895 h 1003269"/>
              <a:gd name="connsiteX4-201" fmla="*/ 629491 w 1127905"/>
              <a:gd name="connsiteY4-202" fmla="*/ 996115 h 1003269"/>
              <a:gd name="connsiteX5-203" fmla="*/ 1127331 w 1127905"/>
              <a:gd name="connsiteY5-204" fmla="*/ 302695 h 1003269"/>
              <a:gd name="connsiteX6-205" fmla="*/ 850471 w 1127905"/>
              <a:gd name="connsiteY6-206" fmla="*/ 94415 h 1003269"/>
              <a:gd name="connsiteX7-207" fmla="*/ 596471 w 1127905"/>
              <a:gd name="connsiteY7-208" fmla="*/ 287455 h 1003269"/>
              <a:gd name="connsiteX0-209" fmla="*/ 596471 w 1128002"/>
              <a:gd name="connsiteY0-210" fmla="*/ 287455 h 1003269"/>
              <a:gd name="connsiteX1-211" fmla="*/ 339931 w 1128002"/>
              <a:gd name="connsiteY1-212" fmla="*/ 5515 h 1003269"/>
              <a:gd name="connsiteX2-213" fmla="*/ 4651 w 1128002"/>
              <a:gd name="connsiteY2-214" fmla="*/ 142675 h 1003269"/>
              <a:gd name="connsiteX3-215" fmla="*/ 177371 w 1128002"/>
              <a:gd name="connsiteY3-216" fmla="*/ 632895 h 1003269"/>
              <a:gd name="connsiteX4-217" fmla="*/ 629491 w 1128002"/>
              <a:gd name="connsiteY4-218" fmla="*/ 996115 h 1003269"/>
              <a:gd name="connsiteX5-219" fmla="*/ 1127331 w 1128002"/>
              <a:gd name="connsiteY5-220" fmla="*/ 302695 h 1003269"/>
              <a:gd name="connsiteX6-221" fmla="*/ 880951 w 1128002"/>
              <a:gd name="connsiteY6-222" fmla="*/ 56315 h 1003269"/>
              <a:gd name="connsiteX7-223" fmla="*/ 596471 w 1128002"/>
              <a:gd name="connsiteY7-224" fmla="*/ 287455 h 1003269"/>
              <a:gd name="connsiteX0-225" fmla="*/ 596471 w 1173605"/>
              <a:gd name="connsiteY0-226" fmla="*/ 287455 h 1003552"/>
              <a:gd name="connsiteX1-227" fmla="*/ 339931 w 1173605"/>
              <a:gd name="connsiteY1-228" fmla="*/ 5515 h 1003552"/>
              <a:gd name="connsiteX2-229" fmla="*/ 4651 w 1173605"/>
              <a:gd name="connsiteY2-230" fmla="*/ 142675 h 1003552"/>
              <a:gd name="connsiteX3-231" fmla="*/ 177371 w 1173605"/>
              <a:gd name="connsiteY3-232" fmla="*/ 632895 h 1003552"/>
              <a:gd name="connsiteX4-233" fmla="*/ 629491 w 1173605"/>
              <a:gd name="connsiteY4-234" fmla="*/ 996115 h 1003552"/>
              <a:gd name="connsiteX5-235" fmla="*/ 1173051 w 1173605"/>
              <a:gd name="connsiteY5-236" fmla="*/ 295075 h 1003552"/>
              <a:gd name="connsiteX6-237" fmla="*/ 880951 w 1173605"/>
              <a:gd name="connsiteY6-238" fmla="*/ 56315 h 1003552"/>
              <a:gd name="connsiteX7-239" fmla="*/ 596471 w 1173605"/>
              <a:gd name="connsiteY7-240" fmla="*/ 287455 h 1003552"/>
              <a:gd name="connsiteX0-241" fmla="*/ 603276 w 1180410"/>
              <a:gd name="connsiteY0-242" fmla="*/ 287693 h 1005272"/>
              <a:gd name="connsiteX1-243" fmla="*/ 346736 w 1180410"/>
              <a:gd name="connsiteY1-244" fmla="*/ 5753 h 1005272"/>
              <a:gd name="connsiteX2-245" fmla="*/ 11456 w 1180410"/>
              <a:gd name="connsiteY2-246" fmla="*/ 142913 h 1005272"/>
              <a:gd name="connsiteX3-247" fmla="*/ 130836 w 1180410"/>
              <a:gd name="connsiteY3-248" fmla="*/ 655993 h 1005272"/>
              <a:gd name="connsiteX4-249" fmla="*/ 636296 w 1180410"/>
              <a:gd name="connsiteY4-250" fmla="*/ 996353 h 1005272"/>
              <a:gd name="connsiteX5-251" fmla="*/ 1179856 w 1180410"/>
              <a:gd name="connsiteY5-252" fmla="*/ 295313 h 1005272"/>
              <a:gd name="connsiteX6-253" fmla="*/ 887756 w 1180410"/>
              <a:gd name="connsiteY6-254" fmla="*/ 56553 h 1005272"/>
              <a:gd name="connsiteX7-255" fmla="*/ 603276 w 1180410"/>
              <a:gd name="connsiteY7-256" fmla="*/ 287693 h 1005272"/>
              <a:gd name="connsiteX0-257" fmla="*/ 604313 w 1181447"/>
              <a:gd name="connsiteY0-258" fmla="*/ 287693 h 1027612"/>
              <a:gd name="connsiteX1-259" fmla="*/ 347773 w 1181447"/>
              <a:gd name="connsiteY1-260" fmla="*/ 5753 h 1027612"/>
              <a:gd name="connsiteX2-261" fmla="*/ 12493 w 1181447"/>
              <a:gd name="connsiteY2-262" fmla="*/ 142913 h 1027612"/>
              <a:gd name="connsiteX3-263" fmla="*/ 131873 w 1181447"/>
              <a:gd name="connsiteY3-264" fmla="*/ 655993 h 1027612"/>
              <a:gd name="connsiteX4-265" fmla="*/ 690673 w 1181447"/>
              <a:gd name="connsiteY4-266" fmla="*/ 1019213 h 1027612"/>
              <a:gd name="connsiteX5-267" fmla="*/ 1180893 w 1181447"/>
              <a:gd name="connsiteY5-268" fmla="*/ 295313 h 1027612"/>
              <a:gd name="connsiteX6-269" fmla="*/ 888793 w 1181447"/>
              <a:gd name="connsiteY6-270" fmla="*/ 56553 h 1027612"/>
              <a:gd name="connsiteX7-271" fmla="*/ 604313 w 1181447"/>
              <a:gd name="connsiteY7-272" fmla="*/ 287693 h 1027612"/>
              <a:gd name="connsiteX0-273" fmla="*/ 604313 w 1181465"/>
              <a:gd name="connsiteY0-274" fmla="*/ 287693 h 1027612"/>
              <a:gd name="connsiteX1-275" fmla="*/ 347773 w 1181465"/>
              <a:gd name="connsiteY1-276" fmla="*/ 5753 h 1027612"/>
              <a:gd name="connsiteX2-277" fmla="*/ 12493 w 1181465"/>
              <a:gd name="connsiteY2-278" fmla="*/ 142913 h 1027612"/>
              <a:gd name="connsiteX3-279" fmla="*/ 131873 w 1181465"/>
              <a:gd name="connsiteY3-280" fmla="*/ 655993 h 1027612"/>
              <a:gd name="connsiteX4-281" fmla="*/ 690673 w 1181465"/>
              <a:gd name="connsiteY4-282" fmla="*/ 1019213 h 1027612"/>
              <a:gd name="connsiteX5-283" fmla="*/ 1180893 w 1181465"/>
              <a:gd name="connsiteY5-284" fmla="*/ 295313 h 1027612"/>
              <a:gd name="connsiteX6-285" fmla="*/ 888793 w 1181465"/>
              <a:gd name="connsiteY6-286" fmla="*/ 56553 h 1027612"/>
              <a:gd name="connsiteX7-287" fmla="*/ 604313 w 1181465"/>
              <a:gd name="connsiteY7-288" fmla="*/ 287693 h 1027612"/>
              <a:gd name="connsiteX0-289" fmla="*/ 604313 w 1181465"/>
              <a:gd name="connsiteY0-290" fmla="*/ 288511 h 1028430"/>
              <a:gd name="connsiteX1-291" fmla="*/ 347773 w 1181465"/>
              <a:gd name="connsiteY1-292" fmla="*/ 6571 h 1028430"/>
              <a:gd name="connsiteX2-293" fmla="*/ 12493 w 1181465"/>
              <a:gd name="connsiteY2-294" fmla="*/ 143731 h 1028430"/>
              <a:gd name="connsiteX3-295" fmla="*/ 131873 w 1181465"/>
              <a:gd name="connsiteY3-296" fmla="*/ 656811 h 1028430"/>
              <a:gd name="connsiteX4-297" fmla="*/ 690673 w 1181465"/>
              <a:gd name="connsiteY4-298" fmla="*/ 1020031 h 1028430"/>
              <a:gd name="connsiteX5-299" fmla="*/ 1180893 w 1181465"/>
              <a:gd name="connsiteY5-300" fmla="*/ 296131 h 1028430"/>
              <a:gd name="connsiteX6-301" fmla="*/ 888793 w 1181465"/>
              <a:gd name="connsiteY6-302" fmla="*/ 57371 h 1028430"/>
              <a:gd name="connsiteX7-303" fmla="*/ 604313 w 1181465"/>
              <a:gd name="connsiteY7-304" fmla="*/ 288511 h 1028430"/>
              <a:gd name="connsiteX0-305" fmla="*/ 604313 w 1181465"/>
              <a:gd name="connsiteY0-306" fmla="*/ 270887 h 1010806"/>
              <a:gd name="connsiteX1-307" fmla="*/ 347773 w 1181465"/>
              <a:gd name="connsiteY1-308" fmla="*/ 7997 h 1010806"/>
              <a:gd name="connsiteX2-309" fmla="*/ 12493 w 1181465"/>
              <a:gd name="connsiteY2-310" fmla="*/ 126107 h 1010806"/>
              <a:gd name="connsiteX3-311" fmla="*/ 131873 w 1181465"/>
              <a:gd name="connsiteY3-312" fmla="*/ 639187 h 1010806"/>
              <a:gd name="connsiteX4-313" fmla="*/ 690673 w 1181465"/>
              <a:gd name="connsiteY4-314" fmla="*/ 1002407 h 1010806"/>
              <a:gd name="connsiteX5-315" fmla="*/ 1180893 w 1181465"/>
              <a:gd name="connsiteY5-316" fmla="*/ 278507 h 1010806"/>
              <a:gd name="connsiteX6-317" fmla="*/ 888793 w 1181465"/>
              <a:gd name="connsiteY6-318" fmla="*/ 39747 h 1010806"/>
              <a:gd name="connsiteX7-319" fmla="*/ 604313 w 1181465"/>
              <a:gd name="connsiteY7-320" fmla="*/ 270887 h 1010806"/>
              <a:gd name="connsiteX0-321" fmla="*/ 621462 w 1198614"/>
              <a:gd name="connsiteY0-322" fmla="*/ 289918 h 1029837"/>
              <a:gd name="connsiteX1-323" fmla="*/ 364922 w 1198614"/>
              <a:gd name="connsiteY1-324" fmla="*/ 27028 h 1029837"/>
              <a:gd name="connsiteX2-325" fmla="*/ 29642 w 1198614"/>
              <a:gd name="connsiteY2-326" fmla="*/ 145138 h 1029837"/>
              <a:gd name="connsiteX3-327" fmla="*/ 149022 w 1198614"/>
              <a:gd name="connsiteY3-328" fmla="*/ 658218 h 1029837"/>
              <a:gd name="connsiteX4-329" fmla="*/ 707822 w 1198614"/>
              <a:gd name="connsiteY4-330" fmla="*/ 1021438 h 1029837"/>
              <a:gd name="connsiteX5-331" fmla="*/ 1198042 w 1198614"/>
              <a:gd name="connsiteY5-332" fmla="*/ 297538 h 1029837"/>
              <a:gd name="connsiteX6-333" fmla="*/ 905942 w 1198614"/>
              <a:gd name="connsiteY6-334" fmla="*/ 58778 h 1029837"/>
              <a:gd name="connsiteX7-335" fmla="*/ 621462 w 1198614"/>
              <a:gd name="connsiteY7-336" fmla="*/ 289918 h 1029837"/>
              <a:gd name="connsiteX0-337" fmla="*/ 621462 w 1198614"/>
              <a:gd name="connsiteY0-338" fmla="*/ 309380 h 1049299"/>
              <a:gd name="connsiteX1-339" fmla="*/ 364922 w 1198614"/>
              <a:gd name="connsiteY1-340" fmla="*/ 46490 h 1049299"/>
              <a:gd name="connsiteX2-341" fmla="*/ 29642 w 1198614"/>
              <a:gd name="connsiteY2-342" fmla="*/ 164600 h 1049299"/>
              <a:gd name="connsiteX3-343" fmla="*/ 149022 w 1198614"/>
              <a:gd name="connsiteY3-344" fmla="*/ 677680 h 1049299"/>
              <a:gd name="connsiteX4-345" fmla="*/ 707822 w 1198614"/>
              <a:gd name="connsiteY4-346" fmla="*/ 1040900 h 1049299"/>
              <a:gd name="connsiteX5-347" fmla="*/ 1198042 w 1198614"/>
              <a:gd name="connsiteY5-348" fmla="*/ 317000 h 1049299"/>
              <a:gd name="connsiteX6-349" fmla="*/ 905942 w 1198614"/>
              <a:gd name="connsiteY6-350" fmla="*/ 78240 h 1049299"/>
              <a:gd name="connsiteX7-351" fmla="*/ 621462 w 1198614"/>
              <a:gd name="connsiteY7-352" fmla="*/ 309380 h 1049299"/>
              <a:gd name="connsiteX0-353" fmla="*/ 621462 w 1198614"/>
              <a:gd name="connsiteY0-354" fmla="*/ 305247 h 1045166"/>
              <a:gd name="connsiteX1-355" fmla="*/ 364922 w 1198614"/>
              <a:gd name="connsiteY1-356" fmla="*/ 42357 h 1045166"/>
              <a:gd name="connsiteX2-357" fmla="*/ 29642 w 1198614"/>
              <a:gd name="connsiteY2-358" fmla="*/ 160467 h 1045166"/>
              <a:gd name="connsiteX3-359" fmla="*/ 149022 w 1198614"/>
              <a:gd name="connsiteY3-360" fmla="*/ 673547 h 1045166"/>
              <a:gd name="connsiteX4-361" fmla="*/ 707822 w 1198614"/>
              <a:gd name="connsiteY4-362" fmla="*/ 1036767 h 1045166"/>
              <a:gd name="connsiteX5-363" fmla="*/ 1198042 w 1198614"/>
              <a:gd name="connsiteY5-364" fmla="*/ 312867 h 1045166"/>
              <a:gd name="connsiteX6-365" fmla="*/ 905942 w 1198614"/>
              <a:gd name="connsiteY6-366" fmla="*/ 74107 h 1045166"/>
              <a:gd name="connsiteX7-367" fmla="*/ 621462 w 1198614"/>
              <a:gd name="connsiteY7-368" fmla="*/ 305247 h 1045166"/>
              <a:gd name="connsiteX0-369" fmla="*/ 603989 w 1181141"/>
              <a:gd name="connsiteY0-370" fmla="*/ 283425 h 1023344"/>
              <a:gd name="connsiteX1-371" fmla="*/ 342687 w 1181141"/>
              <a:gd name="connsiteY1-372" fmla="*/ 22916 h 1023344"/>
              <a:gd name="connsiteX2-373" fmla="*/ 12169 w 1181141"/>
              <a:gd name="connsiteY2-374" fmla="*/ 138645 h 1023344"/>
              <a:gd name="connsiteX3-375" fmla="*/ 131549 w 1181141"/>
              <a:gd name="connsiteY3-376" fmla="*/ 651725 h 1023344"/>
              <a:gd name="connsiteX4-377" fmla="*/ 690349 w 1181141"/>
              <a:gd name="connsiteY4-378" fmla="*/ 1014945 h 1023344"/>
              <a:gd name="connsiteX5-379" fmla="*/ 1180569 w 1181141"/>
              <a:gd name="connsiteY5-380" fmla="*/ 291045 h 1023344"/>
              <a:gd name="connsiteX6-381" fmla="*/ 888469 w 1181141"/>
              <a:gd name="connsiteY6-382" fmla="*/ 52285 h 1023344"/>
              <a:gd name="connsiteX7-383" fmla="*/ 603989 w 1181141"/>
              <a:gd name="connsiteY7-384" fmla="*/ 283425 h 102334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</a:cxnLst>
            <a:rect l="l" t="t" r="r" b="b"/>
            <a:pathLst>
              <a:path w="1181141" h="1023344">
                <a:moveTo>
                  <a:pt x="603989" y="283425"/>
                </a:moveTo>
                <a:cubicBezTo>
                  <a:pt x="513025" y="278530"/>
                  <a:pt x="457993" y="85147"/>
                  <a:pt x="342687" y="22916"/>
                </a:cubicBezTo>
                <a:cubicBezTo>
                  <a:pt x="227381" y="-39315"/>
                  <a:pt x="47359" y="33844"/>
                  <a:pt x="12169" y="138645"/>
                </a:cubicBezTo>
                <a:cubicBezTo>
                  <a:pt x="-23021" y="243447"/>
                  <a:pt x="18519" y="505675"/>
                  <a:pt x="131549" y="651725"/>
                </a:cubicBezTo>
                <a:cubicBezTo>
                  <a:pt x="244579" y="797775"/>
                  <a:pt x="515512" y="1075058"/>
                  <a:pt x="690349" y="1014945"/>
                </a:cubicBezTo>
                <a:cubicBezTo>
                  <a:pt x="865186" y="954832"/>
                  <a:pt x="1167869" y="460378"/>
                  <a:pt x="1180569" y="291045"/>
                </a:cubicBezTo>
                <a:cubicBezTo>
                  <a:pt x="1193269" y="121712"/>
                  <a:pt x="991710" y="10692"/>
                  <a:pt x="888469" y="52285"/>
                </a:cubicBezTo>
                <a:cubicBezTo>
                  <a:pt x="785228" y="93878"/>
                  <a:pt x="694953" y="288320"/>
                  <a:pt x="603989" y="283425"/>
                </a:cubicBezTo>
                <a:close/>
              </a:path>
            </a:pathLst>
          </a:custGeom>
          <a:solidFill>
            <a:srgbClr val="FCC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任意多边形: 形状 14"/>
          <p:cNvSpPr/>
          <p:nvPr/>
        </p:nvSpPr>
        <p:spPr>
          <a:xfrm>
            <a:off x="965135" y="5781955"/>
            <a:ext cx="268849" cy="232932"/>
          </a:xfrm>
          <a:custGeom>
            <a:avLst/>
            <a:gdLst>
              <a:gd name="connsiteX0" fmla="*/ 639965 w 1300668"/>
              <a:gd name="connsiteY0" fmla="*/ 295844 h 1024714"/>
              <a:gd name="connsiteX1" fmla="*/ 436765 w 1300668"/>
              <a:gd name="connsiteY1" fmla="*/ 29144 h 1024714"/>
              <a:gd name="connsiteX2" fmla="*/ 17665 w 1300668"/>
              <a:gd name="connsiteY2" fmla="*/ 143444 h 1024714"/>
              <a:gd name="connsiteX3" fmla="*/ 144665 w 1300668"/>
              <a:gd name="connsiteY3" fmla="*/ 511744 h 1024714"/>
              <a:gd name="connsiteX4" fmla="*/ 741565 w 1300668"/>
              <a:gd name="connsiteY4" fmla="*/ 1019744 h 1024714"/>
              <a:gd name="connsiteX5" fmla="*/ 1300365 w 1300668"/>
              <a:gd name="connsiteY5" fmla="*/ 181544 h 1024714"/>
              <a:gd name="connsiteX6" fmla="*/ 817765 w 1300668"/>
              <a:gd name="connsiteY6" fmla="*/ 3744 h 1024714"/>
              <a:gd name="connsiteX7" fmla="*/ 639965 w 1300668"/>
              <a:gd name="connsiteY7" fmla="*/ 295844 h 1024714"/>
              <a:gd name="connsiteX0-1" fmla="*/ 639965 w 1300768"/>
              <a:gd name="connsiteY0-2" fmla="*/ 272650 h 1001520"/>
              <a:gd name="connsiteX1-3" fmla="*/ 436765 w 1300768"/>
              <a:gd name="connsiteY1-4" fmla="*/ 5950 h 1001520"/>
              <a:gd name="connsiteX2-5" fmla="*/ 17665 w 1300768"/>
              <a:gd name="connsiteY2-6" fmla="*/ 120250 h 1001520"/>
              <a:gd name="connsiteX3-7" fmla="*/ 144665 w 1300768"/>
              <a:gd name="connsiteY3-8" fmla="*/ 488550 h 1001520"/>
              <a:gd name="connsiteX4-9" fmla="*/ 741565 w 1300768"/>
              <a:gd name="connsiteY4-10" fmla="*/ 996550 h 1001520"/>
              <a:gd name="connsiteX5-11" fmla="*/ 1300365 w 1300768"/>
              <a:gd name="connsiteY5-12" fmla="*/ 158350 h 1001520"/>
              <a:gd name="connsiteX6-13" fmla="*/ 916825 w 1300768"/>
              <a:gd name="connsiteY6-14" fmla="*/ 41510 h 1001520"/>
              <a:gd name="connsiteX7-15" fmla="*/ 639965 w 1300768"/>
              <a:gd name="connsiteY7-16" fmla="*/ 272650 h 1001520"/>
              <a:gd name="connsiteX0-17" fmla="*/ 639965 w 1255114"/>
              <a:gd name="connsiteY0-18" fmla="*/ 272650 h 999147"/>
              <a:gd name="connsiteX1-19" fmla="*/ 436765 w 1255114"/>
              <a:gd name="connsiteY1-20" fmla="*/ 5950 h 999147"/>
              <a:gd name="connsiteX2-21" fmla="*/ 17665 w 1255114"/>
              <a:gd name="connsiteY2-22" fmla="*/ 120250 h 999147"/>
              <a:gd name="connsiteX3-23" fmla="*/ 144665 w 1255114"/>
              <a:gd name="connsiteY3-24" fmla="*/ 488550 h 999147"/>
              <a:gd name="connsiteX4-25" fmla="*/ 741565 w 1255114"/>
              <a:gd name="connsiteY4-26" fmla="*/ 996550 h 999147"/>
              <a:gd name="connsiteX5-27" fmla="*/ 1254645 w 1255114"/>
              <a:gd name="connsiteY5-28" fmla="*/ 257410 h 999147"/>
              <a:gd name="connsiteX6-29" fmla="*/ 916825 w 1255114"/>
              <a:gd name="connsiteY6-30" fmla="*/ 41510 h 999147"/>
              <a:gd name="connsiteX7-31" fmla="*/ 639965 w 1255114"/>
              <a:gd name="connsiteY7-32" fmla="*/ 272650 h 999147"/>
              <a:gd name="connsiteX0-33" fmla="*/ 626545 w 1241694"/>
              <a:gd name="connsiteY0-34" fmla="*/ 274485 h 1006887"/>
              <a:gd name="connsiteX1-35" fmla="*/ 423345 w 1241694"/>
              <a:gd name="connsiteY1-36" fmla="*/ 7785 h 1006887"/>
              <a:gd name="connsiteX2-37" fmla="*/ 4245 w 1241694"/>
              <a:gd name="connsiteY2-38" fmla="*/ 122085 h 1006887"/>
              <a:gd name="connsiteX3-39" fmla="*/ 237925 w 1241694"/>
              <a:gd name="connsiteY3-40" fmla="*/ 627545 h 1006887"/>
              <a:gd name="connsiteX4-41" fmla="*/ 728145 w 1241694"/>
              <a:gd name="connsiteY4-42" fmla="*/ 998385 h 1006887"/>
              <a:gd name="connsiteX5-43" fmla="*/ 1241225 w 1241694"/>
              <a:gd name="connsiteY5-44" fmla="*/ 259245 h 1006887"/>
              <a:gd name="connsiteX6-45" fmla="*/ 903405 w 1241694"/>
              <a:gd name="connsiteY6-46" fmla="*/ 43345 h 1006887"/>
              <a:gd name="connsiteX7-47" fmla="*/ 626545 w 1241694"/>
              <a:gd name="connsiteY7-48" fmla="*/ 274485 h 1006887"/>
              <a:gd name="connsiteX0-49" fmla="*/ 538375 w 1153524"/>
              <a:gd name="connsiteY0-50" fmla="*/ 268848 h 1001039"/>
              <a:gd name="connsiteX1-51" fmla="*/ 335175 w 1153524"/>
              <a:gd name="connsiteY1-52" fmla="*/ 2148 h 1001039"/>
              <a:gd name="connsiteX2-53" fmla="*/ 7515 w 1153524"/>
              <a:gd name="connsiteY2-54" fmla="*/ 169788 h 1001039"/>
              <a:gd name="connsiteX3-55" fmla="*/ 149755 w 1153524"/>
              <a:gd name="connsiteY3-56" fmla="*/ 621908 h 1001039"/>
              <a:gd name="connsiteX4-57" fmla="*/ 639975 w 1153524"/>
              <a:gd name="connsiteY4-58" fmla="*/ 992748 h 1001039"/>
              <a:gd name="connsiteX5-59" fmla="*/ 1153055 w 1153524"/>
              <a:gd name="connsiteY5-60" fmla="*/ 253608 h 1001039"/>
              <a:gd name="connsiteX6-61" fmla="*/ 815235 w 1153524"/>
              <a:gd name="connsiteY6-62" fmla="*/ 37708 h 1001039"/>
              <a:gd name="connsiteX7-63" fmla="*/ 538375 w 1153524"/>
              <a:gd name="connsiteY7-64" fmla="*/ 268848 h 1001039"/>
              <a:gd name="connsiteX0-65" fmla="*/ 536664 w 1151813"/>
              <a:gd name="connsiteY0-66" fmla="*/ 231233 h 963424"/>
              <a:gd name="connsiteX1-67" fmla="*/ 302984 w 1151813"/>
              <a:gd name="connsiteY1-68" fmla="*/ 17873 h 963424"/>
              <a:gd name="connsiteX2-69" fmla="*/ 5804 w 1151813"/>
              <a:gd name="connsiteY2-70" fmla="*/ 132173 h 963424"/>
              <a:gd name="connsiteX3-71" fmla="*/ 148044 w 1151813"/>
              <a:gd name="connsiteY3-72" fmla="*/ 584293 h 963424"/>
              <a:gd name="connsiteX4-73" fmla="*/ 638264 w 1151813"/>
              <a:gd name="connsiteY4-74" fmla="*/ 955133 h 963424"/>
              <a:gd name="connsiteX5-75" fmla="*/ 1151344 w 1151813"/>
              <a:gd name="connsiteY5-76" fmla="*/ 215993 h 963424"/>
              <a:gd name="connsiteX6-77" fmla="*/ 813524 w 1151813"/>
              <a:gd name="connsiteY6-78" fmla="*/ 93 h 963424"/>
              <a:gd name="connsiteX7-79" fmla="*/ 536664 w 1151813"/>
              <a:gd name="connsiteY7-80" fmla="*/ 231233 h 963424"/>
              <a:gd name="connsiteX0-81" fmla="*/ 574764 w 1151802"/>
              <a:gd name="connsiteY0-82" fmla="*/ 254501 h 963832"/>
              <a:gd name="connsiteX1-83" fmla="*/ 302984 w 1151802"/>
              <a:gd name="connsiteY1-84" fmla="*/ 18281 h 963832"/>
              <a:gd name="connsiteX2-85" fmla="*/ 5804 w 1151802"/>
              <a:gd name="connsiteY2-86" fmla="*/ 132581 h 963832"/>
              <a:gd name="connsiteX3-87" fmla="*/ 148044 w 1151802"/>
              <a:gd name="connsiteY3-88" fmla="*/ 584701 h 963832"/>
              <a:gd name="connsiteX4-89" fmla="*/ 638264 w 1151802"/>
              <a:gd name="connsiteY4-90" fmla="*/ 955541 h 963832"/>
              <a:gd name="connsiteX5-91" fmla="*/ 1151344 w 1151802"/>
              <a:gd name="connsiteY5-92" fmla="*/ 216401 h 963832"/>
              <a:gd name="connsiteX6-93" fmla="*/ 813524 w 1151802"/>
              <a:gd name="connsiteY6-94" fmla="*/ 501 h 963832"/>
              <a:gd name="connsiteX7-95" fmla="*/ 574764 w 1151802"/>
              <a:gd name="connsiteY7-96" fmla="*/ 254501 h 963832"/>
              <a:gd name="connsiteX0-97" fmla="*/ 574764 w 1151816"/>
              <a:gd name="connsiteY0-98" fmla="*/ 241366 h 950697"/>
              <a:gd name="connsiteX1-99" fmla="*/ 302984 w 1151816"/>
              <a:gd name="connsiteY1-100" fmla="*/ 5146 h 950697"/>
              <a:gd name="connsiteX2-101" fmla="*/ 5804 w 1151816"/>
              <a:gd name="connsiteY2-102" fmla="*/ 119446 h 950697"/>
              <a:gd name="connsiteX3-103" fmla="*/ 148044 w 1151816"/>
              <a:gd name="connsiteY3-104" fmla="*/ 571566 h 950697"/>
              <a:gd name="connsiteX4-105" fmla="*/ 638264 w 1151816"/>
              <a:gd name="connsiteY4-106" fmla="*/ 942406 h 950697"/>
              <a:gd name="connsiteX5-107" fmla="*/ 1151344 w 1151816"/>
              <a:gd name="connsiteY5-108" fmla="*/ 203266 h 950697"/>
              <a:gd name="connsiteX6-109" fmla="*/ 821144 w 1151816"/>
              <a:gd name="connsiteY6-110" fmla="*/ 33086 h 950697"/>
              <a:gd name="connsiteX7-111" fmla="*/ 574764 w 1151816"/>
              <a:gd name="connsiteY7-112" fmla="*/ 241366 h 950697"/>
              <a:gd name="connsiteX0-113" fmla="*/ 574764 w 1098575"/>
              <a:gd name="connsiteY0-114" fmla="*/ 241366 h 949292"/>
              <a:gd name="connsiteX1-115" fmla="*/ 302984 w 1098575"/>
              <a:gd name="connsiteY1-116" fmla="*/ 5146 h 949292"/>
              <a:gd name="connsiteX2-117" fmla="*/ 5804 w 1098575"/>
              <a:gd name="connsiteY2-118" fmla="*/ 119446 h 949292"/>
              <a:gd name="connsiteX3-119" fmla="*/ 148044 w 1098575"/>
              <a:gd name="connsiteY3-120" fmla="*/ 571566 h 949292"/>
              <a:gd name="connsiteX4-121" fmla="*/ 638264 w 1098575"/>
              <a:gd name="connsiteY4-122" fmla="*/ 942406 h 949292"/>
              <a:gd name="connsiteX5-123" fmla="*/ 1098004 w 1098575"/>
              <a:gd name="connsiteY5-124" fmla="*/ 241366 h 949292"/>
              <a:gd name="connsiteX6-125" fmla="*/ 821144 w 1098575"/>
              <a:gd name="connsiteY6-126" fmla="*/ 33086 h 949292"/>
              <a:gd name="connsiteX7-127" fmla="*/ 574764 w 1098575"/>
              <a:gd name="connsiteY7-128" fmla="*/ 241366 h 949292"/>
              <a:gd name="connsiteX0-129" fmla="*/ 567144 w 1098578"/>
              <a:gd name="connsiteY0-130" fmla="*/ 225251 h 948417"/>
              <a:gd name="connsiteX1-131" fmla="*/ 302984 w 1098578"/>
              <a:gd name="connsiteY1-132" fmla="*/ 4271 h 948417"/>
              <a:gd name="connsiteX2-133" fmla="*/ 5804 w 1098578"/>
              <a:gd name="connsiteY2-134" fmla="*/ 118571 h 948417"/>
              <a:gd name="connsiteX3-135" fmla="*/ 148044 w 1098578"/>
              <a:gd name="connsiteY3-136" fmla="*/ 570691 h 948417"/>
              <a:gd name="connsiteX4-137" fmla="*/ 638264 w 1098578"/>
              <a:gd name="connsiteY4-138" fmla="*/ 941531 h 948417"/>
              <a:gd name="connsiteX5-139" fmla="*/ 1098004 w 1098578"/>
              <a:gd name="connsiteY5-140" fmla="*/ 240491 h 948417"/>
              <a:gd name="connsiteX6-141" fmla="*/ 821144 w 1098578"/>
              <a:gd name="connsiteY6-142" fmla="*/ 32211 h 948417"/>
              <a:gd name="connsiteX7-143" fmla="*/ 567144 w 1098578"/>
              <a:gd name="connsiteY7-144" fmla="*/ 225251 h 948417"/>
              <a:gd name="connsiteX0-145" fmla="*/ 566791 w 1098225"/>
              <a:gd name="connsiteY0-146" fmla="*/ 225251 h 940931"/>
              <a:gd name="connsiteX1-147" fmla="*/ 302631 w 1098225"/>
              <a:gd name="connsiteY1-148" fmla="*/ 4271 h 940931"/>
              <a:gd name="connsiteX2-149" fmla="*/ 5451 w 1098225"/>
              <a:gd name="connsiteY2-150" fmla="*/ 118571 h 940931"/>
              <a:gd name="connsiteX3-151" fmla="*/ 147691 w 1098225"/>
              <a:gd name="connsiteY3-152" fmla="*/ 570691 h 940931"/>
              <a:gd name="connsiteX4-153" fmla="*/ 599811 w 1098225"/>
              <a:gd name="connsiteY4-154" fmla="*/ 933911 h 940931"/>
              <a:gd name="connsiteX5-155" fmla="*/ 1097651 w 1098225"/>
              <a:gd name="connsiteY5-156" fmla="*/ 240491 h 940931"/>
              <a:gd name="connsiteX6-157" fmla="*/ 820791 w 1098225"/>
              <a:gd name="connsiteY6-158" fmla="*/ 32211 h 940931"/>
              <a:gd name="connsiteX7-159" fmla="*/ 566791 w 1098225"/>
              <a:gd name="connsiteY7-160" fmla="*/ 225251 h 940931"/>
              <a:gd name="connsiteX0-161" fmla="*/ 588748 w 1120182"/>
              <a:gd name="connsiteY0-162" fmla="*/ 227566 h 943300"/>
              <a:gd name="connsiteX1-163" fmla="*/ 324588 w 1120182"/>
              <a:gd name="connsiteY1-164" fmla="*/ 6586 h 943300"/>
              <a:gd name="connsiteX2-165" fmla="*/ 4548 w 1120182"/>
              <a:gd name="connsiteY2-166" fmla="*/ 105646 h 943300"/>
              <a:gd name="connsiteX3-167" fmla="*/ 169648 w 1120182"/>
              <a:gd name="connsiteY3-168" fmla="*/ 573006 h 943300"/>
              <a:gd name="connsiteX4-169" fmla="*/ 621768 w 1120182"/>
              <a:gd name="connsiteY4-170" fmla="*/ 936226 h 943300"/>
              <a:gd name="connsiteX5-171" fmla="*/ 1119608 w 1120182"/>
              <a:gd name="connsiteY5-172" fmla="*/ 242806 h 943300"/>
              <a:gd name="connsiteX6-173" fmla="*/ 842748 w 1120182"/>
              <a:gd name="connsiteY6-174" fmla="*/ 34526 h 943300"/>
              <a:gd name="connsiteX7-175" fmla="*/ 588748 w 1120182"/>
              <a:gd name="connsiteY7-176" fmla="*/ 227566 h 943300"/>
              <a:gd name="connsiteX0-177" fmla="*/ 596127 w 1127561"/>
              <a:gd name="connsiteY0-178" fmla="*/ 233015 h 948829"/>
              <a:gd name="connsiteX1-179" fmla="*/ 331967 w 1127561"/>
              <a:gd name="connsiteY1-180" fmla="*/ 12035 h 948829"/>
              <a:gd name="connsiteX2-181" fmla="*/ 4307 w 1127561"/>
              <a:gd name="connsiteY2-182" fmla="*/ 88235 h 948829"/>
              <a:gd name="connsiteX3-183" fmla="*/ 177027 w 1127561"/>
              <a:gd name="connsiteY3-184" fmla="*/ 578455 h 948829"/>
              <a:gd name="connsiteX4-185" fmla="*/ 629147 w 1127561"/>
              <a:gd name="connsiteY4-186" fmla="*/ 941675 h 948829"/>
              <a:gd name="connsiteX5-187" fmla="*/ 1126987 w 1127561"/>
              <a:gd name="connsiteY5-188" fmla="*/ 248255 h 948829"/>
              <a:gd name="connsiteX6-189" fmla="*/ 850127 w 1127561"/>
              <a:gd name="connsiteY6-190" fmla="*/ 39975 h 948829"/>
              <a:gd name="connsiteX7-191" fmla="*/ 596127 w 1127561"/>
              <a:gd name="connsiteY7-192" fmla="*/ 233015 h 948829"/>
              <a:gd name="connsiteX0-193" fmla="*/ 596471 w 1127905"/>
              <a:gd name="connsiteY0-194" fmla="*/ 287455 h 1003269"/>
              <a:gd name="connsiteX1-195" fmla="*/ 339931 w 1127905"/>
              <a:gd name="connsiteY1-196" fmla="*/ 5515 h 1003269"/>
              <a:gd name="connsiteX2-197" fmla="*/ 4651 w 1127905"/>
              <a:gd name="connsiteY2-198" fmla="*/ 142675 h 1003269"/>
              <a:gd name="connsiteX3-199" fmla="*/ 177371 w 1127905"/>
              <a:gd name="connsiteY3-200" fmla="*/ 632895 h 1003269"/>
              <a:gd name="connsiteX4-201" fmla="*/ 629491 w 1127905"/>
              <a:gd name="connsiteY4-202" fmla="*/ 996115 h 1003269"/>
              <a:gd name="connsiteX5-203" fmla="*/ 1127331 w 1127905"/>
              <a:gd name="connsiteY5-204" fmla="*/ 302695 h 1003269"/>
              <a:gd name="connsiteX6-205" fmla="*/ 850471 w 1127905"/>
              <a:gd name="connsiteY6-206" fmla="*/ 94415 h 1003269"/>
              <a:gd name="connsiteX7-207" fmla="*/ 596471 w 1127905"/>
              <a:gd name="connsiteY7-208" fmla="*/ 287455 h 1003269"/>
              <a:gd name="connsiteX0-209" fmla="*/ 596471 w 1128002"/>
              <a:gd name="connsiteY0-210" fmla="*/ 287455 h 1003269"/>
              <a:gd name="connsiteX1-211" fmla="*/ 339931 w 1128002"/>
              <a:gd name="connsiteY1-212" fmla="*/ 5515 h 1003269"/>
              <a:gd name="connsiteX2-213" fmla="*/ 4651 w 1128002"/>
              <a:gd name="connsiteY2-214" fmla="*/ 142675 h 1003269"/>
              <a:gd name="connsiteX3-215" fmla="*/ 177371 w 1128002"/>
              <a:gd name="connsiteY3-216" fmla="*/ 632895 h 1003269"/>
              <a:gd name="connsiteX4-217" fmla="*/ 629491 w 1128002"/>
              <a:gd name="connsiteY4-218" fmla="*/ 996115 h 1003269"/>
              <a:gd name="connsiteX5-219" fmla="*/ 1127331 w 1128002"/>
              <a:gd name="connsiteY5-220" fmla="*/ 302695 h 1003269"/>
              <a:gd name="connsiteX6-221" fmla="*/ 880951 w 1128002"/>
              <a:gd name="connsiteY6-222" fmla="*/ 56315 h 1003269"/>
              <a:gd name="connsiteX7-223" fmla="*/ 596471 w 1128002"/>
              <a:gd name="connsiteY7-224" fmla="*/ 287455 h 1003269"/>
              <a:gd name="connsiteX0-225" fmla="*/ 596471 w 1173605"/>
              <a:gd name="connsiteY0-226" fmla="*/ 287455 h 1003552"/>
              <a:gd name="connsiteX1-227" fmla="*/ 339931 w 1173605"/>
              <a:gd name="connsiteY1-228" fmla="*/ 5515 h 1003552"/>
              <a:gd name="connsiteX2-229" fmla="*/ 4651 w 1173605"/>
              <a:gd name="connsiteY2-230" fmla="*/ 142675 h 1003552"/>
              <a:gd name="connsiteX3-231" fmla="*/ 177371 w 1173605"/>
              <a:gd name="connsiteY3-232" fmla="*/ 632895 h 1003552"/>
              <a:gd name="connsiteX4-233" fmla="*/ 629491 w 1173605"/>
              <a:gd name="connsiteY4-234" fmla="*/ 996115 h 1003552"/>
              <a:gd name="connsiteX5-235" fmla="*/ 1173051 w 1173605"/>
              <a:gd name="connsiteY5-236" fmla="*/ 295075 h 1003552"/>
              <a:gd name="connsiteX6-237" fmla="*/ 880951 w 1173605"/>
              <a:gd name="connsiteY6-238" fmla="*/ 56315 h 1003552"/>
              <a:gd name="connsiteX7-239" fmla="*/ 596471 w 1173605"/>
              <a:gd name="connsiteY7-240" fmla="*/ 287455 h 1003552"/>
              <a:gd name="connsiteX0-241" fmla="*/ 603276 w 1180410"/>
              <a:gd name="connsiteY0-242" fmla="*/ 287693 h 1005272"/>
              <a:gd name="connsiteX1-243" fmla="*/ 346736 w 1180410"/>
              <a:gd name="connsiteY1-244" fmla="*/ 5753 h 1005272"/>
              <a:gd name="connsiteX2-245" fmla="*/ 11456 w 1180410"/>
              <a:gd name="connsiteY2-246" fmla="*/ 142913 h 1005272"/>
              <a:gd name="connsiteX3-247" fmla="*/ 130836 w 1180410"/>
              <a:gd name="connsiteY3-248" fmla="*/ 655993 h 1005272"/>
              <a:gd name="connsiteX4-249" fmla="*/ 636296 w 1180410"/>
              <a:gd name="connsiteY4-250" fmla="*/ 996353 h 1005272"/>
              <a:gd name="connsiteX5-251" fmla="*/ 1179856 w 1180410"/>
              <a:gd name="connsiteY5-252" fmla="*/ 295313 h 1005272"/>
              <a:gd name="connsiteX6-253" fmla="*/ 887756 w 1180410"/>
              <a:gd name="connsiteY6-254" fmla="*/ 56553 h 1005272"/>
              <a:gd name="connsiteX7-255" fmla="*/ 603276 w 1180410"/>
              <a:gd name="connsiteY7-256" fmla="*/ 287693 h 1005272"/>
              <a:gd name="connsiteX0-257" fmla="*/ 604313 w 1181447"/>
              <a:gd name="connsiteY0-258" fmla="*/ 287693 h 1027612"/>
              <a:gd name="connsiteX1-259" fmla="*/ 347773 w 1181447"/>
              <a:gd name="connsiteY1-260" fmla="*/ 5753 h 1027612"/>
              <a:gd name="connsiteX2-261" fmla="*/ 12493 w 1181447"/>
              <a:gd name="connsiteY2-262" fmla="*/ 142913 h 1027612"/>
              <a:gd name="connsiteX3-263" fmla="*/ 131873 w 1181447"/>
              <a:gd name="connsiteY3-264" fmla="*/ 655993 h 1027612"/>
              <a:gd name="connsiteX4-265" fmla="*/ 690673 w 1181447"/>
              <a:gd name="connsiteY4-266" fmla="*/ 1019213 h 1027612"/>
              <a:gd name="connsiteX5-267" fmla="*/ 1180893 w 1181447"/>
              <a:gd name="connsiteY5-268" fmla="*/ 295313 h 1027612"/>
              <a:gd name="connsiteX6-269" fmla="*/ 888793 w 1181447"/>
              <a:gd name="connsiteY6-270" fmla="*/ 56553 h 1027612"/>
              <a:gd name="connsiteX7-271" fmla="*/ 604313 w 1181447"/>
              <a:gd name="connsiteY7-272" fmla="*/ 287693 h 1027612"/>
              <a:gd name="connsiteX0-273" fmla="*/ 604313 w 1181465"/>
              <a:gd name="connsiteY0-274" fmla="*/ 287693 h 1027612"/>
              <a:gd name="connsiteX1-275" fmla="*/ 347773 w 1181465"/>
              <a:gd name="connsiteY1-276" fmla="*/ 5753 h 1027612"/>
              <a:gd name="connsiteX2-277" fmla="*/ 12493 w 1181465"/>
              <a:gd name="connsiteY2-278" fmla="*/ 142913 h 1027612"/>
              <a:gd name="connsiteX3-279" fmla="*/ 131873 w 1181465"/>
              <a:gd name="connsiteY3-280" fmla="*/ 655993 h 1027612"/>
              <a:gd name="connsiteX4-281" fmla="*/ 690673 w 1181465"/>
              <a:gd name="connsiteY4-282" fmla="*/ 1019213 h 1027612"/>
              <a:gd name="connsiteX5-283" fmla="*/ 1180893 w 1181465"/>
              <a:gd name="connsiteY5-284" fmla="*/ 295313 h 1027612"/>
              <a:gd name="connsiteX6-285" fmla="*/ 888793 w 1181465"/>
              <a:gd name="connsiteY6-286" fmla="*/ 56553 h 1027612"/>
              <a:gd name="connsiteX7-287" fmla="*/ 604313 w 1181465"/>
              <a:gd name="connsiteY7-288" fmla="*/ 287693 h 1027612"/>
              <a:gd name="connsiteX0-289" fmla="*/ 604313 w 1181465"/>
              <a:gd name="connsiteY0-290" fmla="*/ 288511 h 1028430"/>
              <a:gd name="connsiteX1-291" fmla="*/ 347773 w 1181465"/>
              <a:gd name="connsiteY1-292" fmla="*/ 6571 h 1028430"/>
              <a:gd name="connsiteX2-293" fmla="*/ 12493 w 1181465"/>
              <a:gd name="connsiteY2-294" fmla="*/ 143731 h 1028430"/>
              <a:gd name="connsiteX3-295" fmla="*/ 131873 w 1181465"/>
              <a:gd name="connsiteY3-296" fmla="*/ 656811 h 1028430"/>
              <a:gd name="connsiteX4-297" fmla="*/ 690673 w 1181465"/>
              <a:gd name="connsiteY4-298" fmla="*/ 1020031 h 1028430"/>
              <a:gd name="connsiteX5-299" fmla="*/ 1180893 w 1181465"/>
              <a:gd name="connsiteY5-300" fmla="*/ 296131 h 1028430"/>
              <a:gd name="connsiteX6-301" fmla="*/ 888793 w 1181465"/>
              <a:gd name="connsiteY6-302" fmla="*/ 57371 h 1028430"/>
              <a:gd name="connsiteX7-303" fmla="*/ 604313 w 1181465"/>
              <a:gd name="connsiteY7-304" fmla="*/ 288511 h 1028430"/>
              <a:gd name="connsiteX0-305" fmla="*/ 604313 w 1181465"/>
              <a:gd name="connsiteY0-306" fmla="*/ 270887 h 1010806"/>
              <a:gd name="connsiteX1-307" fmla="*/ 347773 w 1181465"/>
              <a:gd name="connsiteY1-308" fmla="*/ 7997 h 1010806"/>
              <a:gd name="connsiteX2-309" fmla="*/ 12493 w 1181465"/>
              <a:gd name="connsiteY2-310" fmla="*/ 126107 h 1010806"/>
              <a:gd name="connsiteX3-311" fmla="*/ 131873 w 1181465"/>
              <a:gd name="connsiteY3-312" fmla="*/ 639187 h 1010806"/>
              <a:gd name="connsiteX4-313" fmla="*/ 690673 w 1181465"/>
              <a:gd name="connsiteY4-314" fmla="*/ 1002407 h 1010806"/>
              <a:gd name="connsiteX5-315" fmla="*/ 1180893 w 1181465"/>
              <a:gd name="connsiteY5-316" fmla="*/ 278507 h 1010806"/>
              <a:gd name="connsiteX6-317" fmla="*/ 888793 w 1181465"/>
              <a:gd name="connsiteY6-318" fmla="*/ 39747 h 1010806"/>
              <a:gd name="connsiteX7-319" fmla="*/ 604313 w 1181465"/>
              <a:gd name="connsiteY7-320" fmla="*/ 270887 h 1010806"/>
              <a:gd name="connsiteX0-321" fmla="*/ 621462 w 1198614"/>
              <a:gd name="connsiteY0-322" fmla="*/ 289918 h 1029837"/>
              <a:gd name="connsiteX1-323" fmla="*/ 364922 w 1198614"/>
              <a:gd name="connsiteY1-324" fmla="*/ 27028 h 1029837"/>
              <a:gd name="connsiteX2-325" fmla="*/ 29642 w 1198614"/>
              <a:gd name="connsiteY2-326" fmla="*/ 145138 h 1029837"/>
              <a:gd name="connsiteX3-327" fmla="*/ 149022 w 1198614"/>
              <a:gd name="connsiteY3-328" fmla="*/ 658218 h 1029837"/>
              <a:gd name="connsiteX4-329" fmla="*/ 707822 w 1198614"/>
              <a:gd name="connsiteY4-330" fmla="*/ 1021438 h 1029837"/>
              <a:gd name="connsiteX5-331" fmla="*/ 1198042 w 1198614"/>
              <a:gd name="connsiteY5-332" fmla="*/ 297538 h 1029837"/>
              <a:gd name="connsiteX6-333" fmla="*/ 905942 w 1198614"/>
              <a:gd name="connsiteY6-334" fmla="*/ 58778 h 1029837"/>
              <a:gd name="connsiteX7-335" fmla="*/ 621462 w 1198614"/>
              <a:gd name="connsiteY7-336" fmla="*/ 289918 h 1029837"/>
              <a:gd name="connsiteX0-337" fmla="*/ 621462 w 1198614"/>
              <a:gd name="connsiteY0-338" fmla="*/ 309380 h 1049299"/>
              <a:gd name="connsiteX1-339" fmla="*/ 364922 w 1198614"/>
              <a:gd name="connsiteY1-340" fmla="*/ 46490 h 1049299"/>
              <a:gd name="connsiteX2-341" fmla="*/ 29642 w 1198614"/>
              <a:gd name="connsiteY2-342" fmla="*/ 164600 h 1049299"/>
              <a:gd name="connsiteX3-343" fmla="*/ 149022 w 1198614"/>
              <a:gd name="connsiteY3-344" fmla="*/ 677680 h 1049299"/>
              <a:gd name="connsiteX4-345" fmla="*/ 707822 w 1198614"/>
              <a:gd name="connsiteY4-346" fmla="*/ 1040900 h 1049299"/>
              <a:gd name="connsiteX5-347" fmla="*/ 1198042 w 1198614"/>
              <a:gd name="connsiteY5-348" fmla="*/ 317000 h 1049299"/>
              <a:gd name="connsiteX6-349" fmla="*/ 905942 w 1198614"/>
              <a:gd name="connsiteY6-350" fmla="*/ 78240 h 1049299"/>
              <a:gd name="connsiteX7-351" fmla="*/ 621462 w 1198614"/>
              <a:gd name="connsiteY7-352" fmla="*/ 309380 h 1049299"/>
              <a:gd name="connsiteX0-353" fmla="*/ 621462 w 1198614"/>
              <a:gd name="connsiteY0-354" fmla="*/ 305247 h 1045166"/>
              <a:gd name="connsiteX1-355" fmla="*/ 364922 w 1198614"/>
              <a:gd name="connsiteY1-356" fmla="*/ 42357 h 1045166"/>
              <a:gd name="connsiteX2-357" fmla="*/ 29642 w 1198614"/>
              <a:gd name="connsiteY2-358" fmla="*/ 160467 h 1045166"/>
              <a:gd name="connsiteX3-359" fmla="*/ 149022 w 1198614"/>
              <a:gd name="connsiteY3-360" fmla="*/ 673547 h 1045166"/>
              <a:gd name="connsiteX4-361" fmla="*/ 707822 w 1198614"/>
              <a:gd name="connsiteY4-362" fmla="*/ 1036767 h 1045166"/>
              <a:gd name="connsiteX5-363" fmla="*/ 1198042 w 1198614"/>
              <a:gd name="connsiteY5-364" fmla="*/ 312867 h 1045166"/>
              <a:gd name="connsiteX6-365" fmla="*/ 905942 w 1198614"/>
              <a:gd name="connsiteY6-366" fmla="*/ 74107 h 1045166"/>
              <a:gd name="connsiteX7-367" fmla="*/ 621462 w 1198614"/>
              <a:gd name="connsiteY7-368" fmla="*/ 305247 h 1045166"/>
              <a:gd name="connsiteX0-369" fmla="*/ 603989 w 1181141"/>
              <a:gd name="connsiteY0-370" fmla="*/ 283425 h 1023344"/>
              <a:gd name="connsiteX1-371" fmla="*/ 342687 w 1181141"/>
              <a:gd name="connsiteY1-372" fmla="*/ 22916 h 1023344"/>
              <a:gd name="connsiteX2-373" fmla="*/ 12169 w 1181141"/>
              <a:gd name="connsiteY2-374" fmla="*/ 138645 h 1023344"/>
              <a:gd name="connsiteX3-375" fmla="*/ 131549 w 1181141"/>
              <a:gd name="connsiteY3-376" fmla="*/ 651725 h 1023344"/>
              <a:gd name="connsiteX4-377" fmla="*/ 690349 w 1181141"/>
              <a:gd name="connsiteY4-378" fmla="*/ 1014945 h 1023344"/>
              <a:gd name="connsiteX5-379" fmla="*/ 1180569 w 1181141"/>
              <a:gd name="connsiteY5-380" fmla="*/ 291045 h 1023344"/>
              <a:gd name="connsiteX6-381" fmla="*/ 888469 w 1181141"/>
              <a:gd name="connsiteY6-382" fmla="*/ 52285 h 1023344"/>
              <a:gd name="connsiteX7-383" fmla="*/ 603989 w 1181141"/>
              <a:gd name="connsiteY7-384" fmla="*/ 283425 h 102334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</a:cxnLst>
            <a:rect l="l" t="t" r="r" b="b"/>
            <a:pathLst>
              <a:path w="1181141" h="1023344">
                <a:moveTo>
                  <a:pt x="603989" y="283425"/>
                </a:moveTo>
                <a:cubicBezTo>
                  <a:pt x="513025" y="278530"/>
                  <a:pt x="457993" y="85147"/>
                  <a:pt x="342687" y="22916"/>
                </a:cubicBezTo>
                <a:cubicBezTo>
                  <a:pt x="227381" y="-39315"/>
                  <a:pt x="47359" y="33844"/>
                  <a:pt x="12169" y="138645"/>
                </a:cubicBezTo>
                <a:cubicBezTo>
                  <a:pt x="-23021" y="243447"/>
                  <a:pt x="18519" y="505675"/>
                  <a:pt x="131549" y="651725"/>
                </a:cubicBezTo>
                <a:cubicBezTo>
                  <a:pt x="244579" y="797775"/>
                  <a:pt x="515512" y="1075058"/>
                  <a:pt x="690349" y="1014945"/>
                </a:cubicBezTo>
                <a:cubicBezTo>
                  <a:pt x="865186" y="954832"/>
                  <a:pt x="1167869" y="460378"/>
                  <a:pt x="1180569" y="291045"/>
                </a:cubicBezTo>
                <a:cubicBezTo>
                  <a:pt x="1193269" y="121712"/>
                  <a:pt x="991710" y="10692"/>
                  <a:pt x="888469" y="52285"/>
                </a:cubicBezTo>
                <a:cubicBezTo>
                  <a:pt x="785228" y="93878"/>
                  <a:pt x="694953" y="288320"/>
                  <a:pt x="603989" y="283425"/>
                </a:cubicBezTo>
                <a:close/>
              </a:path>
            </a:pathLst>
          </a:custGeom>
          <a:solidFill>
            <a:srgbClr val="F8F6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任意多边形: 形状 15"/>
          <p:cNvSpPr/>
          <p:nvPr/>
        </p:nvSpPr>
        <p:spPr>
          <a:xfrm>
            <a:off x="11689838" y="3600433"/>
            <a:ext cx="268849" cy="232932"/>
          </a:xfrm>
          <a:custGeom>
            <a:avLst/>
            <a:gdLst>
              <a:gd name="connsiteX0" fmla="*/ 639965 w 1300668"/>
              <a:gd name="connsiteY0" fmla="*/ 295844 h 1024714"/>
              <a:gd name="connsiteX1" fmla="*/ 436765 w 1300668"/>
              <a:gd name="connsiteY1" fmla="*/ 29144 h 1024714"/>
              <a:gd name="connsiteX2" fmla="*/ 17665 w 1300668"/>
              <a:gd name="connsiteY2" fmla="*/ 143444 h 1024714"/>
              <a:gd name="connsiteX3" fmla="*/ 144665 w 1300668"/>
              <a:gd name="connsiteY3" fmla="*/ 511744 h 1024714"/>
              <a:gd name="connsiteX4" fmla="*/ 741565 w 1300668"/>
              <a:gd name="connsiteY4" fmla="*/ 1019744 h 1024714"/>
              <a:gd name="connsiteX5" fmla="*/ 1300365 w 1300668"/>
              <a:gd name="connsiteY5" fmla="*/ 181544 h 1024714"/>
              <a:gd name="connsiteX6" fmla="*/ 817765 w 1300668"/>
              <a:gd name="connsiteY6" fmla="*/ 3744 h 1024714"/>
              <a:gd name="connsiteX7" fmla="*/ 639965 w 1300668"/>
              <a:gd name="connsiteY7" fmla="*/ 295844 h 1024714"/>
              <a:gd name="connsiteX0-1" fmla="*/ 639965 w 1300768"/>
              <a:gd name="connsiteY0-2" fmla="*/ 272650 h 1001520"/>
              <a:gd name="connsiteX1-3" fmla="*/ 436765 w 1300768"/>
              <a:gd name="connsiteY1-4" fmla="*/ 5950 h 1001520"/>
              <a:gd name="connsiteX2-5" fmla="*/ 17665 w 1300768"/>
              <a:gd name="connsiteY2-6" fmla="*/ 120250 h 1001520"/>
              <a:gd name="connsiteX3-7" fmla="*/ 144665 w 1300768"/>
              <a:gd name="connsiteY3-8" fmla="*/ 488550 h 1001520"/>
              <a:gd name="connsiteX4-9" fmla="*/ 741565 w 1300768"/>
              <a:gd name="connsiteY4-10" fmla="*/ 996550 h 1001520"/>
              <a:gd name="connsiteX5-11" fmla="*/ 1300365 w 1300768"/>
              <a:gd name="connsiteY5-12" fmla="*/ 158350 h 1001520"/>
              <a:gd name="connsiteX6-13" fmla="*/ 916825 w 1300768"/>
              <a:gd name="connsiteY6-14" fmla="*/ 41510 h 1001520"/>
              <a:gd name="connsiteX7-15" fmla="*/ 639965 w 1300768"/>
              <a:gd name="connsiteY7-16" fmla="*/ 272650 h 1001520"/>
              <a:gd name="connsiteX0-17" fmla="*/ 639965 w 1255114"/>
              <a:gd name="connsiteY0-18" fmla="*/ 272650 h 999147"/>
              <a:gd name="connsiteX1-19" fmla="*/ 436765 w 1255114"/>
              <a:gd name="connsiteY1-20" fmla="*/ 5950 h 999147"/>
              <a:gd name="connsiteX2-21" fmla="*/ 17665 w 1255114"/>
              <a:gd name="connsiteY2-22" fmla="*/ 120250 h 999147"/>
              <a:gd name="connsiteX3-23" fmla="*/ 144665 w 1255114"/>
              <a:gd name="connsiteY3-24" fmla="*/ 488550 h 999147"/>
              <a:gd name="connsiteX4-25" fmla="*/ 741565 w 1255114"/>
              <a:gd name="connsiteY4-26" fmla="*/ 996550 h 999147"/>
              <a:gd name="connsiteX5-27" fmla="*/ 1254645 w 1255114"/>
              <a:gd name="connsiteY5-28" fmla="*/ 257410 h 999147"/>
              <a:gd name="connsiteX6-29" fmla="*/ 916825 w 1255114"/>
              <a:gd name="connsiteY6-30" fmla="*/ 41510 h 999147"/>
              <a:gd name="connsiteX7-31" fmla="*/ 639965 w 1255114"/>
              <a:gd name="connsiteY7-32" fmla="*/ 272650 h 999147"/>
              <a:gd name="connsiteX0-33" fmla="*/ 626545 w 1241694"/>
              <a:gd name="connsiteY0-34" fmla="*/ 274485 h 1006887"/>
              <a:gd name="connsiteX1-35" fmla="*/ 423345 w 1241694"/>
              <a:gd name="connsiteY1-36" fmla="*/ 7785 h 1006887"/>
              <a:gd name="connsiteX2-37" fmla="*/ 4245 w 1241694"/>
              <a:gd name="connsiteY2-38" fmla="*/ 122085 h 1006887"/>
              <a:gd name="connsiteX3-39" fmla="*/ 237925 w 1241694"/>
              <a:gd name="connsiteY3-40" fmla="*/ 627545 h 1006887"/>
              <a:gd name="connsiteX4-41" fmla="*/ 728145 w 1241694"/>
              <a:gd name="connsiteY4-42" fmla="*/ 998385 h 1006887"/>
              <a:gd name="connsiteX5-43" fmla="*/ 1241225 w 1241694"/>
              <a:gd name="connsiteY5-44" fmla="*/ 259245 h 1006887"/>
              <a:gd name="connsiteX6-45" fmla="*/ 903405 w 1241694"/>
              <a:gd name="connsiteY6-46" fmla="*/ 43345 h 1006887"/>
              <a:gd name="connsiteX7-47" fmla="*/ 626545 w 1241694"/>
              <a:gd name="connsiteY7-48" fmla="*/ 274485 h 1006887"/>
              <a:gd name="connsiteX0-49" fmla="*/ 538375 w 1153524"/>
              <a:gd name="connsiteY0-50" fmla="*/ 268848 h 1001039"/>
              <a:gd name="connsiteX1-51" fmla="*/ 335175 w 1153524"/>
              <a:gd name="connsiteY1-52" fmla="*/ 2148 h 1001039"/>
              <a:gd name="connsiteX2-53" fmla="*/ 7515 w 1153524"/>
              <a:gd name="connsiteY2-54" fmla="*/ 169788 h 1001039"/>
              <a:gd name="connsiteX3-55" fmla="*/ 149755 w 1153524"/>
              <a:gd name="connsiteY3-56" fmla="*/ 621908 h 1001039"/>
              <a:gd name="connsiteX4-57" fmla="*/ 639975 w 1153524"/>
              <a:gd name="connsiteY4-58" fmla="*/ 992748 h 1001039"/>
              <a:gd name="connsiteX5-59" fmla="*/ 1153055 w 1153524"/>
              <a:gd name="connsiteY5-60" fmla="*/ 253608 h 1001039"/>
              <a:gd name="connsiteX6-61" fmla="*/ 815235 w 1153524"/>
              <a:gd name="connsiteY6-62" fmla="*/ 37708 h 1001039"/>
              <a:gd name="connsiteX7-63" fmla="*/ 538375 w 1153524"/>
              <a:gd name="connsiteY7-64" fmla="*/ 268848 h 1001039"/>
              <a:gd name="connsiteX0-65" fmla="*/ 536664 w 1151813"/>
              <a:gd name="connsiteY0-66" fmla="*/ 231233 h 963424"/>
              <a:gd name="connsiteX1-67" fmla="*/ 302984 w 1151813"/>
              <a:gd name="connsiteY1-68" fmla="*/ 17873 h 963424"/>
              <a:gd name="connsiteX2-69" fmla="*/ 5804 w 1151813"/>
              <a:gd name="connsiteY2-70" fmla="*/ 132173 h 963424"/>
              <a:gd name="connsiteX3-71" fmla="*/ 148044 w 1151813"/>
              <a:gd name="connsiteY3-72" fmla="*/ 584293 h 963424"/>
              <a:gd name="connsiteX4-73" fmla="*/ 638264 w 1151813"/>
              <a:gd name="connsiteY4-74" fmla="*/ 955133 h 963424"/>
              <a:gd name="connsiteX5-75" fmla="*/ 1151344 w 1151813"/>
              <a:gd name="connsiteY5-76" fmla="*/ 215993 h 963424"/>
              <a:gd name="connsiteX6-77" fmla="*/ 813524 w 1151813"/>
              <a:gd name="connsiteY6-78" fmla="*/ 93 h 963424"/>
              <a:gd name="connsiteX7-79" fmla="*/ 536664 w 1151813"/>
              <a:gd name="connsiteY7-80" fmla="*/ 231233 h 963424"/>
              <a:gd name="connsiteX0-81" fmla="*/ 574764 w 1151802"/>
              <a:gd name="connsiteY0-82" fmla="*/ 254501 h 963832"/>
              <a:gd name="connsiteX1-83" fmla="*/ 302984 w 1151802"/>
              <a:gd name="connsiteY1-84" fmla="*/ 18281 h 963832"/>
              <a:gd name="connsiteX2-85" fmla="*/ 5804 w 1151802"/>
              <a:gd name="connsiteY2-86" fmla="*/ 132581 h 963832"/>
              <a:gd name="connsiteX3-87" fmla="*/ 148044 w 1151802"/>
              <a:gd name="connsiteY3-88" fmla="*/ 584701 h 963832"/>
              <a:gd name="connsiteX4-89" fmla="*/ 638264 w 1151802"/>
              <a:gd name="connsiteY4-90" fmla="*/ 955541 h 963832"/>
              <a:gd name="connsiteX5-91" fmla="*/ 1151344 w 1151802"/>
              <a:gd name="connsiteY5-92" fmla="*/ 216401 h 963832"/>
              <a:gd name="connsiteX6-93" fmla="*/ 813524 w 1151802"/>
              <a:gd name="connsiteY6-94" fmla="*/ 501 h 963832"/>
              <a:gd name="connsiteX7-95" fmla="*/ 574764 w 1151802"/>
              <a:gd name="connsiteY7-96" fmla="*/ 254501 h 963832"/>
              <a:gd name="connsiteX0-97" fmla="*/ 574764 w 1151816"/>
              <a:gd name="connsiteY0-98" fmla="*/ 241366 h 950697"/>
              <a:gd name="connsiteX1-99" fmla="*/ 302984 w 1151816"/>
              <a:gd name="connsiteY1-100" fmla="*/ 5146 h 950697"/>
              <a:gd name="connsiteX2-101" fmla="*/ 5804 w 1151816"/>
              <a:gd name="connsiteY2-102" fmla="*/ 119446 h 950697"/>
              <a:gd name="connsiteX3-103" fmla="*/ 148044 w 1151816"/>
              <a:gd name="connsiteY3-104" fmla="*/ 571566 h 950697"/>
              <a:gd name="connsiteX4-105" fmla="*/ 638264 w 1151816"/>
              <a:gd name="connsiteY4-106" fmla="*/ 942406 h 950697"/>
              <a:gd name="connsiteX5-107" fmla="*/ 1151344 w 1151816"/>
              <a:gd name="connsiteY5-108" fmla="*/ 203266 h 950697"/>
              <a:gd name="connsiteX6-109" fmla="*/ 821144 w 1151816"/>
              <a:gd name="connsiteY6-110" fmla="*/ 33086 h 950697"/>
              <a:gd name="connsiteX7-111" fmla="*/ 574764 w 1151816"/>
              <a:gd name="connsiteY7-112" fmla="*/ 241366 h 950697"/>
              <a:gd name="connsiteX0-113" fmla="*/ 574764 w 1098575"/>
              <a:gd name="connsiteY0-114" fmla="*/ 241366 h 949292"/>
              <a:gd name="connsiteX1-115" fmla="*/ 302984 w 1098575"/>
              <a:gd name="connsiteY1-116" fmla="*/ 5146 h 949292"/>
              <a:gd name="connsiteX2-117" fmla="*/ 5804 w 1098575"/>
              <a:gd name="connsiteY2-118" fmla="*/ 119446 h 949292"/>
              <a:gd name="connsiteX3-119" fmla="*/ 148044 w 1098575"/>
              <a:gd name="connsiteY3-120" fmla="*/ 571566 h 949292"/>
              <a:gd name="connsiteX4-121" fmla="*/ 638264 w 1098575"/>
              <a:gd name="connsiteY4-122" fmla="*/ 942406 h 949292"/>
              <a:gd name="connsiteX5-123" fmla="*/ 1098004 w 1098575"/>
              <a:gd name="connsiteY5-124" fmla="*/ 241366 h 949292"/>
              <a:gd name="connsiteX6-125" fmla="*/ 821144 w 1098575"/>
              <a:gd name="connsiteY6-126" fmla="*/ 33086 h 949292"/>
              <a:gd name="connsiteX7-127" fmla="*/ 574764 w 1098575"/>
              <a:gd name="connsiteY7-128" fmla="*/ 241366 h 949292"/>
              <a:gd name="connsiteX0-129" fmla="*/ 567144 w 1098578"/>
              <a:gd name="connsiteY0-130" fmla="*/ 225251 h 948417"/>
              <a:gd name="connsiteX1-131" fmla="*/ 302984 w 1098578"/>
              <a:gd name="connsiteY1-132" fmla="*/ 4271 h 948417"/>
              <a:gd name="connsiteX2-133" fmla="*/ 5804 w 1098578"/>
              <a:gd name="connsiteY2-134" fmla="*/ 118571 h 948417"/>
              <a:gd name="connsiteX3-135" fmla="*/ 148044 w 1098578"/>
              <a:gd name="connsiteY3-136" fmla="*/ 570691 h 948417"/>
              <a:gd name="connsiteX4-137" fmla="*/ 638264 w 1098578"/>
              <a:gd name="connsiteY4-138" fmla="*/ 941531 h 948417"/>
              <a:gd name="connsiteX5-139" fmla="*/ 1098004 w 1098578"/>
              <a:gd name="connsiteY5-140" fmla="*/ 240491 h 948417"/>
              <a:gd name="connsiteX6-141" fmla="*/ 821144 w 1098578"/>
              <a:gd name="connsiteY6-142" fmla="*/ 32211 h 948417"/>
              <a:gd name="connsiteX7-143" fmla="*/ 567144 w 1098578"/>
              <a:gd name="connsiteY7-144" fmla="*/ 225251 h 948417"/>
              <a:gd name="connsiteX0-145" fmla="*/ 566791 w 1098225"/>
              <a:gd name="connsiteY0-146" fmla="*/ 225251 h 940931"/>
              <a:gd name="connsiteX1-147" fmla="*/ 302631 w 1098225"/>
              <a:gd name="connsiteY1-148" fmla="*/ 4271 h 940931"/>
              <a:gd name="connsiteX2-149" fmla="*/ 5451 w 1098225"/>
              <a:gd name="connsiteY2-150" fmla="*/ 118571 h 940931"/>
              <a:gd name="connsiteX3-151" fmla="*/ 147691 w 1098225"/>
              <a:gd name="connsiteY3-152" fmla="*/ 570691 h 940931"/>
              <a:gd name="connsiteX4-153" fmla="*/ 599811 w 1098225"/>
              <a:gd name="connsiteY4-154" fmla="*/ 933911 h 940931"/>
              <a:gd name="connsiteX5-155" fmla="*/ 1097651 w 1098225"/>
              <a:gd name="connsiteY5-156" fmla="*/ 240491 h 940931"/>
              <a:gd name="connsiteX6-157" fmla="*/ 820791 w 1098225"/>
              <a:gd name="connsiteY6-158" fmla="*/ 32211 h 940931"/>
              <a:gd name="connsiteX7-159" fmla="*/ 566791 w 1098225"/>
              <a:gd name="connsiteY7-160" fmla="*/ 225251 h 940931"/>
              <a:gd name="connsiteX0-161" fmla="*/ 588748 w 1120182"/>
              <a:gd name="connsiteY0-162" fmla="*/ 227566 h 943300"/>
              <a:gd name="connsiteX1-163" fmla="*/ 324588 w 1120182"/>
              <a:gd name="connsiteY1-164" fmla="*/ 6586 h 943300"/>
              <a:gd name="connsiteX2-165" fmla="*/ 4548 w 1120182"/>
              <a:gd name="connsiteY2-166" fmla="*/ 105646 h 943300"/>
              <a:gd name="connsiteX3-167" fmla="*/ 169648 w 1120182"/>
              <a:gd name="connsiteY3-168" fmla="*/ 573006 h 943300"/>
              <a:gd name="connsiteX4-169" fmla="*/ 621768 w 1120182"/>
              <a:gd name="connsiteY4-170" fmla="*/ 936226 h 943300"/>
              <a:gd name="connsiteX5-171" fmla="*/ 1119608 w 1120182"/>
              <a:gd name="connsiteY5-172" fmla="*/ 242806 h 943300"/>
              <a:gd name="connsiteX6-173" fmla="*/ 842748 w 1120182"/>
              <a:gd name="connsiteY6-174" fmla="*/ 34526 h 943300"/>
              <a:gd name="connsiteX7-175" fmla="*/ 588748 w 1120182"/>
              <a:gd name="connsiteY7-176" fmla="*/ 227566 h 943300"/>
              <a:gd name="connsiteX0-177" fmla="*/ 596127 w 1127561"/>
              <a:gd name="connsiteY0-178" fmla="*/ 233015 h 948829"/>
              <a:gd name="connsiteX1-179" fmla="*/ 331967 w 1127561"/>
              <a:gd name="connsiteY1-180" fmla="*/ 12035 h 948829"/>
              <a:gd name="connsiteX2-181" fmla="*/ 4307 w 1127561"/>
              <a:gd name="connsiteY2-182" fmla="*/ 88235 h 948829"/>
              <a:gd name="connsiteX3-183" fmla="*/ 177027 w 1127561"/>
              <a:gd name="connsiteY3-184" fmla="*/ 578455 h 948829"/>
              <a:gd name="connsiteX4-185" fmla="*/ 629147 w 1127561"/>
              <a:gd name="connsiteY4-186" fmla="*/ 941675 h 948829"/>
              <a:gd name="connsiteX5-187" fmla="*/ 1126987 w 1127561"/>
              <a:gd name="connsiteY5-188" fmla="*/ 248255 h 948829"/>
              <a:gd name="connsiteX6-189" fmla="*/ 850127 w 1127561"/>
              <a:gd name="connsiteY6-190" fmla="*/ 39975 h 948829"/>
              <a:gd name="connsiteX7-191" fmla="*/ 596127 w 1127561"/>
              <a:gd name="connsiteY7-192" fmla="*/ 233015 h 948829"/>
              <a:gd name="connsiteX0-193" fmla="*/ 596471 w 1127905"/>
              <a:gd name="connsiteY0-194" fmla="*/ 287455 h 1003269"/>
              <a:gd name="connsiteX1-195" fmla="*/ 339931 w 1127905"/>
              <a:gd name="connsiteY1-196" fmla="*/ 5515 h 1003269"/>
              <a:gd name="connsiteX2-197" fmla="*/ 4651 w 1127905"/>
              <a:gd name="connsiteY2-198" fmla="*/ 142675 h 1003269"/>
              <a:gd name="connsiteX3-199" fmla="*/ 177371 w 1127905"/>
              <a:gd name="connsiteY3-200" fmla="*/ 632895 h 1003269"/>
              <a:gd name="connsiteX4-201" fmla="*/ 629491 w 1127905"/>
              <a:gd name="connsiteY4-202" fmla="*/ 996115 h 1003269"/>
              <a:gd name="connsiteX5-203" fmla="*/ 1127331 w 1127905"/>
              <a:gd name="connsiteY5-204" fmla="*/ 302695 h 1003269"/>
              <a:gd name="connsiteX6-205" fmla="*/ 850471 w 1127905"/>
              <a:gd name="connsiteY6-206" fmla="*/ 94415 h 1003269"/>
              <a:gd name="connsiteX7-207" fmla="*/ 596471 w 1127905"/>
              <a:gd name="connsiteY7-208" fmla="*/ 287455 h 1003269"/>
              <a:gd name="connsiteX0-209" fmla="*/ 596471 w 1128002"/>
              <a:gd name="connsiteY0-210" fmla="*/ 287455 h 1003269"/>
              <a:gd name="connsiteX1-211" fmla="*/ 339931 w 1128002"/>
              <a:gd name="connsiteY1-212" fmla="*/ 5515 h 1003269"/>
              <a:gd name="connsiteX2-213" fmla="*/ 4651 w 1128002"/>
              <a:gd name="connsiteY2-214" fmla="*/ 142675 h 1003269"/>
              <a:gd name="connsiteX3-215" fmla="*/ 177371 w 1128002"/>
              <a:gd name="connsiteY3-216" fmla="*/ 632895 h 1003269"/>
              <a:gd name="connsiteX4-217" fmla="*/ 629491 w 1128002"/>
              <a:gd name="connsiteY4-218" fmla="*/ 996115 h 1003269"/>
              <a:gd name="connsiteX5-219" fmla="*/ 1127331 w 1128002"/>
              <a:gd name="connsiteY5-220" fmla="*/ 302695 h 1003269"/>
              <a:gd name="connsiteX6-221" fmla="*/ 880951 w 1128002"/>
              <a:gd name="connsiteY6-222" fmla="*/ 56315 h 1003269"/>
              <a:gd name="connsiteX7-223" fmla="*/ 596471 w 1128002"/>
              <a:gd name="connsiteY7-224" fmla="*/ 287455 h 1003269"/>
              <a:gd name="connsiteX0-225" fmla="*/ 596471 w 1173605"/>
              <a:gd name="connsiteY0-226" fmla="*/ 287455 h 1003552"/>
              <a:gd name="connsiteX1-227" fmla="*/ 339931 w 1173605"/>
              <a:gd name="connsiteY1-228" fmla="*/ 5515 h 1003552"/>
              <a:gd name="connsiteX2-229" fmla="*/ 4651 w 1173605"/>
              <a:gd name="connsiteY2-230" fmla="*/ 142675 h 1003552"/>
              <a:gd name="connsiteX3-231" fmla="*/ 177371 w 1173605"/>
              <a:gd name="connsiteY3-232" fmla="*/ 632895 h 1003552"/>
              <a:gd name="connsiteX4-233" fmla="*/ 629491 w 1173605"/>
              <a:gd name="connsiteY4-234" fmla="*/ 996115 h 1003552"/>
              <a:gd name="connsiteX5-235" fmla="*/ 1173051 w 1173605"/>
              <a:gd name="connsiteY5-236" fmla="*/ 295075 h 1003552"/>
              <a:gd name="connsiteX6-237" fmla="*/ 880951 w 1173605"/>
              <a:gd name="connsiteY6-238" fmla="*/ 56315 h 1003552"/>
              <a:gd name="connsiteX7-239" fmla="*/ 596471 w 1173605"/>
              <a:gd name="connsiteY7-240" fmla="*/ 287455 h 1003552"/>
              <a:gd name="connsiteX0-241" fmla="*/ 603276 w 1180410"/>
              <a:gd name="connsiteY0-242" fmla="*/ 287693 h 1005272"/>
              <a:gd name="connsiteX1-243" fmla="*/ 346736 w 1180410"/>
              <a:gd name="connsiteY1-244" fmla="*/ 5753 h 1005272"/>
              <a:gd name="connsiteX2-245" fmla="*/ 11456 w 1180410"/>
              <a:gd name="connsiteY2-246" fmla="*/ 142913 h 1005272"/>
              <a:gd name="connsiteX3-247" fmla="*/ 130836 w 1180410"/>
              <a:gd name="connsiteY3-248" fmla="*/ 655993 h 1005272"/>
              <a:gd name="connsiteX4-249" fmla="*/ 636296 w 1180410"/>
              <a:gd name="connsiteY4-250" fmla="*/ 996353 h 1005272"/>
              <a:gd name="connsiteX5-251" fmla="*/ 1179856 w 1180410"/>
              <a:gd name="connsiteY5-252" fmla="*/ 295313 h 1005272"/>
              <a:gd name="connsiteX6-253" fmla="*/ 887756 w 1180410"/>
              <a:gd name="connsiteY6-254" fmla="*/ 56553 h 1005272"/>
              <a:gd name="connsiteX7-255" fmla="*/ 603276 w 1180410"/>
              <a:gd name="connsiteY7-256" fmla="*/ 287693 h 1005272"/>
              <a:gd name="connsiteX0-257" fmla="*/ 604313 w 1181447"/>
              <a:gd name="connsiteY0-258" fmla="*/ 287693 h 1027612"/>
              <a:gd name="connsiteX1-259" fmla="*/ 347773 w 1181447"/>
              <a:gd name="connsiteY1-260" fmla="*/ 5753 h 1027612"/>
              <a:gd name="connsiteX2-261" fmla="*/ 12493 w 1181447"/>
              <a:gd name="connsiteY2-262" fmla="*/ 142913 h 1027612"/>
              <a:gd name="connsiteX3-263" fmla="*/ 131873 w 1181447"/>
              <a:gd name="connsiteY3-264" fmla="*/ 655993 h 1027612"/>
              <a:gd name="connsiteX4-265" fmla="*/ 690673 w 1181447"/>
              <a:gd name="connsiteY4-266" fmla="*/ 1019213 h 1027612"/>
              <a:gd name="connsiteX5-267" fmla="*/ 1180893 w 1181447"/>
              <a:gd name="connsiteY5-268" fmla="*/ 295313 h 1027612"/>
              <a:gd name="connsiteX6-269" fmla="*/ 888793 w 1181447"/>
              <a:gd name="connsiteY6-270" fmla="*/ 56553 h 1027612"/>
              <a:gd name="connsiteX7-271" fmla="*/ 604313 w 1181447"/>
              <a:gd name="connsiteY7-272" fmla="*/ 287693 h 1027612"/>
              <a:gd name="connsiteX0-273" fmla="*/ 604313 w 1181465"/>
              <a:gd name="connsiteY0-274" fmla="*/ 287693 h 1027612"/>
              <a:gd name="connsiteX1-275" fmla="*/ 347773 w 1181465"/>
              <a:gd name="connsiteY1-276" fmla="*/ 5753 h 1027612"/>
              <a:gd name="connsiteX2-277" fmla="*/ 12493 w 1181465"/>
              <a:gd name="connsiteY2-278" fmla="*/ 142913 h 1027612"/>
              <a:gd name="connsiteX3-279" fmla="*/ 131873 w 1181465"/>
              <a:gd name="connsiteY3-280" fmla="*/ 655993 h 1027612"/>
              <a:gd name="connsiteX4-281" fmla="*/ 690673 w 1181465"/>
              <a:gd name="connsiteY4-282" fmla="*/ 1019213 h 1027612"/>
              <a:gd name="connsiteX5-283" fmla="*/ 1180893 w 1181465"/>
              <a:gd name="connsiteY5-284" fmla="*/ 295313 h 1027612"/>
              <a:gd name="connsiteX6-285" fmla="*/ 888793 w 1181465"/>
              <a:gd name="connsiteY6-286" fmla="*/ 56553 h 1027612"/>
              <a:gd name="connsiteX7-287" fmla="*/ 604313 w 1181465"/>
              <a:gd name="connsiteY7-288" fmla="*/ 287693 h 1027612"/>
              <a:gd name="connsiteX0-289" fmla="*/ 604313 w 1181465"/>
              <a:gd name="connsiteY0-290" fmla="*/ 288511 h 1028430"/>
              <a:gd name="connsiteX1-291" fmla="*/ 347773 w 1181465"/>
              <a:gd name="connsiteY1-292" fmla="*/ 6571 h 1028430"/>
              <a:gd name="connsiteX2-293" fmla="*/ 12493 w 1181465"/>
              <a:gd name="connsiteY2-294" fmla="*/ 143731 h 1028430"/>
              <a:gd name="connsiteX3-295" fmla="*/ 131873 w 1181465"/>
              <a:gd name="connsiteY3-296" fmla="*/ 656811 h 1028430"/>
              <a:gd name="connsiteX4-297" fmla="*/ 690673 w 1181465"/>
              <a:gd name="connsiteY4-298" fmla="*/ 1020031 h 1028430"/>
              <a:gd name="connsiteX5-299" fmla="*/ 1180893 w 1181465"/>
              <a:gd name="connsiteY5-300" fmla="*/ 296131 h 1028430"/>
              <a:gd name="connsiteX6-301" fmla="*/ 888793 w 1181465"/>
              <a:gd name="connsiteY6-302" fmla="*/ 57371 h 1028430"/>
              <a:gd name="connsiteX7-303" fmla="*/ 604313 w 1181465"/>
              <a:gd name="connsiteY7-304" fmla="*/ 288511 h 1028430"/>
              <a:gd name="connsiteX0-305" fmla="*/ 604313 w 1181465"/>
              <a:gd name="connsiteY0-306" fmla="*/ 270887 h 1010806"/>
              <a:gd name="connsiteX1-307" fmla="*/ 347773 w 1181465"/>
              <a:gd name="connsiteY1-308" fmla="*/ 7997 h 1010806"/>
              <a:gd name="connsiteX2-309" fmla="*/ 12493 w 1181465"/>
              <a:gd name="connsiteY2-310" fmla="*/ 126107 h 1010806"/>
              <a:gd name="connsiteX3-311" fmla="*/ 131873 w 1181465"/>
              <a:gd name="connsiteY3-312" fmla="*/ 639187 h 1010806"/>
              <a:gd name="connsiteX4-313" fmla="*/ 690673 w 1181465"/>
              <a:gd name="connsiteY4-314" fmla="*/ 1002407 h 1010806"/>
              <a:gd name="connsiteX5-315" fmla="*/ 1180893 w 1181465"/>
              <a:gd name="connsiteY5-316" fmla="*/ 278507 h 1010806"/>
              <a:gd name="connsiteX6-317" fmla="*/ 888793 w 1181465"/>
              <a:gd name="connsiteY6-318" fmla="*/ 39747 h 1010806"/>
              <a:gd name="connsiteX7-319" fmla="*/ 604313 w 1181465"/>
              <a:gd name="connsiteY7-320" fmla="*/ 270887 h 1010806"/>
              <a:gd name="connsiteX0-321" fmla="*/ 621462 w 1198614"/>
              <a:gd name="connsiteY0-322" fmla="*/ 289918 h 1029837"/>
              <a:gd name="connsiteX1-323" fmla="*/ 364922 w 1198614"/>
              <a:gd name="connsiteY1-324" fmla="*/ 27028 h 1029837"/>
              <a:gd name="connsiteX2-325" fmla="*/ 29642 w 1198614"/>
              <a:gd name="connsiteY2-326" fmla="*/ 145138 h 1029837"/>
              <a:gd name="connsiteX3-327" fmla="*/ 149022 w 1198614"/>
              <a:gd name="connsiteY3-328" fmla="*/ 658218 h 1029837"/>
              <a:gd name="connsiteX4-329" fmla="*/ 707822 w 1198614"/>
              <a:gd name="connsiteY4-330" fmla="*/ 1021438 h 1029837"/>
              <a:gd name="connsiteX5-331" fmla="*/ 1198042 w 1198614"/>
              <a:gd name="connsiteY5-332" fmla="*/ 297538 h 1029837"/>
              <a:gd name="connsiteX6-333" fmla="*/ 905942 w 1198614"/>
              <a:gd name="connsiteY6-334" fmla="*/ 58778 h 1029837"/>
              <a:gd name="connsiteX7-335" fmla="*/ 621462 w 1198614"/>
              <a:gd name="connsiteY7-336" fmla="*/ 289918 h 1029837"/>
              <a:gd name="connsiteX0-337" fmla="*/ 621462 w 1198614"/>
              <a:gd name="connsiteY0-338" fmla="*/ 309380 h 1049299"/>
              <a:gd name="connsiteX1-339" fmla="*/ 364922 w 1198614"/>
              <a:gd name="connsiteY1-340" fmla="*/ 46490 h 1049299"/>
              <a:gd name="connsiteX2-341" fmla="*/ 29642 w 1198614"/>
              <a:gd name="connsiteY2-342" fmla="*/ 164600 h 1049299"/>
              <a:gd name="connsiteX3-343" fmla="*/ 149022 w 1198614"/>
              <a:gd name="connsiteY3-344" fmla="*/ 677680 h 1049299"/>
              <a:gd name="connsiteX4-345" fmla="*/ 707822 w 1198614"/>
              <a:gd name="connsiteY4-346" fmla="*/ 1040900 h 1049299"/>
              <a:gd name="connsiteX5-347" fmla="*/ 1198042 w 1198614"/>
              <a:gd name="connsiteY5-348" fmla="*/ 317000 h 1049299"/>
              <a:gd name="connsiteX6-349" fmla="*/ 905942 w 1198614"/>
              <a:gd name="connsiteY6-350" fmla="*/ 78240 h 1049299"/>
              <a:gd name="connsiteX7-351" fmla="*/ 621462 w 1198614"/>
              <a:gd name="connsiteY7-352" fmla="*/ 309380 h 1049299"/>
              <a:gd name="connsiteX0-353" fmla="*/ 621462 w 1198614"/>
              <a:gd name="connsiteY0-354" fmla="*/ 305247 h 1045166"/>
              <a:gd name="connsiteX1-355" fmla="*/ 364922 w 1198614"/>
              <a:gd name="connsiteY1-356" fmla="*/ 42357 h 1045166"/>
              <a:gd name="connsiteX2-357" fmla="*/ 29642 w 1198614"/>
              <a:gd name="connsiteY2-358" fmla="*/ 160467 h 1045166"/>
              <a:gd name="connsiteX3-359" fmla="*/ 149022 w 1198614"/>
              <a:gd name="connsiteY3-360" fmla="*/ 673547 h 1045166"/>
              <a:gd name="connsiteX4-361" fmla="*/ 707822 w 1198614"/>
              <a:gd name="connsiteY4-362" fmla="*/ 1036767 h 1045166"/>
              <a:gd name="connsiteX5-363" fmla="*/ 1198042 w 1198614"/>
              <a:gd name="connsiteY5-364" fmla="*/ 312867 h 1045166"/>
              <a:gd name="connsiteX6-365" fmla="*/ 905942 w 1198614"/>
              <a:gd name="connsiteY6-366" fmla="*/ 74107 h 1045166"/>
              <a:gd name="connsiteX7-367" fmla="*/ 621462 w 1198614"/>
              <a:gd name="connsiteY7-368" fmla="*/ 305247 h 1045166"/>
              <a:gd name="connsiteX0-369" fmla="*/ 603989 w 1181141"/>
              <a:gd name="connsiteY0-370" fmla="*/ 283425 h 1023344"/>
              <a:gd name="connsiteX1-371" fmla="*/ 342687 w 1181141"/>
              <a:gd name="connsiteY1-372" fmla="*/ 22916 h 1023344"/>
              <a:gd name="connsiteX2-373" fmla="*/ 12169 w 1181141"/>
              <a:gd name="connsiteY2-374" fmla="*/ 138645 h 1023344"/>
              <a:gd name="connsiteX3-375" fmla="*/ 131549 w 1181141"/>
              <a:gd name="connsiteY3-376" fmla="*/ 651725 h 1023344"/>
              <a:gd name="connsiteX4-377" fmla="*/ 690349 w 1181141"/>
              <a:gd name="connsiteY4-378" fmla="*/ 1014945 h 1023344"/>
              <a:gd name="connsiteX5-379" fmla="*/ 1180569 w 1181141"/>
              <a:gd name="connsiteY5-380" fmla="*/ 291045 h 1023344"/>
              <a:gd name="connsiteX6-381" fmla="*/ 888469 w 1181141"/>
              <a:gd name="connsiteY6-382" fmla="*/ 52285 h 1023344"/>
              <a:gd name="connsiteX7-383" fmla="*/ 603989 w 1181141"/>
              <a:gd name="connsiteY7-384" fmla="*/ 283425 h 102334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</a:cxnLst>
            <a:rect l="l" t="t" r="r" b="b"/>
            <a:pathLst>
              <a:path w="1181141" h="1023344">
                <a:moveTo>
                  <a:pt x="603989" y="283425"/>
                </a:moveTo>
                <a:cubicBezTo>
                  <a:pt x="513025" y="278530"/>
                  <a:pt x="457993" y="85147"/>
                  <a:pt x="342687" y="22916"/>
                </a:cubicBezTo>
                <a:cubicBezTo>
                  <a:pt x="227381" y="-39315"/>
                  <a:pt x="47359" y="33844"/>
                  <a:pt x="12169" y="138645"/>
                </a:cubicBezTo>
                <a:cubicBezTo>
                  <a:pt x="-23021" y="243447"/>
                  <a:pt x="18519" y="505675"/>
                  <a:pt x="131549" y="651725"/>
                </a:cubicBezTo>
                <a:cubicBezTo>
                  <a:pt x="244579" y="797775"/>
                  <a:pt x="515512" y="1075058"/>
                  <a:pt x="690349" y="1014945"/>
                </a:cubicBezTo>
                <a:cubicBezTo>
                  <a:pt x="865186" y="954832"/>
                  <a:pt x="1167869" y="460378"/>
                  <a:pt x="1180569" y="291045"/>
                </a:cubicBezTo>
                <a:cubicBezTo>
                  <a:pt x="1193269" y="121712"/>
                  <a:pt x="991710" y="10692"/>
                  <a:pt x="888469" y="52285"/>
                </a:cubicBezTo>
                <a:cubicBezTo>
                  <a:pt x="785228" y="93878"/>
                  <a:pt x="694953" y="288320"/>
                  <a:pt x="603989" y="283425"/>
                </a:cubicBezTo>
                <a:close/>
              </a:path>
            </a:pathLst>
          </a:custGeom>
          <a:solidFill>
            <a:srgbClr val="7FD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7" name="图片 1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659878"/>
            <a:ext cx="12192000" cy="1198068"/>
          </a:xfrm>
          <a:prstGeom prst="rect">
            <a:avLst/>
          </a:prstGeom>
        </p:spPr>
      </p:pic>
      <p:pic>
        <p:nvPicPr>
          <p:cNvPr id="18" name="图片 19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5326" y="1230203"/>
            <a:ext cx="4988319" cy="4973932"/>
          </a:xfrm>
          <a:prstGeom prst="rect">
            <a:avLst/>
          </a:prstGeom>
        </p:spPr>
      </p:pic>
      <p:pic>
        <p:nvPicPr>
          <p:cNvPr id="19" name="图片 23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5916" y="3832684"/>
            <a:ext cx="2313945" cy="2495308"/>
          </a:xfrm>
          <a:prstGeom prst="rect">
            <a:avLst/>
          </a:prstGeom>
        </p:spPr>
      </p:pic>
      <p:pic>
        <p:nvPicPr>
          <p:cNvPr id="20" name="图片 2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6787" y="4957521"/>
            <a:ext cx="1816256" cy="966300"/>
          </a:xfrm>
          <a:prstGeom prst="rect">
            <a:avLst/>
          </a:prstGeom>
        </p:spPr>
      </p:pic>
      <p:pic>
        <p:nvPicPr>
          <p:cNvPr id="21" name="图片 27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623" y="1338568"/>
            <a:ext cx="4192676" cy="2523890"/>
          </a:xfrm>
          <a:prstGeom prst="rect">
            <a:avLst/>
          </a:prstGeom>
        </p:spPr>
      </p:pic>
      <p:sp>
        <p:nvSpPr>
          <p:cNvPr id="23" name="文本框 29"/>
          <p:cNvSpPr txBox="1"/>
          <p:nvPr/>
        </p:nvSpPr>
        <p:spPr>
          <a:xfrm>
            <a:off x="4511675" y="2955290"/>
            <a:ext cx="353949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6000" b="1" i="0" u="none" strike="noStrike" kern="1200" cap="none" spc="300" normalizeH="0" baseline="0" noProof="0" dirty="0">
                <a:ln>
                  <a:noFill/>
                </a:ln>
                <a:solidFill>
                  <a:srgbClr val="ED81A1"/>
                </a:solidFill>
                <a:effectLst/>
                <a:uLnTx/>
                <a:uFillTx/>
                <a:latin typeface="Microsoft YaHei" panose="020B0503020204020204" charset="-122"/>
                <a:ea typeface="Microsoft YaHei" panose="020B0503020204020204" charset="-122"/>
                <a:cs typeface="Aharoni" panose="02010803020104030203" pitchFamily="2" charset="-79"/>
              </a:rPr>
              <a:t>Tiết 2-3</a:t>
            </a:r>
            <a:endParaRPr kumimoji="0" lang="zh-CN" altLang="en-US" sz="2400" b="1" i="0" u="none" strike="noStrike" kern="1200" cap="none" spc="300" normalizeH="0" baseline="0" noProof="0" dirty="0">
              <a:ln>
                <a:noFill/>
              </a:ln>
              <a:solidFill>
                <a:srgbClr val="ED81A1"/>
              </a:solidFill>
              <a:effectLst/>
              <a:uLnTx/>
              <a:uFillTx/>
              <a:latin typeface="Microsoft YaHei" panose="020B0503020204020204" charset="-122"/>
              <a:ea typeface="Microsoft YaHei" panose="020B0503020204020204" charset="-122"/>
              <a:cs typeface="Aharoni" panose="02010803020104030203" pitchFamily="2" charset="-79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"/>
                            </p:stCondLst>
                            <p:childTnLst>
                              <p:par>
                                <p:cTn id="7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3000"/>
                            </p:stCondLst>
                            <p:childTnLst>
                              <p:par>
                                <p:cTn id="7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40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0"/>
                            </p:stCondLst>
                            <p:childTnLst>
                              <p:par>
                                <p:cTn id="8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ldLvl="0" animBg="1"/>
      <p:bldP spid="14" grpId="0" bldLvl="0" animBg="1"/>
      <p:bldP spid="15" grpId="0" bldLvl="0" animBg="1"/>
      <p:bldP spid="16" grpId="0" bldLvl="0" animBg="1"/>
      <p:bldP spid="23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313</Words>
  <Application>Microsoft Macintosh PowerPoint</Application>
  <PresentationFormat>Widescreen</PresentationFormat>
  <Paragraphs>30</Paragraphs>
  <Slides>14</Slides>
  <Notes>7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14</vt:i4>
      </vt:variant>
    </vt:vector>
  </HeadingPairs>
  <TitlesOfParts>
    <vt:vector size="25" baseType="lpstr">
      <vt:lpstr>等线</vt:lpstr>
      <vt:lpstr>Microsoft YaHei</vt:lpstr>
      <vt:lpstr>Arial</vt:lpstr>
      <vt:lpstr>Calibri</vt:lpstr>
      <vt:lpstr>Calibri Light</vt:lpstr>
      <vt:lpstr>iCiel Mijas</vt:lpstr>
      <vt:lpstr>Times New Roman</vt:lpstr>
      <vt:lpstr>字魂59号-创粗黑</vt:lpstr>
      <vt:lpstr>1_Office Theme</vt:lpstr>
      <vt:lpstr>2_Office Theme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Em sẽ nói và làm gì trong tình huống sau?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>BENR-</dc:creator>
  <cp:lastModifiedBy>Ngọc Bích Đỗ</cp:lastModifiedBy>
  <cp:revision>8</cp:revision>
  <dcterms:created xsi:type="dcterms:W3CDTF">2021-06-03T09:12:28Z</dcterms:created>
  <dcterms:modified xsi:type="dcterms:W3CDTF">2021-11-09T03:36:10Z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