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1"/>
  </p:sldMasterIdLst>
  <p:notesMasterIdLst>
    <p:notesMasterId r:id="rId24"/>
  </p:notesMasterIdLst>
  <p:sldIdLst>
    <p:sldId id="256" r:id="rId2"/>
    <p:sldId id="276" r:id="rId3"/>
    <p:sldId id="257" r:id="rId4"/>
    <p:sldId id="258" r:id="rId5"/>
    <p:sldId id="259" r:id="rId6"/>
    <p:sldId id="279" r:id="rId7"/>
    <p:sldId id="280" r:id="rId8"/>
    <p:sldId id="281" r:id="rId9"/>
    <p:sldId id="275" r:id="rId10"/>
    <p:sldId id="262" r:id="rId11"/>
    <p:sldId id="285" r:id="rId12"/>
    <p:sldId id="286" r:id="rId13"/>
    <p:sldId id="282" r:id="rId14"/>
    <p:sldId id="283" r:id="rId15"/>
    <p:sldId id="266" r:id="rId16"/>
    <p:sldId id="287" r:id="rId17"/>
    <p:sldId id="284" r:id="rId18"/>
    <p:sldId id="270" r:id="rId19"/>
    <p:sldId id="288" r:id="rId20"/>
    <p:sldId id="271" r:id="rId21"/>
    <p:sldId id="272" r:id="rId22"/>
    <p:sldId id="274" r:id="rId2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Lato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9349"/>
    <a:srgbClr val="C7D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456" y="2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947415D0-E0A0-4545-A922-A313990F89C3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DDA4FBD-7542-4AA4-9710-407A1E09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64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DA4FBD-7542-4AA4-9710-407A1E0968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491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884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1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94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41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5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355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12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64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49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96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72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89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numCol="1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80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7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2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numCol="1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numCol="1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0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0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numCol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7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6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EA16F-2FB2-439C-92FE-968188109694}" type="datetimeFigureOut">
              <a:rPr lang="en-US" smtClean="0"/>
              <a:t>8/22/2020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D488-A34F-4C26-885B-40113315A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7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iCiel Panton Black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eg"/><Relationship Id="rId9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457" y="581542"/>
            <a:ext cx="8964488" cy="1296144"/>
          </a:xfrm>
        </p:spPr>
        <p:txBody>
          <a:bodyPr numCol="1">
            <a:noAutofit/>
          </a:bodyPr>
          <a:lstStyle/>
          <a:p>
            <a:pPr algn="l"/>
            <a:r>
              <a:rPr lang="en-US" sz="38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ĐỀ </a:t>
            </a:r>
            <a:r>
              <a:rPr lang="en-US" sz="38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5: </a:t>
            </a:r>
            <a:br>
              <a:rPr lang="en-US" sz="38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38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8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</a:t>
            </a:r>
            <a:r>
              <a:rPr lang="en-US" sz="38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NGƯỜI VÀ SỨC KHỎE</a:t>
            </a:r>
            <a:r>
              <a:rPr lang="en-US" sz="38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38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US" sz="3800" b="1" dirty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1" b="100000" l="0" r="9947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0" y="2139702"/>
            <a:ext cx="3823945" cy="2920274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131840" y="1347614"/>
            <a:ext cx="6228184" cy="3168352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Ciel Panton Black" pitchFamily="50" charset="0"/>
                <a:ea typeface="+mj-ea"/>
                <a:cs typeface="+mj-cs"/>
              </a:defRPr>
            </a:lvl1pPr>
          </a:lstStyle>
          <a:p>
            <a:r>
              <a:rPr lang="en-US" sz="4000" b="1" u="sng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lang="en-US" sz="4000" b="1" u="sng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23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Vận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nghỉ</a:t>
            </a:r>
            <a:r>
              <a:rPr lang="en-US" sz="4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ngơi</a:t>
            </a:r>
            <a:endParaRPr lang="en-US" sz="4000" b="1" dirty="0">
              <a:solidFill>
                <a:srgbClr val="CC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44103" y="4223742"/>
            <a:ext cx="3952056" cy="584448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iCiel Panton Black" pitchFamily="50" charset="0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viên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Phan </a:t>
            </a:r>
            <a:r>
              <a:rPr lang="en-US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0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508234"/>
            <a:ext cx="8280920" cy="70788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8" y="508234"/>
            <a:ext cx="363580" cy="385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347614"/>
            <a:ext cx="7415946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1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8" y="508234"/>
            <a:ext cx="363580" cy="3853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676" y="2859782"/>
            <a:ext cx="5903778" cy="2160240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1259632" y="627534"/>
            <a:ext cx="6696744" cy="2232248"/>
          </a:xfrm>
          <a:prstGeom prst="cloud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  CỐC NƯỚC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7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88" y="508234"/>
            <a:ext cx="363580" cy="385395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251520" y="627534"/>
            <a:ext cx="8712968" cy="4392488"/>
          </a:xfrm>
          <a:prstGeom prst="cloud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:  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ngơi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87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5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724985"/>
            <a:ext cx="5372005" cy="16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018" y="285985"/>
            <a:ext cx="8830110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9" y="235846"/>
            <a:ext cx="268380" cy="385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76969">
            <a:off x="382248" y="1090733"/>
            <a:ext cx="2306041" cy="19464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41136">
            <a:off x="3220594" y="1045607"/>
            <a:ext cx="2357920" cy="19852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62973">
            <a:off x="6047812" y="1214904"/>
            <a:ext cx="2807749" cy="18039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75789">
            <a:off x="240062" y="3116705"/>
            <a:ext cx="2676525" cy="20317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57415">
            <a:off x="3172251" y="3067707"/>
            <a:ext cx="2487717" cy="21104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306642">
            <a:off x="6141912" y="3038908"/>
            <a:ext cx="2626547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2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1923678"/>
            <a:ext cx="8830110" cy="70788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10" y="582893"/>
            <a:ext cx="785213" cy="112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4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39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994" y="606314"/>
            <a:ext cx="8309502" cy="43088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ngơi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b="1" dirty="0" smtClean="0">
                <a:latin typeface="Lato" pitchFamily="34" charset="0"/>
                <a:cs typeface="Lato" pitchFamily="34" charset="0"/>
              </a:rPr>
              <a:t>?</a:t>
            </a:r>
            <a:endParaRPr lang="en-US" sz="2200" b="1" dirty="0">
              <a:latin typeface="Lato" pitchFamily="34" charset="0"/>
              <a:cs typeface="Lato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82893"/>
            <a:ext cx="372363" cy="385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131590"/>
            <a:ext cx="5688632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79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83518"/>
            <a:ext cx="2037931" cy="528159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395536" y="1203598"/>
            <a:ext cx="8496944" cy="3096344"/>
          </a:xfrm>
          <a:prstGeom prst="wedgeEllipseCallout">
            <a:avLst>
              <a:gd name="adj1" fmla="val -51025"/>
              <a:gd name="adj2" fmla="val 7521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</a:t>
            </a:r>
          </a:p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NHANH, AI ĐÚNG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25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2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4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1" y="582893"/>
            <a:ext cx="363580" cy="3853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6994" y="606314"/>
            <a:ext cx="8237494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1835696" y="1923678"/>
            <a:ext cx="5040560" cy="2304256"/>
          </a:xfrm>
          <a:prstGeom prst="wedgeRoundRectCallout">
            <a:avLst>
              <a:gd name="adj1" fmla="val -45273"/>
              <a:gd name="adj2" fmla="val 68012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Coretti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20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195486"/>
            <a:ext cx="5664101" cy="4759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627534"/>
            <a:ext cx="316835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0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154898"/>
            <a:ext cx="8712968" cy="49244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…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Là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những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hoạt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động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vận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động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và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nghỉ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ngơi</a:t>
            </a:r>
            <a:r>
              <a:rPr lang="en-US" sz="2600" dirty="0" smtClean="0">
                <a:solidFill>
                  <a:srgbClr val="FF0000"/>
                </a:solidFill>
                <a:latin typeface="iCiel Panton Black" pitchFamily="50" charset="0"/>
                <a:ea typeface="+mj-ea"/>
                <a:cs typeface="+mj-cs"/>
              </a:rPr>
              <a:t>.</a:t>
            </a:r>
            <a:endParaRPr lang="en-US" sz="2600" dirty="0">
              <a:solidFill>
                <a:srgbClr val="FF0000"/>
              </a:solidFill>
              <a:latin typeface="iCiel Panton Black" pitchFamily="50" charset="0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5487"/>
            <a:ext cx="3264986" cy="2088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968" y="195487"/>
            <a:ext cx="3056248" cy="21054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815" y="211682"/>
            <a:ext cx="2494681" cy="20892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63933" y="2380624"/>
            <a:ext cx="129614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đ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i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bộ</a:t>
            </a:r>
            <a:endParaRPr lang="en-US" sz="2800" dirty="0">
              <a:solidFill>
                <a:srgbClr val="009349"/>
              </a:solidFill>
              <a:latin typeface="iCiel Panton Black" pitchFamily="50" charset="0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35964" y="2377119"/>
            <a:ext cx="2304256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tưới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cây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endParaRPr lang="en-US" sz="2800" dirty="0">
              <a:solidFill>
                <a:srgbClr val="009349"/>
              </a:solidFill>
              <a:latin typeface="iCiel Panton Black" pitchFamily="50" charset="0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2280" y="2325914"/>
            <a:ext cx="113543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ngủ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endParaRPr lang="en-US" sz="2800" dirty="0">
              <a:solidFill>
                <a:srgbClr val="009349"/>
              </a:solidFill>
              <a:latin typeface="iCiel Panton Black" pitchFamily="50" charset="0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3953105"/>
            <a:ext cx="8712968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Hằng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ngày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,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em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đã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tham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gia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những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hoạt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động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 </a:t>
            </a:r>
            <a:r>
              <a:rPr lang="en-US" sz="2800" dirty="0" err="1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nào</a:t>
            </a:r>
            <a:r>
              <a:rPr lang="en-US" sz="2800" dirty="0" smtClean="0">
                <a:solidFill>
                  <a:srgbClr val="009349"/>
                </a:solidFill>
                <a:latin typeface="iCiel Panton Black" pitchFamily="50" charset="0"/>
                <a:ea typeface="+mj-ea"/>
                <a:cs typeface="+mj-cs"/>
              </a:rPr>
              <a:t>?</a:t>
            </a:r>
            <a:endParaRPr lang="en-US" sz="2800" dirty="0">
              <a:solidFill>
                <a:srgbClr val="009349"/>
              </a:solidFill>
              <a:latin typeface="iCiel Panton Black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879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97" y="1724985"/>
            <a:ext cx="5372005" cy="16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7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11510"/>
            <a:ext cx="874846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lợi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sức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khỏe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08234"/>
            <a:ext cx="372363" cy="5347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520" y="925438"/>
            <a:ext cx="4309966" cy="19484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4520" y="2873929"/>
            <a:ext cx="4309967" cy="22695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951994"/>
            <a:ext cx="4475007" cy="414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1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11510"/>
            <a:ext cx="874846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ác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lợi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sức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khỏe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08234"/>
            <a:ext cx="372363" cy="5347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519" y="1635646"/>
            <a:ext cx="4309966" cy="19484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951994"/>
            <a:ext cx="4475007" cy="414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5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11510"/>
            <a:ext cx="8748464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lợi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sức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khỏe</a:t>
            </a:r>
            <a:r>
              <a:rPr lang="en-US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08234"/>
            <a:ext cx="372363" cy="5347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1347614"/>
            <a:ext cx="5688632" cy="2269571"/>
          </a:xfrm>
          <a:prstGeom prst="rect">
            <a:avLst/>
          </a:prstGeom>
        </p:spPr>
      </p:pic>
      <p:sp>
        <p:nvSpPr>
          <p:cNvPr id="2" name="Oval Callout 1"/>
          <p:cNvSpPr/>
          <p:nvPr/>
        </p:nvSpPr>
        <p:spPr>
          <a:xfrm>
            <a:off x="330161" y="3617185"/>
            <a:ext cx="1944216" cy="1224136"/>
          </a:xfrm>
          <a:prstGeom prst="wedgeEllipseCallout">
            <a:avLst>
              <a:gd name="adj1" fmla="val 61324"/>
              <a:gd name="adj2" fmla="val -623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gắt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6300192" y="3617185"/>
            <a:ext cx="2664296" cy="1224136"/>
          </a:xfrm>
          <a:prstGeom prst="wedgeEllipseCallout">
            <a:avLst>
              <a:gd name="adj1" fmla="val -49602"/>
              <a:gd name="adj2" fmla="val -623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vác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endParaRPr lang="en-US" sz="2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00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11510"/>
            <a:ext cx="8748464" cy="9541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Kể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hoạt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động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lợi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lợi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sức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khỏe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mà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0" y="508234"/>
            <a:ext cx="372363" cy="534714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536601" y="1563638"/>
            <a:ext cx="2451223" cy="108012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36601" y="3507854"/>
            <a:ext cx="2451223" cy="108012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365617"/>
            <a:ext cx="3168352" cy="16801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92" y="1374617"/>
            <a:ext cx="3384376" cy="2538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379237"/>
            <a:ext cx="4876800" cy="28670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966" y="2883770"/>
            <a:ext cx="3064290" cy="21417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37" y="2169714"/>
            <a:ext cx="4626021" cy="28912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37" y="1956136"/>
            <a:ext cx="4142611" cy="310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8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3" grpId="1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9542" y="240249"/>
            <a:ext cx="8280920" cy="70788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79" y="197354"/>
            <a:ext cx="372363" cy="5347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60" y="991030"/>
            <a:ext cx="8369120" cy="35969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179" y="2161736"/>
            <a:ext cx="2938677" cy="4001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Siêng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4199" y="2197016"/>
            <a:ext cx="2127441" cy="4001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20413" y="2197572"/>
            <a:ext cx="3256553" cy="4001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tivi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1590" y="4587974"/>
            <a:ext cx="2168201" cy="4001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7943" y="4592373"/>
            <a:ext cx="1152128" cy="4001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28184" y="4587974"/>
            <a:ext cx="2915816" cy="4001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mập</a:t>
            </a:r>
            <a:endParaRPr lang="en-US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6876256" y="339502"/>
            <a:ext cx="2114206" cy="936104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Lười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69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4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Words>337</Words>
  <Application>Microsoft Office PowerPoint</Application>
  <PresentationFormat>On-screen Show (16:9)</PresentationFormat>
  <Paragraphs>51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Times New Roman</vt:lpstr>
      <vt:lpstr>Calibri</vt:lpstr>
      <vt:lpstr>iCiel Panton Black</vt:lpstr>
      <vt:lpstr>Arial</vt:lpstr>
      <vt:lpstr>Lato</vt:lpstr>
      <vt:lpstr>Office Theme</vt:lpstr>
      <vt:lpstr>CHỦ ĐỀ 5:                CON NGƯỜI VÀ SỨC KHỎE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TK2</dc:creator>
  <cp:lastModifiedBy>Admin</cp:lastModifiedBy>
  <cp:revision>50</cp:revision>
  <dcterms:created xsi:type="dcterms:W3CDTF">2020-04-28T02:36:50Z</dcterms:created>
  <dcterms:modified xsi:type="dcterms:W3CDTF">2020-08-22T05:08:38Z</dcterms:modified>
</cp:coreProperties>
</file>