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3" r:id="rId2"/>
  </p:sldMasterIdLst>
  <p:notesMasterIdLst>
    <p:notesMasterId r:id="rId22"/>
  </p:notesMasterIdLst>
  <p:sldIdLst>
    <p:sldId id="292" r:id="rId3"/>
    <p:sldId id="325" r:id="rId4"/>
    <p:sldId id="259" r:id="rId5"/>
    <p:sldId id="2758" r:id="rId6"/>
    <p:sldId id="267" r:id="rId7"/>
    <p:sldId id="270" r:id="rId8"/>
    <p:sldId id="271" r:id="rId9"/>
    <p:sldId id="2770" r:id="rId10"/>
    <p:sldId id="2771" r:id="rId11"/>
    <p:sldId id="2772" r:id="rId12"/>
    <p:sldId id="2773" r:id="rId13"/>
    <p:sldId id="2762" r:id="rId14"/>
    <p:sldId id="272" r:id="rId15"/>
    <p:sldId id="273" r:id="rId16"/>
    <p:sldId id="2767" r:id="rId17"/>
    <p:sldId id="2774" r:id="rId18"/>
    <p:sldId id="2775" r:id="rId19"/>
    <p:sldId id="385" r:id="rId20"/>
    <p:sldId id="2769" r:id="rId2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3218"/>
    <a:srgbClr val="E07235"/>
    <a:srgbClr val="B7DEE8"/>
    <a:srgbClr val="EB54E9"/>
    <a:srgbClr val="D34CD6"/>
    <a:srgbClr val="D8F3FC"/>
    <a:srgbClr val="EF5F5F"/>
    <a:srgbClr val="9CDCF8"/>
    <a:srgbClr val="BED096"/>
    <a:srgbClr val="FFF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E4E4-15C2-4942-AFE9-C3B177FE2CDC}" type="datetimeFigureOut">
              <a:rPr lang="vi-VN" smtClean="0"/>
              <a:t>07/09/2021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8851B-45FD-4AC7-957A-DE266053F15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09412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907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350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7/9/21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801638"/>
      </p:ext>
    </p:extLst>
  </p:cSld>
  <p:clrMapOvr>
    <a:masterClrMapping/>
  </p:clrMapOvr>
  <p:transition spd="slow"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32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44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2920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8435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4305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09490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392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6468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56395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51272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52406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6476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5362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56841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191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7240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684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2165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56341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488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0340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442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1489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74916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816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04909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2143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1441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72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956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audio" Target="../media/audio2.wav"/><Relationship Id="rId7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11" Type="http://schemas.microsoft.com/office/2007/relationships/hdphoto" Target="../media/hdphoto10.wdp"/><Relationship Id="rId5" Type="http://schemas.microsoft.com/office/2007/relationships/hdphoto" Target="../media/hdphoto4.wdp"/><Relationship Id="rId10" Type="http://schemas.microsoft.com/office/2007/relationships/hdphoto" Target="../media/hdphoto9.wdp"/><Relationship Id="rId4" Type="http://schemas.openxmlformats.org/officeDocument/2006/relationships/image" Target="../media/image17.png"/><Relationship Id="rId9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hdphoto" Target="../media/hdphoto4.wdp"/><Relationship Id="rId7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microsoft.com/office/2007/relationships/hdphoto" Target="../media/hdphoto7.wdp"/><Relationship Id="rId5" Type="http://schemas.microsoft.com/office/2007/relationships/hdphoto" Target="../media/hdphoto6.wdp"/><Relationship Id="rId4" Type="http://schemas.microsoft.com/office/2007/relationships/hdphoto" Target="../media/hdphoto5.wdp"/><Relationship Id="rId9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C654DA6-74B7-BB48-9364-ABF7B3B66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860FD0-3A05-B14D-860A-DD270CD60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65"/>
            <a:ext cx="12192000" cy="669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88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C654DA6-74B7-BB48-9364-ABF7B3B66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D6D497-3BD0-894F-B15B-88AFF7C79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993"/>
            <a:ext cx="12192000" cy="663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80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84AA70F-7A0C-754E-9B95-F4497D10D194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298F6CB-EAFD-4F44-8FC2-84FA62DD89A1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EE202EC-4C87-6242-9EB9-1DBA9BF98D2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E4425CD-1869-024A-8AFE-3AE25BF170F9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Sắp xếp các số ghi trên áo theo thứ tự: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5446C5-CEF0-C647-8FC3-9F5164C02A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59"/>
          <a:stretch/>
        </p:blipFill>
        <p:spPr>
          <a:xfrm>
            <a:off x="3098131" y="1120747"/>
            <a:ext cx="5744029" cy="36063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9CCBF3-A884-C243-A4B0-F9EB2A5C914B}"/>
              </a:ext>
            </a:extLst>
          </p:cNvPr>
          <p:cNvSpPr txBox="1"/>
          <p:nvPr/>
        </p:nvSpPr>
        <p:spPr>
          <a:xfrm>
            <a:off x="2066950" y="4694127"/>
            <a:ext cx="3174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a. Từ bé đến lớn: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6D1154-320E-D94B-9153-E39FC10BE279}"/>
              </a:ext>
            </a:extLst>
          </p:cNvPr>
          <p:cNvSpPr txBox="1"/>
          <p:nvPr/>
        </p:nvSpPr>
        <p:spPr>
          <a:xfrm>
            <a:off x="2066949" y="5570205"/>
            <a:ext cx="3174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b. Từ lớn đến bé: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B7518A-2268-0E4D-B315-B65CFF178BE8}"/>
              </a:ext>
            </a:extLst>
          </p:cNvPr>
          <p:cNvSpPr txBox="1"/>
          <p:nvPr/>
        </p:nvSpPr>
        <p:spPr>
          <a:xfrm>
            <a:off x="5076850" y="4572017"/>
            <a:ext cx="85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0070C0"/>
                </a:solidFill>
              </a:rPr>
              <a:t>14,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DC70B8-9447-5347-BAFF-87767D1A5BE3}"/>
              </a:ext>
            </a:extLst>
          </p:cNvPr>
          <p:cNvSpPr txBox="1"/>
          <p:nvPr/>
        </p:nvSpPr>
        <p:spPr>
          <a:xfrm>
            <a:off x="5839520" y="4585354"/>
            <a:ext cx="85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15,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8F50E4-6B5A-1E45-83C2-0BAA2D59453B}"/>
              </a:ext>
            </a:extLst>
          </p:cNvPr>
          <p:cNvSpPr txBox="1"/>
          <p:nvPr/>
        </p:nvSpPr>
        <p:spPr>
          <a:xfrm>
            <a:off x="6766806" y="4606082"/>
            <a:ext cx="85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ln>
                  <a:solidFill>
                    <a:srgbClr val="92D050"/>
                  </a:solidFill>
                </a:ln>
                <a:solidFill>
                  <a:srgbClr val="00B050"/>
                </a:solidFill>
              </a:rPr>
              <a:t>19,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55984A-A3A0-5546-8A7F-99E6C69C985D}"/>
              </a:ext>
            </a:extLst>
          </p:cNvPr>
          <p:cNvSpPr txBox="1"/>
          <p:nvPr/>
        </p:nvSpPr>
        <p:spPr>
          <a:xfrm>
            <a:off x="7617227" y="4610216"/>
            <a:ext cx="85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22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5D9CA0-5046-A348-90C7-896A4327AA3B}"/>
              </a:ext>
            </a:extLst>
          </p:cNvPr>
          <p:cNvSpPr txBox="1"/>
          <p:nvPr/>
        </p:nvSpPr>
        <p:spPr>
          <a:xfrm>
            <a:off x="5119724" y="5447094"/>
            <a:ext cx="85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22,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6B2452-571E-2347-92D9-A8C6B56C86B5}"/>
              </a:ext>
            </a:extLst>
          </p:cNvPr>
          <p:cNvSpPr txBox="1"/>
          <p:nvPr/>
        </p:nvSpPr>
        <p:spPr>
          <a:xfrm>
            <a:off x="5927271" y="5447093"/>
            <a:ext cx="85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ln>
                  <a:solidFill>
                    <a:srgbClr val="92D050"/>
                  </a:solidFill>
                </a:ln>
                <a:solidFill>
                  <a:srgbClr val="00B050"/>
                </a:solidFill>
              </a:rPr>
              <a:t>19,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FE8856-9B7C-8440-BBBE-E16EF47BA3BC}"/>
              </a:ext>
            </a:extLst>
          </p:cNvPr>
          <p:cNvSpPr txBox="1"/>
          <p:nvPr/>
        </p:nvSpPr>
        <p:spPr>
          <a:xfrm>
            <a:off x="6766806" y="5457457"/>
            <a:ext cx="85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15,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451A1A-3B6C-0C49-B677-8B57EF1DBE24}"/>
              </a:ext>
            </a:extLst>
          </p:cNvPr>
          <p:cNvSpPr txBox="1"/>
          <p:nvPr/>
        </p:nvSpPr>
        <p:spPr>
          <a:xfrm>
            <a:off x="7591736" y="5447092"/>
            <a:ext cx="850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0070C0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10723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14B2F98-A1E0-264D-B30B-206176EDE272}"/>
              </a:ext>
            </a:extLst>
          </p:cNvPr>
          <p:cNvGrpSpPr/>
          <p:nvPr/>
        </p:nvGrpSpPr>
        <p:grpSpPr>
          <a:xfrm>
            <a:off x="1021015" y="287087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AB6CBF5-F015-A145-A8FB-26BC7F0CB367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20B36A-C9D0-D548-9271-5AA6C0B2C4CB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261B7E7-5A1C-B546-B584-12C9437826DB}"/>
              </a:ext>
            </a:extLst>
          </p:cNvPr>
          <p:cNvSpPr txBox="1"/>
          <p:nvPr/>
        </p:nvSpPr>
        <p:spPr>
          <a:xfrm>
            <a:off x="1681211" y="512196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D222C910-1F4F-904D-82E8-1AF2C90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979426"/>
              </p:ext>
            </p:extLst>
          </p:nvPr>
        </p:nvGraphicFramePr>
        <p:xfrm>
          <a:off x="1981200" y="1304416"/>
          <a:ext cx="8229600" cy="4866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792">
                  <a:extLst>
                    <a:ext uri="{9D8B030D-6E8A-4147-A177-3AD203B41FA5}">
                      <a16:colId xmlns:a16="http://schemas.microsoft.com/office/drawing/2014/main" val="2730818847"/>
                    </a:ext>
                  </a:extLst>
                </a:gridCol>
                <a:gridCol w="3570564">
                  <a:extLst>
                    <a:ext uri="{9D8B030D-6E8A-4147-A177-3AD203B41FA5}">
                      <a16:colId xmlns:a16="http://schemas.microsoft.com/office/drawing/2014/main" val="67752427"/>
                    </a:ext>
                  </a:extLst>
                </a:gridCol>
                <a:gridCol w="2981244">
                  <a:extLst>
                    <a:ext uri="{9D8B030D-6E8A-4147-A177-3AD203B41FA5}">
                      <a16:colId xmlns:a16="http://schemas.microsoft.com/office/drawing/2014/main" val="1818071520"/>
                    </a:ext>
                  </a:extLst>
                </a:gridCol>
              </a:tblGrid>
              <a:tr h="768675">
                <a:tc>
                  <a:txBody>
                    <a:bodyPr/>
                    <a:lstStyle/>
                    <a:p>
                      <a:pPr algn="ctr"/>
                      <a:r>
                        <a:rPr lang="en-VN" sz="3200" b="0" dirty="0">
                          <a:solidFill>
                            <a:schemeClr val="tx1"/>
                          </a:solidFill>
                          <a:latin typeface="+mn-lt"/>
                        </a:rPr>
                        <a:t>Số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D09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b="0" dirty="0">
                          <a:solidFill>
                            <a:schemeClr val="tx1"/>
                          </a:solidFill>
                          <a:latin typeface="+mn-lt"/>
                        </a:rPr>
                        <a:t>Số chục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b="0" dirty="0">
                          <a:solidFill>
                            <a:schemeClr val="tx1"/>
                          </a:solidFill>
                          <a:latin typeface="+mn-lt"/>
                        </a:rPr>
                        <a:t>Số đơn vị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D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669738"/>
                  </a:ext>
                </a:extLst>
              </a:tr>
              <a:tr h="920888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958744"/>
                  </a:ext>
                </a:extLst>
              </a:tr>
              <a:tr h="798534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597642"/>
                  </a:ext>
                </a:extLst>
              </a:tr>
              <a:tr h="849283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079025"/>
                  </a:ext>
                </a:extLst>
              </a:tr>
              <a:tr h="848380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35717"/>
                  </a:ext>
                </a:extLst>
              </a:tr>
              <a:tr h="680843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506184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A84834D-5E2D-8C43-9436-43C6A53794E4}"/>
              </a:ext>
            </a:extLst>
          </p:cNvPr>
          <p:cNvSpPr/>
          <p:nvPr/>
        </p:nvSpPr>
        <p:spPr>
          <a:xfrm>
            <a:off x="5209706" y="3075057"/>
            <a:ext cx="44114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DA796A-8886-8A41-8F15-531DCA69FFC9}"/>
              </a:ext>
            </a:extLst>
          </p:cNvPr>
          <p:cNvSpPr/>
          <p:nvPr/>
        </p:nvSpPr>
        <p:spPr>
          <a:xfrm>
            <a:off x="8503528" y="3075057"/>
            <a:ext cx="441147" cy="646331"/>
          </a:xfrm>
          <a:prstGeom prst="rect">
            <a:avLst/>
          </a:prstGeom>
          <a:solidFill>
            <a:srgbClr val="D8F3FC"/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D2D0EF-B143-C44D-8BAF-F3D6FEFCAA30}"/>
              </a:ext>
            </a:extLst>
          </p:cNvPr>
          <p:cNvSpPr/>
          <p:nvPr/>
        </p:nvSpPr>
        <p:spPr>
          <a:xfrm>
            <a:off x="5209706" y="3913412"/>
            <a:ext cx="44114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E07C30-893D-B044-AD35-0572398FAA1B}"/>
              </a:ext>
            </a:extLst>
          </p:cNvPr>
          <p:cNvSpPr/>
          <p:nvPr/>
        </p:nvSpPr>
        <p:spPr>
          <a:xfrm>
            <a:off x="8503528" y="3913412"/>
            <a:ext cx="441147" cy="646331"/>
          </a:xfrm>
          <a:prstGeom prst="rect">
            <a:avLst/>
          </a:prstGeom>
          <a:solidFill>
            <a:srgbClr val="D8F3FC"/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2FD93A-847F-7440-BE30-E4927530E9A8}"/>
              </a:ext>
            </a:extLst>
          </p:cNvPr>
          <p:cNvSpPr/>
          <p:nvPr/>
        </p:nvSpPr>
        <p:spPr>
          <a:xfrm>
            <a:off x="5209705" y="4751767"/>
            <a:ext cx="44114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E1193D-B69F-8744-9955-C04A8807922B}"/>
              </a:ext>
            </a:extLst>
          </p:cNvPr>
          <p:cNvSpPr/>
          <p:nvPr/>
        </p:nvSpPr>
        <p:spPr>
          <a:xfrm>
            <a:off x="8503527" y="4751767"/>
            <a:ext cx="441147" cy="646331"/>
          </a:xfrm>
          <a:prstGeom prst="rect">
            <a:avLst/>
          </a:prstGeom>
          <a:solidFill>
            <a:srgbClr val="D8F3FC"/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2E31D3-BC46-C942-871E-FBE5B2A9A3A6}"/>
              </a:ext>
            </a:extLst>
          </p:cNvPr>
          <p:cNvSpPr/>
          <p:nvPr/>
        </p:nvSpPr>
        <p:spPr>
          <a:xfrm>
            <a:off x="5209704" y="5524688"/>
            <a:ext cx="44114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ED9F04-5E7D-7E4A-A6A6-CD906D4A19E5}"/>
              </a:ext>
            </a:extLst>
          </p:cNvPr>
          <p:cNvSpPr/>
          <p:nvPr/>
        </p:nvSpPr>
        <p:spPr>
          <a:xfrm>
            <a:off x="8503524" y="5524687"/>
            <a:ext cx="441147" cy="646331"/>
          </a:xfrm>
          <a:prstGeom prst="rect">
            <a:avLst/>
          </a:prstGeom>
          <a:solidFill>
            <a:srgbClr val="D8F3FC"/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7463CB7-4679-1147-828E-5274FE803A7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22142" y="5398098"/>
            <a:ext cx="1539844" cy="10236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42EC8D5-33DD-2242-8C7F-6CFA455667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534" y="5182276"/>
            <a:ext cx="1297385" cy="116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8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DCC6B54-61BB-CB44-87F2-171A18137984}"/>
              </a:ext>
            </a:extLst>
          </p:cNvPr>
          <p:cNvGrpSpPr/>
          <p:nvPr/>
        </p:nvGrpSpPr>
        <p:grpSpPr>
          <a:xfrm>
            <a:off x="1021015" y="483029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23FD66A-7C17-C34E-A58D-1A6C5BEC6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E45931A-BB09-4046-8C3F-60BCCE71D961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4695851-EB13-584D-B10D-B6AF7CB2D364}"/>
              </a:ext>
            </a:extLst>
          </p:cNvPr>
          <p:cNvSpPr txBox="1"/>
          <p:nvPr/>
        </p:nvSpPr>
        <p:spPr>
          <a:xfrm>
            <a:off x="1476814" y="674715"/>
            <a:ext cx="943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  Từ ba thẻ số dưới đây, em hãy lập các số có hai chữ số.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03F12-B1E3-CD43-8AF7-D887E58DA2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" t="-6402" r="-22" b="6402"/>
          <a:stretch/>
        </p:blipFill>
        <p:spPr>
          <a:xfrm>
            <a:off x="2527753" y="900559"/>
            <a:ext cx="6730547" cy="3324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94BCCC-764D-AC47-A55A-2FE86E7DC3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2" t="36833" r="76923" b="17771"/>
          <a:stretch/>
        </p:blipFill>
        <p:spPr>
          <a:xfrm rot="683943">
            <a:off x="469104" y="4670514"/>
            <a:ext cx="958123" cy="1322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925B0F-5E3E-3C4F-BA10-4464DA1B58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57" t="34005" r="58298" b="20599"/>
          <a:stretch/>
        </p:blipFill>
        <p:spPr>
          <a:xfrm rot="683943">
            <a:off x="1202042" y="4583627"/>
            <a:ext cx="958123" cy="1322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0BED19-E813-614F-8C6A-D9F518CB37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5" t="35015" r="40270" b="19589"/>
          <a:stretch/>
        </p:blipFill>
        <p:spPr>
          <a:xfrm rot="683943">
            <a:off x="3025962" y="4654184"/>
            <a:ext cx="958123" cy="13224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DC8A89-A6A5-DE42-BDE0-DFFFEBDEAB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2" t="36833" r="76923" b="17771"/>
          <a:stretch/>
        </p:blipFill>
        <p:spPr>
          <a:xfrm rot="683943">
            <a:off x="2371399" y="4693771"/>
            <a:ext cx="958123" cy="1322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B149FF-925A-8F42-B723-7378695D95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5" t="35015" r="40270" b="19589"/>
          <a:stretch/>
        </p:blipFill>
        <p:spPr>
          <a:xfrm rot="683943">
            <a:off x="4206484" y="4633154"/>
            <a:ext cx="958123" cy="1322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0B16C0-F2FA-A641-ABD8-FEE5BC2FDD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2" t="36833" r="76923" b="17771"/>
          <a:stretch/>
        </p:blipFill>
        <p:spPr>
          <a:xfrm rot="683943">
            <a:off x="4939635" y="4716543"/>
            <a:ext cx="958123" cy="13224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6B3514-EC77-5D4D-AEA7-B6EC4A750E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5" t="35015" r="40270" b="19589"/>
          <a:stretch/>
        </p:blipFill>
        <p:spPr>
          <a:xfrm rot="683943">
            <a:off x="6012818" y="4685188"/>
            <a:ext cx="958123" cy="13224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70BF61-CEF4-3F4A-96BA-FE94781A91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57" t="34005" r="58298" b="20599"/>
          <a:stretch/>
        </p:blipFill>
        <p:spPr>
          <a:xfrm rot="683943">
            <a:off x="6774657" y="4683878"/>
            <a:ext cx="958123" cy="13231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5D6DA3-1C11-CE4C-8EAD-5EC3853C92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57" t="34005" r="58298" b="20599"/>
          <a:stretch/>
        </p:blipFill>
        <p:spPr>
          <a:xfrm rot="683943">
            <a:off x="8052300" y="4676802"/>
            <a:ext cx="958123" cy="13231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6FFE6C0-29BC-7A4B-9264-C5F9D76CC4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2" t="36833" r="76923" b="17771"/>
          <a:stretch/>
        </p:blipFill>
        <p:spPr>
          <a:xfrm rot="683943">
            <a:off x="8752038" y="4763032"/>
            <a:ext cx="958123" cy="13224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BB953AF-FE09-974C-8EBA-D3F9AC6EC3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57" t="34005" r="58298" b="20599"/>
          <a:stretch/>
        </p:blipFill>
        <p:spPr>
          <a:xfrm rot="683943">
            <a:off x="9969030" y="4697710"/>
            <a:ext cx="958123" cy="13231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0E66B48-8B5F-1D4B-B4A5-3DC6D01F54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5" t="35015" r="40270" b="19589"/>
          <a:stretch/>
        </p:blipFill>
        <p:spPr>
          <a:xfrm rot="683943">
            <a:off x="10603453" y="4730375"/>
            <a:ext cx="958123" cy="132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7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A9506B-345B-3345-BD36-5933FF4EC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896ECC-095D-1E4A-8852-ED05774AA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521"/>
            <a:ext cx="12192000" cy="665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81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1E73D2-BF62-BF4D-8033-C4F2A1A73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1E6D0E-C857-474F-9B66-119670688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633"/>
            <a:ext cx="12192000" cy="67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303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DCC6B54-61BB-CB44-87F2-171A18137984}"/>
              </a:ext>
            </a:extLst>
          </p:cNvPr>
          <p:cNvGrpSpPr/>
          <p:nvPr/>
        </p:nvGrpSpPr>
        <p:grpSpPr>
          <a:xfrm>
            <a:off x="1021015" y="483029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23FD66A-7C17-C34E-A58D-1A6C5BEC6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E45931A-BB09-4046-8C3F-60BCCE71D961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4695851-EB13-584D-B10D-B6AF7CB2D364}"/>
              </a:ext>
            </a:extLst>
          </p:cNvPr>
          <p:cNvSpPr txBox="1"/>
          <p:nvPr/>
        </p:nvSpPr>
        <p:spPr>
          <a:xfrm>
            <a:off x="1476814" y="674715"/>
            <a:ext cx="943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  Từ ba thẻ số dưới đây, em hãy lập các số có hai chữ số.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03F12-B1E3-CD43-8AF7-D887E58DA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" t="-6402" r="-22" b="6402"/>
          <a:stretch/>
        </p:blipFill>
        <p:spPr>
          <a:xfrm>
            <a:off x="2527753" y="900559"/>
            <a:ext cx="6730547" cy="3324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94BCCC-764D-AC47-A55A-2FE86E7DC3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2" t="36833" r="76923" b="17771"/>
          <a:stretch/>
        </p:blipFill>
        <p:spPr>
          <a:xfrm rot="683943">
            <a:off x="469104" y="4670514"/>
            <a:ext cx="958123" cy="1322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925B0F-5E3E-3C4F-BA10-4464DA1B5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57" t="34005" r="58298" b="20599"/>
          <a:stretch/>
        </p:blipFill>
        <p:spPr>
          <a:xfrm rot="683943">
            <a:off x="1202042" y="4583627"/>
            <a:ext cx="958123" cy="1322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0BED19-E813-614F-8C6A-D9F518CB37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5" t="35015" r="40270" b="19589"/>
          <a:stretch/>
        </p:blipFill>
        <p:spPr>
          <a:xfrm rot="683943">
            <a:off x="3025962" y="4654184"/>
            <a:ext cx="958123" cy="13224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DC8A89-A6A5-DE42-BDE0-DFFFEBDEAB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2" t="36833" r="76923" b="17771"/>
          <a:stretch/>
        </p:blipFill>
        <p:spPr>
          <a:xfrm rot="683943">
            <a:off x="2371399" y="4693771"/>
            <a:ext cx="958123" cy="1322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B149FF-925A-8F42-B723-7378695D95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5" t="35015" r="40270" b="19589"/>
          <a:stretch/>
        </p:blipFill>
        <p:spPr>
          <a:xfrm rot="683943">
            <a:off x="4206484" y="4633154"/>
            <a:ext cx="958123" cy="1322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0B16C0-F2FA-A641-ABD8-FEE5BC2FDD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2" t="36833" r="76923" b="17771"/>
          <a:stretch/>
        </p:blipFill>
        <p:spPr>
          <a:xfrm rot="683943">
            <a:off x="4939635" y="4716543"/>
            <a:ext cx="958123" cy="13224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6B3514-EC77-5D4D-AEA7-B6EC4A750E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5" t="35015" r="40270" b="19589"/>
          <a:stretch/>
        </p:blipFill>
        <p:spPr>
          <a:xfrm rot="683943">
            <a:off x="6012818" y="4685188"/>
            <a:ext cx="958123" cy="13224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70BF61-CEF4-3F4A-96BA-FE94781A91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57" t="34005" r="58298" b="20599"/>
          <a:stretch/>
        </p:blipFill>
        <p:spPr>
          <a:xfrm rot="683943">
            <a:off x="6774657" y="4683878"/>
            <a:ext cx="958123" cy="13231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5D6DA3-1C11-CE4C-8EAD-5EC3853C92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57" t="34005" r="58298" b="20599"/>
          <a:stretch/>
        </p:blipFill>
        <p:spPr>
          <a:xfrm rot="683943">
            <a:off x="8052300" y="4676802"/>
            <a:ext cx="958123" cy="13231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6FFE6C0-29BC-7A4B-9264-C5F9D76CC4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2" t="36833" r="76923" b="17771"/>
          <a:stretch/>
        </p:blipFill>
        <p:spPr>
          <a:xfrm rot="683943">
            <a:off x="8752038" y="4763032"/>
            <a:ext cx="958123" cy="13224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BB953AF-FE09-974C-8EBA-D3F9AC6EC3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57" t="34005" r="58298" b="20599"/>
          <a:stretch/>
        </p:blipFill>
        <p:spPr>
          <a:xfrm rot="683943">
            <a:off x="9969030" y="4697710"/>
            <a:ext cx="958123" cy="13231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0E66B48-8B5F-1D4B-B4A5-3DC6D01F54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9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5" t="35015" r="40270" b="19589"/>
          <a:stretch/>
        </p:blipFill>
        <p:spPr>
          <a:xfrm rot="683943">
            <a:off x="10603453" y="4730375"/>
            <a:ext cx="958123" cy="132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02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3B71264-C090-456C-972A-4F20A48D5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6107722-8034-425A-958D-10B680E53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1FB204-22B9-4566-ABE6-3978718461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9439CEC-9F1D-42CF-B72C-064937CF18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4AC4AFF-6BBC-4ABE-A6E8-D3063820BD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B911CE9-928E-477A-B3AC-4B6FDB50A8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D1B6485-3BB7-402F-93E4-0DD2DD86CA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962FA2F-D87F-48B6-8D6C-408F50C6DB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1967DD1-C1FA-476C-B795-42FB3BF450D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62BFEB-70F2-482D-9420-91C44AFA7E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47641D-9B33-4B4A-9389-9B763CA193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4" y="2676513"/>
            <a:ext cx="532692" cy="594157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5B2A9A4C-B5BC-4D92-87D2-F750148EC297}"/>
              </a:ext>
            </a:extLst>
          </p:cNvPr>
          <p:cNvSpPr/>
          <p:nvPr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AF095B3-79C9-45E2-BFF1-9B81F4C37F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01CDA80-078A-4FCC-9CB8-7B44551BE441}"/>
              </a:ext>
            </a:extLst>
          </p:cNvPr>
          <p:cNvSpPr/>
          <p:nvPr/>
        </p:nvSpPr>
        <p:spPr>
          <a:xfrm>
            <a:off x="1384645" y="2413898"/>
            <a:ext cx="2962339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3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712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423B9F-3E8E-4FED-996A-07AE9FD8E901}"/>
              </a:ext>
            </a:extLst>
          </p:cNvPr>
          <p:cNvSpPr/>
          <p:nvPr/>
        </p:nvSpPr>
        <p:spPr>
          <a:xfrm>
            <a:off x="4156364" y="1537853"/>
            <a:ext cx="4024745" cy="3505202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8800">
                <a:solidFill>
                  <a:srgbClr val="002060"/>
                </a:solidFill>
              </a:rPr>
              <a:t>LUYỆN</a:t>
            </a:r>
          </a:p>
          <a:p>
            <a:pPr algn="ctr"/>
            <a:r>
              <a:rPr lang="vi-VN" sz="8800">
                <a:solidFill>
                  <a:srgbClr val="002060"/>
                </a:solidFill>
              </a:rPr>
              <a:t>TẬP</a:t>
            </a:r>
          </a:p>
        </p:txBody>
      </p:sp>
    </p:spTree>
    <p:extLst>
      <p:ext uri="{BB962C8B-B14F-4D97-AF65-F5344CB8AC3E}">
        <p14:creationId xmlns:p14="http://schemas.microsoft.com/office/powerpoint/2010/main" val="1549705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2E46EAD-BCF0-0C40-8A9F-FF78EE1F0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0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5A8B15EB-8170-7542-9D7F-591EDB3ED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014" y="43103"/>
            <a:ext cx="2834086" cy="1093588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32E460F-779C-9E46-AC89-A186E614BA2C}"/>
              </a:ext>
            </a:extLst>
          </p:cNvPr>
          <p:cNvGrpSpPr/>
          <p:nvPr/>
        </p:nvGrpSpPr>
        <p:grpSpPr>
          <a:xfrm>
            <a:off x="1132804" y="911582"/>
            <a:ext cx="605826" cy="830997"/>
            <a:chOff x="3174278" y="237323"/>
            <a:chExt cx="605826" cy="83099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805BE7E-B7F5-7148-A8AA-9ACD80E05C6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0E5AFF-5EC4-F946-A703-67A99F187A64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769D9F5-1F1F-F545-B5D4-F768BD094950}"/>
              </a:ext>
            </a:extLst>
          </p:cNvPr>
          <p:cNvSpPr txBox="1"/>
          <p:nvPr/>
        </p:nvSpPr>
        <p:spPr>
          <a:xfrm>
            <a:off x="1792999" y="1136691"/>
            <a:ext cx="5878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A2938E-1669-9D44-9366-84D3789258D9}"/>
              </a:ext>
            </a:extLst>
          </p:cNvPr>
          <p:cNvSpPr/>
          <p:nvPr/>
        </p:nvSpPr>
        <p:spPr>
          <a:xfrm>
            <a:off x="1286315" y="1824540"/>
            <a:ext cx="4084223" cy="4143016"/>
          </a:xfrm>
          <a:prstGeom prst="rect">
            <a:avLst/>
          </a:prstGeom>
          <a:solidFill>
            <a:srgbClr val="D8F3FC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5A726-8A06-C945-BBCB-776E69324D0D}"/>
              </a:ext>
            </a:extLst>
          </p:cNvPr>
          <p:cNvSpPr/>
          <p:nvPr/>
        </p:nvSpPr>
        <p:spPr>
          <a:xfrm>
            <a:off x="6448281" y="1824539"/>
            <a:ext cx="4084223" cy="4143016"/>
          </a:xfrm>
          <a:prstGeom prst="rect">
            <a:avLst/>
          </a:prstGeom>
          <a:solidFill>
            <a:srgbClr val="FDE59B"/>
          </a:solidFill>
          <a:ln>
            <a:solidFill>
              <a:srgbClr val="FFF8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86B23D-269F-DA4A-8500-FB7D105EBEC9}"/>
              </a:ext>
            </a:extLst>
          </p:cNvPr>
          <p:cNvGrpSpPr/>
          <p:nvPr/>
        </p:nvGrpSpPr>
        <p:grpSpPr>
          <a:xfrm>
            <a:off x="1887777" y="2104796"/>
            <a:ext cx="2949010" cy="2447673"/>
            <a:chOff x="1887777" y="2104796"/>
            <a:chExt cx="2949010" cy="2447673"/>
          </a:xfrm>
        </p:grpSpPr>
        <p:sp>
          <p:nvSpPr>
            <p:cNvPr id="13" name="Merge 12">
              <a:extLst>
                <a:ext uri="{FF2B5EF4-FFF2-40B4-BE49-F238E27FC236}">
                  <a16:creationId xmlns:a16="http://schemas.microsoft.com/office/drawing/2014/main" id="{A149BC66-4D29-3141-8C46-92CFAB6D5033}"/>
                </a:ext>
              </a:extLst>
            </p:cNvPr>
            <p:cNvSpPr/>
            <p:nvPr/>
          </p:nvSpPr>
          <p:spPr>
            <a:xfrm rot="1649408">
              <a:off x="2791196" y="2815017"/>
              <a:ext cx="151028" cy="90425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000 w 10000"/>
                <a:gd name="connsiteY2" fmla="*/ 10000 h 10000"/>
                <a:gd name="connsiteX3" fmla="*/ 0 w 10000"/>
                <a:gd name="connsiteY3" fmla="*/ 0 h 10000"/>
                <a:gd name="connsiteX0" fmla="*/ 0 w 5377"/>
                <a:gd name="connsiteY0" fmla="*/ 0 h 11048"/>
                <a:gd name="connsiteX1" fmla="*/ 5377 w 5377"/>
                <a:gd name="connsiteY1" fmla="*/ 1048 h 11048"/>
                <a:gd name="connsiteX2" fmla="*/ 377 w 5377"/>
                <a:gd name="connsiteY2" fmla="*/ 11048 h 11048"/>
                <a:gd name="connsiteX3" fmla="*/ 0 w 5377"/>
                <a:gd name="connsiteY3" fmla="*/ 0 h 11048"/>
                <a:gd name="connsiteX0" fmla="*/ 0 w 9499"/>
                <a:gd name="connsiteY0" fmla="*/ 911 h 10911"/>
                <a:gd name="connsiteX1" fmla="*/ 9499 w 9499"/>
                <a:gd name="connsiteY1" fmla="*/ 0 h 10911"/>
                <a:gd name="connsiteX2" fmla="*/ 701 w 9499"/>
                <a:gd name="connsiteY2" fmla="*/ 10911 h 10911"/>
                <a:gd name="connsiteX3" fmla="*/ 0 w 9499"/>
                <a:gd name="connsiteY3" fmla="*/ 911 h 10911"/>
                <a:gd name="connsiteX0" fmla="*/ 30 w 10030"/>
                <a:gd name="connsiteY0" fmla="*/ 835 h 10000"/>
                <a:gd name="connsiteX1" fmla="*/ 10030 w 10030"/>
                <a:gd name="connsiteY1" fmla="*/ 0 h 10000"/>
                <a:gd name="connsiteX2" fmla="*/ 768 w 10030"/>
                <a:gd name="connsiteY2" fmla="*/ 10000 h 10000"/>
                <a:gd name="connsiteX3" fmla="*/ 1857 w 10030"/>
                <a:gd name="connsiteY3" fmla="*/ 4429 h 10000"/>
                <a:gd name="connsiteX4" fmla="*/ 30 w 10030"/>
                <a:gd name="connsiteY4" fmla="*/ 835 h 10000"/>
                <a:gd name="connsiteX0" fmla="*/ 30 w 11364"/>
                <a:gd name="connsiteY0" fmla="*/ 835 h 10000"/>
                <a:gd name="connsiteX1" fmla="*/ 10030 w 11364"/>
                <a:gd name="connsiteY1" fmla="*/ 0 h 10000"/>
                <a:gd name="connsiteX2" fmla="*/ 10931 w 11364"/>
                <a:gd name="connsiteY2" fmla="*/ 3724 h 10000"/>
                <a:gd name="connsiteX3" fmla="*/ 768 w 11364"/>
                <a:gd name="connsiteY3" fmla="*/ 10000 h 10000"/>
                <a:gd name="connsiteX4" fmla="*/ 1857 w 11364"/>
                <a:gd name="connsiteY4" fmla="*/ 4429 h 10000"/>
                <a:gd name="connsiteX5" fmla="*/ 30 w 11364"/>
                <a:gd name="connsiteY5" fmla="*/ 835 h 10000"/>
                <a:gd name="connsiteX0" fmla="*/ 4190 w 15524"/>
                <a:gd name="connsiteY0" fmla="*/ 835 h 7812"/>
                <a:gd name="connsiteX1" fmla="*/ 14190 w 15524"/>
                <a:gd name="connsiteY1" fmla="*/ 0 h 7812"/>
                <a:gd name="connsiteX2" fmla="*/ 15091 w 15524"/>
                <a:gd name="connsiteY2" fmla="*/ 3724 h 7812"/>
                <a:gd name="connsiteX3" fmla="*/ 33 w 15524"/>
                <a:gd name="connsiteY3" fmla="*/ 7812 h 7812"/>
                <a:gd name="connsiteX4" fmla="*/ 6017 w 15524"/>
                <a:gd name="connsiteY4" fmla="*/ 4429 h 7812"/>
                <a:gd name="connsiteX5" fmla="*/ 4190 w 15524"/>
                <a:gd name="connsiteY5" fmla="*/ 835 h 7812"/>
                <a:gd name="connsiteX0" fmla="*/ 2699 w 10000"/>
                <a:gd name="connsiteY0" fmla="*/ 1069 h 10000"/>
                <a:gd name="connsiteX1" fmla="*/ 9141 w 10000"/>
                <a:gd name="connsiteY1" fmla="*/ 0 h 10000"/>
                <a:gd name="connsiteX2" fmla="*/ 9721 w 10000"/>
                <a:gd name="connsiteY2" fmla="*/ 4767 h 10000"/>
                <a:gd name="connsiteX3" fmla="*/ 21 w 10000"/>
                <a:gd name="connsiteY3" fmla="*/ 10000 h 10000"/>
                <a:gd name="connsiteX4" fmla="*/ 3888 w 10000"/>
                <a:gd name="connsiteY4" fmla="*/ 3234 h 10000"/>
                <a:gd name="connsiteX5" fmla="*/ 2699 w 10000"/>
                <a:gd name="connsiteY5" fmla="*/ 1069 h 10000"/>
                <a:gd name="connsiteX0" fmla="*/ 2698 w 9999"/>
                <a:gd name="connsiteY0" fmla="*/ 1069 h 10000"/>
                <a:gd name="connsiteX1" fmla="*/ 9140 w 9999"/>
                <a:gd name="connsiteY1" fmla="*/ 0 h 10000"/>
                <a:gd name="connsiteX2" fmla="*/ 9720 w 9999"/>
                <a:gd name="connsiteY2" fmla="*/ 4767 h 10000"/>
                <a:gd name="connsiteX3" fmla="*/ 20 w 9999"/>
                <a:gd name="connsiteY3" fmla="*/ 10000 h 10000"/>
                <a:gd name="connsiteX4" fmla="*/ 3887 w 9999"/>
                <a:gd name="connsiteY4" fmla="*/ 3234 h 10000"/>
                <a:gd name="connsiteX5" fmla="*/ 2698 w 9999"/>
                <a:gd name="connsiteY5" fmla="*/ 1069 h 10000"/>
                <a:gd name="connsiteX0" fmla="*/ 2678 w 9980"/>
                <a:gd name="connsiteY0" fmla="*/ 1069 h 10000"/>
                <a:gd name="connsiteX1" fmla="*/ 9121 w 9980"/>
                <a:gd name="connsiteY1" fmla="*/ 0 h 10000"/>
                <a:gd name="connsiteX2" fmla="*/ 9701 w 9980"/>
                <a:gd name="connsiteY2" fmla="*/ 4767 h 10000"/>
                <a:gd name="connsiteX3" fmla="*/ 0 w 9980"/>
                <a:gd name="connsiteY3" fmla="*/ 10000 h 10000"/>
                <a:gd name="connsiteX4" fmla="*/ 3867 w 9980"/>
                <a:gd name="connsiteY4" fmla="*/ 3234 h 10000"/>
                <a:gd name="connsiteX5" fmla="*/ 2678 w 9980"/>
                <a:gd name="connsiteY5" fmla="*/ 1069 h 10000"/>
                <a:gd name="connsiteX0" fmla="*/ 2683 w 9139"/>
                <a:gd name="connsiteY0" fmla="*/ 1069 h 10000"/>
                <a:gd name="connsiteX1" fmla="*/ 9139 w 9139"/>
                <a:gd name="connsiteY1" fmla="*/ 0 h 10000"/>
                <a:gd name="connsiteX2" fmla="*/ 8237 w 9139"/>
                <a:gd name="connsiteY2" fmla="*/ 4730 h 10000"/>
                <a:gd name="connsiteX3" fmla="*/ 0 w 9139"/>
                <a:gd name="connsiteY3" fmla="*/ 10000 h 10000"/>
                <a:gd name="connsiteX4" fmla="*/ 3875 w 9139"/>
                <a:gd name="connsiteY4" fmla="*/ 3234 h 10000"/>
                <a:gd name="connsiteX5" fmla="*/ 2683 w 9139"/>
                <a:gd name="connsiteY5" fmla="*/ 1069 h 10000"/>
                <a:gd name="connsiteX0" fmla="*/ 8366 w 10000"/>
                <a:gd name="connsiteY0" fmla="*/ 58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8366 w 10000"/>
                <a:gd name="connsiteY5" fmla="*/ 58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56 w 10000"/>
                <a:gd name="connsiteY4" fmla="*/ 344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9342"/>
                <a:gd name="connsiteY0" fmla="*/ 200 h 9891"/>
                <a:gd name="connsiteX1" fmla="*/ 8638 w 9342"/>
                <a:gd name="connsiteY1" fmla="*/ 0 h 9891"/>
                <a:gd name="connsiteX2" fmla="*/ 9013 w 9342"/>
                <a:gd name="connsiteY2" fmla="*/ 4621 h 9891"/>
                <a:gd name="connsiteX3" fmla="*/ 0 w 9342"/>
                <a:gd name="connsiteY3" fmla="*/ 9891 h 9891"/>
                <a:gd name="connsiteX4" fmla="*/ 5476 w 9342"/>
                <a:gd name="connsiteY4" fmla="*/ 3401 h 9891"/>
                <a:gd name="connsiteX5" fmla="*/ 4092 w 9342"/>
                <a:gd name="connsiteY5" fmla="*/ 200 h 9891"/>
                <a:gd name="connsiteX0" fmla="*/ 4380 w 10184"/>
                <a:gd name="connsiteY0" fmla="*/ 202 h 10000"/>
                <a:gd name="connsiteX1" fmla="*/ 9246 w 10184"/>
                <a:gd name="connsiteY1" fmla="*/ 0 h 10000"/>
                <a:gd name="connsiteX2" fmla="*/ 9648 w 10184"/>
                <a:gd name="connsiteY2" fmla="*/ 4672 h 10000"/>
                <a:gd name="connsiteX3" fmla="*/ 0 w 10184"/>
                <a:gd name="connsiteY3" fmla="*/ 10000 h 10000"/>
                <a:gd name="connsiteX4" fmla="*/ 5862 w 10184"/>
                <a:gd name="connsiteY4" fmla="*/ 3438 h 10000"/>
                <a:gd name="connsiteX5" fmla="*/ 4380 w 10184"/>
                <a:gd name="connsiteY5" fmla="*/ 202 h 10000"/>
                <a:gd name="connsiteX0" fmla="*/ 897 w 6701"/>
                <a:gd name="connsiteY0" fmla="*/ 202 h 7282"/>
                <a:gd name="connsiteX1" fmla="*/ 5763 w 6701"/>
                <a:gd name="connsiteY1" fmla="*/ 0 h 7282"/>
                <a:gd name="connsiteX2" fmla="*/ 6165 w 6701"/>
                <a:gd name="connsiteY2" fmla="*/ 4672 h 7282"/>
                <a:gd name="connsiteX3" fmla="*/ 0 w 6701"/>
                <a:gd name="connsiteY3" fmla="*/ 7282 h 7282"/>
                <a:gd name="connsiteX4" fmla="*/ 2379 w 6701"/>
                <a:gd name="connsiteY4" fmla="*/ 3438 h 7282"/>
                <a:gd name="connsiteX5" fmla="*/ 897 w 6701"/>
                <a:gd name="connsiteY5" fmla="*/ 202 h 7282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9557"/>
                <a:gd name="connsiteY0" fmla="*/ 277 h 10000"/>
                <a:gd name="connsiteX1" fmla="*/ 8600 w 9557"/>
                <a:gd name="connsiteY1" fmla="*/ 0 h 10000"/>
                <a:gd name="connsiteX2" fmla="*/ 9200 w 9557"/>
                <a:gd name="connsiteY2" fmla="*/ 6416 h 10000"/>
                <a:gd name="connsiteX3" fmla="*/ 0 w 9557"/>
                <a:gd name="connsiteY3" fmla="*/ 10000 h 10000"/>
                <a:gd name="connsiteX4" fmla="*/ 5735 w 9557"/>
                <a:gd name="connsiteY4" fmla="*/ 4673 h 10000"/>
                <a:gd name="connsiteX5" fmla="*/ 1339 w 9557"/>
                <a:gd name="connsiteY5" fmla="*/ 277 h 10000"/>
                <a:gd name="connsiteX0" fmla="*/ 1401 w 10000"/>
                <a:gd name="connsiteY0" fmla="*/ 277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1401 w 10000"/>
                <a:gd name="connsiteY5" fmla="*/ 277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2990 w 10000"/>
                <a:gd name="connsiteY5" fmla="*/ 501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5896 w 10000"/>
                <a:gd name="connsiteY4" fmla="*/ 4839 h 10000"/>
                <a:gd name="connsiteX5" fmla="*/ 2990 w 10000"/>
                <a:gd name="connsiteY5" fmla="*/ 501 h 10000"/>
                <a:gd name="connsiteX0" fmla="*/ 2990 w 9913"/>
                <a:gd name="connsiteY0" fmla="*/ 125 h 9624"/>
                <a:gd name="connsiteX1" fmla="*/ 8311 w 9913"/>
                <a:gd name="connsiteY1" fmla="*/ 0 h 9624"/>
                <a:gd name="connsiteX2" fmla="*/ 9626 w 9913"/>
                <a:gd name="connsiteY2" fmla="*/ 6040 h 9624"/>
                <a:gd name="connsiteX3" fmla="*/ 0 w 9913"/>
                <a:gd name="connsiteY3" fmla="*/ 9624 h 9624"/>
                <a:gd name="connsiteX4" fmla="*/ 5896 w 9913"/>
                <a:gd name="connsiteY4" fmla="*/ 4463 h 9624"/>
                <a:gd name="connsiteX5" fmla="*/ 2990 w 9913"/>
                <a:gd name="connsiteY5" fmla="*/ 125 h 9624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948 w 10087"/>
                <a:gd name="connsiteY4" fmla="*/ 4637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854 w 10087"/>
                <a:gd name="connsiteY4" fmla="*/ 4468 h 10000"/>
                <a:gd name="connsiteX5" fmla="*/ 3016 w 10087"/>
                <a:gd name="connsiteY5" fmla="*/ 130 h 10000"/>
                <a:gd name="connsiteX0" fmla="*/ 3016 w 10714"/>
                <a:gd name="connsiteY0" fmla="*/ 130 h 10000"/>
                <a:gd name="connsiteX1" fmla="*/ 8384 w 10714"/>
                <a:gd name="connsiteY1" fmla="*/ 0 h 10000"/>
                <a:gd name="connsiteX2" fmla="*/ 10484 w 10714"/>
                <a:gd name="connsiteY2" fmla="*/ 5680 h 10000"/>
                <a:gd name="connsiteX3" fmla="*/ 0 w 10714"/>
                <a:gd name="connsiteY3" fmla="*/ 10000 h 10000"/>
                <a:gd name="connsiteX4" fmla="*/ 5854 w 10714"/>
                <a:gd name="connsiteY4" fmla="*/ 4468 h 10000"/>
                <a:gd name="connsiteX5" fmla="*/ 3016 w 10714"/>
                <a:gd name="connsiteY5" fmla="*/ 130 h 10000"/>
                <a:gd name="connsiteX0" fmla="*/ 3016 w 10857"/>
                <a:gd name="connsiteY0" fmla="*/ 0 h 9870"/>
                <a:gd name="connsiteX1" fmla="*/ 9826 w 10857"/>
                <a:gd name="connsiteY1" fmla="*/ 23 h 9870"/>
                <a:gd name="connsiteX2" fmla="*/ 10484 w 10857"/>
                <a:gd name="connsiteY2" fmla="*/ 5550 h 9870"/>
                <a:gd name="connsiteX3" fmla="*/ 0 w 10857"/>
                <a:gd name="connsiteY3" fmla="*/ 9870 h 9870"/>
                <a:gd name="connsiteX4" fmla="*/ 5854 w 10857"/>
                <a:gd name="connsiteY4" fmla="*/ 4338 h 9870"/>
                <a:gd name="connsiteX5" fmla="*/ 3016 w 10857"/>
                <a:gd name="connsiteY5" fmla="*/ 0 h 9870"/>
                <a:gd name="connsiteX0" fmla="*/ 2778 w 10106"/>
                <a:gd name="connsiteY0" fmla="*/ 0 h 10000"/>
                <a:gd name="connsiteX1" fmla="*/ 9558 w 10106"/>
                <a:gd name="connsiteY1" fmla="*/ 180 h 10000"/>
                <a:gd name="connsiteX2" fmla="*/ 9656 w 10106"/>
                <a:gd name="connsiteY2" fmla="*/ 5623 h 10000"/>
                <a:gd name="connsiteX3" fmla="*/ 0 w 10106"/>
                <a:gd name="connsiteY3" fmla="*/ 10000 h 10000"/>
                <a:gd name="connsiteX4" fmla="*/ 5392 w 10106"/>
                <a:gd name="connsiteY4" fmla="*/ 4395 h 10000"/>
                <a:gd name="connsiteX5" fmla="*/ 2778 w 10106"/>
                <a:gd name="connsiteY5" fmla="*/ 0 h 10000"/>
                <a:gd name="connsiteX0" fmla="*/ 2778 w 10541"/>
                <a:gd name="connsiteY0" fmla="*/ 0 h 10000"/>
                <a:gd name="connsiteX1" fmla="*/ 9558 w 10541"/>
                <a:gd name="connsiteY1" fmla="*/ 180 h 10000"/>
                <a:gd name="connsiteX2" fmla="*/ 9656 w 10541"/>
                <a:gd name="connsiteY2" fmla="*/ 5623 h 10000"/>
                <a:gd name="connsiteX3" fmla="*/ 0 w 10541"/>
                <a:gd name="connsiteY3" fmla="*/ 10000 h 10000"/>
                <a:gd name="connsiteX4" fmla="*/ 5392 w 10541"/>
                <a:gd name="connsiteY4" fmla="*/ 4395 h 10000"/>
                <a:gd name="connsiteX5" fmla="*/ 2778 w 10541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1" h="10000">
                  <a:moveTo>
                    <a:pt x="2778" y="0"/>
                  </a:moveTo>
                  <a:lnTo>
                    <a:pt x="9558" y="180"/>
                  </a:lnTo>
                  <a:cubicBezTo>
                    <a:pt x="11057" y="2853"/>
                    <a:pt x="10640" y="4806"/>
                    <a:pt x="9656" y="5623"/>
                  </a:cubicBezTo>
                  <a:cubicBezTo>
                    <a:pt x="7446" y="7170"/>
                    <a:pt x="2947" y="9652"/>
                    <a:pt x="0" y="10000"/>
                  </a:cubicBezTo>
                  <a:cubicBezTo>
                    <a:pt x="5007" y="6470"/>
                    <a:pt x="4779" y="5972"/>
                    <a:pt x="5392" y="4395"/>
                  </a:cubicBezTo>
                  <a:cubicBezTo>
                    <a:pt x="5303" y="3260"/>
                    <a:pt x="4639" y="2410"/>
                    <a:pt x="27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EA35DDA-8D4F-054C-B89F-F83B9570E59C}"/>
                </a:ext>
              </a:extLst>
            </p:cNvPr>
            <p:cNvSpPr/>
            <p:nvPr/>
          </p:nvSpPr>
          <p:spPr>
            <a:xfrm>
              <a:off x="1887777" y="3461438"/>
              <a:ext cx="1087696" cy="10876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7" name="Merge 12">
              <a:extLst>
                <a:ext uri="{FF2B5EF4-FFF2-40B4-BE49-F238E27FC236}">
                  <a16:creationId xmlns:a16="http://schemas.microsoft.com/office/drawing/2014/main" id="{200C520C-6462-D24B-9D1D-DB105B2D79E6}"/>
                </a:ext>
              </a:extLst>
            </p:cNvPr>
            <p:cNvSpPr/>
            <p:nvPr/>
          </p:nvSpPr>
          <p:spPr>
            <a:xfrm rot="20061424" flipH="1">
              <a:off x="3776619" y="2866368"/>
              <a:ext cx="139389" cy="888474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000 w 10000"/>
                <a:gd name="connsiteY2" fmla="*/ 10000 h 10000"/>
                <a:gd name="connsiteX3" fmla="*/ 0 w 10000"/>
                <a:gd name="connsiteY3" fmla="*/ 0 h 10000"/>
                <a:gd name="connsiteX0" fmla="*/ 0 w 5377"/>
                <a:gd name="connsiteY0" fmla="*/ 0 h 11048"/>
                <a:gd name="connsiteX1" fmla="*/ 5377 w 5377"/>
                <a:gd name="connsiteY1" fmla="*/ 1048 h 11048"/>
                <a:gd name="connsiteX2" fmla="*/ 377 w 5377"/>
                <a:gd name="connsiteY2" fmla="*/ 11048 h 11048"/>
                <a:gd name="connsiteX3" fmla="*/ 0 w 5377"/>
                <a:gd name="connsiteY3" fmla="*/ 0 h 11048"/>
                <a:gd name="connsiteX0" fmla="*/ 0 w 9499"/>
                <a:gd name="connsiteY0" fmla="*/ 911 h 10911"/>
                <a:gd name="connsiteX1" fmla="*/ 9499 w 9499"/>
                <a:gd name="connsiteY1" fmla="*/ 0 h 10911"/>
                <a:gd name="connsiteX2" fmla="*/ 701 w 9499"/>
                <a:gd name="connsiteY2" fmla="*/ 10911 h 10911"/>
                <a:gd name="connsiteX3" fmla="*/ 0 w 9499"/>
                <a:gd name="connsiteY3" fmla="*/ 911 h 10911"/>
                <a:gd name="connsiteX0" fmla="*/ 30 w 10030"/>
                <a:gd name="connsiteY0" fmla="*/ 835 h 10000"/>
                <a:gd name="connsiteX1" fmla="*/ 10030 w 10030"/>
                <a:gd name="connsiteY1" fmla="*/ 0 h 10000"/>
                <a:gd name="connsiteX2" fmla="*/ 768 w 10030"/>
                <a:gd name="connsiteY2" fmla="*/ 10000 h 10000"/>
                <a:gd name="connsiteX3" fmla="*/ 1857 w 10030"/>
                <a:gd name="connsiteY3" fmla="*/ 4429 h 10000"/>
                <a:gd name="connsiteX4" fmla="*/ 30 w 10030"/>
                <a:gd name="connsiteY4" fmla="*/ 835 h 10000"/>
                <a:gd name="connsiteX0" fmla="*/ 30 w 11364"/>
                <a:gd name="connsiteY0" fmla="*/ 835 h 10000"/>
                <a:gd name="connsiteX1" fmla="*/ 10030 w 11364"/>
                <a:gd name="connsiteY1" fmla="*/ 0 h 10000"/>
                <a:gd name="connsiteX2" fmla="*/ 10931 w 11364"/>
                <a:gd name="connsiteY2" fmla="*/ 3724 h 10000"/>
                <a:gd name="connsiteX3" fmla="*/ 768 w 11364"/>
                <a:gd name="connsiteY3" fmla="*/ 10000 h 10000"/>
                <a:gd name="connsiteX4" fmla="*/ 1857 w 11364"/>
                <a:gd name="connsiteY4" fmla="*/ 4429 h 10000"/>
                <a:gd name="connsiteX5" fmla="*/ 30 w 11364"/>
                <a:gd name="connsiteY5" fmla="*/ 835 h 10000"/>
                <a:gd name="connsiteX0" fmla="*/ 4190 w 15524"/>
                <a:gd name="connsiteY0" fmla="*/ 835 h 7812"/>
                <a:gd name="connsiteX1" fmla="*/ 14190 w 15524"/>
                <a:gd name="connsiteY1" fmla="*/ 0 h 7812"/>
                <a:gd name="connsiteX2" fmla="*/ 15091 w 15524"/>
                <a:gd name="connsiteY2" fmla="*/ 3724 h 7812"/>
                <a:gd name="connsiteX3" fmla="*/ 33 w 15524"/>
                <a:gd name="connsiteY3" fmla="*/ 7812 h 7812"/>
                <a:gd name="connsiteX4" fmla="*/ 6017 w 15524"/>
                <a:gd name="connsiteY4" fmla="*/ 4429 h 7812"/>
                <a:gd name="connsiteX5" fmla="*/ 4190 w 15524"/>
                <a:gd name="connsiteY5" fmla="*/ 835 h 7812"/>
                <a:gd name="connsiteX0" fmla="*/ 2699 w 10000"/>
                <a:gd name="connsiteY0" fmla="*/ 1069 h 10000"/>
                <a:gd name="connsiteX1" fmla="*/ 9141 w 10000"/>
                <a:gd name="connsiteY1" fmla="*/ 0 h 10000"/>
                <a:gd name="connsiteX2" fmla="*/ 9721 w 10000"/>
                <a:gd name="connsiteY2" fmla="*/ 4767 h 10000"/>
                <a:gd name="connsiteX3" fmla="*/ 21 w 10000"/>
                <a:gd name="connsiteY3" fmla="*/ 10000 h 10000"/>
                <a:gd name="connsiteX4" fmla="*/ 3888 w 10000"/>
                <a:gd name="connsiteY4" fmla="*/ 3234 h 10000"/>
                <a:gd name="connsiteX5" fmla="*/ 2699 w 10000"/>
                <a:gd name="connsiteY5" fmla="*/ 1069 h 10000"/>
                <a:gd name="connsiteX0" fmla="*/ 2698 w 9999"/>
                <a:gd name="connsiteY0" fmla="*/ 1069 h 10000"/>
                <a:gd name="connsiteX1" fmla="*/ 9140 w 9999"/>
                <a:gd name="connsiteY1" fmla="*/ 0 h 10000"/>
                <a:gd name="connsiteX2" fmla="*/ 9720 w 9999"/>
                <a:gd name="connsiteY2" fmla="*/ 4767 h 10000"/>
                <a:gd name="connsiteX3" fmla="*/ 20 w 9999"/>
                <a:gd name="connsiteY3" fmla="*/ 10000 h 10000"/>
                <a:gd name="connsiteX4" fmla="*/ 3887 w 9999"/>
                <a:gd name="connsiteY4" fmla="*/ 3234 h 10000"/>
                <a:gd name="connsiteX5" fmla="*/ 2698 w 9999"/>
                <a:gd name="connsiteY5" fmla="*/ 1069 h 10000"/>
                <a:gd name="connsiteX0" fmla="*/ 2678 w 9980"/>
                <a:gd name="connsiteY0" fmla="*/ 1069 h 10000"/>
                <a:gd name="connsiteX1" fmla="*/ 9121 w 9980"/>
                <a:gd name="connsiteY1" fmla="*/ 0 h 10000"/>
                <a:gd name="connsiteX2" fmla="*/ 9701 w 9980"/>
                <a:gd name="connsiteY2" fmla="*/ 4767 h 10000"/>
                <a:gd name="connsiteX3" fmla="*/ 0 w 9980"/>
                <a:gd name="connsiteY3" fmla="*/ 10000 h 10000"/>
                <a:gd name="connsiteX4" fmla="*/ 3867 w 9980"/>
                <a:gd name="connsiteY4" fmla="*/ 3234 h 10000"/>
                <a:gd name="connsiteX5" fmla="*/ 2678 w 9980"/>
                <a:gd name="connsiteY5" fmla="*/ 1069 h 10000"/>
                <a:gd name="connsiteX0" fmla="*/ 2683 w 9139"/>
                <a:gd name="connsiteY0" fmla="*/ 1069 h 10000"/>
                <a:gd name="connsiteX1" fmla="*/ 9139 w 9139"/>
                <a:gd name="connsiteY1" fmla="*/ 0 h 10000"/>
                <a:gd name="connsiteX2" fmla="*/ 8237 w 9139"/>
                <a:gd name="connsiteY2" fmla="*/ 4730 h 10000"/>
                <a:gd name="connsiteX3" fmla="*/ 0 w 9139"/>
                <a:gd name="connsiteY3" fmla="*/ 10000 h 10000"/>
                <a:gd name="connsiteX4" fmla="*/ 3875 w 9139"/>
                <a:gd name="connsiteY4" fmla="*/ 3234 h 10000"/>
                <a:gd name="connsiteX5" fmla="*/ 2683 w 9139"/>
                <a:gd name="connsiteY5" fmla="*/ 1069 h 10000"/>
                <a:gd name="connsiteX0" fmla="*/ 8366 w 10000"/>
                <a:gd name="connsiteY0" fmla="*/ 58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8366 w 10000"/>
                <a:gd name="connsiteY5" fmla="*/ 58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56 w 10000"/>
                <a:gd name="connsiteY4" fmla="*/ 344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9342"/>
                <a:gd name="connsiteY0" fmla="*/ 200 h 9891"/>
                <a:gd name="connsiteX1" fmla="*/ 8638 w 9342"/>
                <a:gd name="connsiteY1" fmla="*/ 0 h 9891"/>
                <a:gd name="connsiteX2" fmla="*/ 9013 w 9342"/>
                <a:gd name="connsiteY2" fmla="*/ 4621 h 9891"/>
                <a:gd name="connsiteX3" fmla="*/ 0 w 9342"/>
                <a:gd name="connsiteY3" fmla="*/ 9891 h 9891"/>
                <a:gd name="connsiteX4" fmla="*/ 5476 w 9342"/>
                <a:gd name="connsiteY4" fmla="*/ 3401 h 9891"/>
                <a:gd name="connsiteX5" fmla="*/ 4092 w 9342"/>
                <a:gd name="connsiteY5" fmla="*/ 200 h 9891"/>
                <a:gd name="connsiteX0" fmla="*/ 4380 w 10184"/>
                <a:gd name="connsiteY0" fmla="*/ 202 h 10000"/>
                <a:gd name="connsiteX1" fmla="*/ 9246 w 10184"/>
                <a:gd name="connsiteY1" fmla="*/ 0 h 10000"/>
                <a:gd name="connsiteX2" fmla="*/ 9648 w 10184"/>
                <a:gd name="connsiteY2" fmla="*/ 4672 h 10000"/>
                <a:gd name="connsiteX3" fmla="*/ 0 w 10184"/>
                <a:gd name="connsiteY3" fmla="*/ 10000 h 10000"/>
                <a:gd name="connsiteX4" fmla="*/ 5862 w 10184"/>
                <a:gd name="connsiteY4" fmla="*/ 3438 h 10000"/>
                <a:gd name="connsiteX5" fmla="*/ 4380 w 10184"/>
                <a:gd name="connsiteY5" fmla="*/ 202 h 10000"/>
                <a:gd name="connsiteX0" fmla="*/ 897 w 6701"/>
                <a:gd name="connsiteY0" fmla="*/ 202 h 7282"/>
                <a:gd name="connsiteX1" fmla="*/ 5763 w 6701"/>
                <a:gd name="connsiteY1" fmla="*/ 0 h 7282"/>
                <a:gd name="connsiteX2" fmla="*/ 6165 w 6701"/>
                <a:gd name="connsiteY2" fmla="*/ 4672 h 7282"/>
                <a:gd name="connsiteX3" fmla="*/ 0 w 6701"/>
                <a:gd name="connsiteY3" fmla="*/ 7282 h 7282"/>
                <a:gd name="connsiteX4" fmla="*/ 2379 w 6701"/>
                <a:gd name="connsiteY4" fmla="*/ 3438 h 7282"/>
                <a:gd name="connsiteX5" fmla="*/ 897 w 6701"/>
                <a:gd name="connsiteY5" fmla="*/ 202 h 7282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9557"/>
                <a:gd name="connsiteY0" fmla="*/ 277 h 10000"/>
                <a:gd name="connsiteX1" fmla="*/ 8600 w 9557"/>
                <a:gd name="connsiteY1" fmla="*/ 0 h 10000"/>
                <a:gd name="connsiteX2" fmla="*/ 9200 w 9557"/>
                <a:gd name="connsiteY2" fmla="*/ 6416 h 10000"/>
                <a:gd name="connsiteX3" fmla="*/ 0 w 9557"/>
                <a:gd name="connsiteY3" fmla="*/ 10000 h 10000"/>
                <a:gd name="connsiteX4" fmla="*/ 5735 w 9557"/>
                <a:gd name="connsiteY4" fmla="*/ 4673 h 10000"/>
                <a:gd name="connsiteX5" fmla="*/ 1339 w 9557"/>
                <a:gd name="connsiteY5" fmla="*/ 277 h 10000"/>
                <a:gd name="connsiteX0" fmla="*/ 1401 w 10000"/>
                <a:gd name="connsiteY0" fmla="*/ 277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1401 w 10000"/>
                <a:gd name="connsiteY5" fmla="*/ 277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2990 w 10000"/>
                <a:gd name="connsiteY5" fmla="*/ 501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5896 w 10000"/>
                <a:gd name="connsiteY4" fmla="*/ 4839 h 10000"/>
                <a:gd name="connsiteX5" fmla="*/ 2990 w 10000"/>
                <a:gd name="connsiteY5" fmla="*/ 501 h 10000"/>
                <a:gd name="connsiteX0" fmla="*/ 2990 w 9913"/>
                <a:gd name="connsiteY0" fmla="*/ 125 h 9624"/>
                <a:gd name="connsiteX1" fmla="*/ 8311 w 9913"/>
                <a:gd name="connsiteY1" fmla="*/ 0 h 9624"/>
                <a:gd name="connsiteX2" fmla="*/ 9626 w 9913"/>
                <a:gd name="connsiteY2" fmla="*/ 6040 h 9624"/>
                <a:gd name="connsiteX3" fmla="*/ 0 w 9913"/>
                <a:gd name="connsiteY3" fmla="*/ 9624 h 9624"/>
                <a:gd name="connsiteX4" fmla="*/ 5896 w 9913"/>
                <a:gd name="connsiteY4" fmla="*/ 4463 h 9624"/>
                <a:gd name="connsiteX5" fmla="*/ 2990 w 9913"/>
                <a:gd name="connsiteY5" fmla="*/ 125 h 9624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948 w 10087"/>
                <a:gd name="connsiteY4" fmla="*/ 4637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854 w 10087"/>
                <a:gd name="connsiteY4" fmla="*/ 4468 h 10000"/>
                <a:gd name="connsiteX5" fmla="*/ 3016 w 10087"/>
                <a:gd name="connsiteY5" fmla="*/ 130 h 10000"/>
                <a:gd name="connsiteX0" fmla="*/ 3016 w 10714"/>
                <a:gd name="connsiteY0" fmla="*/ 130 h 10000"/>
                <a:gd name="connsiteX1" fmla="*/ 8384 w 10714"/>
                <a:gd name="connsiteY1" fmla="*/ 0 h 10000"/>
                <a:gd name="connsiteX2" fmla="*/ 10484 w 10714"/>
                <a:gd name="connsiteY2" fmla="*/ 5680 h 10000"/>
                <a:gd name="connsiteX3" fmla="*/ 0 w 10714"/>
                <a:gd name="connsiteY3" fmla="*/ 10000 h 10000"/>
                <a:gd name="connsiteX4" fmla="*/ 5854 w 10714"/>
                <a:gd name="connsiteY4" fmla="*/ 4468 h 10000"/>
                <a:gd name="connsiteX5" fmla="*/ 3016 w 10714"/>
                <a:gd name="connsiteY5" fmla="*/ 130 h 10000"/>
                <a:gd name="connsiteX0" fmla="*/ 3016 w 10857"/>
                <a:gd name="connsiteY0" fmla="*/ 0 h 9870"/>
                <a:gd name="connsiteX1" fmla="*/ 9826 w 10857"/>
                <a:gd name="connsiteY1" fmla="*/ 23 h 9870"/>
                <a:gd name="connsiteX2" fmla="*/ 10484 w 10857"/>
                <a:gd name="connsiteY2" fmla="*/ 5550 h 9870"/>
                <a:gd name="connsiteX3" fmla="*/ 0 w 10857"/>
                <a:gd name="connsiteY3" fmla="*/ 9870 h 9870"/>
                <a:gd name="connsiteX4" fmla="*/ 5854 w 10857"/>
                <a:gd name="connsiteY4" fmla="*/ 4338 h 9870"/>
                <a:gd name="connsiteX5" fmla="*/ 3016 w 10857"/>
                <a:gd name="connsiteY5" fmla="*/ 0 h 9870"/>
                <a:gd name="connsiteX0" fmla="*/ 2778 w 10106"/>
                <a:gd name="connsiteY0" fmla="*/ 0 h 10000"/>
                <a:gd name="connsiteX1" fmla="*/ 9558 w 10106"/>
                <a:gd name="connsiteY1" fmla="*/ 180 h 10000"/>
                <a:gd name="connsiteX2" fmla="*/ 9656 w 10106"/>
                <a:gd name="connsiteY2" fmla="*/ 5623 h 10000"/>
                <a:gd name="connsiteX3" fmla="*/ 0 w 10106"/>
                <a:gd name="connsiteY3" fmla="*/ 10000 h 10000"/>
                <a:gd name="connsiteX4" fmla="*/ 5392 w 10106"/>
                <a:gd name="connsiteY4" fmla="*/ 4395 h 10000"/>
                <a:gd name="connsiteX5" fmla="*/ 2778 w 10106"/>
                <a:gd name="connsiteY5" fmla="*/ 0 h 10000"/>
                <a:gd name="connsiteX0" fmla="*/ 2778 w 10541"/>
                <a:gd name="connsiteY0" fmla="*/ 0 h 10000"/>
                <a:gd name="connsiteX1" fmla="*/ 9558 w 10541"/>
                <a:gd name="connsiteY1" fmla="*/ 180 h 10000"/>
                <a:gd name="connsiteX2" fmla="*/ 9656 w 10541"/>
                <a:gd name="connsiteY2" fmla="*/ 5623 h 10000"/>
                <a:gd name="connsiteX3" fmla="*/ 0 w 10541"/>
                <a:gd name="connsiteY3" fmla="*/ 10000 h 10000"/>
                <a:gd name="connsiteX4" fmla="*/ 5392 w 10541"/>
                <a:gd name="connsiteY4" fmla="*/ 4395 h 10000"/>
                <a:gd name="connsiteX5" fmla="*/ 2778 w 10541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1" h="10000">
                  <a:moveTo>
                    <a:pt x="2778" y="0"/>
                  </a:moveTo>
                  <a:lnTo>
                    <a:pt x="9558" y="180"/>
                  </a:lnTo>
                  <a:cubicBezTo>
                    <a:pt x="11057" y="2853"/>
                    <a:pt x="10640" y="4806"/>
                    <a:pt x="9656" y="5623"/>
                  </a:cubicBezTo>
                  <a:cubicBezTo>
                    <a:pt x="7446" y="7170"/>
                    <a:pt x="2947" y="9652"/>
                    <a:pt x="0" y="10000"/>
                  </a:cubicBezTo>
                  <a:cubicBezTo>
                    <a:pt x="5007" y="6470"/>
                    <a:pt x="4779" y="5972"/>
                    <a:pt x="5392" y="4395"/>
                  </a:cubicBezTo>
                  <a:cubicBezTo>
                    <a:pt x="5303" y="3260"/>
                    <a:pt x="4639" y="2410"/>
                    <a:pt x="27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0785DF0-6CF3-8D47-9B9E-9B49CD998B12}"/>
                </a:ext>
              </a:extLst>
            </p:cNvPr>
            <p:cNvSpPr/>
            <p:nvPr/>
          </p:nvSpPr>
          <p:spPr>
            <a:xfrm>
              <a:off x="3749091" y="3464773"/>
              <a:ext cx="1087696" cy="10876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78E5054-1E2F-0F43-B5F1-6FC3FAA2765F}"/>
                </a:ext>
              </a:extLst>
            </p:cNvPr>
            <p:cNvSpPr/>
            <p:nvPr/>
          </p:nvSpPr>
          <p:spPr>
            <a:xfrm>
              <a:off x="2426264" y="2104796"/>
              <a:ext cx="1871475" cy="96466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071625F-57B8-CC40-B85C-7F4E6A41DA64}"/>
              </a:ext>
            </a:extLst>
          </p:cNvPr>
          <p:cNvSpPr/>
          <p:nvPr/>
        </p:nvSpPr>
        <p:spPr>
          <a:xfrm>
            <a:off x="2989149" y="2295041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35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8DF20C-5794-2941-BBE7-FED9BCBEEAB0}"/>
              </a:ext>
            </a:extLst>
          </p:cNvPr>
          <p:cNvSpPr/>
          <p:nvPr/>
        </p:nvSpPr>
        <p:spPr>
          <a:xfrm>
            <a:off x="2052349" y="3624913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30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F5D079-380C-7740-966C-B6BE788A2188}"/>
              </a:ext>
            </a:extLst>
          </p:cNvPr>
          <p:cNvSpPr/>
          <p:nvPr/>
        </p:nvSpPr>
        <p:spPr>
          <a:xfrm>
            <a:off x="4039828" y="362491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C6B1B7-6BFF-EF4C-AA65-486A03692955}"/>
              </a:ext>
            </a:extLst>
          </p:cNvPr>
          <p:cNvSpPr/>
          <p:nvPr/>
        </p:nvSpPr>
        <p:spPr>
          <a:xfrm>
            <a:off x="1636481" y="5003811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35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295161-0CF0-E240-8DFD-449E43F6B1D5}"/>
              </a:ext>
            </a:extLst>
          </p:cNvPr>
          <p:cNvSpPr/>
          <p:nvPr/>
        </p:nvSpPr>
        <p:spPr>
          <a:xfrm>
            <a:off x="2439597" y="5004356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=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303301-8FB9-0C4C-8FE8-FE3D2E220397}"/>
              </a:ext>
            </a:extLst>
          </p:cNvPr>
          <p:cNvSpPr/>
          <p:nvPr/>
        </p:nvSpPr>
        <p:spPr>
          <a:xfrm>
            <a:off x="2975417" y="4996870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30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C4BF4CE-60C3-364B-BDD4-39FCFA59DE74}"/>
              </a:ext>
            </a:extLst>
          </p:cNvPr>
          <p:cNvSpPr/>
          <p:nvPr/>
        </p:nvSpPr>
        <p:spPr>
          <a:xfrm>
            <a:off x="3778534" y="4997415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+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D1CA52A-ABF8-064B-8AC5-E745D8CFEEAA}"/>
              </a:ext>
            </a:extLst>
          </p:cNvPr>
          <p:cNvSpPr/>
          <p:nvPr/>
        </p:nvSpPr>
        <p:spPr>
          <a:xfrm>
            <a:off x="4439638" y="499686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5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14EEA1A-EAB8-C840-B3E9-BF1BC0C30628}"/>
              </a:ext>
            </a:extLst>
          </p:cNvPr>
          <p:cNvGrpSpPr/>
          <p:nvPr/>
        </p:nvGrpSpPr>
        <p:grpSpPr>
          <a:xfrm>
            <a:off x="6985522" y="2154350"/>
            <a:ext cx="2980836" cy="2469098"/>
            <a:chOff x="1871447" y="2066209"/>
            <a:chExt cx="2980836" cy="2469098"/>
          </a:xfrm>
        </p:grpSpPr>
        <p:sp>
          <p:nvSpPr>
            <p:cNvPr id="30" name="Merge 12">
              <a:extLst>
                <a:ext uri="{FF2B5EF4-FFF2-40B4-BE49-F238E27FC236}">
                  <a16:creationId xmlns:a16="http://schemas.microsoft.com/office/drawing/2014/main" id="{22BD627C-76A8-6848-AAE4-8DC9320E05FA}"/>
                </a:ext>
              </a:extLst>
            </p:cNvPr>
            <p:cNvSpPr/>
            <p:nvPr/>
          </p:nvSpPr>
          <p:spPr>
            <a:xfrm rot="1649408">
              <a:off x="2791196" y="2815017"/>
              <a:ext cx="151028" cy="90425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000 w 10000"/>
                <a:gd name="connsiteY2" fmla="*/ 10000 h 10000"/>
                <a:gd name="connsiteX3" fmla="*/ 0 w 10000"/>
                <a:gd name="connsiteY3" fmla="*/ 0 h 10000"/>
                <a:gd name="connsiteX0" fmla="*/ 0 w 5377"/>
                <a:gd name="connsiteY0" fmla="*/ 0 h 11048"/>
                <a:gd name="connsiteX1" fmla="*/ 5377 w 5377"/>
                <a:gd name="connsiteY1" fmla="*/ 1048 h 11048"/>
                <a:gd name="connsiteX2" fmla="*/ 377 w 5377"/>
                <a:gd name="connsiteY2" fmla="*/ 11048 h 11048"/>
                <a:gd name="connsiteX3" fmla="*/ 0 w 5377"/>
                <a:gd name="connsiteY3" fmla="*/ 0 h 11048"/>
                <a:gd name="connsiteX0" fmla="*/ 0 w 9499"/>
                <a:gd name="connsiteY0" fmla="*/ 911 h 10911"/>
                <a:gd name="connsiteX1" fmla="*/ 9499 w 9499"/>
                <a:gd name="connsiteY1" fmla="*/ 0 h 10911"/>
                <a:gd name="connsiteX2" fmla="*/ 701 w 9499"/>
                <a:gd name="connsiteY2" fmla="*/ 10911 h 10911"/>
                <a:gd name="connsiteX3" fmla="*/ 0 w 9499"/>
                <a:gd name="connsiteY3" fmla="*/ 911 h 10911"/>
                <a:gd name="connsiteX0" fmla="*/ 30 w 10030"/>
                <a:gd name="connsiteY0" fmla="*/ 835 h 10000"/>
                <a:gd name="connsiteX1" fmla="*/ 10030 w 10030"/>
                <a:gd name="connsiteY1" fmla="*/ 0 h 10000"/>
                <a:gd name="connsiteX2" fmla="*/ 768 w 10030"/>
                <a:gd name="connsiteY2" fmla="*/ 10000 h 10000"/>
                <a:gd name="connsiteX3" fmla="*/ 1857 w 10030"/>
                <a:gd name="connsiteY3" fmla="*/ 4429 h 10000"/>
                <a:gd name="connsiteX4" fmla="*/ 30 w 10030"/>
                <a:gd name="connsiteY4" fmla="*/ 835 h 10000"/>
                <a:gd name="connsiteX0" fmla="*/ 30 w 11364"/>
                <a:gd name="connsiteY0" fmla="*/ 835 h 10000"/>
                <a:gd name="connsiteX1" fmla="*/ 10030 w 11364"/>
                <a:gd name="connsiteY1" fmla="*/ 0 h 10000"/>
                <a:gd name="connsiteX2" fmla="*/ 10931 w 11364"/>
                <a:gd name="connsiteY2" fmla="*/ 3724 h 10000"/>
                <a:gd name="connsiteX3" fmla="*/ 768 w 11364"/>
                <a:gd name="connsiteY3" fmla="*/ 10000 h 10000"/>
                <a:gd name="connsiteX4" fmla="*/ 1857 w 11364"/>
                <a:gd name="connsiteY4" fmla="*/ 4429 h 10000"/>
                <a:gd name="connsiteX5" fmla="*/ 30 w 11364"/>
                <a:gd name="connsiteY5" fmla="*/ 835 h 10000"/>
                <a:gd name="connsiteX0" fmla="*/ 4190 w 15524"/>
                <a:gd name="connsiteY0" fmla="*/ 835 h 7812"/>
                <a:gd name="connsiteX1" fmla="*/ 14190 w 15524"/>
                <a:gd name="connsiteY1" fmla="*/ 0 h 7812"/>
                <a:gd name="connsiteX2" fmla="*/ 15091 w 15524"/>
                <a:gd name="connsiteY2" fmla="*/ 3724 h 7812"/>
                <a:gd name="connsiteX3" fmla="*/ 33 w 15524"/>
                <a:gd name="connsiteY3" fmla="*/ 7812 h 7812"/>
                <a:gd name="connsiteX4" fmla="*/ 6017 w 15524"/>
                <a:gd name="connsiteY4" fmla="*/ 4429 h 7812"/>
                <a:gd name="connsiteX5" fmla="*/ 4190 w 15524"/>
                <a:gd name="connsiteY5" fmla="*/ 835 h 7812"/>
                <a:gd name="connsiteX0" fmla="*/ 2699 w 10000"/>
                <a:gd name="connsiteY0" fmla="*/ 1069 h 10000"/>
                <a:gd name="connsiteX1" fmla="*/ 9141 w 10000"/>
                <a:gd name="connsiteY1" fmla="*/ 0 h 10000"/>
                <a:gd name="connsiteX2" fmla="*/ 9721 w 10000"/>
                <a:gd name="connsiteY2" fmla="*/ 4767 h 10000"/>
                <a:gd name="connsiteX3" fmla="*/ 21 w 10000"/>
                <a:gd name="connsiteY3" fmla="*/ 10000 h 10000"/>
                <a:gd name="connsiteX4" fmla="*/ 3888 w 10000"/>
                <a:gd name="connsiteY4" fmla="*/ 3234 h 10000"/>
                <a:gd name="connsiteX5" fmla="*/ 2699 w 10000"/>
                <a:gd name="connsiteY5" fmla="*/ 1069 h 10000"/>
                <a:gd name="connsiteX0" fmla="*/ 2698 w 9999"/>
                <a:gd name="connsiteY0" fmla="*/ 1069 h 10000"/>
                <a:gd name="connsiteX1" fmla="*/ 9140 w 9999"/>
                <a:gd name="connsiteY1" fmla="*/ 0 h 10000"/>
                <a:gd name="connsiteX2" fmla="*/ 9720 w 9999"/>
                <a:gd name="connsiteY2" fmla="*/ 4767 h 10000"/>
                <a:gd name="connsiteX3" fmla="*/ 20 w 9999"/>
                <a:gd name="connsiteY3" fmla="*/ 10000 h 10000"/>
                <a:gd name="connsiteX4" fmla="*/ 3887 w 9999"/>
                <a:gd name="connsiteY4" fmla="*/ 3234 h 10000"/>
                <a:gd name="connsiteX5" fmla="*/ 2698 w 9999"/>
                <a:gd name="connsiteY5" fmla="*/ 1069 h 10000"/>
                <a:gd name="connsiteX0" fmla="*/ 2678 w 9980"/>
                <a:gd name="connsiteY0" fmla="*/ 1069 h 10000"/>
                <a:gd name="connsiteX1" fmla="*/ 9121 w 9980"/>
                <a:gd name="connsiteY1" fmla="*/ 0 h 10000"/>
                <a:gd name="connsiteX2" fmla="*/ 9701 w 9980"/>
                <a:gd name="connsiteY2" fmla="*/ 4767 h 10000"/>
                <a:gd name="connsiteX3" fmla="*/ 0 w 9980"/>
                <a:gd name="connsiteY3" fmla="*/ 10000 h 10000"/>
                <a:gd name="connsiteX4" fmla="*/ 3867 w 9980"/>
                <a:gd name="connsiteY4" fmla="*/ 3234 h 10000"/>
                <a:gd name="connsiteX5" fmla="*/ 2678 w 9980"/>
                <a:gd name="connsiteY5" fmla="*/ 1069 h 10000"/>
                <a:gd name="connsiteX0" fmla="*/ 2683 w 9139"/>
                <a:gd name="connsiteY0" fmla="*/ 1069 h 10000"/>
                <a:gd name="connsiteX1" fmla="*/ 9139 w 9139"/>
                <a:gd name="connsiteY1" fmla="*/ 0 h 10000"/>
                <a:gd name="connsiteX2" fmla="*/ 8237 w 9139"/>
                <a:gd name="connsiteY2" fmla="*/ 4730 h 10000"/>
                <a:gd name="connsiteX3" fmla="*/ 0 w 9139"/>
                <a:gd name="connsiteY3" fmla="*/ 10000 h 10000"/>
                <a:gd name="connsiteX4" fmla="*/ 3875 w 9139"/>
                <a:gd name="connsiteY4" fmla="*/ 3234 h 10000"/>
                <a:gd name="connsiteX5" fmla="*/ 2683 w 9139"/>
                <a:gd name="connsiteY5" fmla="*/ 1069 h 10000"/>
                <a:gd name="connsiteX0" fmla="*/ 8366 w 10000"/>
                <a:gd name="connsiteY0" fmla="*/ 58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8366 w 10000"/>
                <a:gd name="connsiteY5" fmla="*/ 58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56 w 10000"/>
                <a:gd name="connsiteY4" fmla="*/ 344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9342"/>
                <a:gd name="connsiteY0" fmla="*/ 200 h 9891"/>
                <a:gd name="connsiteX1" fmla="*/ 8638 w 9342"/>
                <a:gd name="connsiteY1" fmla="*/ 0 h 9891"/>
                <a:gd name="connsiteX2" fmla="*/ 9013 w 9342"/>
                <a:gd name="connsiteY2" fmla="*/ 4621 h 9891"/>
                <a:gd name="connsiteX3" fmla="*/ 0 w 9342"/>
                <a:gd name="connsiteY3" fmla="*/ 9891 h 9891"/>
                <a:gd name="connsiteX4" fmla="*/ 5476 w 9342"/>
                <a:gd name="connsiteY4" fmla="*/ 3401 h 9891"/>
                <a:gd name="connsiteX5" fmla="*/ 4092 w 9342"/>
                <a:gd name="connsiteY5" fmla="*/ 200 h 9891"/>
                <a:gd name="connsiteX0" fmla="*/ 4380 w 10184"/>
                <a:gd name="connsiteY0" fmla="*/ 202 h 10000"/>
                <a:gd name="connsiteX1" fmla="*/ 9246 w 10184"/>
                <a:gd name="connsiteY1" fmla="*/ 0 h 10000"/>
                <a:gd name="connsiteX2" fmla="*/ 9648 w 10184"/>
                <a:gd name="connsiteY2" fmla="*/ 4672 h 10000"/>
                <a:gd name="connsiteX3" fmla="*/ 0 w 10184"/>
                <a:gd name="connsiteY3" fmla="*/ 10000 h 10000"/>
                <a:gd name="connsiteX4" fmla="*/ 5862 w 10184"/>
                <a:gd name="connsiteY4" fmla="*/ 3438 h 10000"/>
                <a:gd name="connsiteX5" fmla="*/ 4380 w 10184"/>
                <a:gd name="connsiteY5" fmla="*/ 202 h 10000"/>
                <a:gd name="connsiteX0" fmla="*/ 897 w 6701"/>
                <a:gd name="connsiteY0" fmla="*/ 202 h 7282"/>
                <a:gd name="connsiteX1" fmla="*/ 5763 w 6701"/>
                <a:gd name="connsiteY1" fmla="*/ 0 h 7282"/>
                <a:gd name="connsiteX2" fmla="*/ 6165 w 6701"/>
                <a:gd name="connsiteY2" fmla="*/ 4672 h 7282"/>
                <a:gd name="connsiteX3" fmla="*/ 0 w 6701"/>
                <a:gd name="connsiteY3" fmla="*/ 7282 h 7282"/>
                <a:gd name="connsiteX4" fmla="*/ 2379 w 6701"/>
                <a:gd name="connsiteY4" fmla="*/ 3438 h 7282"/>
                <a:gd name="connsiteX5" fmla="*/ 897 w 6701"/>
                <a:gd name="connsiteY5" fmla="*/ 202 h 7282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9557"/>
                <a:gd name="connsiteY0" fmla="*/ 277 h 10000"/>
                <a:gd name="connsiteX1" fmla="*/ 8600 w 9557"/>
                <a:gd name="connsiteY1" fmla="*/ 0 h 10000"/>
                <a:gd name="connsiteX2" fmla="*/ 9200 w 9557"/>
                <a:gd name="connsiteY2" fmla="*/ 6416 h 10000"/>
                <a:gd name="connsiteX3" fmla="*/ 0 w 9557"/>
                <a:gd name="connsiteY3" fmla="*/ 10000 h 10000"/>
                <a:gd name="connsiteX4" fmla="*/ 5735 w 9557"/>
                <a:gd name="connsiteY4" fmla="*/ 4673 h 10000"/>
                <a:gd name="connsiteX5" fmla="*/ 1339 w 9557"/>
                <a:gd name="connsiteY5" fmla="*/ 277 h 10000"/>
                <a:gd name="connsiteX0" fmla="*/ 1401 w 10000"/>
                <a:gd name="connsiteY0" fmla="*/ 277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1401 w 10000"/>
                <a:gd name="connsiteY5" fmla="*/ 277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2990 w 10000"/>
                <a:gd name="connsiteY5" fmla="*/ 501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5896 w 10000"/>
                <a:gd name="connsiteY4" fmla="*/ 4839 h 10000"/>
                <a:gd name="connsiteX5" fmla="*/ 2990 w 10000"/>
                <a:gd name="connsiteY5" fmla="*/ 501 h 10000"/>
                <a:gd name="connsiteX0" fmla="*/ 2990 w 9913"/>
                <a:gd name="connsiteY0" fmla="*/ 125 h 9624"/>
                <a:gd name="connsiteX1" fmla="*/ 8311 w 9913"/>
                <a:gd name="connsiteY1" fmla="*/ 0 h 9624"/>
                <a:gd name="connsiteX2" fmla="*/ 9626 w 9913"/>
                <a:gd name="connsiteY2" fmla="*/ 6040 h 9624"/>
                <a:gd name="connsiteX3" fmla="*/ 0 w 9913"/>
                <a:gd name="connsiteY3" fmla="*/ 9624 h 9624"/>
                <a:gd name="connsiteX4" fmla="*/ 5896 w 9913"/>
                <a:gd name="connsiteY4" fmla="*/ 4463 h 9624"/>
                <a:gd name="connsiteX5" fmla="*/ 2990 w 9913"/>
                <a:gd name="connsiteY5" fmla="*/ 125 h 9624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948 w 10087"/>
                <a:gd name="connsiteY4" fmla="*/ 4637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854 w 10087"/>
                <a:gd name="connsiteY4" fmla="*/ 4468 h 10000"/>
                <a:gd name="connsiteX5" fmla="*/ 3016 w 10087"/>
                <a:gd name="connsiteY5" fmla="*/ 130 h 10000"/>
                <a:gd name="connsiteX0" fmla="*/ 3016 w 10714"/>
                <a:gd name="connsiteY0" fmla="*/ 130 h 10000"/>
                <a:gd name="connsiteX1" fmla="*/ 8384 w 10714"/>
                <a:gd name="connsiteY1" fmla="*/ 0 h 10000"/>
                <a:gd name="connsiteX2" fmla="*/ 10484 w 10714"/>
                <a:gd name="connsiteY2" fmla="*/ 5680 h 10000"/>
                <a:gd name="connsiteX3" fmla="*/ 0 w 10714"/>
                <a:gd name="connsiteY3" fmla="*/ 10000 h 10000"/>
                <a:gd name="connsiteX4" fmla="*/ 5854 w 10714"/>
                <a:gd name="connsiteY4" fmla="*/ 4468 h 10000"/>
                <a:gd name="connsiteX5" fmla="*/ 3016 w 10714"/>
                <a:gd name="connsiteY5" fmla="*/ 130 h 10000"/>
                <a:gd name="connsiteX0" fmla="*/ 3016 w 10857"/>
                <a:gd name="connsiteY0" fmla="*/ 0 h 9870"/>
                <a:gd name="connsiteX1" fmla="*/ 9826 w 10857"/>
                <a:gd name="connsiteY1" fmla="*/ 23 h 9870"/>
                <a:gd name="connsiteX2" fmla="*/ 10484 w 10857"/>
                <a:gd name="connsiteY2" fmla="*/ 5550 h 9870"/>
                <a:gd name="connsiteX3" fmla="*/ 0 w 10857"/>
                <a:gd name="connsiteY3" fmla="*/ 9870 h 9870"/>
                <a:gd name="connsiteX4" fmla="*/ 5854 w 10857"/>
                <a:gd name="connsiteY4" fmla="*/ 4338 h 9870"/>
                <a:gd name="connsiteX5" fmla="*/ 3016 w 10857"/>
                <a:gd name="connsiteY5" fmla="*/ 0 h 9870"/>
                <a:gd name="connsiteX0" fmla="*/ 2778 w 10106"/>
                <a:gd name="connsiteY0" fmla="*/ 0 h 10000"/>
                <a:gd name="connsiteX1" fmla="*/ 9558 w 10106"/>
                <a:gd name="connsiteY1" fmla="*/ 180 h 10000"/>
                <a:gd name="connsiteX2" fmla="*/ 9656 w 10106"/>
                <a:gd name="connsiteY2" fmla="*/ 5623 h 10000"/>
                <a:gd name="connsiteX3" fmla="*/ 0 w 10106"/>
                <a:gd name="connsiteY3" fmla="*/ 10000 h 10000"/>
                <a:gd name="connsiteX4" fmla="*/ 5392 w 10106"/>
                <a:gd name="connsiteY4" fmla="*/ 4395 h 10000"/>
                <a:gd name="connsiteX5" fmla="*/ 2778 w 10106"/>
                <a:gd name="connsiteY5" fmla="*/ 0 h 10000"/>
                <a:gd name="connsiteX0" fmla="*/ 2778 w 10541"/>
                <a:gd name="connsiteY0" fmla="*/ 0 h 10000"/>
                <a:gd name="connsiteX1" fmla="*/ 9558 w 10541"/>
                <a:gd name="connsiteY1" fmla="*/ 180 h 10000"/>
                <a:gd name="connsiteX2" fmla="*/ 9656 w 10541"/>
                <a:gd name="connsiteY2" fmla="*/ 5623 h 10000"/>
                <a:gd name="connsiteX3" fmla="*/ 0 w 10541"/>
                <a:gd name="connsiteY3" fmla="*/ 10000 h 10000"/>
                <a:gd name="connsiteX4" fmla="*/ 5392 w 10541"/>
                <a:gd name="connsiteY4" fmla="*/ 4395 h 10000"/>
                <a:gd name="connsiteX5" fmla="*/ 2778 w 10541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1" h="10000">
                  <a:moveTo>
                    <a:pt x="2778" y="0"/>
                  </a:moveTo>
                  <a:lnTo>
                    <a:pt x="9558" y="180"/>
                  </a:lnTo>
                  <a:cubicBezTo>
                    <a:pt x="11057" y="2853"/>
                    <a:pt x="10640" y="4806"/>
                    <a:pt x="9656" y="5623"/>
                  </a:cubicBezTo>
                  <a:cubicBezTo>
                    <a:pt x="7446" y="7170"/>
                    <a:pt x="2947" y="9652"/>
                    <a:pt x="0" y="10000"/>
                  </a:cubicBezTo>
                  <a:cubicBezTo>
                    <a:pt x="5007" y="6470"/>
                    <a:pt x="4779" y="5972"/>
                    <a:pt x="5392" y="4395"/>
                  </a:cubicBezTo>
                  <a:cubicBezTo>
                    <a:pt x="5303" y="3260"/>
                    <a:pt x="4639" y="2410"/>
                    <a:pt x="27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03F53E8-A42E-FB49-8D90-132C152901E8}"/>
                </a:ext>
              </a:extLst>
            </p:cNvPr>
            <p:cNvSpPr/>
            <p:nvPr/>
          </p:nvSpPr>
          <p:spPr>
            <a:xfrm>
              <a:off x="1871447" y="3428779"/>
              <a:ext cx="1103193" cy="110319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2" name="Merge 12">
              <a:extLst>
                <a:ext uri="{FF2B5EF4-FFF2-40B4-BE49-F238E27FC236}">
                  <a16:creationId xmlns:a16="http://schemas.microsoft.com/office/drawing/2014/main" id="{9B71F463-F104-2B4E-9BA3-654B7FB703B3}"/>
                </a:ext>
              </a:extLst>
            </p:cNvPr>
            <p:cNvSpPr/>
            <p:nvPr/>
          </p:nvSpPr>
          <p:spPr>
            <a:xfrm rot="20061424" flipH="1">
              <a:off x="3776619" y="2866368"/>
              <a:ext cx="139389" cy="888474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000 w 10000"/>
                <a:gd name="connsiteY2" fmla="*/ 10000 h 10000"/>
                <a:gd name="connsiteX3" fmla="*/ 0 w 10000"/>
                <a:gd name="connsiteY3" fmla="*/ 0 h 10000"/>
                <a:gd name="connsiteX0" fmla="*/ 0 w 5377"/>
                <a:gd name="connsiteY0" fmla="*/ 0 h 11048"/>
                <a:gd name="connsiteX1" fmla="*/ 5377 w 5377"/>
                <a:gd name="connsiteY1" fmla="*/ 1048 h 11048"/>
                <a:gd name="connsiteX2" fmla="*/ 377 w 5377"/>
                <a:gd name="connsiteY2" fmla="*/ 11048 h 11048"/>
                <a:gd name="connsiteX3" fmla="*/ 0 w 5377"/>
                <a:gd name="connsiteY3" fmla="*/ 0 h 11048"/>
                <a:gd name="connsiteX0" fmla="*/ 0 w 9499"/>
                <a:gd name="connsiteY0" fmla="*/ 911 h 10911"/>
                <a:gd name="connsiteX1" fmla="*/ 9499 w 9499"/>
                <a:gd name="connsiteY1" fmla="*/ 0 h 10911"/>
                <a:gd name="connsiteX2" fmla="*/ 701 w 9499"/>
                <a:gd name="connsiteY2" fmla="*/ 10911 h 10911"/>
                <a:gd name="connsiteX3" fmla="*/ 0 w 9499"/>
                <a:gd name="connsiteY3" fmla="*/ 911 h 10911"/>
                <a:gd name="connsiteX0" fmla="*/ 30 w 10030"/>
                <a:gd name="connsiteY0" fmla="*/ 835 h 10000"/>
                <a:gd name="connsiteX1" fmla="*/ 10030 w 10030"/>
                <a:gd name="connsiteY1" fmla="*/ 0 h 10000"/>
                <a:gd name="connsiteX2" fmla="*/ 768 w 10030"/>
                <a:gd name="connsiteY2" fmla="*/ 10000 h 10000"/>
                <a:gd name="connsiteX3" fmla="*/ 1857 w 10030"/>
                <a:gd name="connsiteY3" fmla="*/ 4429 h 10000"/>
                <a:gd name="connsiteX4" fmla="*/ 30 w 10030"/>
                <a:gd name="connsiteY4" fmla="*/ 835 h 10000"/>
                <a:gd name="connsiteX0" fmla="*/ 30 w 11364"/>
                <a:gd name="connsiteY0" fmla="*/ 835 h 10000"/>
                <a:gd name="connsiteX1" fmla="*/ 10030 w 11364"/>
                <a:gd name="connsiteY1" fmla="*/ 0 h 10000"/>
                <a:gd name="connsiteX2" fmla="*/ 10931 w 11364"/>
                <a:gd name="connsiteY2" fmla="*/ 3724 h 10000"/>
                <a:gd name="connsiteX3" fmla="*/ 768 w 11364"/>
                <a:gd name="connsiteY3" fmla="*/ 10000 h 10000"/>
                <a:gd name="connsiteX4" fmla="*/ 1857 w 11364"/>
                <a:gd name="connsiteY4" fmla="*/ 4429 h 10000"/>
                <a:gd name="connsiteX5" fmla="*/ 30 w 11364"/>
                <a:gd name="connsiteY5" fmla="*/ 835 h 10000"/>
                <a:gd name="connsiteX0" fmla="*/ 4190 w 15524"/>
                <a:gd name="connsiteY0" fmla="*/ 835 h 7812"/>
                <a:gd name="connsiteX1" fmla="*/ 14190 w 15524"/>
                <a:gd name="connsiteY1" fmla="*/ 0 h 7812"/>
                <a:gd name="connsiteX2" fmla="*/ 15091 w 15524"/>
                <a:gd name="connsiteY2" fmla="*/ 3724 h 7812"/>
                <a:gd name="connsiteX3" fmla="*/ 33 w 15524"/>
                <a:gd name="connsiteY3" fmla="*/ 7812 h 7812"/>
                <a:gd name="connsiteX4" fmla="*/ 6017 w 15524"/>
                <a:gd name="connsiteY4" fmla="*/ 4429 h 7812"/>
                <a:gd name="connsiteX5" fmla="*/ 4190 w 15524"/>
                <a:gd name="connsiteY5" fmla="*/ 835 h 7812"/>
                <a:gd name="connsiteX0" fmla="*/ 2699 w 10000"/>
                <a:gd name="connsiteY0" fmla="*/ 1069 h 10000"/>
                <a:gd name="connsiteX1" fmla="*/ 9141 w 10000"/>
                <a:gd name="connsiteY1" fmla="*/ 0 h 10000"/>
                <a:gd name="connsiteX2" fmla="*/ 9721 w 10000"/>
                <a:gd name="connsiteY2" fmla="*/ 4767 h 10000"/>
                <a:gd name="connsiteX3" fmla="*/ 21 w 10000"/>
                <a:gd name="connsiteY3" fmla="*/ 10000 h 10000"/>
                <a:gd name="connsiteX4" fmla="*/ 3888 w 10000"/>
                <a:gd name="connsiteY4" fmla="*/ 3234 h 10000"/>
                <a:gd name="connsiteX5" fmla="*/ 2699 w 10000"/>
                <a:gd name="connsiteY5" fmla="*/ 1069 h 10000"/>
                <a:gd name="connsiteX0" fmla="*/ 2698 w 9999"/>
                <a:gd name="connsiteY0" fmla="*/ 1069 h 10000"/>
                <a:gd name="connsiteX1" fmla="*/ 9140 w 9999"/>
                <a:gd name="connsiteY1" fmla="*/ 0 h 10000"/>
                <a:gd name="connsiteX2" fmla="*/ 9720 w 9999"/>
                <a:gd name="connsiteY2" fmla="*/ 4767 h 10000"/>
                <a:gd name="connsiteX3" fmla="*/ 20 w 9999"/>
                <a:gd name="connsiteY3" fmla="*/ 10000 h 10000"/>
                <a:gd name="connsiteX4" fmla="*/ 3887 w 9999"/>
                <a:gd name="connsiteY4" fmla="*/ 3234 h 10000"/>
                <a:gd name="connsiteX5" fmla="*/ 2698 w 9999"/>
                <a:gd name="connsiteY5" fmla="*/ 1069 h 10000"/>
                <a:gd name="connsiteX0" fmla="*/ 2678 w 9980"/>
                <a:gd name="connsiteY0" fmla="*/ 1069 h 10000"/>
                <a:gd name="connsiteX1" fmla="*/ 9121 w 9980"/>
                <a:gd name="connsiteY1" fmla="*/ 0 h 10000"/>
                <a:gd name="connsiteX2" fmla="*/ 9701 w 9980"/>
                <a:gd name="connsiteY2" fmla="*/ 4767 h 10000"/>
                <a:gd name="connsiteX3" fmla="*/ 0 w 9980"/>
                <a:gd name="connsiteY3" fmla="*/ 10000 h 10000"/>
                <a:gd name="connsiteX4" fmla="*/ 3867 w 9980"/>
                <a:gd name="connsiteY4" fmla="*/ 3234 h 10000"/>
                <a:gd name="connsiteX5" fmla="*/ 2678 w 9980"/>
                <a:gd name="connsiteY5" fmla="*/ 1069 h 10000"/>
                <a:gd name="connsiteX0" fmla="*/ 2683 w 9139"/>
                <a:gd name="connsiteY0" fmla="*/ 1069 h 10000"/>
                <a:gd name="connsiteX1" fmla="*/ 9139 w 9139"/>
                <a:gd name="connsiteY1" fmla="*/ 0 h 10000"/>
                <a:gd name="connsiteX2" fmla="*/ 8237 w 9139"/>
                <a:gd name="connsiteY2" fmla="*/ 4730 h 10000"/>
                <a:gd name="connsiteX3" fmla="*/ 0 w 9139"/>
                <a:gd name="connsiteY3" fmla="*/ 10000 h 10000"/>
                <a:gd name="connsiteX4" fmla="*/ 3875 w 9139"/>
                <a:gd name="connsiteY4" fmla="*/ 3234 h 10000"/>
                <a:gd name="connsiteX5" fmla="*/ 2683 w 9139"/>
                <a:gd name="connsiteY5" fmla="*/ 1069 h 10000"/>
                <a:gd name="connsiteX0" fmla="*/ 8366 w 10000"/>
                <a:gd name="connsiteY0" fmla="*/ 58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8366 w 10000"/>
                <a:gd name="connsiteY5" fmla="*/ 58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56 w 10000"/>
                <a:gd name="connsiteY4" fmla="*/ 344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9342"/>
                <a:gd name="connsiteY0" fmla="*/ 200 h 9891"/>
                <a:gd name="connsiteX1" fmla="*/ 8638 w 9342"/>
                <a:gd name="connsiteY1" fmla="*/ 0 h 9891"/>
                <a:gd name="connsiteX2" fmla="*/ 9013 w 9342"/>
                <a:gd name="connsiteY2" fmla="*/ 4621 h 9891"/>
                <a:gd name="connsiteX3" fmla="*/ 0 w 9342"/>
                <a:gd name="connsiteY3" fmla="*/ 9891 h 9891"/>
                <a:gd name="connsiteX4" fmla="*/ 5476 w 9342"/>
                <a:gd name="connsiteY4" fmla="*/ 3401 h 9891"/>
                <a:gd name="connsiteX5" fmla="*/ 4092 w 9342"/>
                <a:gd name="connsiteY5" fmla="*/ 200 h 9891"/>
                <a:gd name="connsiteX0" fmla="*/ 4380 w 10184"/>
                <a:gd name="connsiteY0" fmla="*/ 202 h 10000"/>
                <a:gd name="connsiteX1" fmla="*/ 9246 w 10184"/>
                <a:gd name="connsiteY1" fmla="*/ 0 h 10000"/>
                <a:gd name="connsiteX2" fmla="*/ 9648 w 10184"/>
                <a:gd name="connsiteY2" fmla="*/ 4672 h 10000"/>
                <a:gd name="connsiteX3" fmla="*/ 0 w 10184"/>
                <a:gd name="connsiteY3" fmla="*/ 10000 h 10000"/>
                <a:gd name="connsiteX4" fmla="*/ 5862 w 10184"/>
                <a:gd name="connsiteY4" fmla="*/ 3438 h 10000"/>
                <a:gd name="connsiteX5" fmla="*/ 4380 w 10184"/>
                <a:gd name="connsiteY5" fmla="*/ 202 h 10000"/>
                <a:gd name="connsiteX0" fmla="*/ 897 w 6701"/>
                <a:gd name="connsiteY0" fmla="*/ 202 h 7282"/>
                <a:gd name="connsiteX1" fmla="*/ 5763 w 6701"/>
                <a:gd name="connsiteY1" fmla="*/ 0 h 7282"/>
                <a:gd name="connsiteX2" fmla="*/ 6165 w 6701"/>
                <a:gd name="connsiteY2" fmla="*/ 4672 h 7282"/>
                <a:gd name="connsiteX3" fmla="*/ 0 w 6701"/>
                <a:gd name="connsiteY3" fmla="*/ 7282 h 7282"/>
                <a:gd name="connsiteX4" fmla="*/ 2379 w 6701"/>
                <a:gd name="connsiteY4" fmla="*/ 3438 h 7282"/>
                <a:gd name="connsiteX5" fmla="*/ 897 w 6701"/>
                <a:gd name="connsiteY5" fmla="*/ 202 h 7282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9557"/>
                <a:gd name="connsiteY0" fmla="*/ 277 h 10000"/>
                <a:gd name="connsiteX1" fmla="*/ 8600 w 9557"/>
                <a:gd name="connsiteY1" fmla="*/ 0 h 10000"/>
                <a:gd name="connsiteX2" fmla="*/ 9200 w 9557"/>
                <a:gd name="connsiteY2" fmla="*/ 6416 h 10000"/>
                <a:gd name="connsiteX3" fmla="*/ 0 w 9557"/>
                <a:gd name="connsiteY3" fmla="*/ 10000 h 10000"/>
                <a:gd name="connsiteX4" fmla="*/ 5735 w 9557"/>
                <a:gd name="connsiteY4" fmla="*/ 4673 h 10000"/>
                <a:gd name="connsiteX5" fmla="*/ 1339 w 9557"/>
                <a:gd name="connsiteY5" fmla="*/ 277 h 10000"/>
                <a:gd name="connsiteX0" fmla="*/ 1401 w 10000"/>
                <a:gd name="connsiteY0" fmla="*/ 277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1401 w 10000"/>
                <a:gd name="connsiteY5" fmla="*/ 277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2990 w 10000"/>
                <a:gd name="connsiteY5" fmla="*/ 501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5896 w 10000"/>
                <a:gd name="connsiteY4" fmla="*/ 4839 h 10000"/>
                <a:gd name="connsiteX5" fmla="*/ 2990 w 10000"/>
                <a:gd name="connsiteY5" fmla="*/ 501 h 10000"/>
                <a:gd name="connsiteX0" fmla="*/ 2990 w 9913"/>
                <a:gd name="connsiteY0" fmla="*/ 125 h 9624"/>
                <a:gd name="connsiteX1" fmla="*/ 8311 w 9913"/>
                <a:gd name="connsiteY1" fmla="*/ 0 h 9624"/>
                <a:gd name="connsiteX2" fmla="*/ 9626 w 9913"/>
                <a:gd name="connsiteY2" fmla="*/ 6040 h 9624"/>
                <a:gd name="connsiteX3" fmla="*/ 0 w 9913"/>
                <a:gd name="connsiteY3" fmla="*/ 9624 h 9624"/>
                <a:gd name="connsiteX4" fmla="*/ 5896 w 9913"/>
                <a:gd name="connsiteY4" fmla="*/ 4463 h 9624"/>
                <a:gd name="connsiteX5" fmla="*/ 2990 w 9913"/>
                <a:gd name="connsiteY5" fmla="*/ 125 h 9624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948 w 10087"/>
                <a:gd name="connsiteY4" fmla="*/ 4637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854 w 10087"/>
                <a:gd name="connsiteY4" fmla="*/ 4468 h 10000"/>
                <a:gd name="connsiteX5" fmla="*/ 3016 w 10087"/>
                <a:gd name="connsiteY5" fmla="*/ 130 h 10000"/>
                <a:gd name="connsiteX0" fmla="*/ 3016 w 10714"/>
                <a:gd name="connsiteY0" fmla="*/ 130 h 10000"/>
                <a:gd name="connsiteX1" fmla="*/ 8384 w 10714"/>
                <a:gd name="connsiteY1" fmla="*/ 0 h 10000"/>
                <a:gd name="connsiteX2" fmla="*/ 10484 w 10714"/>
                <a:gd name="connsiteY2" fmla="*/ 5680 h 10000"/>
                <a:gd name="connsiteX3" fmla="*/ 0 w 10714"/>
                <a:gd name="connsiteY3" fmla="*/ 10000 h 10000"/>
                <a:gd name="connsiteX4" fmla="*/ 5854 w 10714"/>
                <a:gd name="connsiteY4" fmla="*/ 4468 h 10000"/>
                <a:gd name="connsiteX5" fmla="*/ 3016 w 10714"/>
                <a:gd name="connsiteY5" fmla="*/ 130 h 10000"/>
                <a:gd name="connsiteX0" fmla="*/ 3016 w 10857"/>
                <a:gd name="connsiteY0" fmla="*/ 0 h 9870"/>
                <a:gd name="connsiteX1" fmla="*/ 9826 w 10857"/>
                <a:gd name="connsiteY1" fmla="*/ 23 h 9870"/>
                <a:gd name="connsiteX2" fmla="*/ 10484 w 10857"/>
                <a:gd name="connsiteY2" fmla="*/ 5550 h 9870"/>
                <a:gd name="connsiteX3" fmla="*/ 0 w 10857"/>
                <a:gd name="connsiteY3" fmla="*/ 9870 h 9870"/>
                <a:gd name="connsiteX4" fmla="*/ 5854 w 10857"/>
                <a:gd name="connsiteY4" fmla="*/ 4338 h 9870"/>
                <a:gd name="connsiteX5" fmla="*/ 3016 w 10857"/>
                <a:gd name="connsiteY5" fmla="*/ 0 h 9870"/>
                <a:gd name="connsiteX0" fmla="*/ 2778 w 10106"/>
                <a:gd name="connsiteY0" fmla="*/ 0 h 10000"/>
                <a:gd name="connsiteX1" fmla="*/ 9558 w 10106"/>
                <a:gd name="connsiteY1" fmla="*/ 180 h 10000"/>
                <a:gd name="connsiteX2" fmla="*/ 9656 w 10106"/>
                <a:gd name="connsiteY2" fmla="*/ 5623 h 10000"/>
                <a:gd name="connsiteX3" fmla="*/ 0 w 10106"/>
                <a:gd name="connsiteY3" fmla="*/ 10000 h 10000"/>
                <a:gd name="connsiteX4" fmla="*/ 5392 w 10106"/>
                <a:gd name="connsiteY4" fmla="*/ 4395 h 10000"/>
                <a:gd name="connsiteX5" fmla="*/ 2778 w 10106"/>
                <a:gd name="connsiteY5" fmla="*/ 0 h 10000"/>
                <a:gd name="connsiteX0" fmla="*/ 2778 w 10541"/>
                <a:gd name="connsiteY0" fmla="*/ 0 h 10000"/>
                <a:gd name="connsiteX1" fmla="*/ 9558 w 10541"/>
                <a:gd name="connsiteY1" fmla="*/ 180 h 10000"/>
                <a:gd name="connsiteX2" fmla="*/ 9656 w 10541"/>
                <a:gd name="connsiteY2" fmla="*/ 5623 h 10000"/>
                <a:gd name="connsiteX3" fmla="*/ 0 w 10541"/>
                <a:gd name="connsiteY3" fmla="*/ 10000 h 10000"/>
                <a:gd name="connsiteX4" fmla="*/ 5392 w 10541"/>
                <a:gd name="connsiteY4" fmla="*/ 4395 h 10000"/>
                <a:gd name="connsiteX5" fmla="*/ 2778 w 10541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1" h="10000">
                  <a:moveTo>
                    <a:pt x="2778" y="0"/>
                  </a:moveTo>
                  <a:lnTo>
                    <a:pt x="9558" y="180"/>
                  </a:lnTo>
                  <a:cubicBezTo>
                    <a:pt x="11057" y="2853"/>
                    <a:pt x="10640" y="4806"/>
                    <a:pt x="9656" y="5623"/>
                  </a:cubicBezTo>
                  <a:cubicBezTo>
                    <a:pt x="7446" y="7170"/>
                    <a:pt x="2947" y="9652"/>
                    <a:pt x="0" y="10000"/>
                  </a:cubicBezTo>
                  <a:cubicBezTo>
                    <a:pt x="5007" y="6470"/>
                    <a:pt x="4779" y="5972"/>
                    <a:pt x="5392" y="4395"/>
                  </a:cubicBezTo>
                  <a:cubicBezTo>
                    <a:pt x="5303" y="3260"/>
                    <a:pt x="4639" y="2410"/>
                    <a:pt x="27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8A9A280-0F73-954F-8E77-FD3F131D8393}"/>
                </a:ext>
              </a:extLst>
            </p:cNvPr>
            <p:cNvSpPr/>
            <p:nvPr/>
          </p:nvSpPr>
          <p:spPr>
            <a:xfrm>
              <a:off x="3749090" y="3432114"/>
              <a:ext cx="1103193" cy="110319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1C6250CB-B959-694C-B14D-F324FD36E597}"/>
                </a:ext>
              </a:extLst>
            </p:cNvPr>
            <p:cNvSpPr/>
            <p:nvPr/>
          </p:nvSpPr>
          <p:spPr>
            <a:xfrm>
              <a:off x="2377277" y="2066209"/>
              <a:ext cx="1946335" cy="100325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564039A8-28E2-F042-9524-1C01E73BDAE7}"/>
              </a:ext>
            </a:extLst>
          </p:cNvPr>
          <p:cNvSpPr/>
          <p:nvPr/>
        </p:nvSpPr>
        <p:spPr>
          <a:xfrm>
            <a:off x="8103225" y="2383182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67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A6172F8-265E-C541-866A-4A4FCF40B3AE}"/>
              </a:ext>
            </a:extLst>
          </p:cNvPr>
          <p:cNvSpPr/>
          <p:nvPr/>
        </p:nvSpPr>
        <p:spPr>
          <a:xfrm>
            <a:off x="7166425" y="3713054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60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749EF89-DBED-BC44-9CD0-37CA7D488123}"/>
              </a:ext>
            </a:extLst>
          </p:cNvPr>
          <p:cNvSpPr/>
          <p:nvPr/>
        </p:nvSpPr>
        <p:spPr>
          <a:xfrm>
            <a:off x="9186561" y="371305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EBFC0C1-C494-1641-9328-936FCDA3219D}"/>
              </a:ext>
            </a:extLst>
          </p:cNvPr>
          <p:cNvSpPr/>
          <p:nvPr/>
        </p:nvSpPr>
        <p:spPr>
          <a:xfrm>
            <a:off x="6817609" y="5047196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67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5AFD87B-9DBB-5041-8870-94EFA00977F0}"/>
              </a:ext>
            </a:extLst>
          </p:cNvPr>
          <p:cNvSpPr/>
          <p:nvPr/>
        </p:nvSpPr>
        <p:spPr>
          <a:xfrm>
            <a:off x="7620725" y="5047741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=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FB2BA7A-9959-A848-B6F5-5DCEE4560FB8}"/>
              </a:ext>
            </a:extLst>
          </p:cNvPr>
          <p:cNvSpPr/>
          <p:nvPr/>
        </p:nvSpPr>
        <p:spPr>
          <a:xfrm>
            <a:off x="8156545" y="5040255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60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A38D643-C2CE-2E45-A384-2DE508857C97}"/>
              </a:ext>
            </a:extLst>
          </p:cNvPr>
          <p:cNvSpPr/>
          <p:nvPr/>
        </p:nvSpPr>
        <p:spPr>
          <a:xfrm>
            <a:off x="8959662" y="5040800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+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2FE5607-09EB-A840-AFFF-703538A46237}"/>
              </a:ext>
            </a:extLst>
          </p:cNvPr>
          <p:cNvSpPr/>
          <p:nvPr/>
        </p:nvSpPr>
        <p:spPr>
          <a:xfrm>
            <a:off x="9620766" y="504025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9E8D3E7-9AB1-C24F-9146-D87B0803DB92}"/>
              </a:ext>
            </a:extLst>
          </p:cNvPr>
          <p:cNvSpPr/>
          <p:nvPr/>
        </p:nvSpPr>
        <p:spPr>
          <a:xfrm>
            <a:off x="9707851" y="4996706"/>
            <a:ext cx="470000" cy="707886"/>
          </a:xfrm>
          <a:prstGeom prst="rect">
            <a:avLst/>
          </a:prstGeom>
          <a:solidFill>
            <a:srgbClr val="FDE59B"/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64397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10" grpId="0" animBg="1"/>
      <p:bldP spid="14" grpId="0"/>
      <p:bldP spid="20" grpId="0"/>
      <p:bldP spid="21" grpId="0"/>
      <p:bldP spid="22" grpId="0"/>
      <p:bldP spid="23" grpId="0"/>
      <p:bldP spid="26" grpId="0"/>
      <p:bldP spid="27" grpId="0"/>
      <p:bldP spid="28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5A8B15EB-8170-7542-9D7F-591EDB3ED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014" y="43103"/>
            <a:ext cx="2834086" cy="1093588"/>
          </a:xfrm>
          <a:prstGeom prst="rect">
            <a:avLst/>
          </a:prstGeom>
          <a:noFill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32E460F-779C-9E46-AC89-A186E614BA2C}"/>
              </a:ext>
            </a:extLst>
          </p:cNvPr>
          <p:cNvGrpSpPr/>
          <p:nvPr/>
        </p:nvGrpSpPr>
        <p:grpSpPr>
          <a:xfrm>
            <a:off x="1132804" y="911582"/>
            <a:ext cx="605826" cy="830997"/>
            <a:chOff x="3174278" y="237323"/>
            <a:chExt cx="605826" cy="83099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805BE7E-B7F5-7148-A8AA-9ACD80E05C6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0E5AFF-5EC4-F946-A703-67A99F187A64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769D9F5-1F1F-F545-B5D4-F768BD094950}"/>
              </a:ext>
            </a:extLst>
          </p:cNvPr>
          <p:cNvSpPr txBox="1"/>
          <p:nvPr/>
        </p:nvSpPr>
        <p:spPr>
          <a:xfrm>
            <a:off x="1792999" y="1136691"/>
            <a:ext cx="5878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A2938E-1669-9D44-9366-84D3789258D9}"/>
              </a:ext>
            </a:extLst>
          </p:cNvPr>
          <p:cNvSpPr/>
          <p:nvPr/>
        </p:nvSpPr>
        <p:spPr>
          <a:xfrm>
            <a:off x="1286315" y="1824540"/>
            <a:ext cx="4084223" cy="4143016"/>
          </a:xfrm>
          <a:prstGeom prst="rect">
            <a:avLst/>
          </a:prstGeom>
          <a:solidFill>
            <a:srgbClr val="D8F3FC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5A726-8A06-C945-BBCB-776E69324D0D}"/>
              </a:ext>
            </a:extLst>
          </p:cNvPr>
          <p:cNvSpPr/>
          <p:nvPr/>
        </p:nvSpPr>
        <p:spPr>
          <a:xfrm>
            <a:off x="6448281" y="1824539"/>
            <a:ext cx="4084223" cy="4143016"/>
          </a:xfrm>
          <a:prstGeom prst="rect">
            <a:avLst/>
          </a:prstGeom>
          <a:solidFill>
            <a:srgbClr val="FDE59B"/>
          </a:solidFill>
          <a:ln>
            <a:solidFill>
              <a:srgbClr val="FFF8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86B23D-269F-DA4A-8500-FB7D105EBEC9}"/>
              </a:ext>
            </a:extLst>
          </p:cNvPr>
          <p:cNvGrpSpPr/>
          <p:nvPr/>
        </p:nvGrpSpPr>
        <p:grpSpPr>
          <a:xfrm>
            <a:off x="1887777" y="2104796"/>
            <a:ext cx="2949010" cy="2447673"/>
            <a:chOff x="1887777" y="2104796"/>
            <a:chExt cx="2949010" cy="2447673"/>
          </a:xfrm>
        </p:grpSpPr>
        <p:sp>
          <p:nvSpPr>
            <p:cNvPr id="13" name="Merge 12">
              <a:extLst>
                <a:ext uri="{FF2B5EF4-FFF2-40B4-BE49-F238E27FC236}">
                  <a16:creationId xmlns:a16="http://schemas.microsoft.com/office/drawing/2014/main" id="{A149BC66-4D29-3141-8C46-92CFAB6D5033}"/>
                </a:ext>
              </a:extLst>
            </p:cNvPr>
            <p:cNvSpPr/>
            <p:nvPr/>
          </p:nvSpPr>
          <p:spPr>
            <a:xfrm rot="1649408">
              <a:off x="2791196" y="2815017"/>
              <a:ext cx="151028" cy="90425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000 w 10000"/>
                <a:gd name="connsiteY2" fmla="*/ 10000 h 10000"/>
                <a:gd name="connsiteX3" fmla="*/ 0 w 10000"/>
                <a:gd name="connsiteY3" fmla="*/ 0 h 10000"/>
                <a:gd name="connsiteX0" fmla="*/ 0 w 5377"/>
                <a:gd name="connsiteY0" fmla="*/ 0 h 11048"/>
                <a:gd name="connsiteX1" fmla="*/ 5377 w 5377"/>
                <a:gd name="connsiteY1" fmla="*/ 1048 h 11048"/>
                <a:gd name="connsiteX2" fmla="*/ 377 w 5377"/>
                <a:gd name="connsiteY2" fmla="*/ 11048 h 11048"/>
                <a:gd name="connsiteX3" fmla="*/ 0 w 5377"/>
                <a:gd name="connsiteY3" fmla="*/ 0 h 11048"/>
                <a:gd name="connsiteX0" fmla="*/ 0 w 9499"/>
                <a:gd name="connsiteY0" fmla="*/ 911 h 10911"/>
                <a:gd name="connsiteX1" fmla="*/ 9499 w 9499"/>
                <a:gd name="connsiteY1" fmla="*/ 0 h 10911"/>
                <a:gd name="connsiteX2" fmla="*/ 701 w 9499"/>
                <a:gd name="connsiteY2" fmla="*/ 10911 h 10911"/>
                <a:gd name="connsiteX3" fmla="*/ 0 w 9499"/>
                <a:gd name="connsiteY3" fmla="*/ 911 h 10911"/>
                <a:gd name="connsiteX0" fmla="*/ 30 w 10030"/>
                <a:gd name="connsiteY0" fmla="*/ 835 h 10000"/>
                <a:gd name="connsiteX1" fmla="*/ 10030 w 10030"/>
                <a:gd name="connsiteY1" fmla="*/ 0 h 10000"/>
                <a:gd name="connsiteX2" fmla="*/ 768 w 10030"/>
                <a:gd name="connsiteY2" fmla="*/ 10000 h 10000"/>
                <a:gd name="connsiteX3" fmla="*/ 1857 w 10030"/>
                <a:gd name="connsiteY3" fmla="*/ 4429 h 10000"/>
                <a:gd name="connsiteX4" fmla="*/ 30 w 10030"/>
                <a:gd name="connsiteY4" fmla="*/ 835 h 10000"/>
                <a:gd name="connsiteX0" fmla="*/ 30 w 11364"/>
                <a:gd name="connsiteY0" fmla="*/ 835 h 10000"/>
                <a:gd name="connsiteX1" fmla="*/ 10030 w 11364"/>
                <a:gd name="connsiteY1" fmla="*/ 0 h 10000"/>
                <a:gd name="connsiteX2" fmla="*/ 10931 w 11364"/>
                <a:gd name="connsiteY2" fmla="*/ 3724 h 10000"/>
                <a:gd name="connsiteX3" fmla="*/ 768 w 11364"/>
                <a:gd name="connsiteY3" fmla="*/ 10000 h 10000"/>
                <a:gd name="connsiteX4" fmla="*/ 1857 w 11364"/>
                <a:gd name="connsiteY4" fmla="*/ 4429 h 10000"/>
                <a:gd name="connsiteX5" fmla="*/ 30 w 11364"/>
                <a:gd name="connsiteY5" fmla="*/ 835 h 10000"/>
                <a:gd name="connsiteX0" fmla="*/ 4190 w 15524"/>
                <a:gd name="connsiteY0" fmla="*/ 835 h 7812"/>
                <a:gd name="connsiteX1" fmla="*/ 14190 w 15524"/>
                <a:gd name="connsiteY1" fmla="*/ 0 h 7812"/>
                <a:gd name="connsiteX2" fmla="*/ 15091 w 15524"/>
                <a:gd name="connsiteY2" fmla="*/ 3724 h 7812"/>
                <a:gd name="connsiteX3" fmla="*/ 33 w 15524"/>
                <a:gd name="connsiteY3" fmla="*/ 7812 h 7812"/>
                <a:gd name="connsiteX4" fmla="*/ 6017 w 15524"/>
                <a:gd name="connsiteY4" fmla="*/ 4429 h 7812"/>
                <a:gd name="connsiteX5" fmla="*/ 4190 w 15524"/>
                <a:gd name="connsiteY5" fmla="*/ 835 h 7812"/>
                <a:gd name="connsiteX0" fmla="*/ 2699 w 10000"/>
                <a:gd name="connsiteY0" fmla="*/ 1069 h 10000"/>
                <a:gd name="connsiteX1" fmla="*/ 9141 w 10000"/>
                <a:gd name="connsiteY1" fmla="*/ 0 h 10000"/>
                <a:gd name="connsiteX2" fmla="*/ 9721 w 10000"/>
                <a:gd name="connsiteY2" fmla="*/ 4767 h 10000"/>
                <a:gd name="connsiteX3" fmla="*/ 21 w 10000"/>
                <a:gd name="connsiteY3" fmla="*/ 10000 h 10000"/>
                <a:gd name="connsiteX4" fmla="*/ 3888 w 10000"/>
                <a:gd name="connsiteY4" fmla="*/ 3234 h 10000"/>
                <a:gd name="connsiteX5" fmla="*/ 2699 w 10000"/>
                <a:gd name="connsiteY5" fmla="*/ 1069 h 10000"/>
                <a:gd name="connsiteX0" fmla="*/ 2698 w 9999"/>
                <a:gd name="connsiteY0" fmla="*/ 1069 h 10000"/>
                <a:gd name="connsiteX1" fmla="*/ 9140 w 9999"/>
                <a:gd name="connsiteY1" fmla="*/ 0 h 10000"/>
                <a:gd name="connsiteX2" fmla="*/ 9720 w 9999"/>
                <a:gd name="connsiteY2" fmla="*/ 4767 h 10000"/>
                <a:gd name="connsiteX3" fmla="*/ 20 w 9999"/>
                <a:gd name="connsiteY3" fmla="*/ 10000 h 10000"/>
                <a:gd name="connsiteX4" fmla="*/ 3887 w 9999"/>
                <a:gd name="connsiteY4" fmla="*/ 3234 h 10000"/>
                <a:gd name="connsiteX5" fmla="*/ 2698 w 9999"/>
                <a:gd name="connsiteY5" fmla="*/ 1069 h 10000"/>
                <a:gd name="connsiteX0" fmla="*/ 2678 w 9980"/>
                <a:gd name="connsiteY0" fmla="*/ 1069 h 10000"/>
                <a:gd name="connsiteX1" fmla="*/ 9121 w 9980"/>
                <a:gd name="connsiteY1" fmla="*/ 0 h 10000"/>
                <a:gd name="connsiteX2" fmla="*/ 9701 w 9980"/>
                <a:gd name="connsiteY2" fmla="*/ 4767 h 10000"/>
                <a:gd name="connsiteX3" fmla="*/ 0 w 9980"/>
                <a:gd name="connsiteY3" fmla="*/ 10000 h 10000"/>
                <a:gd name="connsiteX4" fmla="*/ 3867 w 9980"/>
                <a:gd name="connsiteY4" fmla="*/ 3234 h 10000"/>
                <a:gd name="connsiteX5" fmla="*/ 2678 w 9980"/>
                <a:gd name="connsiteY5" fmla="*/ 1069 h 10000"/>
                <a:gd name="connsiteX0" fmla="*/ 2683 w 9139"/>
                <a:gd name="connsiteY0" fmla="*/ 1069 h 10000"/>
                <a:gd name="connsiteX1" fmla="*/ 9139 w 9139"/>
                <a:gd name="connsiteY1" fmla="*/ 0 h 10000"/>
                <a:gd name="connsiteX2" fmla="*/ 8237 w 9139"/>
                <a:gd name="connsiteY2" fmla="*/ 4730 h 10000"/>
                <a:gd name="connsiteX3" fmla="*/ 0 w 9139"/>
                <a:gd name="connsiteY3" fmla="*/ 10000 h 10000"/>
                <a:gd name="connsiteX4" fmla="*/ 3875 w 9139"/>
                <a:gd name="connsiteY4" fmla="*/ 3234 h 10000"/>
                <a:gd name="connsiteX5" fmla="*/ 2683 w 9139"/>
                <a:gd name="connsiteY5" fmla="*/ 1069 h 10000"/>
                <a:gd name="connsiteX0" fmla="*/ 8366 w 10000"/>
                <a:gd name="connsiteY0" fmla="*/ 58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8366 w 10000"/>
                <a:gd name="connsiteY5" fmla="*/ 58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56 w 10000"/>
                <a:gd name="connsiteY4" fmla="*/ 344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9342"/>
                <a:gd name="connsiteY0" fmla="*/ 200 h 9891"/>
                <a:gd name="connsiteX1" fmla="*/ 8638 w 9342"/>
                <a:gd name="connsiteY1" fmla="*/ 0 h 9891"/>
                <a:gd name="connsiteX2" fmla="*/ 9013 w 9342"/>
                <a:gd name="connsiteY2" fmla="*/ 4621 h 9891"/>
                <a:gd name="connsiteX3" fmla="*/ 0 w 9342"/>
                <a:gd name="connsiteY3" fmla="*/ 9891 h 9891"/>
                <a:gd name="connsiteX4" fmla="*/ 5476 w 9342"/>
                <a:gd name="connsiteY4" fmla="*/ 3401 h 9891"/>
                <a:gd name="connsiteX5" fmla="*/ 4092 w 9342"/>
                <a:gd name="connsiteY5" fmla="*/ 200 h 9891"/>
                <a:gd name="connsiteX0" fmla="*/ 4380 w 10184"/>
                <a:gd name="connsiteY0" fmla="*/ 202 h 10000"/>
                <a:gd name="connsiteX1" fmla="*/ 9246 w 10184"/>
                <a:gd name="connsiteY1" fmla="*/ 0 h 10000"/>
                <a:gd name="connsiteX2" fmla="*/ 9648 w 10184"/>
                <a:gd name="connsiteY2" fmla="*/ 4672 h 10000"/>
                <a:gd name="connsiteX3" fmla="*/ 0 w 10184"/>
                <a:gd name="connsiteY3" fmla="*/ 10000 h 10000"/>
                <a:gd name="connsiteX4" fmla="*/ 5862 w 10184"/>
                <a:gd name="connsiteY4" fmla="*/ 3438 h 10000"/>
                <a:gd name="connsiteX5" fmla="*/ 4380 w 10184"/>
                <a:gd name="connsiteY5" fmla="*/ 202 h 10000"/>
                <a:gd name="connsiteX0" fmla="*/ 897 w 6701"/>
                <a:gd name="connsiteY0" fmla="*/ 202 h 7282"/>
                <a:gd name="connsiteX1" fmla="*/ 5763 w 6701"/>
                <a:gd name="connsiteY1" fmla="*/ 0 h 7282"/>
                <a:gd name="connsiteX2" fmla="*/ 6165 w 6701"/>
                <a:gd name="connsiteY2" fmla="*/ 4672 h 7282"/>
                <a:gd name="connsiteX3" fmla="*/ 0 w 6701"/>
                <a:gd name="connsiteY3" fmla="*/ 7282 h 7282"/>
                <a:gd name="connsiteX4" fmla="*/ 2379 w 6701"/>
                <a:gd name="connsiteY4" fmla="*/ 3438 h 7282"/>
                <a:gd name="connsiteX5" fmla="*/ 897 w 6701"/>
                <a:gd name="connsiteY5" fmla="*/ 202 h 7282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9557"/>
                <a:gd name="connsiteY0" fmla="*/ 277 h 10000"/>
                <a:gd name="connsiteX1" fmla="*/ 8600 w 9557"/>
                <a:gd name="connsiteY1" fmla="*/ 0 h 10000"/>
                <a:gd name="connsiteX2" fmla="*/ 9200 w 9557"/>
                <a:gd name="connsiteY2" fmla="*/ 6416 h 10000"/>
                <a:gd name="connsiteX3" fmla="*/ 0 w 9557"/>
                <a:gd name="connsiteY3" fmla="*/ 10000 h 10000"/>
                <a:gd name="connsiteX4" fmla="*/ 5735 w 9557"/>
                <a:gd name="connsiteY4" fmla="*/ 4673 h 10000"/>
                <a:gd name="connsiteX5" fmla="*/ 1339 w 9557"/>
                <a:gd name="connsiteY5" fmla="*/ 277 h 10000"/>
                <a:gd name="connsiteX0" fmla="*/ 1401 w 10000"/>
                <a:gd name="connsiteY0" fmla="*/ 277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1401 w 10000"/>
                <a:gd name="connsiteY5" fmla="*/ 277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2990 w 10000"/>
                <a:gd name="connsiteY5" fmla="*/ 501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5896 w 10000"/>
                <a:gd name="connsiteY4" fmla="*/ 4839 h 10000"/>
                <a:gd name="connsiteX5" fmla="*/ 2990 w 10000"/>
                <a:gd name="connsiteY5" fmla="*/ 501 h 10000"/>
                <a:gd name="connsiteX0" fmla="*/ 2990 w 9913"/>
                <a:gd name="connsiteY0" fmla="*/ 125 h 9624"/>
                <a:gd name="connsiteX1" fmla="*/ 8311 w 9913"/>
                <a:gd name="connsiteY1" fmla="*/ 0 h 9624"/>
                <a:gd name="connsiteX2" fmla="*/ 9626 w 9913"/>
                <a:gd name="connsiteY2" fmla="*/ 6040 h 9624"/>
                <a:gd name="connsiteX3" fmla="*/ 0 w 9913"/>
                <a:gd name="connsiteY3" fmla="*/ 9624 h 9624"/>
                <a:gd name="connsiteX4" fmla="*/ 5896 w 9913"/>
                <a:gd name="connsiteY4" fmla="*/ 4463 h 9624"/>
                <a:gd name="connsiteX5" fmla="*/ 2990 w 9913"/>
                <a:gd name="connsiteY5" fmla="*/ 125 h 9624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948 w 10087"/>
                <a:gd name="connsiteY4" fmla="*/ 4637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854 w 10087"/>
                <a:gd name="connsiteY4" fmla="*/ 4468 h 10000"/>
                <a:gd name="connsiteX5" fmla="*/ 3016 w 10087"/>
                <a:gd name="connsiteY5" fmla="*/ 130 h 10000"/>
                <a:gd name="connsiteX0" fmla="*/ 3016 w 10714"/>
                <a:gd name="connsiteY0" fmla="*/ 130 h 10000"/>
                <a:gd name="connsiteX1" fmla="*/ 8384 w 10714"/>
                <a:gd name="connsiteY1" fmla="*/ 0 h 10000"/>
                <a:gd name="connsiteX2" fmla="*/ 10484 w 10714"/>
                <a:gd name="connsiteY2" fmla="*/ 5680 h 10000"/>
                <a:gd name="connsiteX3" fmla="*/ 0 w 10714"/>
                <a:gd name="connsiteY3" fmla="*/ 10000 h 10000"/>
                <a:gd name="connsiteX4" fmla="*/ 5854 w 10714"/>
                <a:gd name="connsiteY4" fmla="*/ 4468 h 10000"/>
                <a:gd name="connsiteX5" fmla="*/ 3016 w 10714"/>
                <a:gd name="connsiteY5" fmla="*/ 130 h 10000"/>
                <a:gd name="connsiteX0" fmla="*/ 3016 w 10857"/>
                <a:gd name="connsiteY0" fmla="*/ 0 h 9870"/>
                <a:gd name="connsiteX1" fmla="*/ 9826 w 10857"/>
                <a:gd name="connsiteY1" fmla="*/ 23 h 9870"/>
                <a:gd name="connsiteX2" fmla="*/ 10484 w 10857"/>
                <a:gd name="connsiteY2" fmla="*/ 5550 h 9870"/>
                <a:gd name="connsiteX3" fmla="*/ 0 w 10857"/>
                <a:gd name="connsiteY3" fmla="*/ 9870 h 9870"/>
                <a:gd name="connsiteX4" fmla="*/ 5854 w 10857"/>
                <a:gd name="connsiteY4" fmla="*/ 4338 h 9870"/>
                <a:gd name="connsiteX5" fmla="*/ 3016 w 10857"/>
                <a:gd name="connsiteY5" fmla="*/ 0 h 9870"/>
                <a:gd name="connsiteX0" fmla="*/ 2778 w 10106"/>
                <a:gd name="connsiteY0" fmla="*/ 0 h 10000"/>
                <a:gd name="connsiteX1" fmla="*/ 9558 w 10106"/>
                <a:gd name="connsiteY1" fmla="*/ 180 h 10000"/>
                <a:gd name="connsiteX2" fmla="*/ 9656 w 10106"/>
                <a:gd name="connsiteY2" fmla="*/ 5623 h 10000"/>
                <a:gd name="connsiteX3" fmla="*/ 0 w 10106"/>
                <a:gd name="connsiteY3" fmla="*/ 10000 h 10000"/>
                <a:gd name="connsiteX4" fmla="*/ 5392 w 10106"/>
                <a:gd name="connsiteY4" fmla="*/ 4395 h 10000"/>
                <a:gd name="connsiteX5" fmla="*/ 2778 w 10106"/>
                <a:gd name="connsiteY5" fmla="*/ 0 h 10000"/>
                <a:gd name="connsiteX0" fmla="*/ 2778 w 10541"/>
                <a:gd name="connsiteY0" fmla="*/ 0 h 10000"/>
                <a:gd name="connsiteX1" fmla="*/ 9558 w 10541"/>
                <a:gd name="connsiteY1" fmla="*/ 180 h 10000"/>
                <a:gd name="connsiteX2" fmla="*/ 9656 w 10541"/>
                <a:gd name="connsiteY2" fmla="*/ 5623 h 10000"/>
                <a:gd name="connsiteX3" fmla="*/ 0 w 10541"/>
                <a:gd name="connsiteY3" fmla="*/ 10000 h 10000"/>
                <a:gd name="connsiteX4" fmla="*/ 5392 w 10541"/>
                <a:gd name="connsiteY4" fmla="*/ 4395 h 10000"/>
                <a:gd name="connsiteX5" fmla="*/ 2778 w 10541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1" h="10000">
                  <a:moveTo>
                    <a:pt x="2778" y="0"/>
                  </a:moveTo>
                  <a:lnTo>
                    <a:pt x="9558" y="180"/>
                  </a:lnTo>
                  <a:cubicBezTo>
                    <a:pt x="11057" y="2853"/>
                    <a:pt x="10640" y="4806"/>
                    <a:pt x="9656" y="5623"/>
                  </a:cubicBezTo>
                  <a:cubicBezTo>
                    <a:pt x="7446" y="7170"/>
                    <a:pt x="2947" y="9652"/>
                    <a:pt x="0" y="10000"/>
                  </a:cubicBezTo>
                  <a:cubicBezTo>
                    <a:pt x="5007" y="6470"/>
                    <a:pt x="4779" y="5972"/>
                    <a:pt x="5392" y="4395"/>
                  </a:cubicBezTo>
                  <a:cubicBezTo>
                    <a:pt x="5303" y="3260"/>
                    <a:pt x="4639" y="2410"/>
                    <a:pt x="27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EA35DDA-8D4F-054C-B89F-F83B9570E59C}"/>
                </a:ext>
              </a:extLst>
            </p:cNvPr>
            <p:cNvSpPr/>
            <p:nvPr/>
          </p:nvSpPr>
          <p:spPr>
            <a:xfrm>
              <a:off x="1887777" y="3461438"/>
              <a:ext cx="1087696" cy="10876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7" name="Merge 12">
              <a:extLst>
                <a:ext uri="{FF2B5EF4-FFF2-40B4-BE49-F238E27FC236}">
                  <a16:creationId xmlns:a16="http://schemas.microsoft.com/office/drawing/2014/main" id="{200C520C-6462-D24B-9D1D-DB105B2D79E6}"/>
                </a:ext>
              </a:extLst>
            </p:cNvPr>
            <p:cNvSpPr/>
            <p:nvPr/>
          </p:nvSpPr>
          <p:spPr>
            <a:xfrm rot="20061424" flipH="1">
              <a:off x="3776619" y="2866368"/>
              <a:ext cx="139389" cy="888474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000 w 10000"/>
                <a:gd name="connsiteY2" fmla="*/ 10000 h 10000"/>
                <a:gd name="connsiteX3" fmla="*/ 0 w 10000"/>
                <a:gd name="connsiteY3" fmla="*/ 0 h 10000"/>
                <a:gd name="connsiteX0" fmla="*/ 0 w 5377"/>
                <a:gd name="connsiteY0" fmla="*/ 0 h 11048"/>
                <a:gd name="connsiteX1" fmla="*/ 5377 w 5377"/>
                <a:gd name="connsiteY1" fmla="*/ 1048 h 11048"/>
                <a:gd name="connsiteX2" fmla="*/ 377 w 5377"/>
                <a:gd name="connsiteY2" fmla="*/ 11048 h 11048"/>
                <a:gd name="connsiteX3" fmla="*/ 0 w 5377"/>
                <a:gd name="connsiteY3" fmla="*/ 0 h 11048"/>
                <a:gd name="connsiteX0" fmla="*/ 0 w 9499"/>
                <a:gd name="connsiteY0" fmla="*/ 911 h 10911"/>
                <a:gd name="connsiteX1" fmla="*/ 9499 w 9499"/>
                <a:gd name="connsiteY1" fmla="*/ 0 h 10911"/>
                <a:gd name="connsiteX2" fmla="*/ 701 w 9499"/>
                <a:gd name="connsiteY2" fmla="*/ 10911 h 10911"/>
                <a:gd name="connsiteX3" fmla="*/ 0 w 9499"/>
                <a:gd name="connsiteY3" fmla="*/ 911 h 10911"/>
                <a:gd name="connsiteX0" fmla="*/ 30 w 10030"/>
                <a:gd name="connsiteY0" fmla="*/ 835 h 10000"/>
                <a:gd name="connsiteX1" fmla="*/ 10030 w 10030"/>
                <a:gd name="connsiteY1" fmla="*/ 0 h 10000"/>
                <a:gd name="connsiteX2" fmla="*/ 768 w 10030"/>
                <a:gd name="connsiteY2" fmla="*/ 10000 h 10000"/>
                <a:gd name="connsiteX3" fmla="*/ 1857 w 10030"/>
                <a:gd name="connsiteY3" fmla="*/ 4429 h 10000"/>
                <a:gd name="connsiteX4" fmla="*/ 30 w 10030"/>
                <a:gd name="connsiteY4" fmla="*/ 835 h 10000"/>
                <a:gd name="connsiteX0" fmla="*/ 30 w 11364"/>
                <a:gd name="connsiteY0" fmla="*/ 835 h 10000"/>
                <a:gd name="connsiteX1" fmla="*/ 10030 w 11364"/>
                <a:gd name="connsiteY1" fmla="*/ 0 h 10000"/>
                <a:gd name="connsiteX2" fmla="*/ 10931 w 11364"/>
                <a:gd name="connsiteY2" fmla="*/ 3724 h 10000"/>
                <a:gd name="connsiteX3" fmla="*/ 768 w 11364"/>
                <a:gd name="connsiteY3" fmla="*/ 10000 h 10000"/>
                <a:gd name="connsiteX4" fmla="*/ 1857 w 11364"/>
                <a:gd name="connsiteY4" fmla="*/ 4429 h 10000"/>
                <a:gd name="connsiteX5" fmla="*/ 30 w 11364"/>
                <a:gd name="connsiteY5" fmla="*/ 835 h 10000"/>
                <a:gd name="connsiteX0" fmla="*/ 4190 w 15524"/>
                <a:gd name="connsiteY0" fmla="*/ 835 h 7812"/>
                <a:gd name="connsiteX1" fmla="*/ 14190 w 15524"/>
                <a:gd name="connsiteY1" fmla="*/ 0 h 7812"/>
                <a:gd name="connsiteX2" fmla="*/ 15091 w 15524"/>
                <a:gd name="connsiteY2" fmla="*/ 3724 h 7812"/>
                <a:gd name="connsiteX3" fmla="*/ 33 w 15524"/>
                <a:gd name="connsiteY3" fmla="*/ 7812 h 7812"/>
                <a:gd name="connsiteX4" fmla="*/ 6017 w 15524"/>
                <a:gd name="connsiteY4" fmla="*/ 4429 h 7812"/>
                <a:gd name="connsiteX5" fmla="*/ 4190 w 15524"/>
                <a:gd name="connsiteY5" fmla="*/ 835 h 7812"/>
                <a:gd name="connsiteX0" fmla="*/ 2699 w 10000"/>
                <a:gd name="connsiteY0" fmla="*/ 1069 h 10000"/>
                <a:gd name="connsiteX1" fmla="*/ 9141 w 10000"/>
                <a:gd name="connsiteY1" fmla="*/ 0 h 10000"/>
                <a:gd name="connsiteX2" fmla="*/ 9721 w 10000"/>
                <a:gd name="connsiteY2" fmla="*/ 4767 h 10000"/>
                <a:gd name="connsiteX3" fmla="*/ 21 w 10000"/>
                <a:gd name="connsiteY3" fmla="*/ 10000 h 10000"/>
                <a:gd name="connsiteX4" fmla="*/ 3888 w 10000"/>
                <a:gd name="connsiteY4" fmla="*/ 3234 h 10000"/>
                <a:gd name="connsiteX5" fmla="*/ 2699 w 10000"/>
                <a:gd name="connsiteY5" fmla="*/ 1069 h 10000"/>
                <a:gd name="connsiteX0" fmla="*/ 2698 w 9999"/>
                <a:gd name="connsiteY0" fmla="*/ 1069 h 10000"/>
                <a:gd name="connsiteX1" fmla="*/ 9140 w 9999"/>
                <a:gd name="connsiteY1" fmla="*/ 0 h 10000"/>
                <a:gd name="connsiteX2" fmla="*/ 9720 w 9999"/>
                <a:gd name="connsiteY2" fmla="*/ 4767 h 10000"/>
                <a:gd name="connsiteX3" fmla="*/ 20 w 9999"/>
                <a:gd name="connsiteY3" fmla="*/ 10000 h 10000"/>
                <a:gd name="connsiteX4" fmla="*/ 3887 w 9999"/>
                <a:gd name="connsiteY4" fmla="*/ 3234 h 10000"/>
                <a:gd name="connsiteX5" fmla="*/ 2698 w 9999"/>
                <a:gd name="connsiteY5" fmla="*/ 1069 h 10000"/>
                <a:gd name="connsiteX0" fmla="*/ 2678 w 9980"/>
                <a:gd name="connsiteY0" fmla="*/ 1069 h 10000"/>
                <a:gd name="connsiteX1" fmla="*/ 9121 w 9980"/>
                <a:gd name="connsiteY1" fmla="*/ 0 h 10000"/>
                <a:gd name="connsiteX2" fmla="*/ 9701 w 9980"/>
                <a:gd name="connsiteY2" fmla="*/ 4767 h 10000"/>
                <a:gd name="connsiteX3" fmla="*/ 0 w 9980"/>
                <a:gd name="connsiteY3" fmla="*/ 10000 h 10000"/>
                <a:gd name="connsiteX4" fmla="*/ 3867 w 9980"/>
                <a:gd name="connsiteY4" fmla="*/ 3234 h 10000"/>
                <a:gd name="connsiteX5" fmla="*/ 2678 w 9980"/>
                <a:gd name="connsiteY5" fmla="*/ 1069 h 10000"/>
                <a:gd name="connsiteX0" fmla="*/ 2683 w 9139"/>
                <a:gd name="connsiteY0" fmla="*/ 1069 h 10000"/>
                <a:gd name="connsiteX1" fmla="*/ 9139 w 9139"/>
                <a:gd name="connsiteY1" fmla="*/ 0 h 10000"/>
                <a:gd name="connsiteX2" fmla="*/ 8237 w 9139"/>
                <a:gd name="connsiteY2" fmla="*/ 4730 h 10000"/>
                <a:gd name="connsiteX3" fmla="*/ 0 w 9139"/>
                <a:gd name="connsiteY3" fmla="*/ 10000 h 10000"/>
                <a:gd name="connsiteX4" fmla="*/ 3875 w 9139"/>
                <a:gd name="connsiteY4" fmla="*/ 3234 h 10000"/>
                <a:gd name="connsiteX5" fmla="*/ 2683 w 9139"/>
                <a:gd name="connsiteY5" fmla="*/ 1069 h 10000"/>
                <a:gd name="connsiteX0" fmla="*/ 8366 w 10000"/>
                <a:gd name="connsiteY0" fmla="*/ 58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8366 w 10000"/>
                <a:gd name="connsiteY5" fmla="*/ 58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56 w 10000"/>
                <a:gd name="connsiteY4" fmla="*/ 344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9342"/>
                <a:gd name="connsiteY0" fmla="*/ 200 h 9891"/>
                <a:gd name="connsiteX1" fmla="*/ 8638 w 9342"/>
                <a:gd name="connsiteY1" fmla="*/ 0 h 9891"/>
                <a:gd name="connsiteX2" fmla="*/ 9013 w 9342"/>
                <a:gd name="connsiteY2" fmla="*/ 4621 h 9891"/>
                <a:gd name="connsiteX3" fmla="*/ 0 w 9342"/>
                <a:gd name="connsiteY3" fmla="*/ 9891 h 9891"/>
                <a:gd name="connsiteX4" fmla="*/ 5476 w 9342"/>
                <a:gd name="connsiteY4" fmla="*/ 3401 h 9891"/>
                <a:gd name="connsiteX5" fmla="*/ 4092 w 9342"/>
                <a:gd name="connsiteY5" fmla="*/ 200 h 9891"/>
                <a:gd name="connsiteX0" fmla="*/ 4380 w 10184"/>
                <a:gd name="connsiteY0" fmla="*/ 202 h 10000"/>
                <a:gd name="connsiteX1" fmla="*/ 9246 w 10184"/>
                <a:gd name="connsiteY1" fmla="*/ 0 h 10000"/>
                <a:gd name="connsiteX2" fmla="*/ 9648 w 10184"/>
                <a:gd name="connsiteY2" fmla="*/ 4672 h 10000"/>
                <a:gd name="connsiteX3" fmla="*/ 0 w 10184"/>
                <a:gd name="connsiteY3" fmla="*/ 10000 h 10000"/>
                <a:gd name="connsiteX4" fmla="*/ 5862 w 10184"/>
                <a:gd name="connsiteY4" fmla="*/ 3438 h 10000"/>
                <a:gd name="connsiteX5" fmla="*/ 4380 w 10184"/>
                <a:gd name="connsiteY5" fmla="*/ 202 h 10000"/>
                <a:gd name="connsiteX0" fmla="*/ 897 w 6701"/>
                <a:gd name="connsiteY0" fmla="*/ 202 h 7282"/>
                <a:gd name="connsiteX1" fmla="*/ 5763 w 6701"/>
                <a:gd name="connsiteY1" fmla="*/ 0 h 7282"/>
                <a:gd name="connsiteX2" fmla="*/ 6165 w 6701"/>
                <a:gd name="connsiteY2" fmla="*/ 4672 h 7282"/>
                <a:gd name="connsiteX3" fmla="*/ 0 w 6701"/>
                <a:gd name="connsiteY3" fmla="*/ 7282 h 7282"/>
                <a:gd name="connsiteX4" fmla="*/ 2379 w 6701"/>
                <a:gd name="connsiteY4" fmla="*/ 3438 h 7282"/>
                <a:gd name="connsiteX5" fmla="*/ 897 w 6701"/>
                <a:gd name="connsiteY5" fmla="*/ 202 h 7282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9557"/>
                <a:gd name="connsiteY0" fmla="*/ 277 h 10000"/>
                <a:gd name="connsiteX1" fmla="*/ 8600 w 9557"/>
                <a:gd name="connsiteY1" fmla="*/ 0 h 10000"/>
                <a:gd name="connsiteX2" fmla="*/ 9200 w 9557"/>
                <a:gd name="connsiteY2" fmla="*/ 6416 h 10000"/>
                <a:gd name="connsiteX3" fmla="*/ 0 w 9557"/>
                <a:gd name="connsiteY3" fmla="*/ 10000 h 10000"/>
                <a:gd name="connsiteX4" fmla="*/ 5735 w 9557"/>
                <a:gd name="connsiteY4" fmla="*/ 4673 h 10000"/>
                <a:gd name="connsiteX5" fmla="*/ 1339 w 9557"/>
                <a:gd name="connsiteY5" fmla="*/ 277 h 10000"/>
                <a:gd name="connsiteX0" fmla="*/ 1401 w 10000"/>
                <a:gd name="connsiteY0" fmla="*/ 277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1401 w 10000"/>
                <a:gd name="connsiteY5" fmla="*/ 277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2990 w 10000"/>
                <a:gd name="connsiteY5" fmla="*/ 501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5896 w 10000"/>
                <a:gd name="connsiteY4" fmla="*/ 4839 h 10000"/>
                <a:gd name="connsiteX5" fmla="*/ 2990 w 10000"/>
                <a:gd name="connsiteY5" fmla="*/ 501 h 10000"/>
                <a:gd name="connsiteX0" fmla="*/ 2990 w 9913"/>
                <a:gd name="connsiteY0" fmla="*/ 125 h 9624"/>
                <a:gd name="connsiteX1" fmla="*/ 8311 w 9913"/>
                <a:gd name="connsiteY1" fmla="*/ 0 h 9624"/>
                <a:gd name="connsiteX2" fmla="*/ 9626 w 9913"/>
                <a:gd name="connsiteY2" fmla="*/ 6040 h 9624"/>
                <a:gd name="connsiteX3" fmla="*/ 0 w 9913"/>
                <a:gd name="connsiteY3" fmla="*/ 9624 h 9624"/>
                <a:gd name="connsiteX4" fmla="*/ 5896 w 9913"/>
                <a:gd name="connsiteY4" fmla="*/ 4463 h 9624"/>
                <a:gd name="connsiteX5" fmla="*/ 2990 w 9913"/>
                <a:gd name="connsiteY5" fmla="*/ 125 h 9624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948 w 10087"/>
                <a:gd name="connsiteY4" fmla="*/ 4637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854 w 10087"/>
                <a:gd name="connsiteY4" fmla="*/ 4468 h 10000"/>
                <a:gd name="connsiteX5" fmla="*/ 3016 w 10087"/>
                <a:gd name="connsiteY5" fmla="*/ 130 h 10000"/>
                <a:gd name="connsiteX0" fmla="*/ 3016 w 10714"/>
                <a:gd name="connsiteY0" fmla="*/ 130 h 10000"/>
                <a:gd name="connsiteX1" fmla="*/ 8384 w 10714"/>
                <a:gd name="connsiteY1" fmla="*/ 0 h 10000"/>
                <a:gd name="connsiteX2" fmla="*/ 10484 w 10714"/>
                <a:gd name="connsiteY2" fmla="*/ 5680 h 10000"/>
                <a:gd name="connsiteX3" fmla="*/ 0 w 10714"/>
                <a:gd name="connsiteY3" fmla="*/ 10000 h 10000"/>
                <a:gd name="connsiteX4" fmla="*/ 5854 w 10714"/>
                <a:gd name="connsiteY4" fmla="*/ 4468 h 10000"/>
                <a:gd name="connsiteX5" fmla="*/ 3016 w 10714"/>
                <a:gd name="connsiteY5" fmla="*/ 130 h 10000"/>
                <a:gd name="connsiteX0" fmla="*/ 3016 w 10857"/>
                <a:gd name="connsiteY0" fmla="*/ 0 h 9870"/>
                <a:gd name="connsiteX1" fmla="*/ 9826 w 10857"/>
                <a:gd name="connsiteY1" fmla="*/ 23 h 9870"/>
                <a:gd name="connsiteX2" fmla="*/ 10484 w 10857"/>
                <a:gd name="connsiteY2" fmla="*/ 5550 h 9870"/>
                <a:gd name="connsiteX3" fmla="*/ 0 w 10857"/>
                <a:gd name="connsiteY3" fmla="*/ 9870 h 9870"/>
                <a:gd name="connsiteX4" fmla="*/ 5854 w 10857"/>
                <a:gd name="connsiteY4" fmla="*/ 4338 h 9870"/>
                <a:gd name="connsiteX5" fmla="*/ 3016 w 10857"/>
                <a:gd name="connsiteY5" fmla="*/ 0 h 9870"/>
                <a:gd name="connsiteX0" fmla="*/ 2778 w 10106"/>
                <a:gd name="connsiteY0" fmla="*/ 0 h 10000"/>
                <a:gd name="connsiteX1" fmla="*/ 9558 w 10106"/>
                <a:gd name="connsiteY1" fmla="*/ 180 h 10000"/>
                <a:gd name="connsiteX2" fmla="*/ 9656 w 10106"/>
                <a:gd name="connsiteY2" fmla="*/ 5623 h 10000"/>
                <a:gd name="connsiteX3" fmla="*/ 0 w 10106"/>
                <a:gd name="connsiteY3" fmla="*/ 10000 h 10000"/>
                <a:gd name="connsiteX4" fmla="*/ 5392 w 10106"/>
                <a:gd name="connsiteY4" fmla="*/ 4395 h 10000"/>
                <a:gd name="connsiteX5" fmla="*/ 2778 w 10106"/>
                <a:gd name="connsiteY5" fmla="*/ 0 h 10000"/>
                <a:gd name="connsiteX0" fmla="*/ 2778 w 10541"/>
                <a:gd name="connsiteY0" fmla="*/ 0 h 10000"/>
                <a:gd name="connsiteX1" fmla="*/ 9558 w 10541"/>
                <a:gd name="connsiteY1" fmla="*/ 180 h 10000"/>
                <a:gd name="connsiteX2" fmla="*/ 9656 w 10541"/>
                <a:gd name="connsiteY2" fmla="*/ 5623 h 10000"/>
                <a:gd name="connsiteX3" fmla="*/ 0 w 10541"/>
                <a:gd name="connsiteY3" fmla="*/ 10000 h 10000"/>
                <a:gd name="connsiteX4" fmla="*/ 5392 w 10541"/>
                <a:gd name="connsiteY4" fmla="*/ 4395 h 10000"/>
                <a:gd name="connsiteX5" fmla="*/ 2778 w 10541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1" h="10000">
                  <a:moveTo>
                    <a:pt x="2778" y="0"/>
                  </a:moveTo>
                  <a:lnTo>
                    <a:pt x="9558" y="180"/>
                  </a:lnTo>
                  <a:cubicBezTo>
                    <a:pt x="11057" y="2853"/>
                    <a:pt x="10640" y="4806"/>
                    <a:pt x="9656" y="5623"/>
                  </a:cubicBezTo>
                  <a:cubicBezTo>
                    <a:pt x="7446" y="7170"/>
                    <a:pt x="2947" y="9652"/>
                    <a:pt x="0" y="10000"/>
                  </a:cubicBezTo>
                  <a:cubicBezTo>
                    <a:pt x="5007" y="6470"/>
                    <a:pt x="4779" y="5972"/>
                    <a:pt x="5392" y="4395"/>
                  </a:cubicBezTo>
                  <a:cubicBezTo>
                    <a:pt x="5303" y="3260"/>
                    <a:pt x="4639" y="2410"/>
                    <a:pt x="27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0785DF0-6CF3-8D47-9B9E-9B49CD998B12}"/>
                </a:ext>
              </a:extLst>
            </p:cNvPr>
            <p:cNvSpPr/>
            <p:nvPr/>
          </p:nvSpPr>
          <p:spPr>
            <a:xfrm>
              <a:off x="3749091" y="3464773"/>
              <a:ext cx="1087696" cy="10876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78E5054-1E2F-0F43-B5F1-6FC3FAA2765F}"/>
                </a:ext>
              </a:extLst>
            </p:cNvPr>
            <p:cNvSpPr/>
            <p:nvPr/>
          </p:nvSpPr>
          <p:spPr>
            <a:xfrm>
              <a:off x="2426264" y="2104796"/>
              <a:ext cx="1871475" cy="96466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071625F-57B8-CC40-B85C-7F4E6A41DA64}"/>
              </a:ext>
            </a:extLst>
          </p:cNvPr>
          <p:cNvSpPr/>
          <p:nvPr/>
        </p:nvSpPr>
        <p:spPr>
          <a:xfrm>
            <a:off x="2989149" y="2246054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59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8DF20C-5794-2941-BBE7-FED9BCBEEAB0}"/>
              </a:ext>
            </a:extLst>
          </p:cNvPr>
          <p:cNvSpPr/>
          <p:nvPr/>
        </p:nvSpPr>
        <p:spPr>
          <a:xfrm>
            <a:off x="2195016" y="362491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F5D079-380C-7740-966C-B6BE788A2188}"/>
              </a:ext>
            </a:extLst>
          </p:cNvPr>
          <p:cNvSpPr/>
          <p:nvPr/>
        </p:nvSpPr>
        <p:spPr>
          <a:xfrm>
            <a:off x="4039828" y="362491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C6B1B7-6BFF-EF4C-AA65-486A03692955}"/>
              </a:ext>
            </a:extLst>
          </p:cNvPr>
          <p:cNvSpPr/>
          <p:nvPr/>
        </p:nvSpPr>
        <p:spPr>
          <a:xfrm>
            <a:off x="1636481" y="5003811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59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295161-0CF0-E240-8DFD-449E43F6B1D5}"/>
              </a:ext>
            </a:extLst>
          </p:cNvPr>
          <p:cNvSpPr/>
          <p:nvPr/>
        </p:nvSpPr>
        <p:spPr>
          <a:xfrm>
            <a:off x="2439597" y="5004356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=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303301-8FB9-0C4C-8FE8-FE3D2E220397}"/>
              </a:ext>
            </a:extLst>
          </p:cNvPr>
          <p:cNvSpPr/>
          <p:nvPr/>
        </p:nvSpPr>
        <p:spPr>
          <a:xfrm>
            <a:off x="3118084" y="499687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C4BF4CE-60C3-364B-BDD4-39FCFA59DE74}"/>
              </a:ext>
            </a:extLst>
          </p:cNvPr>
          <p:cNvSpPr/>
          <p:nvPr/>
        </p:nvSpPr>
        <p:spPr>
          <a:xfrm>
            <a:off x="3778534" y="4997415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+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D1CA52A-ABF8-064B-8AC5-E745D8CFEEAA}"/>
              </a:ext>
            </a:extLst>
          </p:cNvPr>
          <p:cNvSpPr/>
          <p:nvPr/>
        </p:nvSpPr>
        <p:spPr>
          <a:xfrm>
            <a:off x="4439638" y="499686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9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14EEA1A-EAB8-C840-B3E9-BF1BC0C30628}"/>
              </a:ext>
            </a:extLst>
          </p:cNvPr>
          <p:cNvGrpSpPr/>
          <p:nvPr/>
        </p:nvGrpSpPr>
        <p:grpSpPr>
          <a:xfrm>
            <a:off x="6985522" y="2154350"/>
            <a:ext cx="2980836" cy="2469098"/>
            <a:chOff x="1871447" y="2066209"/>
            <a:chExt cx="2980836" cy="2469098"/>
          </a:xfrm>
        </p:grpSpPr>
        <p:sp>
          <p:nvSpPr>
            <p:cNvPr id="30" name="Merge 12">
              <a:extLst>
                <a:ext uri="{FF2B5EF4-FFF2-40B4-BE49-F238E27FC236}">
                  <a16:creationId xmlns:a16="http://schemas.microsoft.com/office/drawing/2014/main" id="{22BD627C-76A8-6848-AAE4-8DC9320E05FA}"/>
                </a:ext>
              </a:extLst>
            </p:cNvPr>
            <p:cNvSpPr/>
            <p:nvPr/>
          </p:nvSpPr>
          <p:spPr>
            <a:xfrm rot="1649408">
              <a:off x="2791196" y="2815017"/>
              <a:ext cx="151028" cy="90425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000 w 10000"/>
                <a:gd name="connsiteY2" fmla="*/ 10000 h 10000"/>
                <a:gd name="connsiteX3" fmla="*/ 0 w 10000"/>
                <a:gd name="connsiteY3" fmla="*/ 0 h 10000"/>
                <a:gd name="connsiteX0" fmla="*/ 0 w 5377"/>
                <a:gd name="connsiteY0" fmla="*/ 0 h 11048"/>
                <a:gd name="connsiteX1" fmla="*/ 5377 w 5377"/>
                <a:gd name="connsiteY1" fmla="*/ 1048 h 11048"/>
                <a:gd name="connsiteX2" fmla="*/ 377 w 5377"/>
                <a:gd name="connsiteY2" fmla="*/ 11048 h 11048"/>
                <a:gd name="connsiteX3" fmla="*/ 0 w 5377"/>
                <a:gd name="connsiteY3" fmla="*/ 0 h 11048"/>
                <a:gd name="connsiteX0" fmla="*/ 0 w 9499"/>
                <a:gd name="connsiteY0" fmla="*/ 911 h 10911"/>
                <a:gd name="connsiteX1" fmla="*/ 9499 w 9499"/>
                <a:gd name="connsiteY1" fmla="*/ 0 h 10911"/>
                <a:gd name="connsiteX2" fmla="*/ 701 w 9499"/>
                <a:gd name="connsiteY2" fmla="*/ 10911 h 10911"/>
                <a:gd name="connsiteX3" fmla="*/ 0 w 9499"/>
                <a:gd name="connsiteY3" fmla="*/ 911 h 10911"/>
                <a:gd name="connsiteX0" fmla="*/ 30 w 10030"/>
                <a:gd name="connsiteY0" fmla="*/ 835 h 10000"/>
                <a:gd name="connsiteX1" fmla="*/ 10030 w 10030"/>
                <a:gd name="connsiteY1" fmla="*/ 0 h 10000"/>
                <a:gd name="connsiteX2" fmla="*/ 768 w 10030"/>
                <a:gd name="connsiteY2" fmla="*/ 10000 h 10000"/>
                <a:gd name="connsiteX3" fmla="*/ 1857 w 10030"/>
                <a:gd name="connsiteY3" fmla="*/ 4429 h 10000"/>
                <a:gd name="connsiteX4" fmla="*/ 30 w 10030"/>
                <a:gd name="connsiteY4" fmla="*/ 835 h 10000"/>
                <a:gd name="connsiteX0" fmla="*/ 30 w 11364"/>
                <a:gd name="connsiteY0" fmla="*/ 835 h 10000"/>
                <a:gd name="connsiteX1" fmla="*/ 10030 w 11364"/>
                <a:gd name="connsiteY1" fmla="*/ 0 h 10000"/>
                <a:gd name="connsiteX2" fmla="*/ 10931 w 11364"/>
                <a:gd name="connsiteY2" fmla="*/ 3724 h 10000"/>
                <a:gd name="connsiteX3" fmla="*/ 768 w 11364"/>
                <a:gd name="connsiteY3" fmla="*/ 10000 h 10000"/>
                <a:gd name="connsiteX4" fmla="*/ 1857 w 11364"/>
                <a:gd name="connsiteY4" fmla="*/ 4429 h 10000"/>
                <a:gd name="connsiteX5" fmla="*/ 30 w 11364"/>
                <a:gd name="connsiteY5" fmla="*/ 835 h 10000"/>
                <a:gd name="connsiteX0" fmla="*/ 4190 w 15524"/>
                <a:gd name="connsiteY0" fmla="*/ 835 h 7812"/>
                <a:gd name="connsiteX1" fmla="*/ 14190 w 15524"/>
                <a:gd name="connsiteY1" fmla="*/ 0 h 7812"/>
                <a:gd name="connsiteX2" fmla="*/ 15091 w 15524"/>
                <a:gd name="connsiteY2" fmla="*/ 3724 h 7812"/>
                <a:gd name="connsiteX3" fmla="*/ 33 w 15524"/>
                <a:gd name="connsiteY3" fmla="*/ 7812 h 7812"/>
                <a:gd name="connsiteX4" fmla="*/ 6017 w 15524"/>
                <a:gd name="connsiteY4" fmla="*/ 4429 h 7812"/>
                <a:gd name="connsiteX5" fmla="*/ 4190 w 15524"/>
                <a:gd name="connsiteY5" fmla="*/ 835 h 7812"/>
                <a:gd name="connsiteX0" fmla="*/ 2699 w 10000"/>
                <a:gd name="connsiteY0" fmla="*/ 1069 h 10000"/>
                <a:gd name="connsiteX1" fmla="*/ 9141 w 10000"/>
                <a:gd name="connsiteY1" fmla="*/ 0 h 10000"/>
                <a:gd name="connsiteX2" fmla="*/ 9721 w 10000"/>
                <a:gd name="connsiteY2" fmla="*/ 4767 h 10000"/>
                <a:gd name="connsiteX3" fmla="*/ 21 w 10000"/>
                <a:gd name="connsiteY3" fmla="*/ 10000 h 10000"/>
                <a:gd name="connsiteX4" fmla="*/ 3888 w 10000"/>
                <a:gd name="connsiteY4" fmla="*/ 3234 h 10000"/>
                <a:gd name="connsiteX5" fmla="*/ 2699 w 10000"/>
                <a:gd name="connsiteY5" fmla="*/ 1069 h 10000"/>
                <a:gd name="connsiteX0" fmla="*/ 2698 w 9999"/>
                <a:gd name="connsiteY0" fmla="*/ 1069 h 10000"/>
                <a:gd name="connsiteX1" fmla="*/ 9140 w 9999"/>
                <a:gd name="connsiteY1" fmla="*/ 0 h 10000"/>
                <a:gd name="connsiteX2" fmla="*/ 9720 w 9999"/>
                <a:gd name="connsiteY2" fmla="*/ 4767 h 10000"/>
                <a:gd name="connsiteX3" fmla="*/ 20 w 9999"/>
                <a:gd name="connsiteY3" fmla="*/ 10000 h 10000"/>
                <a:gd name="connsiteX4" fmla="*/ 3887 w 9999"/>
                <a:gd name="connsiteY4" fmla="*/ 3234 h 10000"/>
                <a:gd name="connsiteX5" fmla="*/ 2698 w 9999"/>
                <a:gd name="connsiteY5" fmla="*/ 1069 h 10000"/>
                <a:gd name="connsiteX0" fmla="*/ 2678 w 9980"/>
                <a:gd name="connsiteY0" fmla="*/ 1069 h 10000"/>
                <a:gd name="connsiteX1" fmla="*/ 9121 w 9980"/>
                <a:gd name="connsiteY1" fmla="*/ 0 h 10000"/>
                <a:gd name="connsiteX2" fmla="*/ 9701 w 9980"/>
                <a:gd name="connsiteY2" fmla="*/ 4767 h 10000"/>
                <a:gd name="connsiteX3" fmla="*/ 0 w 9980"/>
                <a:gd name="connsiteY3" fmla="*/ 10000 h 10000"/>
                <a:gd name="connsiteX4" fmla="*/ 3867 w 9980"/>
                <a:gd name="connsiteY4" fmla="*/ 3234 h 10000"/>
                <a:gd name="connsiteX5" fmla="*/ 2678 w 9980"/>
                <a:gd name="connsiteY5" fmla="*/ 1069 h 10000"/>
                <a:gd name="connsiteX0" fmla="*/ 2683 w 9139"/>
                <a:gd name="connsiteY0" fmla="*/ 1069 h 10000"/>
                <a:gd name="connsiteX1" fmla="*/ 9139 w 9139"/>
                <a:gd name="connsiteY1" fmla="*/ 0 h 10000"/>
                <a:gd name="connsiteX2" fmla="*/ 8237 w 9139"/>
                <a:gd name="connsiteY2" fmla="*/ 4730 h 10000"/>
                <a:gd name="connsiteX3" fmla="*/ 0 w 9139"/>
                <a:gd name="connsiteY3" fmla="*/ 10000 h 10000"/>
                <a:gd name="connsiteX4" fmla="*/ 3875 w 9139"/>
                <a:gd name="connsiteY4" fmla="*/ 3234 h 10000"/>
                <a:gd name="connsiteX5" fmla="*/ 2683 w 9139"/>
                <a:gd name="connsiteY5" fmla="*/ 1069 h 10000"/>
                <a:gd name="connsiteX0" fmla="*/ 8366 w 10000"/>
                <a:gd name="connsiteY0" fmla="*/ 58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8366 w 10000"/>
                <a:gd name="connsiteY5" fmla="*/ 58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56 w 10000"/>
                <a:gd name="connsiteY4" fmla="*/ 344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9342"/>
                <a:gd name="connsiteY0" fmla="*/ 200 h 9891"/>
                <a:gd name="connsiteX1" fmla="*/ 8638 w 9342"/>
                <a:gd name="connsiteY1" fmla="*/ 0 h 9891"/>
                <a:gd name="connsiteX2" fmla="*/ 9013 w 9342"/>
                <a:gd name="connsiteY2" fmla="*/ 4621 h 9891"/>
                <a:gd name="connsiteX3" fmla="*/ 0 w 9342"/>
                <a:gd name="connsiteY3" fmla="*/ 9891 h 9891"/>
                <a:gd name="connsiteX4" fmla="*/ 5476 w 9342"/>
                <a:gd name="connsiteY4" fmla="*/ 3401 h 9891"/>
                <a:gd name="connsiteX5" fmla="*/ 4092 w 9342"/>
                <a:gd name="connsiteY5" fmla="*/ 200 h 9891"/>
                <a:gd name="connsiteX0" fmla="*/ 4380 w 10184"/>
                <a:gd name="connsiteY0" fmla="*/ 202 h 10000"/>
                <a:gd name="connsiteX1" fmla="*/ 9246 w 10184"/>
                <a:gd name="connsiteY1" fmla="*/ 0 h 10000"/>
                <a:gd name="connsiteX2" fmla="*/ 9648 w 10184"/>
                <a:gd name="connsiteY2" fmla="*/ 4672 h 10000"/>
                <a:gd name="connsiteX3" fmla="*/ 0 w 10184"/>
                <a:gd name="connsiteY3" fmla="*/ 10000 h 10000"/>
                <a:gd name="connsiteX4" fmla="*/ 5862 w 10184"/>
                <a:gd name="connsiteY4" fmla="*/ 3438 h 10000"/>
                <a:gd name="connsiteX5" fmla="*/ 4380 w 10184"/>
                <a:gd name="connsiteY5" fmla="*/ 202 h 10000"/>
                <a:gd name="connsiteX0" fmla="*/ 897 w 6701"/>
                <a:gd name="connsiteY0" fmla="*/ 202 h 7282"/>
                <a:gd name="connsiteX1" fmla="*/ 5763 w 6701"/>
                <a:gd name="connsiteY1" fmla="*/ 0 h 7282"/>
                <a:gd name="connsiteX2" fmla="*/ 6165 w 6701"/>
                <a:gd name="connsiteY2" fmla="*/ 4672 h 7282"/>
                <a:gd name="connsiteX3" fmla="*/ 0 w 6701"/>
                <a:gd name="connsiteY3" fmla="*/ 7282 h 7282"/>
                <a:gd name="connsiteX4" fmla="*/ 2379 w 6701"/>
                <a:gd name="connsiteY4" fmla="*/ 3438 h 7282"/>
                <a:gd name="connsiteX5" fmla="*/ 897 w 6701"/>
                <a:gd name="connsiteY5" fmla="*/ 202 h 7282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9557"/>
                <a:gd name="connsiteY0" fmla="*/ 277 h 10000"/>
                <a:gd name="connsiteX1" fmla="*/ 8600 w 9557"/>
                <a:gd name="connsiteY1" fmla="*/ 0 h 10000"/>
                <a:gd name="connsiteX2" fmla="*/ 9200 w 9557"/>
                <a:gd name="connsiteY2" fmla="*/ 6416 h 10000"/>
                <a:gd name="connsiteX3" fmla="*/ 0 w 9557"/>
                <a:gd name="connsiteY3" fmla="*/ 10000 h 10000"/>
                <a:gd name="connsiteX4" fmla="*/ 5735 w 9557"/>
                <a:gd name="connsiteY4" fmla="*/ 4673 h 10000"/>
                <a:gd name="connsiteX5" fmla="*/ 1339 w 9557"/>
                <a:gd name="connsiteY5" fmla="*/ 277 h 10000"/>
                <a:gd name="connsiteX0" fmla="*/ 1401 w 10000"/>
                <a:gd name="connsiteY0" fmla="*/ 277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1401 w 10000"/>
                <a:gd name="connsiteY5" fmla="*/ 277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2990 w 10000"/>
                <a:gd name="connsiteY5" fmla="*/ 501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5896 w 10000"/>
                <a:gd name="connsiteY4" fmla="*/ 4839 h 10000"/>
                <a:gd name="connsiteX5" fmla="*/ 2990 w 10000"/>
                <a:gd name="connsiteY5" fmla="*/ 501 h 10000"/>
                <a:gd name="connsiteX0" fmla="*/ 2990 w 9913"/>
                <a:gd name="connsiteY0" fmla="*/ 125 h 9624"/>
                <a:gd name="connsiteX1" fmla="*/ 8311 w 9913"/>
                <a:gd name="connsiteY1" fmla="*/ 0 h 9624"/>
                <a:gd name="connsiteX2" fmla="*/ 9626 w 9913"/>
                <a:gd name="connsiteY2" fmla="*/ 6040 h 9624"/>
                <a:gd name="connsiteX3" fmla="*/ 0 w 9913"/>
                <a:gd name="connsiteY3" fmla="*/ 9624 h 9624"/>
                <a:gd name="connsiteX4" fmla="*/ 5896 w 9913"/>
                <a:gd name="connsiteY4" fmla="*/ 4463 h 9624"/>
                <a:gd name="connsiteX5" fmla="*/ 2990 w 9913"/>
                <a:gd name="connsiteY5" fmla="*/ 125 h 9624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948 w 10087"/>
                <a:gd name="connsiteY4" fmla="*/ 4637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854 w 10087"/>
                <a:gd name="connsiteY4" fmla="*/ 4468 h 10000"/>
                <a:gd name="connsiteX5" fmla="*/ 3016 w 10087"/>
                <a:gd name="connsiteY5" fmla="*/ 130 h 10000"/>
                <a:gd name="connsiteX0" fmla="*/ 3016 w 10714"/>
                <a:gd name="connsiteY0" fmla="*/ 130 h 10000"/>
                <a:gd name="connsiteX1" fmla="*/ 8384 w 10714"/>
                <a:gd name="connsiteY1" fmla="*/ 0 h 10000"/>
                <a:gd name="connsiteX2" fmla="*/ 10484 w 10714"/>
                <a:gd name="connsiteY2" fmla="*/ 5680 h 10000"/>
                <a:gd name="connsiteX3" fmla="*/ 0 w 10714"/>
                <a:gd name="connsiteY3" fmla="*/ 10000 h 10000"/>
                <a:gd name="connsiteX4" fmla="*/ 5854 w 10714"/>
                <a:gd name="connsiteY4" fmla="*/ 4468 h 10000"/>
                <a:gd name="connsiteX5" fmla="*/ 3016 w 10714"/>
                <a:gd name="connsiteY5" fmla="*/ 130 h 10000"/>
                <a:gd name="connsiteX0" fmla="*/ 3016 w 10857"/>
                <a:gd name="connsiteY0" fmla="*/ 0 h 9870"/>
                <a:gd name="connsiteX1" fmla="*/ 9826 w 10857"/>
                <a:gd name="connsiteY1" fmla="*/ 23 h 9870"/>
                <a:gd name="connsiteX2" fmla="*/ 10484 w 10857"/>
                <a:gd name="connsiteY2" fmla="*/ 5550 h 9870"/>
                <a:gd name="connsiteX3" fmla="*/ 0 w 10857"/>
                <a:gd name="connsiteY3" fmla="*/ 9870 h 9870"/>
                <a:gd name="connsiteX4" fmla="*/ 5854 w 10857"/>
                <a:gd name="connsiteY4" fmla="*/ 4338 h 9870"/>
                <a:gd name="connsiteX5" fmla="*/ 3016 w 10857"/>
                <a:gd name="connsiteY5" fmla="*/ 0 h 9870"/>
                <a:gd name="connsiteX0" fmla="*/ 2778 w 10106"/>
                <a:gd name="connsiteY0" fmla="*/ 0 h 10000"/>
                <a:gd name="connsiteX1" fmla="*/ 9558 w 10106"/>
                <a:gd name="connsiteY1" fmla="*/ 180 h 10000"/>
                <a:gd name="connsiteX2" fmla="*/ 9656 w 10106"/>
                <a:gd name="connsiteY2" fmla="*/ 5623 h 10000"/>
                <a:gd name="connsiteX3" fmla="*/ 0 w 10106"/>
                <a:gd name="connsiteY3" fmla="*/ 10000 h 10000"/>
                <a:gd name="connsiteX4" fmla="*/ 5392 w 10106"/>
                <a:gd name="connsiteY4" fmla="*/ 4395 h 10000"/>
                <a:gd name="connsiteX5" fmla="*/ 2778 w 10106"/>
                <a:gd name="connsiteY5" fmla="*/ 0 h 10000"/>
                <a:gd name="connsiteX0" fmla="*/ 2778 w 10541"/>
                <a:gd name="connsiteY0" fmla="*/ 0 h 10000"/>
                <a:gd name="connsiteX1" fmla="*/ 9558 w 10541"/>
                <a:gd name="connsiteY1" fmla="*/ 180 h 10000"/>
                <a:gd name="connsiteX2" fmla="*/ 9656 w 10541"/>
                <a:gd name="connsiteY2" fmla="*/ 5623 h 10000"/>
                <a:gd name="connsiteX3" fmla="*/ 0 w 10541"/>
                <a:gd name="connsiteY3" fmla="*/ 10000 h 10000"/>
                <a:gd name="connsiteX4" fmla="*/ 5392 w 10541"/>
                <a:gd name="connsiteY4" fmla="*/ 4395 h 10000"/>
                <a:gd name="connsiteX5" fmla="*/ 2778 w 10541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1" h="10000">
                  <a:moveTo>
                    <a:pt x="2778" y="0"/>
                  </a:moveTo>
                  <a:lnTo>
                    <a:pt x="9558" y="180"/>
                  </a:lnTo>
                  <a:cubicBezTo>
                    <a:pt x="11057" y="2853"/>
                    <a:pt x="10640" y="4806"/>
                    <a:pt x="9656" y="5623"/>
                  </a:cubicBezTo>
                  <a:cubicBezTo>
                    <a:pt x="7446" y="7170"/>
                    <a:pt x="2947" y="9652"/>
                    <a:pt x="0" y="10000"/>
                  </a:cubicBezTo>
                  <a:cubicBezTo>
                    <a:pt x="5007" y="6470"/>
                    <a:pt x="4779" y="5972"/>
                    <a:pt x="5392" y="4395"/>
                  </a:cubicBezTo>
                  <a:cubicBezTo>
                    <a:pt x="5303" y="3260"/>
                    <a:pt x="4639" y="2410"/>
                    <a:pt x="27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03F53E8-A42E-FB49-8D90-132C152901E8}"/>
                </a:ext>
              </a:extLst>
            </p:cNvPr>
            <p:cNvSpPr/>
            <p:nvPr/>
          </p:nvSpPr>
          <p:spPr>
            <a:xfrm>
              <a:off x="1871447" y="3428779"/>
              <a:ext cx="1103193" cy="110319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2" name="Merge 12">
              <a:extLst>
                <a:ext uri="{FF2B5EF4-FFF2-40B4-BE49-F238E27FC236}">
                  <a16:creationId xmlns:a16="http://schemas.microsoft.com/office/drawing/2014/main" id="{9B71F463-F104-2B4E-9BA3-654B7FB703B3}"/>
                </a:ext>
              </a:extLst>
            </p:cNvPr>
            <p:cNvSpPr/>
            <p:nvPr/>
          </p:nvSpPr>
          <p:spPr>
            <a:xfrm rot="20061424" flipH="1">
              <a:off x="3776619" y="2866368"/>
              <a:ext cx="139389" cy="888474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000 w 10000"/>
                <a:gd name="connsiteY2" fmla="*/ 10000 h 10000"/>
                <a:gd name="connsiteX3" fmla="*/ 0 w 10000"/>
                <a:gd name="connsiteY3" fmla="*/ 0 h 10000"/>
                <a:gd name="connsiteX0" fmla="*/ 0 w 5377"/>
                <a:gd name="connsiteY0" fmla="*/ 0 h 11048"/>
                <a:gd name="connsiteX1" fmla="*/ 5377 w 5377"/>
                <a:gd name="connsiteY1" fmla="*/ 1048 h 11048"/>
                <a:gd name="connsiteX2" fmla="*/ 377 w 5377"/>
                <a:gd name="connsiteY2" fmla="*/ 11048 h 11048"/>
                <a:gd name="connsiteX3" fmla="*/ 0 w 5377"/>
                <a:gd name="connsiteY3" fmla="*/ 0 h 11048"/>
                <a:gd name="connsiteX0" fmla="*/ 0 w 9499"/>
                <a:gd name="connsiteY0" fmla="*/ 911 h 10911"/>
                <a:gd name="connsiteX1" fmla="*/ 9499 w 9499"/>
                <a:gd name="connsiteY1" fmla="*/ 0 h 10911"/>
                <a:gd name="connsiteX2" fmla="*/ 701 w 9499"/>
                <a:gd name="connsiteY2" fmla="*/ 10911 h 10911"/>
                <a:gd name="connsiteX3" fmla="*/ 0 w 9499"/>
                <a:gd name="connsiteY3" fmla="*/ 911 h 10911"/>
                <a:gd name="connsiteX0" fmla="*/ 30 w 10030"/>
                <a:gd name="connsiteY0" fmla="*/ 835 h 10000"/>
                <a:gd name="connsiteX1" fmla="*/ 10030 w 10030"/>
                <a:gd name="connsiteY1" fmla="*/ 0 h 10000"/>
                <a:gd name="connsiteX2" fmla="*/ 768 w 10030"/>
                <a:gd name="connsiteY2" fmla="*/ 10000 h 10000"/>
                <a:gd name="connsiteX3" fmla="*/ 1857 w 10030"/>
                <a:gd name="connsiteY3" fmla="*/ 4429 h 10000"/>
                <a:gd name="connsiteX4" fmla="*/ 30 w 10030"/>
                <a:gd name="connsiteY4" fmla="*/ 835 h 10000"/>
                <a:gd name="connsiteX0" fmla="*/ 30 w 11364"/>
                <a:gd name="connsiteY0" fmla="*/ 835 h 10000"/>
                <a:gd name="connsiteX1" fmla="*/ 10030 w 11364"/>
                <a:gd name="connsiteY1" fmla="*/ 0 h 10000"/>
                <a:gd name="connsiteX2" fmla="*/ 10931 w 11364"/>
                <a:gd name="connsiteY2" fmla="*/ 3724 h 10000"/>
                <a:gd name="connsiteX3" fmla="*/ 768 w 11364"/>
                <a:gd name="connsiteY3" fmla="*/ 10000 h 10000"/>
                <a:gd name="connsiteX4" fmla="*/ 1857 w 11364"/>
                <a:gd name="connsiteY4" fmla="*/ 4429 h 10000"/>
                <a:gd name="connsiteX5" fmla="*/ 30 w 11364"/>
                <a:gd name="connsiteY5" fmla="*/ 835 h 10000"/>
                <a:gd name="connsiteX0" fmla="*/ 4190 w 15524"/>
                <a:gd name="connsiteY0" fmla="*/ 835 h 7812"/>
                <a:gd name="connsiteX1" fmla="*/ 14190 w 15524"/>
                <a:gd name="connsiteY1" fmla="*/ 0 h 7812"/>
                <a:gd name="connsiteX2" fmla="*/ 15091 w 15524"/>
                <a:gd name="connsiteY2" fmla="*/ 3724 h 7812"/>
                <a:gd name="connsiteX3" fmla="*/ 33 w 15524"/>
                <a:gd name="connsiteY3" fmla="*/ 7812 h 7812"/>
                <a:gd name="connsiteX4" fmla="*/ 6017 w 15524"/>
                <a:gd name="connsiteY4" fmla="*/ 4429 h 7812"/>
                <a:gd name="connsiteX5" fmla="*/ 4190 w 15524"/>
                <a:gd name="connsiteY5" fmla="*/ 835 h 7812"/>
                <a:gd name="connsiteX0" fmla="*/ 2699 w 10000"/>
                <a:gd name="connsiteY0" fmla="*/ 1069 h 10000"/>
                <a:gd name="connsiteX1" fmla="*/ 9141 w 10000"/>
                <a:gd name="connsiteY1" fmla="*/ 0 h 10000"/>
                <a:gd name="connsiteX2" fmla="*/ 9721 w 10000"/>
                <a:gd name="connsiteY2" fmla="*/ 4767 h 10000"/>
                <a:gd name="connsiteX3" fmla="*/ 21 w 10000"/>
                <a:gd name="connsiteY3" fmla="*/ 10000 h 10000"/>
                <a:gd name="connsiteX4" fmla="*/ 3888 w 10000"/>
                <a:gd name="connsiteY4" fmla="*/ 3234 h 10000"/>
                <a:gd name="connsiteX5" fmla="*/ 2699 w 10000"/>
                <a:gd name="connsiteY5" fmla="*/ 1069 h 10000"/>
                <a:gd name="connsiteX0" fmla="*/ 2698 w 9999"/>
                <a:gd name="connsiteY0" fmla="*/ 1069 h 10000"/>
                <a:gd name="connsiteX1" fmla="*/ 9140 w 9999"/>
                <a:gd name="connsiteY1" fmla="*/ 0 h 10000"/>
                <a:gd name="connsiteX2" fmla="*/ 9720 w 9999"/>
                <a:gd name="connsiteY2" fmla="*/ 4767 h 10000"/>
                <a:gd name="connsiteX3" fmla="*/ 20 w 9999"/>
                <a:gd name="connsiteY3" fmla="*/ 10000 h 10000"/>
                <a:gd name="connsiteX4" fmla="*/ 3887 w 9999"/>
                <a:gd name="connsiteY4" fmla="*/ 3234 h 10000"/>
                <a:gd name="connsiteX5" fmla="*/ 2698 w 9999"/>
                <a:gd name="connsiteY5" fmla="*/ 1069 h 10000"/>
                <a:gd name="connsiteX0" fmla="*/ 2678 w 9980"/>
                <a:gd name="connsiteY0" fmla="*/ 1069 h 10000"/>
                <a:gd name="connsiteX1" fmla="*/ 9121 w 9980"/>
                <a:gd name="connsiteY1" fmla="*/ 0 h 10000"/>
                <a:gd name="connsiteX2" fmla="*/ 9701 w 9980"/>
                <a:gd name="connsiteY2" fmla="*/ 4767 h 10000"/>
                <a:gd name="connsiteX3" fmla="*/ 0 w 9980"/>
                <a:gd name="connsiteY3" fmla="*/ 10000 h 10000"/>
                <a:gd name="connsiteX4" fmla="*/ 3867 w 9980"/>
                <a:gd name="connsiteY4" fmla="*/ 3234 h 10000"/>
                <a:gd name="connsiteX5" fmla="*/ 2678 w 9980"/>
                <a:gd name="connsiteY5" fmla="*/ 1069 h 10000"/>
                <a:gd name="connsiteX0" fmla="*/ 2683 w 9139"/>
                <a:gd name="connsiteY0" fmla="*/ 1069 h 10000"/>
                <a:gd name="connsiteX1" fmla="*/ 9139 w 9139"/>
                <a:gd name="connsiteY1" fmla="*/ 0 h 10000"/>
                <a:gd name="connsiteX2" fmla="*/ 8237 w 9139"/>
                <a:gd name="connsiteY2" fmla="*/ 4730 h 10000"/>
                <a:gd name="connsiteX3" fmla="*/ 0 w 9139"/>
                <a:gd name="connsiteY3" fmla="*/ 10000 h 10000"/>
                <a:gd name="connsiteX4" fmla="*/ 3875 w 9139"/>
                <a:gd name="connsiteY4" fmla="*/ 3234 h 10000"/>
                <a:gd name="connsiteX5" fmla="*/ 2683 w 9139"/>
                <a:gd name="connsiteY5" fmla="*/ 1069 h 10000"/>
                <a:gd name="connsiteX0" fmla="*/ 8366 w 10000"/>
                <a:gd name="connsiteY0" fmla="*/ 58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8366 w 10000"/>
                <a:gd name="connsiteY5" fmla="*/ 58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40 w 10000"/>
                <a:gd name="connsiteY4" fmla="*/ 32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4256 w 10000"/>
                <a:gd name="connsiteY4" fmla="*/ 344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93 w 10000"/>
                <a:gd name="connsiteY4" fmla="*/ 3734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10000"/>
                <a:gd name="connsiteY0" fmla="*/ 309 h 10000"/>
                <a:gd name="connsiteX1" fmla="*/ 10000 w 10000"/>
                <a:gd name="connsiteY1" fmla="*/ 0 h 10000"/>
                <a:gd name="connsiteX2" fmla="*/ 9013 w 10000"/>
                <a:gd name="connsiteY2" fmla="*/ 4730 h 10000"/>
                <a:gd name="connsiteX3" fmla="*/ 0 w 10000"/>
                <a:gd name="connsiteY3" fmla="*/ 10000 h 10000"/>
                <a:gd name="connsiteX4" fmla="*/ 5476 w 10000"/>
                <a:gd name="connsiteY4" fmla="*/ 3510 h 10000"/>
                <a:gd name="connsiteX5" fmla="*/ 4092 w 10000"/>
                <a:gd name="connsiteY5" fmla="*/ 309 h 10000"/>
                <a:gd name="connsiteX0" fmla="*/ 4092 w 9342"/>
                <a:gd name="connsiteY0" fmla="*/ 200 h 9891"/>
                <a:gd name="connsiteX1" fmla="*/ 8638 w 9342"/>
                <a:gd name="connsiteY1" fmla="*/ 0 h 9891"/>
                <a:gd name="connsiteX2" fmla="*/ 9013 w 9342"/>
                <a:gd name="connsiteY2" fmla="*/ 4621 h 9891"/>
                <a:gd name="connsiteX3" fmla="*/ 0 w 9342"/>
                <a:gd name="connsiteY3" fmla="*/ 9891 h 9891"/>
                <a:gd name="connsiteX4" fmla="*/ 5476 w 9342"/>
                <a:gd name="connsiteY4" fmla="*/ 3401 h 9891"/>
                <a:gd name="connsiteX5" fmla="*/ 4092 w 9342"/>
                <a:gd name="connsiteY5" fmla="*/ 200 h 9891"/>
                <a:gd name="connsiteX0" fmla="*/ 4380 w 10184"/>
                <a:gd name="connsiteY0" fmla="*/ 202 h 10000"/>
                <a:gd name="connsiteX1" fmla="*/ 9246 w 10184"/>
                <a:gd name="connsiteY1" fmla="*/ 0 h 10000"/>
                <a:gd name="connsiteX2" fmla="*/ 9648 w 10184"/>
                <a:gd name="connsiteY2" fmla="*/ 4672 h 10000"/>
                <a:gd name="connsiteX3" fmla="*/ 0 w 10184"/>
                <a:gd name="connsiteY3" fmla="*/ 10000 h 10000"/>
                <a:gd name="connsiteX4" fmla="*/ 5862 w 10184"/>
                <a:gd name="connsiteY4" fmla="*/ 3438 h 10000"/>
                <a:gd name="connsiteX5" fmla="*/ 4380 w 10184"/>
                <a:gd name="connsiteY5" fmla="*/ 202 h 10000"/>
                <a:gd name="connsiteX0" fmla="*/ 897 w 6701"/>
                <a:gd name="connsiteY0" fmla="*/ 202 h 7282"/>
                <a:gd name="connsiteX1" fmla="*/ 5763 w 6701"/>
                <a:gd name="connsiteY1" fmla="*/ 0 h 7282"/>
                <a:gd name="connsiteX2" fmla="*/ 6165 w 6701"/>
                <a:gd name="connsiteY2" fmla="*/ 4672 h 7282"/>
                <a:gd name="connsiteX3" fmla="*/ 0 w 6701"/>
                <a:gd name="connsiteY3" fmla="*/ 7282 h 7282"/>
                <a:gd name="connsiteX4" fmla="*/ 2379 w 6701"/>
                <a:gd name="connsiteY4" fmla="*/ 3438 h 7282"/>
                <a:gd name="connsiteX5" fmla="*/ 897 w 6701"/>
                <a:gd name="connsiteY5" fmla="*/ 202 h 7282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10000"/>
                <a:gd name="connsiteY0" fmla="*/ 277 h 10000"/>
                <a:gd name="connsiteX1" fmla="*/ 8600 w 10000"/>
                <a:gd name="connsiteY1" fmla="*/ 0 h 10000"/>
                <a:gd name="connsiteX2" fmla="*/ 9200 w 10000"/>
                <a:gd name="connsiteY2" fmla="*/ 6416 h 10000"/>
                <a:gd name="connsiteX3" fmla="*/ 0 w 10000"/>
                <a:gd name="connsiteY3" fmla="*/ 10000 h 10000"/>
                <a:gd name="connsiteX4" fmla="*/ 5735 w 10000"/>
                <a:gd name="connsiteY4" fmla="*/ 4673 h 10000"/>
                <a:gd name="connsiteX5" fmla="*/ 1339 w 10000"/>
                <a:gd name="connsiteY5" fmla="*/ 277 h 10000"/>
                <a:gd name="connsiteX0" fmla="*/ 1339 w 9557"/>
                <a:gd name="connsiteY0" fmla="*/ 277 h 10000"/>
                <a:gd name="connsiteX1" fmla="*/ 8600 w 9557"/>
                <a:gd name="connsiteY1" fmla="*/ 0 h 10000"/>
                <a:gd name="connsiteX2" fmla="*/ 9200 w 9557"/>
                <a:gd name="connsiteY2" fmla="*/ 6416 h 10000"/>
                <a:gd name="connsiteX3" fmla="*/ 0 w 9557"/>
                <a:gd name="connsiteY3" fmla="*/ 10000 h 10000"/>
                <a:gd name="connsiteX4" fmla="*/ 5735 w 9557"/>
                <a:gd name="connsiteY4" fmla="*/ 4673 h 10000"/>
                <a:gd name="connsiteX5" fmla="*/ 1339 w 9557"/>
                <a:gd name="connsiteY5" fmla="*/ 277 h 10000"/>
                <a:gd name="connsiteX0" fmla="*/ 1401 w 10000"/>
                <a:gd name="connsiteY0" fmla="*/ 277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1401 w 10000"/>
                <a:gd name="connsiteY5" fmla="*/ 277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4930 w 10000"/>
                <a:gd name="connsiteY4" fmla="*/ 4821 h 10000"/>
                <a:gd name="connsiteX5" fmla="*/ 2990 w 10000"/>
                <a:gd name="connsiteY5" fmla="*/ 501 h 10000"/>
                <a:gd name="connsiteX0" fmla="*/ 2990 w 10000"/>
                <a:gd name="connsiteY0" fmla="*/ 501 h 10000"/>
                <a:gd name="connsiteX1" fmla="*/ 8999 w 10000"/>
                <a:gd name="connsiteY1" fmla="*/ 0 h 10000"/>
                <a:gd name="connsiteX2" fmla="*/ 9626 w 10000"/>
                <a:gd name="connsiteY2" fmla="*/ 6416 h 10000"/>
                <a:gd name="connsiteX3" fmla="*/ 0 w 10000"/>
                <a:gd name="connsiteY3" fmla="*/ 10000 h 10000"/>
                <a:gd name="connsiteX4" fmla="*/ 5896 w 10000"/>
                <a:gd name="connsiteY4" fmla="*/ 4839 h 10000"/>
                <a:gd name="connsiteX5" fmla="*/ 2990 w 10000"/>
                <a:gd name="connsiteY5" fmla="*/ 501 h 10000"/>
                <a:gd name="connsiteX0" fmla="*/ 2990 w 9913"/>
                <a:gd name="connsiteY0" fmla="*/ 125 h 9624"/>
                <a:gd name="connsiteX1" fmla="*/ 8311 w 9913"/>
                <a:gd name="connsiteY1" fmla="*/ 0 h 9624"/>
                <a:gd name="connsiteX2" fmla="*/ 9626 w 9913"/>
                <a:gd name="connsiteY2" fmla="*/ 6040 h 9624"/>
                <a:gd name="connsiteX3" fmla="*/ 0 w 9913"/>
                <a:gd name="connsiteY3" fmla="*/ 9624 h 9624"/>
                <a:gd name="connsiteX4" fmla="*/ 5896 w 9913"/>
                <a:gd name="connsiteY4" fmla="*/ 4463 h 9624"/>
                <a:gd name="connsiteX5" fmla="*/ 2990 w 9913"/>
                <a:gd name="connsiteY5" fmla="*/ 125 h 9624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948 w 10087"/>
                <a:gd name="connsiteY4" fmla="*/ 4637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756 w 10087"/>
                <a:gd name="connsiteY4" fmla="*/ 5199 h 10000"/>
                <a:gd name="connsiteX5" fmla="*/ 3016 w 10087"/>
                <a:gd name="connsiteY5" fmla="*/ 130 h 10000"/>
                <a:gd name="connsiteX0" fmla="*/ 3016 w 10087"/>
                <a:gd name="connsiteY0" fmla="*/ 130 h 10000"/>
                <a:gd name="connsiteX1" fmla="*/ 8384 w 10087"/>
                <a:gd name="connsiteY1" fmla="*/ 0 h 10000"/>
                <a:gd name="connsiteX2" fmla="*/ 9806 w 10087"/>
                <a:gd name="connsiteY2" fmla="*/ 5995 h 10000"/>
                <a:gd name="connsiteX3" fmla="*/ 0 w 10087"/>
                <a:gd name="connsiteY3" fmla="*/ 10000 h 10000"/>
                <a:gd name="connsiteX4" fmla="*/ 5854 w 10087"/>
                <a:gd name="connsiteY4" fmla="*/ 4468 h 10000"/>
                <a:gd name="connsiteX5" fmla="*/ 3016 w 10087"/>
                <a:gd name="connsiteY5" fmla="*/ 130 h 10000"/>
                <a:gd name="connsiteX0" fmla="*/ 3016 w 10714"/>
                <a:gd name="connsiteY0" fmla="*/ 130 h 10000"/>
                <a:gd name="connsiteX1" fmla="*/ 8384 w 10714"/>
                <a:gd name="connsiteY1" fmla="*/ 0 h 10000"/>
                <a:gd name="connsiteX2" fmla="*/ 10484 w 10714"/>
                <a:gd name="connsiteY2" fmla="*/ 5680 h 10000"/>
                <a:gd name="connsiteX3" fmla="*/ 0 w 10714"/>
                <a:gd name="connsiteY3" fmla="*/ 10000 h 10000"/>
                <a:gd name="connsiteX4" fmla="*/ 5854 w 10714"/>
                <a:gd name="connsiteY4" fmla="*/ 4468 h 10000"/>
                <a:gd name="connsiteX5" fmla="*/ 3016 w 10714"/>
                <a:gd name="connsiteY5" fmla="*/ 130 h 10000"/>
                <a:gd name="connsiteX0" fmla="*/ 3016 w 10857"/>
                <a:gd name="connsiteY0" fmla="*/ 0 h 9870"/>
                <a:gd name="connsiteX1" fmla="*/ 9826 w 10857"/>
                <a:gd name="connsiteY1" fmla="*/ 23 h 9870"/>
                <a:gd name="connsiteX2" fmla="*/ 10484 w 10857"/>
                <a:gd name="connsiteY2" fmla="*/ 5550 h 9870"/>
                <a:gd name="connsiteX3" fmla="*/ 0 w 10857"/>
                <a:gd name="connsiteY3" fmla="*/ 9870 h 9870"/>
                <a:gd name="connsiteX4" fmla="*/ 5854 w 10857"/>
                <a:gd name="connsiteY4" fmla="*/ 4338 h 9870"/>
                <a:gd name="connsiteX5" fmla="*/ 3016 w 10857"/>
                <a:gd name="connsiteY5" fmla="*/ 0 h 9870"/>
                <a:gd name="connsiteX0" fmla="*/ 2778 w 10106"/>
                <a:gd name="connsiteY0" fmla="*/ 0 h 10000"/>
                <a:gd name="connsiteX1" fmla="*/ 9558 w 10106"/>
                <a:gd name="connsiteY1" fmla="*/ 180 h 10000"/>
                <a:gd name="connsiteX2" fmla="*/ 9656 w 10106"/>
                <a:gd name="connsiteY2" fmla="*/ 5623 h 10000"/>
                <a:gd name="connsiteX3" fmla="*/ 0 w 10106"/>
                <a:gd name="connsiteY3" fmla="*/ 10000 h 10000"/>
                <a:gd name="connsiteX4" fmla="*/ 5392 w 10106"/>
                <a:gd name="connsiteY4" fmla="*/ 4395 h 10000"/>
                <a:gd name="connsiteX5" fmla="*/ 2778 w 10106"/>
                <a:gd name="connsiteY5" fmla="*/ 0 h 10000"/>
                <a:gd name="connsiteX0" fmla="*/ 2778 w 10541"/>
                <a:gd name="connsiteY0" fmla="*/ 0 h 10000"/>
                <a:gd name="connsiteX1" fmla="*/ 9558 w 10541"/>
                <a:gd name="connsiteY1" fmla="*/ 180 h 10000"/>
                <a:gd name="connsiteX2" fmla="*/ 9656 w 10541"/>
                <a:gd name="connsiteY2" fmla="*/ 5623 h 10000"/>
                <a:gd name="connsiteX3" fmla="*/ 0 w 10541"/>
                <a:gd name="connsiteY3" fmla="*/ 10000 h 10000"/>
                <a:gd name="connsiteX4" fmla="*/ 5392 w 10541"/>
                <a:gd name="connsiteY4" fmla="*/ 4395 h 10000"/>
                <a:gd name="connsiteX5" fmla="*/ 2778 w 10541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41" h="10000">
                  <a:moveTo>
                    <a:pt x="2778" y="0"/>
                  </a:moveTo>
                  <a:lnTo>
                    <a:pt x="9558" y="180"/>
                  </a:lnTo>
                  <a:cubicBezTo>
                    <a:pt x="11057" y="2853"/>
                    <a:pt x="10640" y="4806"/>
                    <a:pt x="9656" y="5623"/>
                  </a:cubicBezTo>
                  <a:cubicBezTo>
                    <a:pt x="7446" y="7170"/>
                    <a:pt x="2947" y="9652"/>
                    <a:pt x="0" y="10000"/>
                  </a:cubicBezTo>
                  <a:cubicBezTo>
                    <a:pt x="5007" y="6470"/>
                    <a:pt x="4779" y="5972"/>
                    <a:pt x="5392" y="4395"/>
                  </a:cubicBezTo>
                  <a:cubicBezTo>
                    <a:pt x="5303" y="3260"/>
                    <a:pt x="4639" y="2410"/>
                    <a:pt x="27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8A9A280-0F73-954F-8E77-FD3F131D8393}"/>
                </a:ext>
              </a:extLst>
            </p:cNvPr>
            <p:cNvSpPr/>
            <p:nvPr/>
          </p:nvSpPr>
          <p:spPr>
            <a:xfrm>
              <a:off x="3749090" y="3432114"/>
              <a:ext cx="1103193" cy="110319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1C6250CB-B959-694C-B14D-F324FD36E597}"/>
                </a:ext>
              </a:extLst>
            </p:cNvPr>
            <p:cNvSpPr/>
            <p:nvPr/>
          </p:nvSpPr>
          <p:spPr>
            <a:xfrm>
              <a:off x="2377277" y="2066209"/>
              <a:ext cx="1946335" cy="100325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564039A8-28E2-F042-9524-1C01E73BDAE7}"/>
              </a:ext>
            </a:extLst>
          </p:cNvPr>
          <p:cNvSpPr/>
          <p:nvPr/>
        </p:nvSpPr>
        <p:spPr>
          <a:xfrm>
            <a:off x="8103225" y="2301537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55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A6172F8-265E-C541-866A-4A4FCF40B3AE}"/>
              </a:ext>
            </a:extLst>
          </p:cNvPr>
          <p:cNvSpPr/>
          <p:nvPr/>
        </p:nvSpPr>
        <p:spPr>
          <a:xfrm>
            <a:off x="7309092" y="371305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749EF89-DBED-BC44-9CD0-37CA7D488123}"/>
              </a:ext>
            </a:extLst>
          </p:cNvPr>
          <p:cNvSpPr/>
          <p:nvPr/>
        </p:nvSpPr>
        <p:spPr>
          <a:xfrm>
            <a:off x="9186561" y="371305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EBFC0C1-C494-1641-9328-936FCDA3219D}"/>
              </a:ext>
            </a:extLst>
          </p:cNvPr>
          <p:cNvSpPr/>
          <p:nvPr/>
        </p:nvSpPr>
        <p:spPr>
          <a:xfrm>
            <a:off x="6817609" y="5047196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55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5AFD87B-9DBB-5041-8870-94EFA00977F0}"/>
              </a:ext>
            </a:extLst>
          </p:cNvPr>
          <p:cNvSpPr/>
          <p:nvPr/>
        </p:nvSpPr>
        <p:spPr>
          <a:xfrm>
            <a:off x="7620725" y="5047741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=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FB2BA7A-9959-A848-B6F5-5DCEE4560FB8}"/>
              </a:ext>
            </a:extLst>
          </p:cNvPr>
          <p:cNvSpPr/>
          <p:nvPr/>
        </p:nvSpPr>
        <p:spPr>
          <a:xfrm>
            <a:off x="8299212" y="5040255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A38D643-C2CE-2E45-A384-2DE508857C97}"/>
              </a:ext>
            </a:extLst>
          </p:cNvPr>
          <p:cNvSpPr/>
          <p:nvPr/>
        </p:nvSpPr>
        <p:spPr>
          <a:xfrm>
            <a:off x="8959662" y="5040800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+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2FE5607-09EB-A840-AFFF-703538A46237}"/>
              </a:ext>
            </a:extLst>
          </p:cNvPr>
          <p:cNvSpPr/>
          <p:nvPr/>
        </p:nvSpPr>
        <p:spPr>
          <a:xfrm>
            <a:off x="9620766" y="504025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9E8D3E7-9AB1-C24F-9146-D87B0803DB92}"/>
              </a:ext>
            </a:extLst>
          </p:cNvPr>
          <p:cNvSpPr/>
          <p:nvPr/>
        </p:nvSpPr>
        <p:spPr>
          <a:xfrm>
            <a:off x="9689766" y="5032535"/>
            <a:ext cx="470000" cy="707886"/>
          </a:xfrm>
          <a:prstGeom prst="rect">
            <a:avLst/>
          </a:prstGeom>
          <a:solidFill>
            <a:srgbClr val="FDE59B"/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DD42AD8-7F39-0648-82F6-2D326D6A0068}"/>
              </a:ext>
            </a:extLst>
          </p:cNvPr>
          <p:cNvSpPr/>
          <p:nvPr/>
        </p:nvSpPr>
        <p:spPr>
          <a:xfrm>
            <a:off x="8149755" y="5040254"/>
            <a:ext cx="755335" cy="707886"/>
          </a:xfrm>
          <a:prstGeom prst="rect">
            <a:avLst/>
          </a:prstGeom>
          <a:solidFill>
            <a:srgbClr val="FDE59B"/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507F53D-4D96-DC4E-BECD-2D122BD3BC0D}"/>
              </a:ext>
            </a:extLst>
          </p:cNvPr>
          <p:cNvSpPr/>
          <p:nvPr/>
        </p:nvSpPr>
        <p:spPr>
          <a:xfrm>
            <a:off x="2978883" y="4991329"/>
            <a:ext cx="755335" cy="707886"/>
          </a:xfrm>
          <a:prstGeom prst="rect">
            <a:avLst/>
          </a:prstGeom>
          <a:solidFill>
            <a:srgbClr val="D8F3FC"/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2F5FFEB-C717-4B13-82E8-A06D5834B2B6}"/>
              </a:ext>
            </a:extLst>
          </p:cNvPr>
          <p:cNvSpPr/>
          <p:nvPr/>
        </p:nvSpPr>
        <p:spPr>
          <a:xfrm>
            <a:off x="2061929" y="3663995"/>
            <a:ext cx="755335" cy="707886"/>
          </a:xfrm>
          <a:prstGeom prst="rect">
            <a:avLst/>
          </a:prstGeom>
          <a:solidFill>
            <a:srgbClr val="D8F3FC"/>
          </a:solidFill>
        </p:spPr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F1B6867-0090-464B-B921-B5C40F04A54E}"/>
              </a:ext>
            </a:extLst>
          </p:cNvPr>
          <p:cNvSpPr/>
          <p:nvPr/>
        </p:nvSpPr>
        <p:spPr>
          <a:xfrm>
            <a:off x="7185082" y="3701145"/>
            <a:ext cx="755335" cy="70788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en-VN" sz="40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5716AAF-5CF1-489E-8F94-8932653356C0}"/>
              </a:ext>
            </a:extLst>
          </p:cNvPr>
          <p:cNvSpPr/>
          <p:nvPr/>
        </p:nvSpPr>
        <p:spPr>
          <a:xfrm>
            <a:off x="9186560" y="3726936"/>
            <a:ext cx="470000" cy="70788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en-VN" sz="4000">
                <a:solidFill>
                  <a:srgbClr val="FF0000"/>
                </a:solidFill>
              </a:rPr>
              <a:t>5</a:t>
            </a:r>
            <a:endParaRPr lang="en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1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4" grpId="0"/>
      <p:bldP spid="20" grpId="0"/>
      <p:bldP spid="20" grpId="1"/>
      <p:bldP spid="21" grpId="0"/>
      <p:bldP spid="22" grpId="0"/>
      <p:bldP spid="23" grpId="0"/>
      <p:bldP spid="26" grpId="0"/>
      <p:bldP spid="27" grpId="0"/>
      <p:bldP spid="28" grpId="0"/>
      <p:bldP spid="35" grpId="0"/>
      <p:bldP spid="36" grpId="0"/>
      <p:bldP spid="36" grpId="1"/>
      <p:bldP spid="37" grpId="0"/>
      <p:bldP spid="37" grpId="1"/>
      <p:bldP spid="38" grpId="0"/>
      <p:bldP spid="39" grpId="0"/>
      <p:bldP spid="40" grpId="0"/>
      <p:bldP spid="41" grpId="0"/>
      <p:bldP spid="42" grpId="0"/>
      <p:bldP spid="43" grpId="0" animBg="1"/>
      <p:bldP spid="44" grpId="0" animBg="1"/>
      <p:bldP spid="46" grpId="0" animBg="1"/>
      <p:bldP spid="45" grpId="0" animBg="1"/>
      <p:bldP spid="47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84AA70F-7A0C-754E-9B95-F4497D10D194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298F6CB-EAFD-4F44-8FC2-84FA62DD89A1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EE202EC-4C87-6242-9EB9-1DBA9BF98D2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E4425CD-1869-024A-8AFE-3AE25BF170F9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Sắp xếp các số ghi trên áo theo thứ tự: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5446C5-CEF0-C647-8FC3-9F5164C02A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59"/>
          <a:stretch/>
        </p:blipFill>
        <p:spPr>
          <a:xfrm>
            <a:off x="3098131" y="1120747"/>
            <a:ext cx="5744029" cy="36063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9CCBF3-A884-C243-A4B0-F9EB2A5C914B}"/>
              </a:ext>
            </a:extLst>
          </p:cNvPr>
          <p:cNvSpPr txBox="1"/>
          <p:nvPr/>
        </p:nvSpPr>
        <p:spPr>
          <a:xfrm>
            <a:off x="2066950" y="4694127"/>
            <a:ext cx="3174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a. Từ bé đến lớn: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6D1154-320E-D94B-9153-E39FC10BE279}"/>
              </a:ext>
            </a:extLst>
          </p:cNvPr>
          <p:cNvSpPr txBox="1"/>
          <p:nvPr/>
        </p:nvSpPr>
        <p:spPr>
          <a:xfrm>
            <a:off x="2066949" y="5570205"/>
            <a:ext cx="3174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b. Từ lớn đến bé:</a:t>
            </a:r>
          </a:p>
        </p:txBody>
      </p:sp>
    </p:spTree>
    <p:extLst>
      <p:ext uri="{BB962C8B-B14F-4D97-AF65-F5344CB8AC3E}">
        <p14:creationId xmlns:p14="http://schemas.microsoft.com/office/powerpoint/2010/main" val="258221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C654DA6-74B7-BB48-9364-ABF7B3B66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09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C654DA6-74B7-BB48-9364-ABF7B3B66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263778-D65D-9345-B9A9-152FA3EE54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887"/>
            <a:ext cx="12192000" cy="665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9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198</Words>
  <Application>Microsoft Macintosh PowerPoint</Application>
  <PresentationFormat>Widescreen</PresentationFormat>
  <Paragraphs>100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等线</vt:lpstr>
      <vt:lpstr>Arial</vt:lpstr>
      <vt:lpstr>Arial Rounded MT Bold</vt:lpstr>
      <vt:lpstr>Arial-Rounded</vt:lpstr>
      <vt:lpstr>Calibri</vt:lpstr>
      <vt:lpstr>Times New Roman</vt:lpstr>
      <vt:lpstr>UTM Cookies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137</cp:revision>
  <dcterms:created xsi:type="dcterms:W3CDTF">2021-06-02T01:34:28Z</dcterms:created>
  <dcterms:modified xsi:type="dcterms:W3CDTF">2021-09-06T17:55:44Z</dcterms:modified>
</cp:coreProperties>
</file>