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3" r:id="rId2"/>
  </p:sldMasterIdLst>
  <p:notesMasterIdLst>
    <p:notesMasterId r:id="rId18"/>
  </p:notesMasterIdLst>
  <p:sldIdLst>
    <p:sldId id="292" r:id="rId3"/>
    <p:sldId id="280" r:id="rId4"/>
    <p:sldId id="385" r:id="rId5"/>
    <p:sldId id="274" r:id="rId6"/>
    <p:sldId id="275" r:id="rId7"/>
    <p:sldId id="276" r:id="rId8"/>
    <p:sldId id="277" r:id="rId9"/>
    <p:sldId id="278" r:id="rId10"/>
    <p:sldId id="279" r:id="rId11"/>
    <p:sldId id="386" r:id="rId12"/>
    <p:sldId id="387" r:id="rId13"/>
    <p:sldId id="388" r:id="rId14"/>
    <p:sldId id="390" r:id="rId15"/>
    <p:sldId id="384" r:id="rId16"/>
    <p:sldId id="389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EE8"/>
    <a:srgbClr val="E07235"/>
    <a:srgbClr val="EB54E9"/>
    <a:srgbClr val="D34CD6"/>
    <a:srgbClr val="D8F3FC"/>
    <a:srgbClr val="EF5F5F"/>
    <a:srgbClr val="9CDCF8"/>
    <a:srgbClr val="BED096"/>
    <a:srgbClr val="FFF89A"/>
    <a:srgbClr val="FDE5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 varScale="1">
        <p:scale>
          <a:sx n="71" d="100"/>
          <a:sy n="71" d="100"/>
        </p:scale>
        <p:origin x="5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E4E4-15C2-4942-AFE9-C3B177FE2CDC}" type="datetimeFigureOut">
              <a:rPr lang="vi-VN" smtClean="0"/>
              <a:t>07/09/2022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8851B-45FD-4AC7-957A-DE266053F15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09412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350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07/09/2022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801638"/>
      </p:ext>
    </p:extLst>
  </p:cSld>
  <p:clrMapOvr>
    <a:masterClrMapping/>
  </p:clrMapOvr>
  <p:transition spd="slow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98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44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2920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8435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4305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09490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392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6468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56395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51272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52406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476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5362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56841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191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240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684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2165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56341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488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0340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442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1489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74916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816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04909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2143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1441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72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956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F6507E-965F-DA4F-8656-837612370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71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B4311A-F7DF-8E42-B314-716A7D1A0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69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1C9CF2-B370-0548-9278-B8B93BE7E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66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274534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7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9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320241" y="1104279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Âm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nhạc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320240" y="6063725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thuật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320240" y="3579274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Địa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phương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 Box 6"/>
          <p:cNvSpPr txBox="1"/>
          <p:nvPr/>
        </p:nvSpPr>
        <p:spPr>
          <a:xfrm>
            <a:off x="1658280" y="4185315"/>
            <a:ext cx="10309602" cy="122469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34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ATGT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Bài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1: 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An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toàn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và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nguy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hiểm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khi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đi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trên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đường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ts val="34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cs typeface="UTM Avo" panose="02040603050506020204" pitchFamily="18" charset="0"/>
              </a:rPr>
              <a:t>phố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cs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4912" y="3018625"/>
            <a:ext cx="767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_______________________________________________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634912" y="5497869"/>
            <a:ext cx="767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_______________________________________________</a:t>
            </a:r>
            <a:endParaRPr lang="en-US" b="1" dirty="0"/>
          </a:p>
        </p:txBody>
      </p:sp>
      <p:sp>
        <p:nvSpPr>
          <p:cNvPr id="20" name="Text Box 6"/>
          <p:cNvSpPr txBox="1"/>
          <p:nvPr/>
        </p:nvSpPr>
        <p:spPr>
          <a:xfrm>
            <a:off x="2319390" y="1723401"/>
            <a:ext cx="1030960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Học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bài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hát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: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Dàn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nhạc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trong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vườn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cs typeface="UTM Avo" panose="02040603050506020204" pitchFamily="18" charset="0"/>
            </a:endParaRPr>
          </a:p>
        </p:txBody>
      </p:sp>
      <p:sp>
        <p:nvSpPr>
          <p:cNvPr id="21" name="Text Box 6"/>
          <p:cNvSpPr txBox="1"/>
          <p:nvPr/>
        </p:nvSpPr>
        <p:spPr>
          <a:xfrm>
            <a:off x="3005743" y="2344479"/>
            <a:ext cx="1030960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Nhạc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và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lời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: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Tố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Đông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Hải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cs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951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3B71264-C090-456C-972A-4F20A48D5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6107722-8034-425A-958D-10B680E53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1FB204-22B9-4566-ABE6-3978718461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9439CEC-9F1D-42CF-B72C-064937CF1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4AC4AFF-6BBC-4ABE-A6E8-D3063820BD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B911CE9-928E-477A-B3AC-4B6FDB50A8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D1B6485-3BB7-402F-93E4-0DD2DD86CA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962FA2F-D87F-48B6-8D6C-408F50C6DB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1967DD1-C1FA-476C-B795-42FB3BF450D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62BFEB-70F2-482D-9420-91C44AFA7E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47641D-9B33-4B4A-9389-9B763CA193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4" y="2676513"/>
            <a:ext cx="532692" cy="594157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5B2A9A4C-B5BC-4D92-87D2-F750148EC297}"/>
              </a:ext>
            </a:extLst>
          </p:cNvPr>
          <p:cNvSpPr/>
          <p:nvPr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AF095B3-79C9-45E2-BFF1-9B81F4C37F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01CDA80-078A-4FCC-9CB8-7B44551BE441}"/>
              </a:ext>
            </a:extLst>
          </p:cNvPr>
          <p:cNvSpPr/>
          <p:nvPr/>
        </p:nvSpPr>
        <p:spPr>
          <a:xfrm>
            <a:off x="667552" y="898417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35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F54527-A812-AB46-9FD9-55049C30C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73255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95984F-5704-4D33-829F-10665B3E6597}"/>
              </a:ext>
            </a:extLst>
          </p:cNvPr>
          <p:cNvSpPr/>
          <p:nvPr/>
        </p:nvSpPr>
        <p:spPr>
          <a:xfrm>
            <a:off x="4156364" y="1551708"/>
            <a:ext cx="4024745" cy="3505202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8800">
                <a:solidFill>
                  <a:srgbClr val="002060"/>
                </a:solidFill>
              </a:rPr>
              <a:t>LUYỆN</a:t>
            </a:r>
          </a:p>
          <a:p>
            <a:pPr algn="ctr"/>
            <a:r>
              <a:rPr lang="vi-VN" sz="8800">
                <a:solidFill>
                  <a:srgbClr val="002060"/>
                </a:solidFill>
              </a:rPr>
              <a:t>TẬP</a:t>
            </a:r>
          </a:p>
        </p:txBody>
      </p:sp>
    </p:spTree>
    <p:extLst>
      <p:ext uri="{BB962C8B-B14F-4D97-AF65-F5344CB8AC3E}">
        <p14:creationId xmlns:p14="http://schemas.microsoft.com/office/powerpoint/2010/main" val="2844433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E86724-4AEC-6A4A-A34D-2C53684ED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2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2E308169-74C5-CE42-ACF0-CECD0DAD6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014" y="43103"/>
            <a:ext cx="2834086" cy="1093588"/>
          </a:xfrm>
          <a:prstGeom prst="rect">
            <a:avLst/>
          </a:prstGeom>
          <a:noFill/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9A248C4-11D3-3846-B35E-C8B631555C97}"/>
              </a:ext>
            </a:extLst>
          </p:cNvPr>
          <p:cNvGrpSpPr/>
          <p:nvPr/>
        </p:nvGrpSpPr>
        <p:grpSpPr>
          <a:xfrm>
            <a:off x="821414" y="911582"/>
            <a:ext cx="605826" cy="830997"/>
            <a:chOff x="3174278" y="237323"/>
            <a:chExt cx="605826" cy="83099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1ADDEE8-9711-BA47-B181-9E85604589F5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17EA2C-4887-154E-8D43-A631594E16A8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B8EAFE8-E7C3-C641-BA88-EF1C344353FD}"/>
              </a:ext>
            </a:extLst>
          </p:cNvPr>
          <p:cNvSpPr txBox="1"/>
          <p:nvPr/>
        </p:nvSpPr>
        <p:spPr>
          <a:xfrm>
            <a:off x="1481609" y="1136691"/>
            <a:ext cx="9522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Em ước lượng xem trong hình có khoảng mấy chục viên bi rồi đếm số bi trong hình đó (theo mẫu):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38EC5D-0B1D-BE42-93B6-BC2C862174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26" y="2147673"/>
            <a:ext cx="4441879" cy="39078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C3EC1E-F574-E744-80B4-E635468F666F}"/>
              </a:ext>
            </a:extLst>
          </p:cNvPr>
          <p:cNvSpPr txBox="1"/>
          <p:nvPr/>
        </p:nvSpPr>
        <p:spPr>
          <a:xfrm>
            <a:off x="5846780" y="2951946"/>
            <a:ext cx="51575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- Em ước </a:t>
            </a:r>
            <a:r>
              <a:rPr lang="en-VN" sz="2800">
                <a:latin typeface="Arial" panose="020B0604020202020204" pitchFamily="34" charset="0"/>
                <a:cs typeface="Arial" panose="020B0604020202020204" pitchFamily="34" charset="0"/>
              </a:rPr>
              <a:t>lượng được: Khoảng 3 chục viên bi. </a:t>
            </a:r>
            <a:endParaRPr lang="en-V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D5AC15-155A-0443-B1EE-22F2762CD66D}"/>
              </a:ext>
            </a:extLst>
          </p:cNvPr>
          <p:cNvSpPr txBox="1"/>
          <p:nvPr/>
        </p:nvSpPr>
        <p:spPr>
          <a:xfrm>
            <a:off x="5846780" y="4261604"/>
            <a:ext cx="5157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Em đếm được: 32 viên bi.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47714F94-79B2-1B4D-9E98-4E09F472846C}"/>
              </a:ext>
            </a:extLst>
          </p:cNvPr>
          <p:cNvSpPr/>
          <p:nvPr/>
        </p:nvSpPr>
        <p:spPr>
          <a:xfrm>
            <a:off x="3960330" y="2895106"/>
            <a:ext cx="1540043" cy="2457636"/>
          </a:xfrm>
          <a:custGeom>
            <a:avLst/>
            <a:gdLst>
              <a:gd name="connsiteX0" fmla="*/ 7513 w 1527661"/>
              <a:gd name="connsiteY0" fmla="*/ 615537 h 2496318"/>
              <a:gd name="connsiteX1" fmla="*/ 40170 w 1527661"/>
              <a:gd name="connsiteY1" fmla="*/ 321623 h 2496318"/>
              <a:gd name="connsiteX2" fmla="*/ 317756 w 1527661"/>
              <a:gd name="connsiteY2" fmla="*/ 11380 h 2496318"/>
              <a:gd name="connsiteX3" fmla="*/ 872927 w 1527661"/>
              <a:gd name="connsiteY3" fmla="*/ 93023 h 2496318"/>
              <a:gd name="connsiteX4" fmla="*/ 1313799 w 1527661"/>
              <a:gd name="connsiteY4" fmla="*/ 337951 h 2496318"/>
              <a:gd name="connsiteX5" fmla="*/ 1526070 w 1527661"/>
              <a:gd name="connsiteY5" fmla="*/ 697180 h 2496318"/>
              <a:gd name="connsiteX6" fmla="*/ 1411770 w 1527661"/>
              <a:gd name="connsiteY6" fmla="*/ 1056408 h 2496318"/>
              <a:gd name="connsiteX7" fmla="*/ 1428099 w 1527661"/>
              <a:gd name="connsiteY7" fmla="*/ 2085108 h 2496318"/>
              <a:gd name="connsiteX8" fmla="*/ 1085199 w 1527661"/>
              <a:gd name="connsiteY8" fmla="*/ 2493323 h 2496318"/>
              <a:gd name="connsiteX9" fmla="*/ 774956 w 1527661"/>
              <a:gd name="connsiteY9" fmla="*/ 1905494 h 2496318"/>
              <a:gd name="connsiteX10" fmla="*/ 497370 w 1527661"/>
              <a:gd name="connsiteY10" fmla="*/ 1709551 h 2496318"/>
              <a:gd name="connsiteX11" fmla="*/ 121813 w 1527661"/>
              <a:gd name="connsiteY11" fmla="*/ 1774865 h 2496318"/>
              <a:gd name="connsiteX12" fmla="*/ 7513 w 1527661"/>
              <a:gd name="connsiteY12" fmla="*/ 746165 h 2496318"/>
              <a:gd name="connsiteX0" fmla="*/ 7513 w 1527661"/>
              <a:gd name="connsiteY0" fmla="*/ 615537 h 2493354"/>
              <a:gd name="connsiteX1" fmla="*/ 40170 w 1527661"/>
              <a:gd name="connsiteY1" fmla="*/ 321623 h 2493354"/>
              <a:gd name="connsiteX2" fmla="*/ 317756 w 1527661"/>
              <a:gd name="connsiteY2" fmla="*/ 11380 h 2493354"/>
              <a:gd name="connsiteX3" fmla="*/ 872927 w 1527661"/>
              <a:gd name="connsiteY3" fmla="*/ 93023 h 2493354"/>
              <a:gd name="connsiteX4" fmla="*/ 1313799 w 1527661"/>
              <a:gd name="connsiteY4" fmla="*/ 337951 h 2493354"/>
              <a:gd name="connsiteX5" fmla="*/ 1526070 w 1527661"/>
              <a:gd name="connsiteY5" fmla="*/ 697180 h 2493354"/>
              <a:gd name="connsiteX6" fmla="*/ 1411770 w 1527661"/>
              <a:gd name="connsiteY6" fmla="*/ 1056408 h 2493354"/>
              <a:gd name="connsiteX7" fmla="*/ 1428099 w 1527661"/>
              <a:gd name="connsiteY7" fmla="*/ 2085108 h 2493354"/>
              <a:gd name="connsiteX8" fmla="*/ 1085199 w 1527661"/>
              <a:gd name="connsiteY8" fmla="*/ 2493323 h 2493354"/>
              <a:gd name="connsiteX9" fmla="*/ 872928 w 1527661"/>
              <a:gd name="connsiteY9" fmla="*/ 2068780 h 2493354"/>
              <a:gd name="connsiteX10" fmla="*/ 497370 w 1527661"/>
              <a:gd name="connsiteY10" fmla="*/ 1709551 h 2493354"/>
              <a:gd name="connsiteX11" fmla="*/ 121813 w 1527661"/>
              <a:gd name="connsiteY11" fmla="*/ 1774865 h 2493354"/>
              <a:gd name="connsiteX12" fmla="*/ 7513 w 1527661"/>
              <a:gd name="connsiteY12" fmla="*/ 746165 h 2493354"/>
              <a:gd name="connsiteX0" fmla="*/ 7513 w 1527661"/>
              <a:gd name="connsiteY0" fmla="*/ 615537 h 2493354"/>
              <a:gd name="connsiteX1" fmla="*/ 40170 w 1527661"/>
              <a:gd name="connsiteY1" fmla="*/ 321623 h 2493354"/>
              <a:gd name="connsiteX2" fmla="*/ 317756 w 1527661"/>
              <a:gd name="connsiteY2" fmla="*/ 11380 h 2493354"/>
              <a:gd name="connsiteX3" fmla="*/ 872927 w 1527661"/>
              <a:gd name="connsiteY3" fmla="*/ 93023 h 2493354"/>
              <a:gd name="connsiteX4" fmla="*/ 1313799 w 1527661"/>
              <a:gd name="connsiteY4" fmla="*/ 337951 h 2493354"/>
              <a:gd name="connsiteX5" fmla="*/ 1526070 w 1527661"/>
              <a:gd name="connsiteY5" fmla="*/ 697180 h 2493354"/>
              <a:gd name="connsiteX6" fmla="*/ 1411770 w 1527661"/>
              <a:gd name="connsiteY6" fmla="*/ 1056408 h 2493354"/>
              <a:gd name="connsiteX7" fmla="*/ 1428099 w 1527661"/>
              <a:gd name="connsiteY7" fmla="*/ 2085108 h 2493354"/>
              <a:gd name="connsiteX8" fmla="*/ 1085199 w 1527661"/>
              <a:gd name="connsiteY8" fmla="*/ 2493323 h 2493354"/>
              <a:gd name="connsiteX9" fmla="*/ 872928 w 1527661"/>
              <a:gd name="connsiteY9" fmla="*/ 2068780 h 2493354"/>
              <a:gd name="connsiteX10" fmla="*/ 611670 w 1527661"/>
              <a:gd name="connsiteY10" fmla="*/ 1774865 h 2493354"/>
              <a:gd name="connsiteX11" fmla="*/ 121813 w 1527661"/>
              <a:gd name="connsiteY11" fmla="*/ 1774865 h 2493354"/>
              <a:gd name="connsiteX12" fmla="*/ 7513 w 1527661"/>
              <a:gd name="connsiteY12" fmla="*/ 746165 h 2493354"/>
              <a:gd name="connsiteX0" fmla="*/ 7513 w 1527661"/>
              <a:gd name="connsiteY0" fmla="*/ 615537 h 2493354"/>
              <a:gd name="connsiteX1" fmla="*/ 40170 w 1527661"/>
              <a:gd name="connsiteY1" fmla="*/ 321623 h 2493354"/>
              <a:gd name="connsiteX2" fmla="*/ 317756 w 1527661"/>
              <a:gd name="connsiteY2" fmla="*/ 11380 h 2493354"/>
              <a:gd name="connsiteX3" fmla="*/ 872927 w 1527661"/>
              <a:gd name="connsiteY3" fmla="*/ 93023 h 2493354"/>
              <a:gd name="connsiteX4" fmla="*/ 1313799 w 1527661"/>
              <a:gd name="connsiteY4" fmla="*/ 337951 h 2493354"/>
              <a:gd name="connsiteX5" fmla="*/ 1526070 w 1527661"/>
              <a:gd name="connsiteY5" fmla="*/ 697180 h 2493354"/>
              <a:gd name="connsiteX6" fmla="*/ 1411770 w 1527661"/>
              <a:gd name="connsiteY6" fmla="*/ 1056408 h 2493354"/>
              <a:gd name="connsiteX7" fmla="*/ 1428099 w 1527661"/>
              <a:gd name="connsiteY7" fmla="*/ 2085108 h 2493354"/>
              <a:gd name="connsiteX8" fmla="*/ 1085199 w 1527661"/>
              <a:gd name="connsiteY8" fmla="*/ 2493323 h 2493354"/>
              <a:gd name="connsiteX9" fmla="*/ 872928 w 1527661"/>
              <a:gd name="connsiteY9" fmla="*/ 2068780 h 2493354"/>
              <a:gd name="connsiteX10" fmla="*/ 611670 w 1527661"/>
              <a:gd name="connsiteY10" fmla="*/ 1774865 h 2493354"/>
              <a:gd name="connsiteX11" fmla="*/ 121813 w 1527661"/>
              <a:gd name="connsiteY11" fmla="*/ 1774865 h 2493354"/>
              <a:gd name="connsiteX12" fmla="*/ 7513 w 1527661"/>
              <a:gd name="connsiteY12" fmla="*/ 746165 h 2493354"/>
              <a:gd name="connsiteX0" fmla="*/ 7513 w 1527661"/>
              <a:gd name="connsiteY0" fmla="*/ 615537 h 2505171"/>
              <a:gd name="connsiteX1" fmla="*/ 40170 w 1527661"/>
              <a:gd name="connsiteY1" fmla="*/ 321623 h 2505171"/>
              <a:gd name="connsiteX2" fmla="*/ 317756 w 1527661"/>
              <a:gd name="connsiteY2" fmla="*/ 11380 h 2505171"/>
              <a:gd name="connsiteX3" fmla="*/ 872927 w 1527661"/>
              <a:gd name="connsiteY3" fmla="*/ 93023 h 2505171"/>
              <a:gd name="connsiteX4" fmla="*/ 1313799 w 1527661"/>
              <a:gd name="connsiteY4" fmla="*/ 337951 h 2505171"/>
              <a:gd name="connsiteX5" fmla="*/ 1526070 w 1527661"/>
              <a:gd name="connsiteY5" fmla="*/ 697180 h 2505171"/>
              <a:gd name="connsiteX6" fmla="*/ 1411770 w 1527661"/>
              <a:gd name="connsiteY6" fmla="*/ 1056408 h 2505171"/>
              <a:gd name="connsiteX7" fmla="*/ 1428099 w 1527661"/>
              <a:gd name="connsiteY7" fmla="*/ 2085108 h 2505171"/>
              <a:gd name="connsiteX8" fmla="*/ 1085199 w 1527661"/>
              <a:gd name="connsiteY8" fmla="*/ 2493323 h 2505171"/>
              <a:gd name="connsiteX9" fmla="*/ 872928 w 1527661"/>
              <a:gd name="connsiteY9" fmla="*/ 2068780 h 2505171"/>
              <a:gd name="connsiteX10" fmla="*/ 611670 w 1527661"/>
              <a:gd name="connsiteY10" fmla="*/ 1774865 h 2505171"/>
              <a:gd name="connsiteX11" fmla="*/ 121813 w 1527661"/>
              <a:gd name="connsiteY11" fmla="*/ 1774865 h 2505171"/>
              <a:gd name="connsiteX12" fmla="*/ 7513 w 1527661"/>
              <a:gd name="connsiteY12" fmla="*/ 746165 h 2505171"/>
              <a:gd name="connsiteX0" fmla="*/ 7513 w 1527661"/>
              <a:gd name="connsiteY0" fmla="*/ 615537 h 2458023"/>
              <a:gd name="connsiteX1" fmla="*/ 40170 w 1527661"/>
              <a:gd name="connsiteY1" fmla="*/ 321623 h 2458023"/>
              <a:gd name="connsiteX2" fmla="*/ 317756 w 1527661"/>
              <a:gd name="connsiteY2" fmla="*/ 11380 h 2458023"/>
              <a:gd name="connsiteX3" fmla="*/ 872927 w 1527661"/>
              <a:gd name="connsiteY3" fmla="*/ 93023 h 2458023"/>
              <a:gd name="connsiteX4" fmla="*/ 1313799 w 1527661"/>
              <a:gd name="connsiteY4" fmla="*/ 337951 h 2458023"/>
              <a:gd name="connsiteX5" fmla="*/ 1526070 w 1527661"/>
              <a:gd name="connsiteY5" fmla="*/ 697180 h 2458023"/>
              <a:gd name="connsiteX6" fmla="*/ 1411770 w 1527661"/>
              <a:gd name="connsiteY6" fmla="*/ 1056408 h 2458023"/>
              <a:gd name="connsiteX7" fmla="*/ 1428099 w 1527661"/>
              <a:gd name="connsiteY7" fmla="*/ 2085108 h 2458023"/>
              <a:gd name="connsiteX8" fmla="*/ 1068871 w 1527661"/>
              <a:gd name="connsiteY8" fmla="*/ 2444337 h 2458023"/>
              <a:gd name="connsiteX9" fmla="*/ 872928 w 1527661"/>
              <a:gd name="connsiteY9" fmla="*/ 2068780 h 2458023"/>
              <a:gd name="connsiteX10" fmla="*/ 611670 w 1527661"/>
              <a:gd name="connsiteY10" fmla="*/ 1774865 h 2458023"/>
              <a:gd name="connsiteX11" fmla="*/ 121813 w 1527661"/>
              <a:gd name="connsiteY11" fmla="*/ 1774865 h 2458023"/>
              <a:gd name="connsiteX12" fmla="*/ 7513 w 1527661"/>
              <a:gd name="connsiteY12" fmla="*/ 746165 h 2458023"/>
              <a:gd name="connsiteX0" fmla="*/ 7513 w 1540043"/>
              <a:gd name="connsiteY0" fmla="*/ 615537 h 2457636"/>
              <a:gd name="connsiteX1" fmla="*/ 40170 w 1540043"/>
              <a:gd name="connsiteY1" fmla="*/ 321623 h 2457636"/>
              <a:gd name="connsiteX2" fmla="*/ 317756 w 1540043"/>
              <a:gd name="connsiteY2" fmla="*/ 11380 h 2457636"/>
              <a:gd name="connsiteX3" fmla="*/ 872927 w 1540043"/>
              <a:gd name="connsiteY3" fmla="*/ 93023 h 2457636"/>
              <a:gd name="connsiteX4" fmla="*/ 1313799 w 1540043"/>
              <a:gd name="connsiteY4" fmla="*/ 337951 h 2457636"/>
              <a:gd name="connsiteX5" fmla="*/ 1526070 w 1540043"/>
              <a:gd name="connsiteY5" fmla="*/ 697180 h 2457636"/>
              <a:gd name="connsiteX6" fmla="*/ 1509742 w 1540043"/>
              <a:gd name="connsiteY6" fmla="*/ 1105394 h 2457636"/>
              <a:gd name="connsiteX7" fmla="*/ 1428099 w 1540043"/>
              <a:gd name="connsiteY7" fmla="*/ 2085108 h 2457636"/>
              <a:gd name="connsiteX8" fmla="*/ 1068871 w 1540043"/>
              <a:gd name="connsiteY8" fmla="*/ 2444337 h 2457636"/>
              <a:gd name="connsiteX9" fmla="*/ 872928 w 1540043"/>
              <a:gd name="connsiteY9" fmla="*/ 2068780 h 2457636"/>
              <a:gd name="connsiteX10" fmla="*/ 611670 w 1540043"/>
              <a:gd name="connsiteY10" fmla="*/ 1774865 h 2457636"/>
              <a:gd name="connsiteX11" fmla="*/ 121813 w 1540043"/>
              <a:gd name="connsiteY11" fmla="*/ 1774865 h 2457636"/>
              <a:gd name="connsiteX12" fmla="*/ 7513 w 1540043"/>
              <a:gd name="connsiteY12" fmla="*/ 746165 h 24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40043" h="2457636">
                <a:moveTo>
                  <a:pt x="7513" y="615537"/>
                </a:moveTo>
                <a:cubicBezTo>
                  <a:pt x="-2012" y="518926"/>
                  <a:pt x="-11537" y="422316"/>
                  <a:pt x="40170" y="321623"/>
                </a:cubicBezTo>
                <a:cubicBezTo>
                  <a:pt x="91877" y="220930"/>
                  <a:pt x="178963" y="49480"/>
                  <a:pt x="317756" y="11380"/>
                </a:cubicBezTo>
                <a:cubicBezTo>
                  <a:pt x="456549" y="-26720"/>
                  <a:pt x="706920" y="38595"/>
                  <a:pt x="872927" y="93023"/>
                </a:cubicBezTo>
                <a:cubicBezTo>
                  <a:pt x="1038934" y="147451"/>
                  <a:pt x="1204942" y="237258"/>
                  <a:pt x="1313799" y="337951"/>
                </a:cubicBezTo>
                <a:cubicBezTo>
                  <a:pt x="1422656" y="438644"/>
                  <a:pt x="1493413" y="569273"/>
                  <a:pt x="1526070" y="697180"/>
                </a:cubicBezTo>
                <a:cubicBezTo>
                  <a:pt x="1558727" y="825087"/>
                  <a:pt x="1526071" y="874073"/>
                  <a:pt x="1509742" y="1105394"/>
                </a:cubicBezTo>
                <a:cubicBezTo>
                  <a:pt x="1493414" y="1336715"/>
                  <a:pt x="1501578" y="1861951"/>
                  <a:pt x="1428099" y="2085108"/>
                </a:cubicBezTo>
                <a:cubicBezTo>
                  <a:pt x="1354621" y="2308265"/>
                  <a:pt x="1308356" y="2512372"/>
                  <a:pt x="1068871" y="2444337"/>
                </a:cubicBezTo>
                <a:cubicBezTo>
                  <a:pt x="829386" y="2376302"/>
                  <a:pt x="949128" y="2180359"/>
                  <a:pt x="872928" y="2068780"/>
                </a:cubicBezTo>
                <a:cubicBezTo>
                  <a:pt x="796728" y="1957201"/>
                  <a:pt x="736856" y="1823851"/>
                  <a:pt x="611670" y="1774865"/>
                </a:cubicBezTo>
                <a:cubicBezTo>
                  <a:pt x="486484" y="1725879"/>
                  <a:pt x="203456" y="1935429"/>
                  <a:pt x="121813" y="1774865"/>
                </a:cubicBezTo>
                <a:cubicBezTo>
                  <a:pt x="40170" y="1614301"/>
                  <a:pt x="23841" y="1180233"/>
                  <a:pt x="7513" y="746165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9903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3D717085-4758-7144-8ECC-2CEE43E6B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014" y="43103"/>
            <a:ext cx="2834086" cy="1093588"/>
          </a:xfrm>
          <a:prstGeom prst="rect">
            <a:avLst/>
          </a:prstGeom>
          <a:noFill/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EB615BA-FC2C-4F42-938D-FCD35850E014}"/>
              </a:ext>
            </a:extLst>
          </p:cNvPr>
          <p:cNvGrpSpPr/>
          <p:nvPr/>
        </p:nvGrpSpPr>
        <p:grpSpPr>
          <a:xfrm>
            <a:off x="821414" y="911582"/>
            <a:ext cx="605826" cy="830997"/>
            <a:chOff x="3174278" y="237323"/>
            <a:chExt cx="605826" cy="8309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7C856D5-0461-3D48-8473-FB3058EF8C6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DDE5EC-DD4A-F645-BF33-5DAC1A30C758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6A3C510-7F22-9C44-9EF9-9D75BCFB4B43}"/>
              </a:ext>
            </a:extLst>
          </p:cNvPr>
          <p:cNvSpPr txBox="1"/>
          <p:nvPr/>
        </p:nvSpPr>
        <p:spPr>
          <a:xfrm>
            <a:off x="1481609" y="1136691"/>
            <a:ext cx="9522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Em ước lượng xem trong hình có khoảng mấy chục viên bi rồi đếm số bi trong hình đó (theo mẫu):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78A757-0262-BB4E-9E99-87EB343B7D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900" y="2090798"/>
            <a:ext cx="4761100" cy="43485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DE5A23-BCC8-444F-BE67-7B8E58476A96}"/>
              </a:ext>
            </a:extLst>
          </p:cNvPr>
          <p:cNvSpPr txBox="1"/>
          <p:nvPr/>
        </p:nvSpPr>
        <p:spPr>
          <a:xfrm>
            <a:off x="6226627" y="2863076"/>
            <a:ext cx="5157529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VN" sz="2400" dirty="0">
                <a:latin typeface="Arial" panose="020B0604020202020204" pitchFamily="34" charset="0"/>
                <a:cs typeface="Arial" panose="020B0604020202020204" pitchFamily="34" charset="0"/>
              </a:rPr>
              <a:t>Em ước lượng được: Khoảng</a:t>
            </a:r>
          </a:p>
          <a:p>
            <a:pPr>
              <a:lnSpc>
                <a:spcPct val="150000"/>
              </a:lnSpc>
            </a:pPr>
            <a:r>
              <a:rPr lang="en-VN" sz="2400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……………………..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VN" sz="2400" dirty="0">
                <a:latin typeface="Arial" panose="020B0604020202020204" pitchFamily="34" charset="0"/>
                <a:cs typeface="Arial" panose="020B0604020202020204" pitchFamily="34" charset="0"/>
              </a:rPr>
              <a:t>iên bi.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8B1CC-394B-3F48-8CFF-5B0E0DA4B85A}"/>
              </a:ext>
            </a:extLst>
          </p:cNvPr>
          <p:cNvSpPr txBox="1"/>
          <p:nvPr/>
        </p:nvSpPr>
        <p:spPr>
          <a:xfrm>
            <a:off x="6226628" y="4261604"/>
            <a:ext cx="5157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latin typeface="Arial" panose="020B0604020202020204" pitchFamily="34" charset="0"/>
                <a:cs typeface="Arial" panose="020B0604020202020204" pitchFamily="34" charset="0"/>
              </a:rPr>
              <a:t>- Em đếm được: …………. viên bi.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3C0B3F-4451-4A41-B04F-7A70E1F6982D}"/>
              </a:ext>
            </a:extLst>
          </p:cNvPr>
          <p:cNvSpPr/>
          <p:nvPr/>
        </p:nvSpPr>
        <p:spPr>
          <a:xfrm>
            <a:off x="8573391" y="4109596"/>
            <a:ext cx="12727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38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DE97FA1-5949-4446-B915-DB621E68273B}"/>
              </a:ext>
            </a:extLst>
          </p:cNvPr>
          <p:cNvSpPr/>
          <p:nvPr/>
        </p:nvSpPr>
        <p:spPr>
          <a:xfrm>
            <a:off x="4466518" y="2668133"/>
            <a:ext cx="1640614" cy="2444670"/>
          </a:xfrm>
          <a:custGeom>
            <a:avLst/>
            <a:gdLst>
              <a:gd name="connsiteX0" fmla="*/ 7513 w 1527661"/>
              <a:gd name="connsiteY0" fmla="*/ 615537 h 2496318"/>
              <a:gd name="connsiteX1" fmla="*/ 40170 w 1527661"/>
              <a:gd name="connsiteY1" fmla="*/ 321623 h 2496318"/>
              <a:gd name="connsiteX2" fmla="*/ 317756 w 1527661"/>
              <a:gd name="connsiteY2" fmla="*/ 11380 h 2496318"/>
              <a:gd name="connsiteX3" fmla="*/ 872927 w 1527661"/>
              <a:gd name="connsiteY3" fmla="*/ 93023 h 2496318"/>
              <a:gd name="connsiteX4" fmla="*/ 1313799 w 1527661"/>
              <a:gd name="connsiteY4" fmla="*/ 337951 h 2496318"/>
              <a:gd name="connsiteX5" fmla="*/ 1526070 w 1527661"/>
              <a:gd name="connsiteY5" fmla="*/ 697180 h 2496318"/>
              <a:gd name="connsiteX6" fmla="*/ 1411770 w 1527661"/>
              <a:gd name="connsiteY6" fmla="*/ 1056408 h 2496318"/>
              <a:gd name="connsiteX7" fmla="*/ 1428099 w 1527661"/>
              <a:gd name="connsiteY7" fmla="*/ 2085108 h 2496318"/>
              <a:gd name="connsiteX8" fmla="*/ 1085199 w 1527661"/>
              <a:gd name="connsiteY8" fmla="*/ 2493323 h 2496318"/>
              <a:gd name="connsiteX9" fmla="*/ 774956 w 1527661"/>
              <a:gd name="connsiteY9" fmla="*/ 1905494 h 2496318"/>
              <a:gd name="connsiteX10" fmla="*/ 497370 w 1527661"/>
              <a:gd name="connsiteY10" fmla="*/ 1709551 h 2496318"/>
              <a:gd name="connsiteX11" fmla="*/ 121813 w 1527661"/>
              <a:gd name="connsiteY11" fmla="*/ 1774865 h 2496318"/>
              <a:gd name="connsiteX12" fmla="*/ 7513 w 1527661"/>
              <a:gd name="connsiteY12" fmla="*/ 746165 h 2496318"/>
              <a:gd name="connsiteX0" fmla="*/ 7513 w 1527661"/>
              <a:gd name="connsiteY0" fmla="*/ 615537 h 2493354"/>
              <a:gd name="connsiteX1" fmla="*/ 40170 w 1527661"/>
              <a:gd name="connsiteY1" fmla="*/ 321623 h 2493354"/>
              <a:gd name="connsiteX2" fmla="*/ 317756 w 1527661"/>
              <a:gd name="connsiteY2" fmla="*/ 11380 h 2493354"/>
              <a:gd name="connsiteX3" fmla="*/ 872927 w 1527661"/>
              <a:gd name="connsiteY3" fmla="*/ 93023 h 2493354"/>
              <a:gd name="connsiteX4" fmla="*/ 1313799 w 1527661"/>
              <a:gd name="connsiteY4" fmla="*/ 337951 h 2493354"/>
              <a:gd name="connsiteX5" fmla="*/ 1526070 w 1527661"/>
              <a:gd name="connsiteY5" fmla="*/ 697180 h 2493354"/>
              <a:gd name="connsiteX6" fmla="*/ 1411770 w 1527661"/>
              <a:gd name="connsiteY6" fmla="*/ 1056408 h 2493354"/>
              <a:gd name="connsiteX7" fmla="*/ 1428099 w 1527661"/>
              <a:gd name="connsiteY7" fmla="*/ 2085108 h 2493354"/>
              <a:gd name="connsiteX8" fmla="*/ 1085199 w 1527661"/>
              <a:gd name="connsiteY8" fmla="*/ 2493323 h 2493354"/>
              <a:gd name="connsiteX9" fmla="*/ 872928 w 1527661"/>
              <a:gd name="connsiteY9" fmla="*/ 2068780 h 2493354"/>
              <a:gd name="connsiteX10" fmla="*/ 497370 w 1527661"/>
              <a:gd name="connsiteY10" fmla="*/ 1709551 h 2493354"/>
              <a:gd name="connsiteX11" fmla="*/ 121813 w 1527661"/>
              <a:gd name="connsiteY11" fmla="*/ 1774865 h 2493354"/>
              <a:gd name="connsiteX12" fmla="*/ 7513 w 1527661"/>
              <a:gd name="connsiteY12" fmla="*/ 746165 h 2493354"/>
              <a:gd name="connsiteX0" fmla="*/ 7513 w 1527661"/>
              <a:gd name="connsiteY0" fmla="*/ 615537 h 2493354"/>
              <a:gd name="connsiteX1" fmla="*/ 40170 w 1527661"/>
              <a:gd name="connsiteY1" fmla="*/ 321623 h 2493354"/>
              <a:gd name="connsiteX2" fmla="*/ 317756 w 1527661"/>
              <a:gd name="connsiteY2" fmla="*/ 11380 h 2493354"/>
              <a:gd name="connsiteX3" fmla="*/ 872927 w 1527661"/>
              <a:gd name="connsiteY3" fmla="*/ 93023 h 2493354"/>
              <a:gd name="connsiteX4" fmla="*/ 1313799 w 1527661"/>
              <a:gd name="connsiteY4" fmla="*/ 337951 h 2493354"/>
              <a:gd name="connsiteX5" fmla="*/ 1526070 w 1527661"/>
              <a:gd name="connsiteY5" fmla="*/ 697180 h 2493354"/>
              <a:gd name="connsiteX6" fmla="*/ 1411770 w 1527661"/>
              <a:gd name="connsiteY6" fmla="*/ 1056408 h 2493354"/>
              <a:gd name="connsiteX7" fmla="*/ 1428099 w 1527661"/>
              <a:gd name="connsiteY7" fmla="*/ 2085108 h 2493354"/>
              <a:gd name="connsiteX8" fmla="*/ 1085199 w 1527661"/>
              <a:gd name="connsiteY8" fmla="*/ 2493323 h 2493354"/>
              <a:gd name="connsiteX9" fmla="*/ 872928 w 1527661"/>
              <a:gd name="connsiteY9" fmla="*/ 2068780 h 2493354"/>
              <a:gd name="connsiteX10" fmla="*/ 611670 w 1527661"/>
              <a:gd name="connsiteY10" fmla="*/ 1774865 h 2493354"/>
              <a:gd name="connsiteX11" fmla="*/ 121813 w 1527661"/>
              <a:gd name="connsiteY11" fmla="*/ 1774865 h 2493354"/>
              <a:gd name="connsiteX12" fmla="*/ 7513 w 1527661"/>
              <a:gd name="connsiteY12" fmla="*/ 746165 h 2493354"/>
              <a:gd name="connsiteX0" fmla="*/ 7513 w 1527661"/>
              <a:gd name="connsiteY0" fmla="*/ 615537 h 2493354"/>
              <a:gd name="connsiteX1" fmla="*/ 40170 w 1527661"/>
              <a:gd name="connsiteY1" fmla="*/ 321623 h 2493354"/>
              <a:gd name="connsiteX2" fmla="*/ 317756 w 1527661"/>
              <a:gd name="connsiteY2" fmla="*/ 11380 h 2493354"/>
              <a:gd name="connsiteX3" fmla="*/ 872927 w 1527661"/>
              <a:gd name="connsiteY3" fmla="*/ 93023 h 2493354"/>
              <a:gd name="connsiteX4" fmla="*/ 1313799 w 1527661"/>
              <a:gd name="connsiteY4" fmla="*/ 337951 h 2493354"/>
              <a:gd name="connsiteX5" fmla="*/ 1526070 w 1527661"/>
              <a:gd name="connsiteY5" fmla="*/ 697180 h 2493354"/>
              <a:gd name="connsiteX6" fmla="*/ 1411770 w 1527661"/>
              <a:gd name="connsiteY6" fmla="*/ 1056408 h 2493354"/>
              <a:gd name="connsiteX7" fmla="*/ 1428099 w 1527661"/>
              <a:gd name="connsiteY7" fmla="*/ 2085108 h 2493354"/>
              <a:gd name="connsiteX8" fmla="*/ 1085199 w 1527661"/>
              <a:gd name="connsiteY8" fmla="*/ 2493323 h 2493354"/>
              <a:gd name="connsiteX9" fmla="*/ 872928 w 1527661"/>
              <a:gd name="connsiteY9" fmla="*/ 2068780 h 2493354"/>
              <a:gd name="connsiteX10" fmla="*/ 611670 w 1527661"/>
              <a:gd name="connsiteY10" fmla="*/ 1774865 h 2493354"/>
              <a:gd name="connsiteX11" fmla="*/ 121813 w 1527661"/>
              <a:gd name="connsiteY11" fmla="*/ 1774865 h 2493354"/>
              <a:gd name="connsiteX12" fmla="*/ 7513 w 1527661"/>
              <a:gd name="connsiteY12" fmla="*/ 746165 h 2493354"/>
              <a:gd name="connsiteX0" fmla="*/ 7513 w 1527661"/>
              <a:gd name="connsiteY0" fmla="*/ 615537 h 2505171"/>
              <a:gd name="connsiteX1" fmla="*/ 40170 w 1527661"/>
              <a:gd name="connsiteY1" fmla="*/ 321623 h 2505171"/>
              <a:gd name="connsiteX2" fmla="*/ 317756 w 1527661"/>
              <a:gd name="connsiteY2" fmla="*/ 11380 h 2505171"/>
              <a:gd name="connsiteX3" fmla="*/ 872927 w 1527661"/>
              <a:gd name="connsiteY3" fmla="*/ 93023 h 2505171"/>
              <a:gd name="connsiteX4" fmla="*/ 1313799 w 1527661"/>
              <a:gd name="connsiteY4" fmla="*/ 337951 h 2505171"/>
              <a:gd name="connsiteX5" fmla="*/ 1526070 w 1527661"/>
              <a:gd name="connsiteY5" fmla="*/ 697180 h 2505171"/>
              <a:gd name="connsiteX6" fmla="*/ 1411770 w 1527661"/>
              <a:gd name="connsiteY6" fmla="*/ 1056408 h 2505171"/>
              <a:gd name="connsiteX7" fmla="*/ 1428099 w 1527661"/>
              <a:gd name="connsiteY7" fmla="*/ 2085108 h 2505171"/>
              <a:gd name="connsiteX8" fmla="*/ 1085199 w 1527661"/>
              <a:gd name="connsiteY8" fmla="*/ 2493323 h 2505171"/>
              <a:gd name="connsiteX9" fmla="*/ 872928 w 1527661"/>
              <a:gd name="connsiteY9" fmla="*/ 2068780 h 2505171"/>
              <a:gd name="connsiteX10" fmla="*/ 611670 w 1527661"/>
              <a:gd name="connsiteY10" fmla="*/ 1774865 h 2505171"/>
              <a:gd name="connsiteX11" fmla="*/ 121813 w 1527661"/>
              <a:gd name="connsiteY11" fmla="*/ 1774865 h 2505171"/>
              <a:gd name="connsiteX12" fmla="*/ 7513 w 1527661"/>
              <a:gd name="connsiteY12" fmla="*/ 746165 h 2505171"/>
              <a:gd name="connsiteX0" fmla="*/ 7513 w 1527661"/>
              <a:gd name="connsiteY0" fmla="*/ 615537 h 2458023"/>
              <a:gd name="connsiteX1" fmla="*/ 40170 w 1527661"/>
              <a:gd name="connsiteY1" fmla="*/ 321623 h 2458023"/>
              <a:gd name="connsiteX2" fmla="*/ 317756 w 1527661"/>
              <a:gd name="connsiteY2" fmla="*/ 11380 h 2458023"/>
              <a:gd name="connsiteX3" fmla="*/ 872927 w 1527661"/>
              <a:gd name="connsiteY3" fmla="*/ 93023 h 2458023"/>
              <a:gd name="connsiteX4" fmla="*/ 1313799 w 1527661"/>
              <a:gd name="connsiteY4" fmla="*/ 337951 h 2458023"/>
              <a:gd name="connsiteX5" fmla="*/ 1526070 w 1527661"/>
              <a:gd name="connsiteY5" fmla="*/ 697180 h 2458023"/>
              <a:gd name="connsiteX6" fmla="*/ 1411770 w 1527661"/>
              <a:gd name="connsiteY6" fmla="*/ 1056408 h 2458023"/>
              <a:gd name="connsiteX7" fmla="*/ 1428099 w 1527661"/>
              <a:gd name="connsiteY7" fmla="*/ 2085108 h 2458023"/>
              <a:gd name="connsiteX8" fmla="*/ 1068871 w 1527661"/>
              <a:gd name="connsiteY8" fmla="*/ 2444337 h 2458023"/>
              <a:gd name="connsiteX9" fmla="*/ 872928 w 1527661"/>
              <a:gd name="connsiteY9" fmla="*/ 2068780 h 2458023"/>
              <a:gd name="connsiteX10" fmla="*/ 611670 w 1527661"/>
              <a:gd name="connsiteY10" fmla="*/ 1774865 h 2458023"/>
              <a:gd name="connsiteX11" fmla="*/ 121813 w 1527661"/>
              <a:gd name="connsiteY11" fmla="*/ 1774865 h 2458023"/>
              <a:gd name="connsiteX12" fmla="*/ 7513 w 1527661"/>
              <a:gd name="connsiteY12" fmla="*/ 746165 h 2458023"/>
              <a:gd name="connsiteX0" fmla="*/ 7513 w 1540043"/>
              <a:gd name="connsiteY0" fmla="*/ 615537 h 2457636"/>
              <a:gd name="connsiteX1" fmla="*/ 40170 w 1540043"/>
              <a:gd name="connsiteY1" fmla="*/ 321623 h 2457636"/>
              <a:gd name="connsiteX2" fmla="*/ 317756 w 1540043"/>
              <a:gd name="connsiteY2" fmla="*/ 11380 h 2457636"/>
              <a:gd name="connsiteX3" fmla="*/ 872927 w 1540043"/>
              <a:gd name="connsiteY3" fmla="*/ 93023 h 2457636"/>
              <a:gd name="connsiteX4" fmla="*/ 1313799 w 1540043"/>
              <a:gd name="connsiteY4" fmla="*/ 337951 h 2457636"/>
              <a:gd name="connsiteX5" fmla="*/ 1526070 w 1540043"/>
              <a:gd name="connsiteY5" fmla="*/ 697180 h 2457636"/>
              <a:gd name="connsiteX6" fmla="*/ 1509742 w 1540043"/>
              <a:gd name="connsiteY6" fmla="*/ 1105394 h 2457636"/>
              <a:gd name="connsiteX7" fmla="*/ 1428099 w 1540043"/>
              <a:gd name="connsiteY7" fmla="*/ 2085108 h 2457636"/>
              <a:gd name="connsiteX8" fmla="*/ 1068871 w 1540043"/>
              <a:gd name="connsiteY8" fmla="*/ 2444337 h 2457636"/>
              <a:gd name="connsiteX9" fmla="*/ 872928 w 1540043"/>
              <a:gd name="connsiteY9" fmla="*/ 2068780 h 2457636"/>
              <a:gd name="connsiteX10" fmla="*/ 611670 w 1540043"/>
              <a:gd name="connsiteY10" fmla="*/ 1774865 h 2457636"/>
              <a:gd name="connsiteX11" fmla="*/ 121813 w 1540043"/>
              <a:gd name="connsiteY11" fmla="*/ 1774865 h 2457636"/>
              <a:gd name="connsiteX12" fmla="*/ 7513 w 1540043"/>
              <a:gd name="connsiteY12" fmla="*/ 746165 h 2457636"/>
              <a:gd name="connsiteX0" fmla="*/ 7513 w 1540043"/>
              <a:gd name="connsiteY0" fmla="*/ 615537 h 2457636"/>
              <a:gd name="connsiteX1" fmla="*/ 40170 w 1540043"/>
              <a:gd name="connsiteY1" fmla="*/ 321623 h 2457636"/>
              <a:gd name="connsiteX2" fmla="*/ 317756 w 1540043"/>
              <a:gd name="connsiteY2" fmla="*/ 11380 h 2457636"/>
              <a:gd name="connsiteX3" fmla="*/ 872927 w 1540043"/>
              <a:gd name="connsiteY3" fmla="*/ 93023 h 2457636"/>
              <a:gd name="connsiteX4" fmla="*/ 1313799 w 1540043"/>
              <a:gd name="connsiteY4" fmla="*/ 337951 h 2457636"/>
              <a:gd name="connsiteX5" fmla="*/ 1526070 w 1540043"/>
              <a:gd name="connsiteY5" fmla="*/ 697180 h 2457636"/>
              <a:gd name="connsiteX6" fmla="*/ 1509742 w 1540043"/>
              <a:gd name="connsiteY6" fmla="*/ 1105394 h 2457636"/>
              <a:gd name="connsiteX7" fmla="*/ 1428099 w 1540043"/>
              <a:gd name="connsiteY7" fmla="*/ 2085108 h 2457636"/>
              <a:gd name="connsiteX8" fmla="*/ 1068871 w 1540043"/>
              <a:gd name="connsiteY8" fmla="*/ 2444337 h 2457636"/>
              <a:gd name="connsiteX9" fmla="*/ 872928 w 1540043"/>
              <a:gd name="connsiteY9" fmla="*/ 2068780 h 2457636"/>
              <a:gd name="connsiteX10" fmla="*/ 611670 w 1540043"/>
              <a:gd name="connsiteY10" fmla="*/ 1774865 h 2457636"/>
              <a:gd name="connsiteX11" fmla="*/ 445891 w 1540043"/>
              <a:gd name="connsiteY11" fmla="*/ 1333993 h 2457636"/>
              <a:gd name="connsiteX12" fmla="*/ 7513 w 1540043"/>
              <a:gd name="connsiteY12" fmla="*/ 746165 h 2457636"/>
              <a:gd name="connsiteX0" fmla="*/ 7513 w 1540043"/>
              <a:gd name="connsiteY0" fmla="*/ 615537 h 2457636"/>
              <a:gd name="connsiteX1" fmla="*/ 40170 w 1540043"/>
              <a:gd name="connsiteY1" fmla="*/ 321623 h 2457636"/>
              <a:gd name="connsiteX2" fmla="*/ 317756 w 1540043"/>
              <a:gd name="connsiteY2" fmla="*/ 11380 h 2457636"/>
              <a:gd name="connsiteX3" fmla="*/ 872927 w 1540043"/>
              <a:gd name="connsiteY3" fmla="*/ 93023 h 2457636"/>
              <a:gd name="connsiteX4" fmla="*/ 1313799 w 1540043"/>
              <a:gd name="connsiteY4" fmla="*/ 337951 h 2457636"/>
              <a:gd name="connsiteX5" fmla="*/ 1526070 w 1540043"/>
              <a:gd name="connsiteY5" fmla="*/ 697180 h 2457636"/>
              <a:gd name="connsiteX6" fmla="*/ 1509742 w 1540043"/>
              <a:gd name="connsiteY6" fmla="*/ 1105394 h 2457636"/>
              <a:gd name="connsiteX7" fmla="*/ 1428099 w 1540043"/>
              <a:gd name="connsiteY7" fmla="*/ 2085108 h 2457636"/>
              <a:gd name="connsiteX8" fmla="*/ 1068871 w 1540043"/>
              <a:gd name="connsiteY8" fmla="*/ 2444337 h 2457636"/>
              <a:gd name="connsiteX9" fmla="*/ 872928 w 1540043"/>
              <a:gd name="connsiteY9" fmla="*/ 2068780 h 2457636"/>
              <a:gd name="connsiteX10" fmla="*/ 534509 w 1540043"/>
              <a:gd name="connsiteY10" fmla="*/ 1791193 h 2457636"/>
              <a:gd name="connsiteX11" fmla="*/ 445891 w 1540043"/>
              <a:gd name="connsiteY11" fmla="*/ 1333993 h 2457636"/>
              <a:gd name="connsiteX12" fmla="*/ 7513 w 1540043"/>
              <a:gd name="connsiteY12" fmla="*/ 746165 h 2457636"/>
              <a:gd name="connsiteX0" fmla="*/ 7513 w 1540043"/>
              <a:gd name="connsiteY0" fmla="*/ 615537 h 2457636"/>
              <a:gd name="connsiteX1" fmla="*/ 40170 w 1540043"/>
              <a:gd name="connsiteY1" fmla="*/ 321623 h 2457636"/>
              <a:gd name="connsiteX2" fmla="*/ 317756 w 1540043"/>
              <a:gd name="connsiteY2" fmla="*/ 11380 h 2457636"/>
              <a:gd name="connsiteX3" fmla="*/ 872927 w 1540043"/>
              <a:gd name="connsiteY3" fmla="*/ 93023 h 2457636"/>
              <a:gd name="connsiteX4" fmla="*/ 1313799 w 1540043"/>
              <a:gd name="connsiteY4" fmla="*/ 337951 h 2457636"/>
              <a:gd name="connsiteX5" fmla="*/ 1526070 w 1540043"/>
              <a:gd name="connsiteY5" fmla="*/ 697180 h 2457636"/>
              <a:gd name="connsiteX6" fmla="*/ 1509742 w 1540043"/>
              <a:gd name="connsiteY6" fmla="*/ 1105394 h 2457636"/>
              <a:gd name="connsiteX7" fmla="*/ 1428099 w 1540043"/>
              <a:gd name="connsiteY7" fmla="*/ 2085108 h 2457636"/>
              <a:gd name="connsiteX8" fmla="*/ 1068871 w 1540043"/>
              <a:gd name="connsiteY8" fmla="*/ 2444337 h 2457636"/>
              <a:gd name="connsiteX9" fmla="*/ 872928 w 1540043"/>
              <a:gd name="connsiteY9" fmla="*/ 2068780 h 2457636"/>
              <a:gd name="connsiteX10" fmla="*/ 534509 w 1540043"/>
              <a:gd name="connsiteY10" fmla="*/ 1791193 h 2457636"/>
              <a:gd name="connsiteX11" fmla="*/ 445891 w 1540043"/>
              <a:gd name="connsiteY11" fmla="*/ 1285007 h 2457636"/>
              <a:gd name="connsiteX12" fmla="*/ 7513 w 1540043"/>
              <a:gd name="connsiteY12" fmla="*/ 746165 h 2457636"/>
              <a:gd name="connsiteX0" fmla="*/ 7513 w 1540043"/>
              <a:gd name="connsiteY0" fmla="*/ 615537 h 2444568"/>
              <a:gd name="connsiteX1" fmla="*/ 40170 w 1540043"/>
              <a:gd name="connsiteY1" fmla="*/ 321623 h 2444568"/>
              <a:gd name="connsiteX2" fmla="*/ 317756 w 1540043"/>
              <a:gd name="connsiteY2" fmla="*/ 11380 h 2444568"/>
              <a:gd name="connsiteX3" fmla="*/ 872927 w 1540043"/>
              <a:gd name="connsiteY3" fmla="*/ 93023 h 2444568"/>
              <a:gd name="connsiteX4" fmla="*/ 1313799 w 1540043"/>
              <a:gd name="connsiteY4" fmla="*/ 337951 h 2444568"/>
              <a:gd name="connsiteX5" fmla="*/ 1526070 w 1540043"/>
              <a:gd name="connsiteY5" fmla="*/ 697180 h 2444568"/>
              <a:gd name="connsiteX6" fmla="*/ 1509742 w 1540043"/>
              <a:gd name="connsiteY6" fmla="*/ 1105394 h 2444568"/>
              <a:gd name="connsiteX7" fmla="*/ 1428099 w 1540043"/>
              <a:gd name="connsiteY7" fmla="*/ 2085108 h 2444568"/>
              <a:gd name="connsiteX8" fmla="*/ 1068871 w 1540043"/>
              <a:gd name="connsiteY8" fmla="*/ 2444337 h 2444568"/>
              <a:gd name="connsiteX9" fmla="*/ 780334 w 1540043"/>
              <a:gd name="connsiteY9" fmla="*/ 2134094 h 2444568"/>
              <a:gd name="connsiteX10" fmla="*/ 534509 w 1540043"/>
              <a:gd name="connsiteY10" fmla="*/ 1791193 h 2444568"/>
              <a:gd name="connsiteX11" fmla="*/ 445891 w 1540043"/>
              <a:gd name="connsiteY11" fmla="*/ 1285007 h 2444568"/>
              <a:gd name="connsiteX12" fmla="*/ 7513 w 1540043"/>
              <a:gd name="connsiteY12" fmla="*/ 746165 h 2444568"/>
              <a:gd name="connsiteX0" fmla="*/ 7513 w 1550563"/>
              <a:gd name="connsiteY0" fmla="*/ 615537 h 2444670"/>
              <a:gd name="connsiteX1" fmla="*/ 40170 w 1550563"/>
              <a:gd name="connsiteY1" fmla="*/ 321623 h 2444670"/>
              <a:gd name="connsiteX2" fmla="*/ 317756 w 1550563"/>
              <a:gd name="connsiteY2" fmla="*/ 11380 h 2444670"/>
              <a:gd name="connsiteX3" fmla="*/ 872927 w 1550563"/>
              <a:gd name="connsiteY3" fmla="*/ 93023 h 2444670"/>
              <a:gd name="connsiteX4" fmla="*/ 1313799 w 1550563"/>
              <a:gd name="connsiteY4" fmla="*/ 337951 h 2444670"/>
              <a:gd name="connsiteX5" fmla="*/ 1526070 w 1550563"/>
              <a:gd name="connsiteY5" fmla="*/ 697180 h 2444670"/>
              <a:gd name="connsiteX6" fmla="*/ 1509742 w 1550563"/>
              <a:gd name="connsiteY6" fmla="*/ 1105394 h 2444670"/>
              <a:gd name="connsiteX7" fmla="*/ 1520694 w 1550563"/>
              <a:gd name="connsiteY7" fmla="*/ 2166751 h 2444670"/>
              <a:gd name="connsiteX8" fmla="*/ 1068871 w 1550563"/>
              <a:gd name="connsiteY8" fmla="*/ 2444337 h 2444670"/>
              <a:gd name="connsiteX9" fmla="*/ 780334 w 1550563"/>
              <a:gd name="connsiteY9" fmla="*/ 2134094 h 2444670"/>
              <a:gd name="connsiteX10" fmla="*/ 534509 w 1550563"/>
              <a:gd name="connsiteY10" fmla="*/ 1791193 h 2444670"/>
              <a:gd name="connsiteX11" fmla="*/ 445891 w 1550563"/>
              <a:gd name="connsiteY11" fmla="*/ 1285007 h 2444670"/>
              <a:gd name="connsiteX12" fmla="*/ 7513 w 1550563"/>
              <a:gd name="connsiteY12" fmla="*/ 746165 h 244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50563" h="2444670">
                <a:moveTo>
                  <a:pt x="7513" y="615537"/>
                </a:moveTo>
                <a:cubicBezTo>
                  <a:pt x="-2012" y="518926"/>
                  <a:pt x="-11537" y="422316"/>
                  <a:pt x="40170" y="321623"/>
                </a:cubicBezTo>
                <a:cubicBezTo>
                  <a:pt x="91877" y="220930"/>
                  <a:pt x="178963" y="49480"/>
                  <a:pt x="317756" y="11380"/>
                </a:cubicBezTo>
                <a:cubicBezTo>
                  <a:pt x="456549" y="-26720"/>
                  <a:pt x="706920" y="38595"/>
                  <a:pt x="872927" y="93023"/>
                </a:cubicBezTo>
                <a:cubicBezTo>
                  <a:pt x="1038934" y="147451"/>
                  <a:pt x="1204942" y="237258"/>
                  <a:pt x="1313799" y="337951"/>
                </a:cubicBezTo>
                <a:cubicBezTo>
                  <a:pt x="1422656" y="438644"/>
                  <a:pt x="1493413" y="569273"/>
                  <a:pt x="1526070" y="697180"/>
                </a:cubicBezTo>
                <a:cubicBezTo>
                  <a:pt x="1558727" y="825087"/>
                  <a:pt x="1510638" y="860466"/>
                  <a:pt x="1509742" y="1105394"/>
                </a:cubicBezTo>
                <a:cubicBezTo>
                  <a:pt x="1508846" y="1350323"/>
                  <a:pt x="1594173" y="1943594"/>
                  <a:pt x="1520694" y="2166751"/>
                </a:cubicBezTo>
                <a:cubicBezTo>
                  <a:pt x="1447216" y="2389908"/>
                  <a:pt x="1192264" y="2449780"/>
                  <a:pt x="1068871" y="2444337"/>
                </a:cubicBezTo>
                <a:cubicBezTo>
                  <a:pt x="945478" y="2438894"/>
                  <a:pt x="869394" y="2242951"/>
                  <a:pt x="780334" y="2134094"/>
                </a:cubicBezTo>
                <a:cubicBezTo>
                  <a:pt x="691274" y="2025237"/>
                  <a:pt x="590249" y="1932707"/>
                  <a:pt x="534509" y="1791193"/>
                </a:cubicBezTo>
                <a:cubicBezTo>
                  <a:pt x="478769" y="1649679"/>
                  <a:pt x="527534" y="1445571"/>
                  <a:pt x="445891" y="1285007"/>
                </a:cubicBezTo>
                <a:cubicBezTo>
                  <a:pt x="364248" y="1124443"/>
                  <a:pt x="23841" y="1180233"/>
                  <a:pt x="7513" y="746165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937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A5550F-1889-914F-98F2-C1CE9819E6C1}"/>
              </a:ext>
            </a:extLst>
          </p:cNvPr>
          <p:cNvSpPr txBox="1"/>
          <p:nvPr/>
        </p:nvSpPr>
        <p:spPr>
          <a:xfrm>
            <a:off x="1465280" y="422823"/>
            <a:ext cx="95227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Em ước lượng xem trong hình có khoảng mấy chục quả cà chua rồi đếm số cà chua trong hình đó: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F7757F-035C-CE4F-AEA0-4A2BC99F6C9A}"/>
              </a:ext>
            </a:extLst>
          </p:cNvPr>
          <p:cNvGrpSpPr/>
          <p:nvPr/>
        </p:nvGrpSpPr>
        <p:grpSpPr>
          <a:xfrm>
            <a:off x="859454" y="280320"/>
            <a:ext cx="605826" cy="830997"/>
            <a:chOff x="3174278" y="237323"/>
            <a:chExt cx="605826" cy="8309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855933F-E13D-3446-929D-B479FC9AE479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8E1AD7-1962-6F41-9458-8A038B542FFF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AA7E560-73A6-344A-8C39-E3BE320D0E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924" y="1413238"/>
            <a:ext cx="6608897" cy="34135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2909012-CD23-1743-90F8-C56877C97736}"/>
              </a:ext>
            </a:extLst>
          </p:cNvPr>
          <p:cNvSpPr txBox="1"/>
          <p:nvPr/>
        </p:nvSpPr>
        <p:spPr>
          <a:xfrm>
            <a:off x="1396092" y="4917306"/>
            <a:ext cx="9399816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Em ước lượng được: Khoảng ……………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chua</a:t>
            </a:r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AC3655-AF27-4946-91D3-F510CAEF513C}"/>
              </a:ext>
            </a:extLst>
          </p:cNvPr>
          <p:cNvSpPr txBox="1"/>
          <p:nvPr/>
        </p:nvSpPr>
        <p:spPr>
          <a:xfrm>
            <a:off x="1396092" y="5774206"/>
            <a:ext cx="9399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Em đếm được: ………….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uả cà chua.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5584468-766F-204F-AAD5-93C16166E898}"/>
              </a:ext>
            </a:extLst>
          </p:cNvPr>
          <p:cNvSpPr/>
          <p:nvPr/>
        </p:nvSpPr>
        <p:spPr>
          <a:xfrm>
            <a:off x="6221186" y="1678604"/>
            <a:ext cx="2906485" cy="1521795"/>
          </a:xfrm>
          <a:custGeom>
            <a:avLst/>
            <a:gdLst>
              <a:gd name="connsiteX0" fmla="*/ 93989 w 2922992"/>
              <a:gd name="connsiteY0" fmla="*/ 190569 h 1715060"/>
              <a:gd name="connsiteX1" fmla="*/ 273604 w 2922992"/>
              <a:gd name="connsiteY1" fmla="*/ 10954 h 1715060"/>
              <a:gd name="connsiteX2" fmla="*/ 583846 w 2922992"/>
              <a:gd name="connsiteY2" fmla="*/ 43612 h 1715060"/>
              <a:gd name="connsiteX3" fmla="*/ 730804 w 2922992"/>
              <a:gd name="connsiteY3" fmla="*/ 239554 h 1715060"/>
              <a:gd name="connsiteX4" fmla="*/ 730804 w 2922992"/>
              <a:gd name="connsiteY4" fmla="*/ 337526 h 1715060"/>
              <a:gd name="connsiteX5" fmla="*/ 975732 w 2922992"/>
              <a:gd name="connsiteY5" fmla="*/ 337526 h 1715060"/>
              <a:gd name="connsiteX6" fmla="*/ 1024718 w 2922992"/>
              <a:gd name="connsiteY6" fmla="*/ 174240 h 1715060"/>
              <a:gd name="connsiteX7" fmla="*/ 1236989 w 2922992"/>
              <a:gd name="connsiteY7" fmla="*/ 43612 h 1715060"/>
              <a:gd name="connsiteX8" fmla="*/ 1465589 w 2922992"/>
              <a:gd name="connsiteY8" fmla="*/ 76269 h 1715060"/>
              <a:gd name="connsiteX9" fmla="*/ 1661532 w 2922992"/>
              <a:gd name="connsiteY9" fmla="*/ 174240 h 1715060"/>
              <a:gd name="connsiteX10" fmla="*/ 1661532 w 2922992"/>
              <a:gd name="connsiteY10" fmla="*/ 402840 h 1715060"/>
              <a:gd name="connsiteX11" fmla="*/ 1841146 w 2922992"/>
              <a:gd name="connsiteY11" fmla="*/ 190569 h 1715060"/>
              <a:gd name="connsiteX12" fmla="*/ 2118732 w 2922992"/>
              <a:gd name="connsiteY12" fmla="*/ 174240 h 1715060"/>
              <a:gd name="connsiteX13" fmla="*/ 2494289 w 2922992"/>
              <a:gd name="connsiteY13" fmla="*/ 125254 h 1715060"/>
              <a:gd name="connsiteX14" fmla="*/ 2739218 w 2922992"/>
              <a:gd name="connsiteY14" fmla="*/ 125254 h 1715060"/>
              <a:gd name="connsiteX15" fmla="*/ 2918832 w 2922992"/>
              <a:gd name="connsiteY15" fmla="*/ 517140 h 1715060"/>
              <a:gd name="connsiteX16" fmla="*/ 2869846 w 2922992"/>
              <a:gd name="connsiteY16" fmla="*/ 925354 h 1715060"/>
              <a:gd name="connsiteX17" fmla="*/ 2869846 w 2922992"/>
              <a:gd name="connsiteY17" fmla="*/ 925354 h 1715060"/>
              <a:gd name="connsiteX18" fmla="*/ 2853518 w 2922992"/>
              <a:gd name="connsiteY18" fmla="*/ 1186612 h 1715060"/>
              <a:gd name="connsiteX19" fmla="*/ 2771875 w 2922992"/>
              <a:gd name="connsiteY19" fmla="*/ 1300912 h 1715060"/>
              <a:gd name="connsiteX20" fmla="*/ 2428975 w 2922992"/>
              <a:gd name="connsiteY20" fmla="*/ 1235597 h 1715060"/>
              <a:gd name="connsiteX21" fmla="*/ 2200375 w 2922992"/>
              <a:gd name="connsiteY21" fmla="*/ 1366226 h 1715060"/>
              <a:gd name="connsiteX22" fmla="*/ 2020761 w 2922992"/>
              <a:gd name="connsiteY22" fmla="*/ 1496854 h 1715060"/>
              <a:gd name="connsiteX23" fmla="*/ 1710518 w 2922992"/>
              <a:gd name="connsiteY23" fmla="*/ 1709126 h 1715060"/>
              <a:gd name="connsiteX24" fmla="*/ 1155346 w 2922992"/>
              <a:gd name="connsiteY24" fmla="*/ 1643812 h 1715060"/>
              <a:gd name="connsiteX25" fmla="*/ 926746 w 2922992"/>
              <a:gd name="connsiteY25" fmla="*/ 1513183 h 1715060"/>
              <a:gd name="connsiteX26" fmla="*/ 649161 w 2922992"/>
              <a:gd name="connsiteY26" fmla="*/ 1496854 h 1715060"/>
              <a:gd name="connsiteX27" fmla="*/ 404232 w 2922992"/>
              <a:gd name="connsiteY27" fmla="*/ 1349897 h 1715060"/>
              <a:gd name="connsiteX28" fmla="*/ 289932 w 2922992"/>
              <a:gd name="connsiteY28" fmla="*/ 1137626 h 1715060"/>
              <a:gd name="connsiteX29" fmla="*/ 289932 w 2922992"/>
              <a:gd name="connsiteY29" fmla="*/ 680426 h 1715060"/>
              <a:gd name="connsiteX30" fmla="*/ 289932 w 2922992"/>
              <a:gd name="connsiteY30" fmla="*/ 615112 h 1715060"/>
              <a:gd name="connsiteX31" fmla="*/ 12346 w 2922992"/>
              <a:gd name="connsiteY31" fmla="*/ 353854 h 1715060"/>
              <a:gd name="connsiteX32" fmla="*/ 45004 w 2922992"/>
              <a:gd name="connsiteY32" fmla="*/ 288540 h 1715060"/>
              <a:gd name="connsiteX33" fmla="*/ 45004 w 2922992"/>
              <a:gd name="connsiteY33" fmla="*/ 255883 h 1715060"/>
              <a:gd name="connsiteX0" fmla="*/ 93989 w 2922992"/>
              <a:gd name="connsiteY0" fmla="*/ 190569 h 1658552"/>
              <a:gd name="connsiteX1" fmla="*/ 273604 w 2922992"/>
              <a:gd name="connsiteY1" fmla="*/ 10954 h 1658552"/>
              <a:gd name="connsiteX2" fmla="*/ 583846 w 2922992"/>
              <a:gd name="connsiteY2" fmla="*/ 43612 h 1658552"/>
              <a:gd name="connsiteX3" fmla="*/ 730804 w 2922992"/>
              <a:gd name="connsiteY3" fmla="*/ 239554 h 1658552"/>
              <a:gd name="connsiteX4" fmla="*/ 730804 w 2922992"/>
              <a:gd name="connsiteY4" fmla="*/ 337526 h 1658552"/>
              <a:gd name="connsiteX5" fmla="*/ 975732 w 2922992"/>
              <a:gd name="connsiteY5" fmla="*/ 337526 h 1658552"/>
              <a:gd name="connsiteX6" fmla="*/ 1024718 w 2922992"/>
              <a:gd name="connsiteY6" fmla="*/ 174240 h 1658552"/>
              <a:gd name="connsiteX7" fmla="*/ 1236989 w 2922992"/>
              <a:gd name="connsiteY7" fmla="*/ 43612 h 1658552"/>
              <a:gd name="connsiteX8" fmla="*/ 1465589 w 2922992"/>
              <a:gd name="connsiteY8" fmla="*/ 76269 h 1658552"/>
              <a:gd name="connsiteX9" fmla="*/ 1661532 w 2922992"/>
              <a:gd name="connsiteY9" fmla="*/ 174240 h 1658552"/>
              <a:gd name="connsiteX10" fmla="*/ 1661532 w 2922992"/>
              <a:gd name="connsiteY10" fmla="*/ 402840 h 1658552"/>
              <a:gd name="connsiteX11" fmla="*/ 1841146 w 2922992"/>
              <a:gd name="connsiteY11" fmla="*/ 190569 h 1658552"/>
              <a:gd name="connsiteX12" fmla="*/ 2118732 w 2922992"/>
              <a:gd name="connsiteY12" fmla="*/ 174240 h 1658552"/>
              <a:gd name="connsiteX13" fmla="*/ 2494289 w 2922992"/>
              <a:gd name="connsiteY13" fmla="*/ 125254 h 1658552"/>
              <a:gd name="connsiteX14" fmla="*/ 2739218 w 2922992"/>
              <a:gd name="connsiteY14" fmla="*/ 125254 h 1658552"/>
              <a:gd name="connsiteX15" fmla="*/ 2918832 w 2922992"/>
              <a:gd name="connsiteY15" fmla="*/ 517140 h 1658552"/>
              <a:gd name="connsiteX16" fmla="*/ 2869846 w 2922992"/>
              <a:gd name="connsiteY16" fmla="*/ 925354 h 1658552"/>
              <a:gd name="connsiteX17" fmla="*/ 2869846 w 2922992"/>
              <a:gd name="connsiteY17" fmla="*/ 925354 h 1658552"/>
              <a:gd name="connsiteX18" fmla="*/ 2853518 w 2922992"/>
              <a:gd name="connsiteY18" fmla="*/ 1186612 h 1658552"/>
              <a:gd name="connsiteX19" fmla="*/ 2771875 w 2922992"/>
              <a:gd name="connsiteY19" fmla="*/ 1300912 h 1658552"/>
              <a:gd name="connsiteX20" fmla="*/ 2428975 w 2922992"/>
              <a:gd name="connsiteY20" fmla="*/ 1235597 h 1658552"/>
              <a:gd name="connsiteX21" fmla="*/ 2200375 w 2922992"/>
              <a:gd name="connsiteY21" fmla="*/ 1366226 h 1658552"/>
              <a:gd name="connsiteX22" fmla="*/ 2020761 w 2922992"/>
              <a:gd name="connsiteY22" fmla="*/ 1496854 h 1658552"/>
              <a:gd name="connsiteX23" fmla="*/ 1596218 w 2922992"/>
              <a:gd name="connsiteY23" fmla="*/ 1121297 h 1658552"/>
              <a:gd name="connsiteX24" fmla="*/ 1155346 w 2922992"/>
              <a:gd name="connsiteY24" fmla="*/ 1643812 h 1658552"/>
              <a:gd name="connsiteX25" fmla="*/ 926746 w 2922992"/>
              <a:gd name="connsiteY25" fmla="*/ 1513183 h 1658552"/>
              <a:gd name="connsiteX26" fmla="*/ 649161 w 2922992"/>
              <a:gd name="connsiteY26" fmla="*/ 1496854 h 1658552"/>
              <a:gd name="connsiteX27" fmla="*/ 404232 w 2922992"/>
              <a:gd name="connsiteY27" fmla="*/ 1349897 h 1658552"/>
              <a:gd name="connsiteX28" fmla="*/ 289932 w 2922992"/>
              <a:gd name="connsiteY28" fmla="*/ 1137626 h 1658552"/>
              <a:gd name="connsiteX29" fmla="*/ 289932 w 2922992"/>
              <a:gd name="connsiteY29" fmla="*/ 680426 h 1658552"/>
              <a:gd name="connsiteX30" fmla="*/ 289932 w 2922992"/>
              <a:gd name="connsiteY30" fmla="*/ 615112 h 1658552"/>
              <a:gd name="connsiteX31" fmla="*/ 12346 w 2922992"/>
              <a:gd name="connsiteY31" fmla="*/ 353854 h 1658552"/>
              <a:gd name="connsiteX32" fmla="*/ 45004 w 2922992"/>
              <a:gd name="connsiteY32" fmla="*/ 288540 h 1658552"/>
              <a:gd name="connsiteX33" fmla="*/ 45004 w 2922992"/>
              <a:gd name="connsiteY33" fmla="*/ 255883 h 1658552"/>
              <a:gd name="connsiteX0" fmla="*/ 93989 w 2922992"/>
              <a:gd name="connsiteY0" fmla="*/ 190569 h 1513183"/>
              <a:gd name="connsiteX1" fmla="*/ 273604 w 2922992"/>
              <a:gd name="connsiteY1" fmla="*/ 10954 h 1513183"/>
              <a:gd name="connsiteX2" fmla="*/ 583846 w 2922992"/>
              <a:gd name="connsiteY2" fmla="*/ 43612 h 1513183"/>
              <a:gd name="connsiteX3" fmla="*/ 730804 w 2922992"/>
              <a:gd name="connsiteY3" fmla="*/ 239554 h 1513183"/>
              <a:gd name="connsiteX4" fmla="*/ 730804 w 2922992"/>
              <a:gd name="connsiteY4" fmla="*/ 337526 h 1513183"/>
              <a:gd name="connsiteX5" fmla="*/ 975732 w 2922992"/>
              <a:gd name="connsiteY5" fmla="*/ 337526 h 1513183"/>
              <a:gd name="connsiteX6" fmla="*/ 1024718 w 2922992"/>
              <a:gd name="connsiteY6" fmla="*/ 174240 h 1513183"/>
              <a:gd name="connsiteX7" fmla="*/ 1236989 w 2922992"/>
              <a:gd name="connsiteY7" fmla="*/ 43612 h 1513183"/>
              <a:gd name="connsiteX8" fmla="*/ 1465589 w 2922992"/>
              <a:gd name="connsiteY8" fmla="*/ 76269 h 1513183"/>
              <a:gd name="connsiteX9" fmla="*/ 1661532 w 2922992"/>
              <a:gd name="connsiteY9" fmla="*/ 174240 h 1513183"/>
              <a:gd name="connsiteX10" fmla="*/ 1661532 w 2922992"/>
              <a:gd name="connsiteY10" fmla="*/ 402840 h 1513183"/>
              <a:gd name="connsiteX11" fmla="*/ 1841146 w 2922992"/>
              <a:gd name="connsiteY11" fmla="*/ 190569 h 1513183"/>
              <a:gd name="connsiteX12" fmla="*/ 2118732 w 2922992"/>
              <a:gd name="connsiteY12" fmla="*/ 174240 h 1513183"/>
              <a:gd name="connsiteX13" fmla="*/ 2494289 w 2922992"/>
              <a:gd name="connsiteY13" fmla="*/ 125254 h 1513183"/>
              <a:gd name="connsiteX14" fmla="*/ 2739218 w 2922992"/>
              <a:gd name="connsiteY14" fmla="*/ 125254 h 1513183"/>
              <a:gd name="connsiteX15" fmla="*/ 2918832 w 2922992"/>
              <a:gd name="connsiteY15" fmla="*/ 517140 h 1513183"/>
              <a:gd name="connsiteX16" fmla="*/ 2869846 w 2922992"/>
              <a:gd name="connsiteY16" fmla="*/ 925354 h 1513183"/>
              <a:gd name="connsiteX17" fmla="*/ 2869846 w 2922992"/>
              <a:gd name="connsiteY17" fmla="*/ 925354 h 1513183"/>
              <a:gd name="connsiteX18" fmla="*/ 2853518 w 2922992"/>
              <a:gd name="connsiteY18" fmla="*/ 1186612 h 1513183"/>
              <a:gd name="connsiteX19" fmla="*/ 2771875 w 2922992"/>
              <a:gd name="connsiteY19" fmla="*/ 1300912 h 1513183"/>
              <a:gd name="connsiteX20" fmla="*/ 2428975 w 2922992"/>
              <a:gd name="connsiteY20" fmla="*/ 1235597 h 1513183"/>
              <a:gd name="connsiteX21" fmla="*/ 2200375 w 2922992"/>
              <a:gd name="connsiteY21" fmla="*/ 1366226 h 1513183"/>
              <a:gd name="connsiteX22" fmla="*/ 2020761 w 2922992"/>
              <a:gd name="connsiteY22" fmla="*/ 1496854 h 1513183"/>
              <a:gd name="connsiteX23" fmla="*/ 1596218 w 2922992"/>
              <a:gd name="connsiteY23" fmla="*/ 1121297 h 1513183"/>
              <a:gd name="connsiteX24" fmla="*/ 1171675 w 2922992"/>
              <a:gd name="connsiteY24" fmla="*/ 1464198 h 1513183"/>
              <a:gd name="connsiteX25" fmla="*/ 926746 w 2922992"/>
              <a:gd name="connsiteY25" fmla="*/ 1513183 h 1513183"/>
              <a:gd name="connsiteX26" fmla="*/ 649161 w 2922992"/>
              <a:gd name="connsiteY26" fmla="*/ 1496854 h 1513183"/>
              <a:gd name="connsiteX27" fmla="*/ 404232 w 2922992"/>
              <a:gd name="connsiteY27" fmla="*/ 1349897 h 1513183"/>
              <a:gd name="connsiteX28" fmla="*/ 289932 w 2922992"/>
              <a:gd name="connsiteY28" fmla="*/ 1137626 h 1513183"/>
              <a:gd name="connsiteX29" fmla="*/ 289932 w 2922992"/>
              <a:gd name="connsiteY29" fmla="*/ 680426 h 1513183"/>
              <a:gd name="connsiteX30" fmla="*/ 289932 w 2922992"/>
              <a:gd name="connsiteY30" fmla="*/ 615112 h 1513183"/>
              <a:gd name="connsiteX31" fmla="*/ 12346 w 2922992"/>
              <a:gd name="connsiteY31" fmla="*/ 353854 h 1513183"/>
              <a:gd name="connsiteX32" fmla="*/ 45004 w 2922992"/>
              <a:gd name="connsiteY32" fmla="*/ 288540 h 1513183"/>
              <a:gd name="connsiteX33" fmla="*/ 45004 w 2922992"/>
              <a:gd name="connsiteY33" fmla="*/ 255883 h 1513183"/>
              <a:gd name="connsiteX0" fmla="*/ 93989 w 2922992"/>
              <a:gd name="connsiteY0" fmla="*/ 190569 h 1513183"/>
              <a:gd name="connsiteX1" fmla="*/ 273604 w 2922992"/>
              <a:gd name="connsiteY1" fmla="*/ 10954 h 1513183"/>
              <a:gd name="connsiteX2" fmla="*/ 583846 w 2922992"/>
              <a:gd name="connsiteY2" fmla="*/ 43612 h 1513183"/>
              <a:gd name="connsiteX3" fmla="*/ 730804 w 2922992"/>
              <a:gd name="connsiteY3" fmla="*/ 239554 h 1513183"/>
              <a:gd name="connsiteX4" fmla="*/ 730804 w 2922992"/>
              <a:gd name="connsiteY4" fmla="*/ 337526 h 1513183"/>
              <a:gd name="connsiteX5" fmla="*/ 975732 w 2922992"/>
              <a:gd name="connsiteY5" fmla="*/ 337526 h 1513183"/>
              <a:gd name="connsiteX6" fmla="*/ 1024718 w 2922992"/>
              <a:gd name="connsiteY6" fmla="*/ 174240 h 1513183"/>
              <a:gd name="connsiteX7" fmla="*/ 1236989 w 2922992"/>
              <a:gd name="connsiteY7" fmla="*/ 43612 h 1513183"/>
              <a:gd name="connsiteX8" fmla="*/ 1465589 w 2922992"/>
              <a:gd name="connsiteY8" fmla="*/ 76269 h 1513183"/>
              <a:gd name="connsiteX9" fmla="*/ 1661532 w 2922992"/>
              <a:gd name="connsiteY9" fmla="*/ 174240 h 1513183"/>
              <a:gd name="connsiteX10" fmla="*/ 1661532 w 2922992"/>
              <a:gd name="connsiteY10" fmla="*/ 402840 h 1513183"/>
              <a:gd name="connsiteX11" fmla="*/ 1841146 w 2922992"/>
              <a:gd name="connsiteY11" fmla="*/ 190569 h 1513183"/>
              <a:gd name="connsiteX12" fmla="*/ 2118732 w 2922992"/>
              <a:gd name="connsiteY12" fmla="*/ 174240 h 1513183"/>
              <a:gd name="connsiteX13" fmla="*/ 2494289 w 2922992"/>
              <a:gd name="connsiteY13" fmla="*/ 125254 h 1513183"/>
              <a:gd name="connsiteX14" fmla="*/ 2739218 w 2922992"/>
              <a:gd name="connsiteY14" fmla="*/ 125254 h 1513183"/>
              <a:gd name="connsiteX15" fmla="*/ 2918832 w 2922992"/>
              <a:gd name="connsiteY15" fmla="*/ 517140 h 1513183"/>
              <a:gd name="connsiteX16" fmla="*/ 2869846 w 2922992"/>
              <a:gd name="connsiteY16" fmla="*/ 925354 h 1513183"/>
              <a:gd name="connsiteX17" fmla="*/ 2869846 w 2922992"/>
              <a:gd name="connsiteY17" fmla="*/ 925354 h 1513183"/>
              <a:gd name="connsiteX18" fmla="*/ 2853518 w 2922992"/>
              <a:gd name="connsiteY18" fmla="*/ 1186612 h 1513183"/>
              <a:gd name="connsiteX19" fmla="*/ 2771875 w 2922992"/>
              <a:gd name="connsiteY19" fmla="*/ 1300912 h 1513183"/>
              <a:gd name="connsiteX20" fmla="*/ 2428975 w 2922992"/>
              <a:gd name="connsiteY20" fmla="*/ 1235597 h 1513183"/>
              <a:gd name="connsiteX21" fmla="*/ 2200375 w 2922992"/>
              <a:gd name="connsiteY21" fmla="*/ 1366226 h 1513183"/>
              <a:gd name="connsiteX22" fmla="*/ 2020761 w 2922992"/>
              <a:gd name="connsiteY22" fmla="*/ 1382554 h 1513183"/>
              <a:gd name="connsiteX23" fmla="*/ 1596218 w 2922992"/>
              <a:gd name="connsiteY23" fmla="*/ 1121297 h 1513183"/>
              <a:gd name="connsiteX24" fmla="*/ 1171675 w 2922992"/>
              <a:gd name="connsiteY24" fmla="*/ 1464198 h 1513183"/>
              <a:gd name="connsiteX25" fmla="*/ 926746 w 2922992"/>
              <a:gd name="connsiteY25" fmla="*/ 1513183 h 1513183"/>
              <a:gd name="connsiteX26" fmla="*/ 649161 w 2922992"/>
              <a:gd name="connsiteY26" fmla="*/ 1496854 h 1513183"/>
              <a:gd name="connsiteX27" fmla="*/ 404232 w 2922992"/>
              <a:gd name="connsiteY27" fmla="*/ 1349897 h 1513183"/>
              <a:gd name="connsiteX28" fmla="*/ 289932 w 2922992"/>
              <a:gd name="connsiteY28" fmla="*/ 1137626 h 1513183"/>
              <a:gd name="connsiteX29" fmla="*/ 289932 w 2922992"/>
              <a:gd name="connsiteY29" fmla="*/ 680426 h 1513183"/>
              <a:gd name="connsiteX30" fmla="*/ 289932 w 2922992"/>
              <a:gd name="connsiteY30" fmla="*/ 615112 h 1513183"/>
              <a:gd name="connsiteX31" fmla="*/ 12346 w 2922992"/>
              <a:gd name="connsiteY31" fmla="*/ 353854 h 1513183"/>
              <a:gd name="connsiteX32" fmla="*/ 45004 w 2922992"/>
              <a:gd name="connsiteY32" fmla="*/ 288540 h 1513183"/>
              <a:gd name="connsiteX33" fmla="*/ 45004 w 2922992"/>
              <a:gd name="connsiteY33" fmla="*/ 255883 h 1513183"/>
              <a:gd name="connsiteX0" fmla="*/ 93989 w 2922992"/>
              <a:gd name="connsiteY0" fmla="*/ 190569 h 1513183"/>
              <a:gd name="connsiteX1" fmla="*/ 273604 w 2922992"/>
              <a:gd name="connsiteY1" fmla="*/ 10954 h 1513183"/>
              <a:gd name="connsiteX2" fmla="*/ 583846 w 2922992"/>
              <a:gd name="connsiteY2" fmla="*/ 43612 h 1513183"/>
              <a:gd name="connsiteX3" fmla="*/ 730804 w 2922992"/>
              <a:gd name="connsiteY3" fmla="*/ 239554 h 1513183"/>
              <a:gd name="connsiteX4" fmla="*/ 730804 w 2922992"/>
              <a:gd name="connsiteY4" fmla="*/ 337526 h 1513183"/>
              <a:gd name="connsiteX5" fmla="*/ 975732 w 2922992"/>
              <a:gd name="connsiteY5" fmla="*/ 337526 h 1513183"/>
              <a:gd name="connsiteX6" fmla="*/ 1024718 w 2922992"/>
              <a:gd name="connsiteY6" fmla="*/ 174240 h 1513183"/>
              <a:gd name="connsiteX7" fmla="*/ 1236989 w 2922992"/>
              <a:gd name="connsiteY7" fmla="*/ 43612 h 1513183"/>
              <a:gd name="connsiteX8" fmla="*/ 1465589 w 2922992"/>
              <a:gd name="connsiteY8" fmla="*/ 76269 h 1513183"/>
              <a:gd name="connsiteX9" fmla="*/ 1661532 w 2922992"/>
              <a:gd name="connsiteY9" fmla="*/ 174240 h 1513183"/>
              <a:gd name="connsiteX10" fmla="*/ 1661532 w 2922992"/>
              <a:gd name="connsiteY10" fmla="*/ 402840 h 1513183"/>
              <a:gd name="connsiteX11" fmla="*/ 1841146 w 2922992"/>
              <a:gd name="connsiteY11" fmla="*/ 190569 h 1513183"/>
              <a:gd name="connsiteX12" fmla="*/ 2118732 w 2922992"/>
              <a:gd name="connsiteY12" fmla="*/ 174240 h 1513183"/>
              <a:gd name="connsiteX13" fmla="*/ 2494289 w 2922992"/>
              <a:gd name="connsiteY13" fmla="*/ 125254 h 1513183"/>
              <a:gd name="connsiteX14" fmla="*/ 2739218 w 2922992"/>
              <a:gd name="connsiteY14" fmla="*/ 125254 h 1513183"/>
              <a:gd name="connsiteX15" fmla="*/ 2918832 w 2922992"/>
              <a:gd name="connsiteY15" fmla="*/ 517140 h 1513183"/>
              <a:gd name="connsiteX16" fmla="*/ 2869846 w 2922992"/>
              <a:gd name="connsiteY16" fmla="*/ 925354 h 1513183"/>
              <a:gd name="connsiteX17" fmla="*/ 2869846 w 2922992"/>
              <a:gd name="connsiteY17" fmla="*/ 925354 h 1513183"/>
              <a:gd name="connsiteX18" fmla="*/ 2853518 w 2922992"/>
              <a:gd name="connsiteY18" fmla="*/ 1186612 h 1513183"/>
              <a:gd name="connsiteX19" fmla="*/ 2771875 w 2922992"/>
              <a:gd name="connsiteY19" fmla="*/ 1300912 h 1513183"/>
              <a:gd name="connsiteX20" fmla="*/ 2428975 w 2922992"/>
              <a:gd name="connsiteY20" fmla="*/ 1235597 h 1513183"/>
              <a:gd name="connsiteX21" fmla="*/ 2020761 w 2922992"/>
              <a:gd name="connsiteY21" fmla="*/ 1382554 h 1513183"/>
              <a:gd name="connsiteX22" fmla="*/ 1596218 w 2922992"/>
              <a:gd name="connsiteY22" fmla="*/ 1121297 h 1513183"/>
              <a:gd name="connsiteX23" fmla="*/ 1171675 w 2922992"/>
              <a:gd name="connsiteY23" fmla="*/ 1464198 h 1513183"/>
              <a:gd name="connsiteX24" fmla="*/ 926746 w 2922992"/>
              <a:gd name="connsiteY24" fmla="*/ 1513183 h 1513183"/>
              <a:gd name="connsiteX25" fmla="*/ 649161 w 2922992"/>
              <a:gd name="connsiteY25" fmla="*/ 1496854 h 1513183"/>
              <a:gd name="connsiteX26" fmla="*/ 404232 w 2922992"/>
              <a:gd name="connsiteY26" fmla="*/ 1349897 h 1513183"/>
              <a:gd name="connsiteX27" fmla="*/ 289932 w 2922992"/>
              <a:gd name="connsiteY27" fmla="*/ 1137626 h 1513183"/>
              <a:gd name="connsiteX28" fmla="*/ 289932 w 2922992"/>
              <a:gd name="connsiteY28" fmla="*/ 680426 h 1513183"/>
              <a:gd name="connsiteX29" fmla="*/ 289932 w 2922992"/>
              <a:gd name="connsiteY29" fmla="*/ 615112 h 1513183"/>
              <a:gd name="connsiteX30" fmla="*/ 12346 w 2922992"/>
              <a:gd name="connsiteY30" fmla="*/ 353854 h 1513183"/>
              <a:gd name="connsiteX31" fmla="*/ 45004 w 2922992"/>
              <a:gd name="connsiteY31" fmla="*/ 288540 h 1513183"/>
              <a:gd name="connsiteX32" fmla="*/ 45004 w 2922992"/>
              <a:gd name="connsiteY32" fmla="*/ 255883 h 1513183"/>
              <a:gd name="connsiteX0" fmla="*/ 93989 w 2922992"/>
              <a:gd name="connsiteY0" fmla="*/ 190569 h 1513183"/>
              <a:gd name="connsiteX1" fmla="*/ 273604 w 2922992"/>
              <a:gd name="connsiteY1" fmla="*/ 10954 h 1513183"/>
              <a:gd name="connsiteX2" fmla="*/ 583846 w 2922992"/>
              <a:gd name="connsiteY2" fmla="*/ 43612 h 1513183"/>
              <a:gd name="connsiteX3" fmla="*/ 730804 w 2922992"/>
              <a:gd name="connsiteY3" fmla="*/ 239554 h 1513183"/>
              <a:gd name="connsiteX4" fmla="*/ 730804 w 2922992"/>
              <a:gd name="connsiteY4" fmla="*/ 337526 h 1513183"/>
              <a:gd name="connsiteX5" fmla="*/ 975732 w 2922992"/>
              <a:gd name="connsiteY5" fmla="*/ 337526 h 1513183"/>
              <a:gd name="connsiteX6" fmla="*/ 1024718 w 2922992"/>
              <a:gd name="connsiteY6" fmla="*/ 174240 h 1513183"/>
              <a:gd name="connsiteX7" fmla="*/ 1236989 w 2922992"/>
              <a:gd name="connsiteY7" fmla="*/ 43612 h 1513183"/>
              <a:gd name="connsiteX8" fmla="*/ 1465589 w 2922992"/>
              <a:gd name="connsiteY8" fmla="*/ 76269 h 1513183"/>
              <a:gd name="connsiteX9" fmla="*/ 1661532 w 2922992"/>
              <a:gd name="connsiteY9" fmla="*/ 174240 h 1513183"/>
              <a:gd name="connsiteX10" fmla="*/ 1661532 w 2922992"/>
              <a:gd name="connsiteY10" fmla="*/ 402840 h 1513183"/>
              <a:gd name="connsiteX11" fmla="*/ 1841146 w 2922992"/>
              <a:gd name="connsiteY11" fmla="*/ 190569 h 1513183"/>
              <a:gd name="connsiteX12" fmla="*/ 2118732 w 2922992"/>
              <a:gd name="connsiteY12" fmla="*/ 174240 h 1513183"/>
              <a:gd name="connsiteX13" fmla="*/ 2494289 w 2922992"/>
              <a:gd name="connsiteY13" fmla="*/ 125254 h 1513183"/>
              <a:gd name="connsiteX14" fmla="*/ 2739218 w 2922992"/>
              <a:gd name="connsiteY14" fmla="*/ 125254 h 1513183"/>
              <a:gd name="connsiteX15" fmla="*/ 2918832 w 2922992"/>
              <a:gd name="connsiteY15" fmla="*/ 517140 h 1513183"/>
              <a:gd name="connsiteX16" fmla="*/ 2869846 w 2922992"/>
              <a:gd name="connsiteY16" fmla="*/ 925354 h 1513183"/>
              <a:gd name="connsiteX17" fmla="*/ 2869846 w 2922992"/>
              <a:gd name="connsiteY17" fmla="*/ 925354 h 1513183"/>
              <a:gd name="connsiteX18" fmla="*/ 2771875 w 2922992"/>
              <a:gd name="connsiteY18" fmla="*/ 1300912 h 1513183"/>
              <a:gd name="connsiteX19" fmla="*/ 2428975 w 2922992"/>
              <a:gd name="connsiteY19" fmla="*/ 1235597 h 1513183"/>
              <a:gd name="connsiteX20" fmla="*/ 2020761 w 2922992"/>
              <a:gd name="connsiteY20" fmla="*/ 1382554 h 1513183"/>
              <a:gd name="connsiteX21" fmla="*/ 1596218 w 2922992"/>
              <a:gd name="connsiteY21" fmla="*/ 1121297 h 1513183"/>
              <a:gd name="connsiteX22" fmla="*/ 1171675 w 2922992"/>
              <a:gd name="connsiteY22" fmla="*/ 1464198 h 1513183"/>
              <a:gd name="connsiteX23" fmla="*/ 926746 w 2922992"/>
              <a:gd name="connsiteY23" fmla="*/ 1513183 h 1513183"/>
              <a:gd name="connsiteX24" fmla="*/ 649161 w 2922992"/>
              <a:gd name="connsiteY24" fmla="*/ 1496854 h 1513183"/>
              <a:gd name="connsiteX25" fmla="*/ 404232 w 2922992"/>
              <a:gd name="connsiteY25" fmla="*/ 1349897 h 1513183"/>
              <a:gd name="connsiteX26" fmla="*/ 289932 w 2922992"/>
              <a:gd name="connsiteY26" fmla="*/ 1137626 h 1513183"/>
              <a:gd name="connsiteX27" fmla="*/ 289932 w 2922992"/>
              <a:gd name="connsiteY27" fmla="*/ 680426 h 1513183"/>
              <a:gd name="connsiteX28" fmla="*/ 289932 w 2922992"/>
              <a:gd name="connsiteY28" fmla="*/ 615112 h 1513183"/>
              <a:gd name="connsiteX29" fmla="*/ 12346 w 2922992"/>
              <a:gd name="connsiteY29" fmla="*/ 353854 h 1513183"/>
              <a:gd name="connsiteX30" fmla="*/ 45004 w 2922992"/>
              <a:gd name="connsiteY30" fmla="*/ 288540 h 1513183"/>
              <a:gd name="connsiteX31" fmla="*/ 45004 w 2922992"/>
              <a:gd name="connsiteY31" fmla="*/ 255883 h 1513183"/>
              <a:gd name="connsiteX0" fmla="*/ 93989 w 2922992"/>
              <a:gd name="connsiteY0" fmla="*/ 190569 h 1513183"/>
              <a:gd name="connsiteX1" fmla="*/ 273604 w 2922992"/>
              <a:gd name="connsiteY1" fmla="*/ 10954 h 1513183"/>
              <a:gd name="connsiteX2" fmla="*/ 583846 w 2922992"/>
              <a:gd name="connsiteY2" fmla="*/ 43612 h 1513183"/>
              <a:gd name="connsiteX3" fmla="*/ 730804 w 2922992"/>
              <a:gd name="connsiteY3" fmla="*/ 239554 h 1513183"/>
              <a:gd name="connsiteX4" fmla="*/ 730804 w 2922992"/>
              <a:gd name="connsiteY4" fmla="*/ 337526 h 1513183"/>
              <a:gd name="connsiteX5" fmla="*/ 975732 w 2922992"/>
              <a:gd name="connsiteY5" fmla="*/ 337526 h 1513183"/>
              <a:gd name="connsiteX6" fmla="*/ 1024718 w 2922992"/>
              <a:gd name="connsiteY6" fmla="*/ 174240 h 1513183"/>
              <a:gd name="connsiteX7" fmla="*/ 1236989 w 2922992"/>
              <a:gd name="connsiteY7" fmla="*/ 43612 h 1513183"/>
              <a:gd name="connsiteX8" fmla="*/ 1465589 w 2922992"/>
              <a:gd name="connsiteY8" fmla="*/ 76269 h 1513183"/>
              <a:gd name="connsiteX9" fmla="*/ 1661532 w 2922992"/>
              <a:gd name="connsiteY9" fmla="*/ 174240 h 1513183"/>
              <a:gd name="connsiteX10" fmla="*/ 1661532 w 2922992"/>
              <a:gd name="connsiteY10" fmla="*/ 402840 h 1513183"/>
              <a:gd name="connsiteX11" fmla="*/ 1841146 w 2922992"/>
              <a:gd name="connsiteY11" fmla="*/ 190569 h 1513183"/>
              <a:gd name="connsiteX12" fmla="*/ 2118732 w 2922992"/>
              <a:gd name="connsiteY12" fmla="*/ 174240 h 1513183"/>
              <a:gd name="connsiteX13" fmla="*/ 2494289 w 2922992"/>
              <a:gd name="connsiteY13" fmla="*/ 125254 h 1513183"/>
              <a:gd name="connsiteX14" fmla="*/ 2739218 w 2922992"/>
              <a:gd name="connsiteY14" fmla="*/ 125254 h 1513183"/>
              <a:gd name="connsiteX15" fmla="*/ 2918832 w 2922992"/>
              <a:gd name="connsiteY15" fmla="*/ 517140 h 1513183"/>
              <a:gd name="connsiteX16" fmla="*/ 2869846 w 2922992"/>
              <a:gd name="connsiteY16" fmla="*/ 925354 h 1513183"/>
              <a:gd name="connsiteX17" fmla="*/ 2869846 w 2922992"/>
              <a:gd name="connsiteY17" fmla="*/ 925354 h 1513183"/>
              <a:gd name="connsiteX18" fmla="*/ 2771875 w 2922992"/>
              <a:gd name="connsiteY18" fmla="*/ 1300912 h 1513183"/>
              <a:gd name="connsiteX19" fmla="*/ 2428975 w 2922992"/>
              <a:gd name="connsiteY19" fmla="*/ 1235597 h 1513183"/>
              <a:gd name="connsiteX20" fmla="*/ 2020761 w 2922992"/>
              <a:gd name="connsiteY20" fmla="*/ 1382554 h 1513183"/>
              <a:gd name="connsiteX21" fmla="*/ 1596218 w 2922992"/>
              <a:gd name="connsiteY21" fmla="*/ 1121297 h 1513183"/>
              <a:gd name="connsiteX22" fmla="*/ 1171675 w 2922992"/>
              <a:gd name="connsiteY22" fmla="*/ 1464198 h 1513183"/>
              <a:gd name="connsiteX23" fmla="*/ 926746 w 2922992"/>
              <a:gd name="connsiteY23" fmla="*/ 1513183 h 1513183"/>
              <a:gd name="connsiteX24" fmla="*/ 649161 w 2922992"/>
              <a:gd name="connsiteY24" fmla="*/ 1496854 h 1513183"/>
              <a:gd name="connsiteX25" fmla="*/ 404232 w 2922992"/>
              <a:gd name="connsiteY25" fmla="*/ 1349897 h 1513183"/>
              <a:gd name="connsiteX26" fmla="*/ 289932 w 2922992"/>
              <a:gd name="connsiteY26" fmla="*/ 1137626 h 1513183"/>
              <a:gd name="connsiteX27" fmla="*/ 289932 w 2922992"/>
              <a:gd name="connsiteY27" fmla="*/ 680426 h 1513183"/>
              <a:gd name="connsiteX28" fmla="*/ 289932 w 2922992"/>
              <a:gd name="connsiteY28" fmla="*/ 615112 h 1513183"/>
              <a:gd name="connsiteX29" fmla="*/ 12346 w 2922992"/>
              <a:gd name="connsiteY29" fmla="*/ 353854 h 1513183"/>
              <a:gd name="connsiteX30" fmla="*/ 45004 w 2922992"/>
              <a:gd name="connsiteY30" fmla="*/ 288540 h 1513183"/>
              <a:gd name="connsiteX0" fmla="*/ 81643 w 2910646"/>
              <a:gd name="connsiteY0" fmla="*/ 190569 h 1513183"/>
              <a:gd name="connsiteX1" fmla="*/ 261258 w 2910646"/>
              <a:gd name="connsiteY1" fmla="*/ 10954 h 1513183"/>
              <a:gd name="connsiteX2" fmla="*/ 571500 w 2910646"/>
              <a:gd name="connsiteY2" fmla="*/ 43612 h 1513183"/>
              <a:gd name="connsiteX3" fmla="*/ 718458 w 2910646"/>
              <a:gd name="connsiteY3" fmla="*/ 239554 h 1513183"/>
              <a:gd name="connsiteX4" fmla="*/ 718458 w 2910646"/>
              <a:gd name="connsiteY4" fmla="*/ 337526 h 1513183"/>
              <a:gd name="connsiteX5" fmla="*/ 963386 w 2910646"/>
              <a:gd name="connsiteY5" fmla="*/ 337526 h 1513183"/>
              <a:gd name="connsiteX6" fmla="*/ 1012372 w 2910646"/>
              <a:gd name="connsiteY6" fmla="*/ 174240 h 1513183"/>
              <a:gd name="connsiteX7" fmla="*/ 1224643 w 2910646"/>
              <a:gd name="connsiteY7" fmla="*/ 43612 h 1513183"/>
              <a:gd name="connsiteX8" fmla="*/ 1453243 w 2910646"/>
              <a:gd name="connsiteY8" fmla="*/ 76269 h 1513183"/>
              <a:gd name="connsiteX9" fmla="*/ 1649186 w 2910646"/>
              <a:gd name="connsiteY9" fmla="*/ 174240 h 1513183"/>
              <a:gd name="connsiteX10" fmla="*/ 1649186 w 2910646"/>
              <a:gd name="connsiteY10" fmla="*/ 402840 h 1513183"/>
              <a:gd name="connsiteX11" fmla="*/ 1828800 w 2910646"/>
              <a:gd name="connsiteY11" fmla="*/ 190569 h 1513183"/>
              <a:gd name="connsiteX12" fmla="*/ 2106386 w 2910646"/>
              <a:gd name="connsiteY12" fmla="*/ 174240 h 1513183"/>
              <a:gd name="connsiteX13" fmla="*/ 2481943 w 2910646"/>
              <a:gd name="connsiteY13" fmla="*/ 125254 h 1513183"/>
              <a:gd name="connsiteX14" fmla="*/ 2726872 w 2910646"/>
              <a:gd name="connsiteY14" fmla="*/ 125254 h 1513183"/>
              <a:gd name="connsiteX15" fmla="*/ 2906486 w 2910646"/>
              <a:gd name="connsiteY15" fmla="*/ 517140 h 1513183"/>
              <a:gd name="connsiteX16" fmla="*/ 2857500 w 2910646"/>
              <a:gd name="connsiteY16" fmla="*/ 925354 h 1513183"/>
              <a:gd name="connsiteX17" fmla="*/ 2857500 w 2910646"/>
              <a:gd name="connsiteY17" fmla="*/ 925354 h 1513183"/>
              <a:gd name="connsiteX18" fmla="*/ 2759529 w 2910646"/>
              <a:gd name="connsiteY18" fmla="*/ 1300912 h 1513183"/>
              <a:gd name="connsiteX19" fmla="*/ 2416629 w 2910646"/>
              <a:gd name="connsiteY19" fmla="*/ 1235597 h 1513183"/>
              <a:gd name="connsiteX20" fmla="*/ 2008415 w 2910646"/>
              <a:gd name="connsiteY20" fmla="*/ 1382554 h 1513183"/>
              <a:gd name="connsiteX21" fmla="*/ 1583872 w 2910646"/>
              <a:gd name="connsiteY21" fmla="*/ 1121297 h 1513183"/>
              <a:gd name="connsiteX22" fmla="*/ 1159329 w 2910646"/>
              <a:gd name="connsiteY22" fmla="*/ 1464198 h 1513183"/>
              <a:gd name="connsiteX23" fmla="*/ 914400 w 2910646"/>
              <a:gd name="connsiteY23" fmla="*/ 1513183 h 1513183"/>
              <a:gd name="connsiteX24" fmla="*/ 636815 w 2910646"/>
              <a:gd name="connsiteY24" fmla="*/ 1496854 h 1513183"/>
              <a:gd name="connsiteX25" fmla="*/ 391886 w 2910646"/>
              <a:gd name="connsiteY25" fmla="*/ 1349897 h 1513183"/>
              <a:gd name="connsiteX26" fmla="*/ 277586 w 2910646"/>
              <a:gd name="connsiteY26" fmla="*/ 1137626 h 1513183"/>
              <a:gd name="connsiteX27" fmla="*/ 277586 w 2910646"/>
              <a:gd name="connsiteY27" fmla="*/ 680426 h 1513183"/>
              <a:gd name="connsiteX28" fmla="*/ 277586 w 2910646"/>
              <a:gd name="connsiteY28" fmla="*/ 615112 h 1513183"/>
              <a:gd name="connsiteX29" fmla="*/ 0 w 2910646"/>
              <a:gd name="connsiteY29" fmla="*/ 353854 h 1513183"/>
              <a:gd name="connsiteX0" fmla="*/ 81643 w 2910646"/>
              <a:gd name="connsiteY0" fmla="*/ 190569 h 1513183"/>
              <a:gd name="connsiteX1" fmla="*/ 261258 w 2910646"/>
              <a:gd name="connsiteY1" fmla="*/ 10954 h 1513183"/>
              <a:gd name="connsiteX2" fmla="*/ 571500 w 2910646"/>
              <a:gd name="connsiteY2" fmla="*/ 43612 h 1513183"/>
              <a:gd name="connsiteX3" fmla="*/ 718458 w 2910646"/>
              <a:gd name="connsiteY3" fmla="*/ 239554 h 1513183"/>
              <a:gd name="connsiteX4" fmla="*/ 718458 w 2910646"/>
              <a:gd name="connsiteY4" fmla="*/ 337526 h 1513183"/>
              <a:gd name="connsiteX5" fmla="*/ 963386 w 2910646"/>
              <a:gd name="connsiteY5" fmla="*/ 337526 h 1513183"/>
              <a:gd name="connsiteX6" fmla="*/ 1012372 w 2910646"/>
              <a:gd name="connsiteY6" fmla="*/ 174240 h 1513183"/>
              <a:gd name="connsiteX7" fmla="*/ 1224643 w 2910646"/>
              <a:gd name="connsiteY7" fmla="*/ 43612 h 1513183"/>
              <a:gd name="connsiteX8" fmla="*/ 1453243 w 2910646"/>
              <a:gd name="connsiteY8" fmla="*/ 76269 h 1513183"/>
              <a:gd name="connsiteX9" fmla="*/ 1649186 w 2910646"/>
              <a:gd name="connsiteY9" fmla="*/ 174240 h 1513183"/>
              <a:gd name="connsiteX10" fmla="*/ 1649186 w 2910646"/>
              <a:gd name="connsiteY10" fmla="*/ 402840 h 1513183"/>
              <a:gd name="connsiteX11" fmla="*/ 1828800 w 2910646"/>
              <a:gd name="connsiteY11" fmla="*/ 190569 h 1513183"/>
              <a:gd name="connsiteX12" fmla="*/ 2106386 w 2910646"/>
              <a:gd name="connsiteY12" fmla="*/ 174240 h 1513183"/>
              <a:gd name="connsiteX13" fmla="*/ 2481943 w 2910646"/>
              <a:gd name="connsiteY13" fmla="*/ 125254 h 1513183"/>
              <a:gd name="connsiteX14" fmla="*/ 2726872 w 2910646"/>
              <a:gd name="connsiteY14" fmla="*/ 125254 h 1513183"/>
              <a:gd name="connsiteX15" fmla="*/ 2906486 w 2910646"/>
              <a:gd name="connsiteY15" fmla="*/ 517140 h 1513183"/>
              <a:gd name="connsiteX16" fmla="*/ 2857500 w 2910646"/>
              <a:gd name="connsiteY16" fmla="*/ 925354 h 1513183"/>
              <a:gd name="connsiteX17" fmla="*/ 2857500 w 2910646"/>
              <a:gd name="connsiteY17" fmla="*/ 925354 h 1513183"/>
              <a:gd name="connsiteX18" fmla="*/ 2759529 w 2910646"/>
              <a:gd name="connsiteY18" fmla="*/ 1300912 h 1513183"/>
              <a:gd name="connsiteX19" fmla="*/ 2416629 w 2910646"/>
              <a:gd name="connsiteY19" fmla="*/ 1235597 h 1513183"/>
              <a:gd name="connsiteX20" fmla="*/ 2008415 w 2910646"/>
              <a:gd name="connsiteY20" fmla="*/ 1382554 h 1513183"/>
              <a:gd name="connsiteX21" fmla="*/ 1583872 w 2910646"/>
              <a:gd name="connsiteY21" fmla="*/ 1121297 h 1513183"/>
              <a:gd name="connsiteX22" fmla="*/ 1159329 w 2910646"/>
              <a:gd name="connsiteY22" fmla="*/ 1464198 h 1513183"/>
              <a:gd name="connsiteX23" fmla="*/ 914400 w 2910646"/>
              <a:gd name="connsiteY23" fmla="*/ 1513183 h 1513183"/>
              <a:gd name="connsiteX24" fmla="*/ 636815 w 2910646"/>
              <a:gd name="connsiteY24" fmla="*/ 1496854 h 1513183"/>
              <a:gd name="connsiteX25" fmla="*/ 391886 w 2910646"/>
              <a:gd name="connsiteY25" fmla="*/ 1349897 h 1513183"/>
              <a:gd name="connsiteX26" fmla="*/ 277586 w 2910646"/>
              <a:gd name="connsiteY26" fmla="*/ 1137626 h 1513183"/>
              <a:gd name="connsiteX27" fmla="*/ 277586 w 2910646"/>
              <a:gd name="connsiteY27" fmla="*/ 680426 h 1513183"/>
              <a:gd name="connsiteX28" fmla="*/ 0 w 2910646"/>
              <a:gd name="connsiteY28" fmla="*/ 353854 h 1513183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341362 h 1517019"/>
              <a:gd name="connsiteX5" fmla="*/ 1012372 w 2910646"/>
              <a:gd name="connsiteY5" fmla="*/ 178076 h 1517019"/>
              <a:gd name="connsiteX6" fmla="*/ 1224643 w 2910646"/>
              <a:gd name="connsiteY6" fmla="*/ 47448 h 1517019"/>
              <a:gd name="connsiteX7" fmla="*/ 1453243 w 2910646"/>
              <a:gd name="connsiteY7" fmla="*/ 80105 h 1517019"/>
              <a:gd name="connsiteX8" fmla="*/ 1649186 w 2910646"/>
              <a:gd name="connsiteY8" fmla="*/ 178076 h 1517019"/>
              <a:gd name="connsiteX9" fmla="*/ 1649186 w 2910646"/>
              <a:gd name="connsiteY9" fmla="*/ 406676 h 1517019"/>
              <a:gd name="connsiteX10" fmla="*/ 1828800 w 2910646"/>
              <a:gd name="connsiteY10" fmla="*/ 194405 h 1517019"/>
              <a:gd name="connsiteX11" fmla="*/ 2106386 w 2910646"/>
              <a:gd name="connsiteY11" fmla="*/ 178076 h 1517019"/>
              <a:gd name="connsiteX12" fmla="*/ 2481943 w 2910646"/>
              <a:gd name="connsiteY12" fmla="*/ 129090 h 1517019"/>
              <a:gd name="connsiteX13" fmla="*/ 2726872 w 2910646"/>
              <a:gd name="connsiteY13" fmla="*/ 129090 h 1517019"/>
              <a:gd name="connsiteX14" fmla="*/ 2906486 w 2910646"/>
              <a:gd name="connsiteY14" fmla="*/ 520976 h 1517019"/>
              <a:gd name="connsiteX15" fmla="*/ 2857500 w 2910646"/>
              <a:gd name="connsiteY15" fmla="*/ 929190 h 1517019"/>
              <a:gd name="connsiteX16" fmla="*/ 2857500 w 2910646"/>
              <a:gd name="connsiteY16" fmla="*/ 929190 h 1517019"/>
              <a:gd name="connsiteX17" fmla="*/ 2759529 w 2910646"/>
              <a:gd name="connsiteY17" fmla="*/ 1304748 h 1517019"/>
              <a:gd name="connsiteX18" fmla="*/ 2416629 w 2910646"/>
              <a:gd name="connsiteY18" fmla="*/ 1239433 h 1517019"/>
              <a:gd name="connsiteX19" fmla="*/ 2008415 w 2910646"/>
              <a:gd name="connsiteY19" fmla="*/ 1386390 h 1517019"/>
              <a:gd name="connsiteX20" fmla="*/ 1583872 w 2910646"/>
              <a:gd name="connsiteY20" fmla="*/ 1125133 h 1517019"/>
              <a:gd name="connsiteX21" fmla="*/ 1159329 w 2910646"/>
              <a:gd name="connsiteY21" fmla="*/ 1468034 h 1517019"/>
              <a:gd name="connsiteX22" fmla="*/ 914400 w 2910646"/>
              <a:gd name="connsiteY22" fmla="*/ 1517019 h 1517019"/>
              <a:gd name="connsiteX23" fmla="*/ 636815 w 2910646"/>
              <a:gd name="connsiteY23" fmla="*/ 1500690 h 1517019"/>
              <a:gd name="connsiteX24" fmla="*/ 391886 w 2910646"/>
              <a:gd name="connsiteY24" fmla="*/ 1353733 h 1517019"/>
              <a:gd name="connsiteX25" fmla="*/ 277586 w 2910646"/>
              <a:gd name="connsiteY25" fmla="*/ 1141462 h 1517019"/>
              <a:gd name="connsiteX26" fmla="*/ 277586 w 2910646"/>
              <a:gd name="connsiteY26" fmla="*/ 684262 h 1517019"/>
              <a:gd name="connsiteX27" fmla="*/ 0 w 2910646"/>
              <a:gd name="connsiteY27" fmla="*/ 357690 h 1517019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341362 h 1517019"/>
              <a:gd name="connsiteX5" fmla="*/ 1012372 w 2910646"/>
              <a:gd name="connsiteY5" fmla="*/ 178076 h 1517019"/>
              <a:gd name="connsiteX6" fmla="*/ 1224643 w 2910646"/>
              <a:gd name="connsiteY6" fmla="*/ 47448 h 1517019"/>
              <a:gd name="connsiteX7" fmla="*/ 1453243 w 2910646"/>
              <a:gd name="connsiteY7" fmla="*/ 80105 h 1517019"/>
              <a:gd name="connsiteX8" fmla="*/ 1649186 w 2910646"/>
              <a:gd name="connsiteY8" fmla="*/ 178076 h 1517019"/>
              <a:gd name="connsiteX9" fmla="*/ 1828800 w 2910646"/>
              <a:gd name="connsiteY9" fmla="*/ 194405 h 1517019"/>
              <a:gd name="connsiteX10" fmla="*/ 2106386 w 2910646"/>
              <a:gd name="connsiteY10" fmla="*/ 178076 h 1517019"/>
              <a:gd name="connsiteX11" fmla="*/ 2481943 w 2910646"/>
              <a:gd name="connsiteY11" fmla="*/ 129090 h 1517019"/>
              <a:gd name="connsiteX12" fmla="*/ 2726872 w 2910646"/>
              <a:gd name="connsiteY12" fmla="*/ 129090 h 1517019"/>
              <a:gd name="connsiteX13" fmla="*/ 2906486 w 2910646"/>
              <a:gd name="connsiteY13" fmla="*/ 520976 h 1517019"/>
              <a:gd name="connsiteX14" fmla="*/ 2857500 w 2910646"/>
              <a:gd name="connsiteY14" fmla="*/ 929190 h 1517019"/>
              <a:gd name="connsiteX15" fmla="*/ 2857500 w 2910646"/>
              <a:gd name="connsiteY15" fmla="*/ 929190 h 1517019"/>
              <a:gd name="connsiteX16" fmla="*/ 2759529 w 2910646"/>
              <a:gd name="connsiteY16" fmla="*/ 1304748 h 1517019"/>
              <a:gd name="connsiteX17" fmla="*/ 2416629 w 2910646"/>
              <a:gd name="connsiteY17" fmla="*/ 1239433 h 1517019"/>
              <a:gd name="connsiteX18" fmla="*/ 2008415 w 2910646"/>
              <a:gd name="connsiteY18" fmla="*/ 1386390 h 1517019"/>
              <a:gd name="connsiteX19" fmla="*/ 1583872 w 2910646"/>
              <a:gd name="connsiteY19" fmla="*/ 1125133 h 1517019"/>
              <a:gd name="connsiteX20" fmla="*/ 1159329 w 2910646"/>
              <a:gd name="connsiteY20" fmla="*/ 1468034 h 1517019"/>
              <a:gd name="connsiteX21" fmla="*/ 914400 w 2910646"/>
              <a:gd name="connsiteY21" fmla="*/ 1517019 h 1517019"/>
              <a:gd name="connsiteX22" fmla="*/ 636815 w 2910646"/>
              <a:gd name="connsiteY22" fmla="*/ 1500690 h 1517019"/>
              <a:gd name="connsiteX23" fmla="*/ 391886 w 2910646"/>
              <a:gd name="connsiteY23" fmla="*/ 1353733 h 1517019"/>
              <a:gd name="connsiteX24" fmla="*/ 277586 w 2910646"/>
              <a:gd name="connsiteY24" fmla="*/ 1141462 h 1517019"/>
              <a:gd name="connsiteX25" fmla="*/ 277586 w 2910646"/>
              <a:gd name="connsiteY25" fmla="*/ 684262 h 1517019"/>
              <a:gd name="connsiteX26" fmla="*/ 0 w 2910646"/>
              <a:gd name="connsiteY26" fmla="*/ 357690 h 1517019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341362 h 1517019"/>
              <a:gd name="connsiteX5" fmla="*/ 1012372 w 2910646"/>
              <a:gd name="connsiteY5" fmla="*/ 178076 h 1517019"/>
              <a:gd name="connsiteX6" fmla="*/ 1224643 w 2910646"/>
              <a:gd name="connsiteY6" fmla="*/ 47448 h 1517019"/>
              <a:gd name="connsiteX7" fmla="*/ 1453243 w 2910646"/>
              <a:gd name="connsiteY7" fmla="*/ 80105 h 1517019"/>
              <a:gd name="connsiteX8" fmla="*/ 1649186 w 2910646"/>
              <a:gd name="connsiteY8" fmla="*/ 178076 h 1517019"/>
              <a:gd name="connsiteX9" fmla="*/ 2106386 w 2910646"/>
              <a:gd name="connsiteY9" fmla="*/ 178076 h 1517019"/>
              <a:gd name="connsiteX10" fmla="*/ 2481943 w 2910646"/>
              <a:gd name="connsiteY10" fmla="*/ 129090 h 1517019"/>
              <a:gd name="connsiteX11" fmla="*/ 2726872 w 2910646"/>
              <a:gd name="connsiteY11" fmla="*/ 129090 h 1517019"/>
              <a:gd name="connsiteX12" fmla="*/ 2906486 w 2910646"/>
              <a:gd name="connsiteY12" fmla="*/ 520976 h 1517019"/>
              <a:gd name="connsiteX13" fmla="*/ 2857500 w 2910646"/>
              <a:gd name="connsiteY13" fmla="*/ 929190 h 1517019"/>
              <a:gd name="connsiteX14" fmla="*/ 2857500 w 2910646"/>
              <a:gd name="connsiteY14" fmla="*/ 929190 h 1517019"/>
              <a:gd name="connsiteX15" fmla="*/ 2759529 w 2910646"/>
              <a:gd name="connsiteY15" fmla="*/ 1304748 h 1517019"/>
              <a:gd name="connsiteX16" fmla="*/ 2416629 w 2910646"/>
              <a:gd name="connsiteY16" fmla="*/ 1239433 h 1517019"/>
              <a:gd name="connsiteX17" fmla="*/ 2008415 w 2910646"/>
              <a:gd name="connsiteY17" fmla="*/ 1386390 h 1517019"/>
              <a:gd name="connsiteX18" fmla="*/ 1583872 w 2910646"/>
              <a:gd name="connsiteY18" fmla="*/ 1125133 h 1517019"/>
              <a:gd name="connsiteX19" fmla="*/ 1159329 w 2910646"/>
              <a:gd name="connsiteY19" fmla="*/ 1468034 h 1517019"/>
              <a:gd name="connsiteX20" fmla="*/ 914400 w 2910646"/>
              <a:gd name="connsiteY20" fmla="*/ 1517019 h 1517019"/>
              <a:gd name="connsiteX21" fmla="*/ 636815 w 2910646"/>
              <a:gd name="connsiteY21" fmla="*/ 1500690 h 1517019"/>
              <a:gd name="connsiteX22" fmla="*/ 391886 w 2910646"/>
              <a:gd name="connsiteY22" fmla="*/ 1353733 h 1517019"/>
              <a:gd name="connsiteX23" fmla="*/ 277586 w 2910646"/>
              <a:gd name="connsiteY23" fmla="*/ 1141462 h 1517019"/>
              <a:gd name="connsiteX24" fmla="*/ 277586 w 2910646"/>
              <a:gd name="connsiteY24" fmla="*/ 684262 h 1517019"/>
              <a:gd name="connsiteX25" fmla="*/ 0 w 2910646"/>
              <a:gd name="connsiteY25" fmla="*/ 357690 h 1517019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341362 h 1517019"/>
              <a:gd name="connsiteX5" fmla="*/ 1224643 w 2910646"/>
              <a:gd name="connsiteY5" fmla="*/ 47448 h 1517019"/>
              <a:gd name="connsiteX6" fmla="*/ 1453243 w 2910646"/>
              <a:gd name="connsiteY6" fmla="*/ 80105 h 1517019"/>
              <a:gd name="connsiteX7" fmla="*/ 1649186 w 2910646"/>
              <a:gd name="connsiteY7" fmla="*/ 178076 h 1517019"/>
              <a:gd name="connsiteX8" fmla="*/ 2106386 w 2910646"/>
              <a:gd name="connsiteY8" fmla="*/ 178076 h 1517019"/>
              <a:gd name="connsiteX9" fmla="*/ 2481943 w 2910646"/>
              <a:gd name="connsiteY9" fmla="*/ 129090 h 1517019"/>
              <a:gd name="connsiteX10" fmla="*/ 2726872 w 2910646"/>
              <a:gd name="connsiteY10" fmla="*/ 129090 h 1517019"/>
              <a:gd name="connsiteX11" fmla="*/ 2906486 w 2910646"/>
              <a:gd name="connsiteY11" fmla="*/ 520976 h 1517019"/>
              <a:gd name="connsiteX12" fmla="*/ 2857500 w 2910646"/>
              <a:gd name="connsiteY12" fmla="*/ 929190 h 1517019"/>
              <a:gd name="connsiteX13" fmla="*/ 2857500 w 2910646"/>
              <a:gd name="connsiteY13" fmla="*/ 929190 h 1517019"/>
              <a:gd name="connsiteX14" fmla="*/ 2759529 w 2910646"/>
              <a:gd name="connsiteY14" fmla="*/ 1304748 h 1517019"/>
              <a:gd name="connsiteX15" fmla="*/ 2416629 w 2910646"/>
              <a:gd name="connsiteY15" fmla="*/ 1239433 h 1517019"/>
              <a:gd name="connsiteX16" fmla="*/ 2008415 w 2910646"/>
              <a:gd name="connsiteY16" fmla="*/ 1386390 h 1517019"/>
              <a:gd name="connsiteX17" fmla="*/ 1583872 w 2910646"/>
              <a:gd name="connsiteY17" fmla="*/ 1125133 h 1517019"/>
              <a:gd name="connsiteX18" fmla="*/ 1159329 w 2910646"/>
              <a:gd name="connsiteY18" fmla="*/ 1468034 h 1517019"/>
              <a:gd name="connsiteX19" fmla="*/ 914400 w 2910646"/>
              <a:gd name="connsiteY19" fmla="*/ 1517019 h 1517019"/>
              <a:gd name="connsiteX20" fmla="*/ 636815 w 2910646"/>
              <a:gd name="connsiteY20" fmla="*/ 1500690 h 1517019"/>
              <a:gd name="connsiteX21" fmla="*/ 391886 w 2910646"/>
              <a:gd name="connsiteY21" fmla="*/ 1353733 h 1517019"/>
              <a:gd name="connsiteX22" fmla="*/ 277586 w 2910646"/>
              <a:gd name="connsiteY22" fmla="*/ 1141462 h 1517019"/>
              <a:gd name="connsiteX23" fmla="*/ 277586 w 2910646"/>
              <a:gd name="connsiteY23" fmla="*/ 684262 h 1517019"/>
              <a:gd name="connsiteX24" fmla="*/ 0 w 2910646"/>
              <a:gd name="connsiteY24" fmla="*/ 357690 h 1517019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341362 h 1517019"/>
              <a:gd name="connsiteX5" fmla="*/ 1224643 w 2910646"/>
              <a:gd name="connsiteY5" fmla="*/ 47448 h 1517019"/>
              <a:gd name="connsiteX6" fmla="*/ 1453243 w 2910646"/>
              <a:gd name="connsiteY6" fmla="*/ 80105 h 1517019"/>
              <a:gd name="connsiteX7" fmla="*/ 1649186 w 2910646"/>
              <a:gd name="connsiteY7" fmla="*/ 178076 h 1517019"/>
              <a:gd name="connsiteX8" fmla="*/ 2106386 w 2910646"/>
              <a:gd name="connsiteY8" fmla="*/ 178076 h 1517019"/>
              <a:gd name="connsiteX9" fmla="*/ 2726872 w 2910646"/>
              <a:gd name="connsiteY9" fmla="*/ 129090 h 1517019"/>
              <a:gd name="connsiteX10" fmla="*/ 2906486 w 2910646"/>
              <a:gd name="connsiteY10" fmla="*/ 520976 h 1517019"/>
              <a:gd name="connsiteX11" fmla="*/ 2857500 w 2910646"/>
              <a:gd name="connsiteY11" fmla="*/ 929190 h 1517019"/>
              <a:gd name="connsiteX12" fmla="*/ 2857500 w 2910646"/>
              <a:gd name="connsiteY12" fmla="*/ 929190 h 1517019"/>
              <a:gd name="connsiteX13" fmla="*/ 2759529 w 2910646"/>
              <a:gd name="connsiteY13" fmla="*/ 1304748 h 1517019"/>
              <a:gd name="connsiteX14" fmla="*/ 2416629 w 2910646"/>
              <a:gd name="connsiteY14" fmla="*/ 1239433 h 1517019"/>
              <a:gd name="connsiteX15" fmla="*/ 2008415 w 2910646"/>
              <a:gd name="connsiteY15" fmla="*/ 1386390 h 1517019"/>
              <a:gd name="connsiteX16" fmla="*/ 1583872 w 2910646"/>
              <a:gd name="connsiteY16" fmla="*/ 1125133 h 1517019"/>
              <a:gd name="connsiteX17" fmla="*/ 1159329 w 2910646"/>
              <a:gd name="connsiteY17" fmla="*/ 1468034 h 1517019"/>
              <a:gd name="connsiteX18" fmla="*/ 914400 w 2910646"/>
              <a:gd name="connsiteY18" fmla="*/ 1517019 h 1517019"/>
              <a:gd name="connsiteX19" fmla="*/ 636815 w 2910646"/>
              <a:gd name="connsiteY19" fmla="*/ 1500690 h 1517019"/>
              <a:gd name="connsiteX20" fmla="*/ 391886 w 2910646"/>
              <a:gd name="connsiteY20" fmla="*/ 1353733 h 1517019"/>
              <a:gd name="connsiteX21" fmla="*/ 277586 w 2910646"/>
              <a:gd name="connsiteY21" fmla="*/ 1141462 h 1517019"/>
              <a:gd name="connsiteX22" fmla="*/ 277586 w 2910646"/>
              <a:gd name="connsiteY22" fmla="*/ 684262 h 1517019"/>
              <a:gd name="connsiteX23" fmla="*/ 0 w 2910646"/>
              <a:gd name="connsiteY23" fmla="*/ 357690 h 1517019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341362 h 1517019"/>
              <a:gd name="connsiteX5" fmla="*/ 1224643 w 2910646"/>
              <a:gd name="connsiteY5" fmla="*/ 47448 h 1517019"/>
              <a:gd name="connsiteX6" fmla="*/ 1453243 w 2910646"/>
              <a:gd name="connsiteY6" fmla="*/ 80105 h 1517019"/>
              <a:gd name="connsiteX7" fmla="*/ 1649186 w 2910646"/>
              <a:gd name="connsiteY7" fmla="*/ 178076 h 1517019"/>
              <a:gd name="connsiteX8" fmla="*/ 2188029 w 2910646"/>
              <a:gd name="connsiteY8" fmla="*/ 194404 h 1517019"/>
              <a:gd name="connsiteX9" fmla="*/ 2726872 w 2910646"/>
              <a:gd name="connsiteY9" fmla="*/ 129090 h 1517019"/>
              <a:gd name="connsiteX10" fmla="*/ 2906486 w 2910646"/>
              <a:gd name="connsiteY10" fmla="*/ 520976 h 1517019"/>
              <a:gd name="connsiteX11" fmla="*/ 2857500 w 2910646"/>
              <a:gd name="connsiteY11" fmla="*/ 929190 h 1517019"/>
              <a:gd name="connsiteX12" fmla="*/ 2857500 w 2910646"/>
              <a:gd name="connsiteY12" fmla="*/ 929190 h 1517019"/>
              <a:gd name="connsiteX13" fmla="*/ 2759529 w 2910646"/>
              <a:gd name="connsiteY13" fmla="*/ 1304748 h 1517019"/>
              <a:gd name="connsiteX14" fmla="*/ 2416629 w 2910646"/>
              <a:gd name="connsiteY14" fmla="*/ 1239433 h 1517019"/>
              <a:gd name="connsiteX15" fmla="*/ 2008415 w 2910646"/>
              <a:gd name="connsiteY15" fmla="*/ 1386390 h 1517019"/>
              <a:gd name="connsiteX16" fmla="*/ 1583872 w 2910646"/>
              <a:gd name="connsiteY16" fmla="*/ 1125133 h 1517019"/>
              <a:gd name="connsiteX17" fmla="*/ 1159329 w 2910646"/>
              <a:gd name="connsiteY17" fmla="*/ 1468034 h 1517019"/>
              <a:gd name="connsiteX18" fmla="*/ 914400 w 2910646"/>
              <a:gd name="connsiteY18" fmla="*/ 1517019 h 1517019"/>
              <a:gd name="connsiteX19" fmla="*/ 636815 w 2910646"/>
              <a:gd name="connsiteY19" fmla="*/ 1500690 h 1517019"/>
              <a:gd name="connsiteX20" fmla="*/ 391886 w 2910646"/>
              <a:gd name="connsiteY20" fmla="*/ 1353733 h 1517019"/>
              <a:gd name="connsiteX21" fmla="*/ 277586 w 2910646"/>
              <a:gd name="connsiteY21" fmla="*/ 1141462 h 1517019"/>
              <a:gd name="connsiteX22" fmla="*/ 277586 w 2910646"/>
              <a:gd name="connsiteY22" fmla="*/ 684262 h 1517019"/>
              <a:gd name="connsiteX23" fmla="*/ 0 w 2910646"/>
              <a:gd name="connsiteY23" fmla="*/ 357690 h 1517019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341362 h 1517019"/>
              <a:gd name="connsiteX5" fmla="*/ 1224643 w 2910646"/>
              <a:gd name="connsiteY5" fmla="*/ 47448 h 1517019"/>
              <a:gd name="connsiteX6" fmla="*/ 1453243 w 2910646"/>
              <a:gd name="connsiteY6" fmla="*/ 80105 h 1517019"/>
              <a:gd name="connsiteX7" fmla="*/ 1747158 w 2910646"/>
              <a:gd name="connsiteY7" fmla="*/ 243390 h 1517019"/>
              <a:gd name="connsiteX8" fmla="*/ 2188029 w 2910646"/>
              <a:gd name="connsiteY8" fmla="*/ 194404 h 1517019"/>
              <a:gd name="connsiteX9" fmla="*/ 2726872 w 2910646"/>
              <a:gd name="connsiteY9" fmla="*/ 129090 h 1517019"/>
              <a:gd name="connsiteX10" fmla="*/ 2906486 w 2910646"/>
              <a:gd name="connsiteY10" fmla="*/ 520976 h 1517019"/>
              <a:gd name="connsiteX11" fmla="*/ 2857500 w 2910646"/>
              <a:gd name="connsiteY11" fmla="*/ 929190 h 1517019"/>
              <a:gd name="connsiteX12" fmla="*/ 2857500 w 2910646"/>
              <a:gd name="connsiteY12" fmla="*/ 929190 h 1517019"/>
              <a:gd name="connsiteX13" fmla="*/ 2759529 w 2910646"/>
              <a:gd name="connsiteY13" fmla="*/ 1304748 h 1517019"/>
              <a:gd name="connsiteX14" fmla="*/ 2416629 w 2910646"/>
              <a:gd name="connsiteY14" fmla="*/ 1239433 h 1517019"/>
              <a:gd name="connsiteX15" fmla="*/ 2008415 w 2910646"/>
              <a:gd name="connsiteY15" fmla="*/ 1386390 h 1517019"/>
              <a:gd name="connsiteX16" fmla="*/ 1583872 w 2910646"/>
              <a:gd name="connsiteY16" fmla="*/ 1125133 h 1517019"/>
              <a:gd name="connsiteX17" fmla="*/ 1159329 w 2910646"/>
              <a:gd name="connsiteY17" fmla="*/ 1468034 h 1517019"/>
              <a:gd name="connsiteX18" fmla="*/ 914400 w 2910646"/>
              <a:gd name="connsiteY18" fmla="*/ 1517019 h 1517019"/>
              <a:gd name="connsiteX19" fmla="*/ 636815 w 2910646"/>
              <a:gd name="connsiteY19" fmla="*/ 1500690 h 1517019"/>
              <a:gd name="connsiteX20" fmla="*/ 391886 w 2910646"/>
              <a:gd name="connsiteY20" fmla="*/ 1353733 h 1517019"/>
              <a:gd name="connsiteX21" fmla="*/ 277586 w 2910646"/>
              <a:gd name="connsiteY21" fmla="*/ 1141462 h 1517019"/>
              <a:gd name="connsiteX22" fmla="*/ 277586 w 2910646"/>
              <a:gd name="connsiteY22" fmla="*/ 684262 h 1517019"/>
              <a:gd name="connsiteX23" fmla="*/ 0 w 2910646"/>
              <a:gd name="connsiteY23" fmla="*/ 357690 h 1517019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341362 h 1517019"/>
              <a:gd name="connsiteX5" fmla="*/ 1224643 w 2910646"/>
              <a:gd name="connsiteY5" fmla="*/ 47448 h 1517019"/>
              <a:gd name="connsiteX6" fmla="*/ 1534885 w 2910646"/>
              <a:gd name="connsiteY6" fmla="*/ 96433 h 1517019"/>
              <a:gd name="connsiteX7" fmla="*/ 1747158 w 2910646"/>
              <a:gd name="connsiteY7" fmla="*/ 243390 h 1517019"/>
              <a:gd name="connsiteX8" fmla="*/ 2188029 w 2910646"/>
              <a:gd name="connsiteY8" fmla="*/ 194404 h 1517019"/>
              <a:gd name="connsiteX9" fmla="*/ 2726872 w 2910646"/>
              <a:gd name="connsiteY9" fmla="*/ 129090 h 1517019"/>
              <a:gd name="connsiteX10" fmla="*/ 2906486 w 2910646"/>
              <a:gd name="connsiteY10" fmla="*/ 520976 h 1517019"/>
              <a:gd name="connsiteX11" fmla="*/ 2857500 w 2910646"/>
              <a:gd name="connsiteY11" fmla="*/ 929190 h 1517019"/>
              <a:gd name="connsiteX12" fmla="*/ 2857500 w 2910646"/>
              <a:gd name="connsiteY12" fmla="*/ 929190 h 1517019"/>
              <a:gd name="connsiteX13" fmla="*/ 2759529 w 2910646"/>
              <a:gd name="connsiteY13" fmla="*/ 1304748 h 1517019"/>
              <a:gd name="connsiteX14" fmla="*/ 2416629 w 2910646"/>
              <a:gd name="connsiteY14" fmla="*/ 1239433 h 1517019"/>
              <a:gd name="connsiteX15" fmla="*/ 2008415 w 2910646"/>
              <a:gd name="connsiteY15" fmla="*/ 1386390 h 1517019"/>
              <a:gd name="connsiteX16" fmla="*/ 1583872 w 2910646"/>
              <a:gd name="connsiteY16" fmla="*/ 1125133 h 1517019"/>
              <a:gd name="connsiteX17" fmla="*/ 1159329 w 2910646"/>
              <a:gd name="connsiteY17" fmla="*/ 1468034 h 1517019"/>
              <a:gd name="connsiteX18" fmla="*/ 914400 w 2910646"/>
              <a:gd name="connsiteY18" fmla="*/ 1517019 h 1517019"/>
              <a:gd name="connsiteX19" fmla="*/ 636815 w 2910646"/>
              <a:gd name="connsiteY19" fmla="*/ 1500690 h 1517019"/>
              <a:gd name="connsiteX20" fmla="*/ 391886 w 2910646"/>
              <a:gd name="connsiteY20" fmla="*/ 1353733 h 1517019"/>
              <a:gd name="connsiteX21" fmla="*/ 277586 w 2910646"/>
              <a:gd name="connsiteY21" fmla="*/ 1141462 h 1517019"/>
              <a:gd name="connsiteX22" fmla="*/ 277586 w 2910646"/>
              <a:gd name="connsiteY22" fmla="*/ 684262 h 1517019"/>
              <a:gd name="connsiteX23" fmla="*/ 0 w 2910646"/>
              <a:gd name="connsiteY23" fmla="*/ 357690 h 1517019"/>
              <a:gd name="connsiteX0" fmla="*/ 81643 w 2910646"/>
              <a:gd name="connsiteY0" fmla="*/ 194405 h 1517019"/>
              <a:gd name="connsiteX1" fmla="*/ 261258 w 2910646"/>
              <a:gd name="connsiteY1" fmla="*/ 14790 h 1517019"/>
              <a:gd name="connsiteX2" fmla="*/ 571500 w 2910646"/>
              <a:gd name="connsiteY2" fmla="*/ 47448 h 1517019"/>
              <a:gd name="connsiteX3" fmla="*/ 718458 w 2910646"/>
              <a:gd name="connsiteY3" fmla="*/ 341362 h 1517019"/>
              <a:gd name="connsiteX4" fmla="*/ 963386 w 2910646"/>
              <a:gd name="connsiteY4" fmla="*/ 243391 h 1517019"/>
              <a:gd name="connsiteX5" fmla="*/ 1224643 w 2910646"/>
              <a:gd name="connsiteY5" fmla="*/ 47448 h 1517019"/>
              <a:gd name="connsiteX6" fmla="*/ 1534885 w 2910646"/>
              <a:gd name="connsiteY6" fmla="*/ 96433 h 1517019"/>
              <a:gd name="connsiteX7" fmla="*/ 1747158 w 2910646"/>
              <a:gd name="connsiteY7" fmla="*/ 243390 h 1517019"/>
              <a:gd name="connsiteX8" fmla="*/ 2188029 w 2910646"/>
              <a:gd name="connsiteY8" fmla="*/ 194404 h 1517019"/>
              <a:gd name="connsiteX9" fmla="*/ 2726872 w 2910646"/>
              <a:gd name="connsiteY9" fmla="*/ 129090 h 1517019"/>
              <a:gd name="connsiteX10" fmla="*/ 2906486 w 2910646"/>
              <a:gd name="connsiteY10" fmla="*/ 520976 h 1517019"/>
              <a:gd name="connsiteX11" fmla="*/ 2857500 w 2910646"/>
              <a:gd name="connsiteY11" fmla="*/ 929190 h 1517019"/>
              <a:gd name="connsiteX12" fmla="*/ 2857500 w 2910646"/>
              <a:gd name="connsiteY12" fmla="*/ 929190 h 1517019"/>
              <a:gd name="connsiteX13" fmla="*/ 2759529 w 2910646"/>
              <a:gd name="connsiteY13" fmla="*/ 1304748 h 1517019"/>
              <a:gd name="connsiteX14" fmla="*/ 2416629 w 2910646"/>
              <a:gd name="connsiteY14" fmla="*/ 1239433 h 1517019"/>
              <a:gd name="connsiteX15" fmla="*/ 2008415 w 2910646"/>
              <a:gd name="connsiteY15" fmla="*/ 1386390 h 1517019"/>
              <a:gd name="connsiteX16" fmla="*/ 1583872 w 2910646"/>
              <a:gd name="connsiteY16" fmla="*/ 1125133 h 1517019"/>
              <a:gd name="connsiteX17" fmla="*/ 1159329 w 2910646"/>
              <a:gd name="connsiteY17" fmla="*/ 1468034 h 1517019"/>
              <a:gd name="connsiteX18" fmla="*/ 914400 w 2910646"/>
              <a:gd name="connsiteY18" fmla="*/ 1517019 h 1517019"/>
              <a:gd name="connsiteX19" fmla="*/ 636815 w 2910646"/>
              <a:gd name="connsiteY19" fmla="*/ 1500690 h 1517019"/>
              <a:gd name="connsiteX20" fmla="*/ 391886 w 2910646"/>
              <a:gd name="connsiteY20" fmla="*/ 1353733 h 1517019"/>
              <a:gd name="connsiteX21" fmla="*/ 277586 w 2910646"/>
              <a:gd name="connsiteY21" fmla="*/ 1141462 h 1517019"/>
              <a:gd name="connsiteX22" fmla="*/ 277586 w 2910646"/>
              <a:gd name="connsiteY22" fmla="*/ 684262 h 1517019"/>
              <a:gd name="connsiteX23" fmla="*/ 0 w 2910646"/>
              <a:gd name="connsiteY23" fmla="*/ 357690 h 1517019"/>
              <a:gd name="connsiteX0" fmla="*/ 81643 w 2913264"/>
              <a:gd name="connsiteY0" fmla="*/ 194405 h 1517019"/>
              <a:gd name="connsiteX1" fmla="*/ 261258 w 2913264"/>
              <a:gd name="connsiteY1" fmla="*/ 14790 h 1517019"/>
              <a:gd name="connsiteX2" fmla="*/ 571500 w 2913264"/>
              <a:gd name="connsiteY2" fmla="*/ 47448 h 1517019"/>
              <a:gd name="connsiteX3" fmla="*/ 718458 w 2913264"/>
              <a:gd name="connsiteY3" fmla="*/ 341362 h 1517019"/>
              <a:gd name="connsiteX4" fmla="*/ 963386 w 2913264"/>
              <a:gd name="connsiteY4" fmla="*/ 243391 h 1517019"/>
              <a:gd name="connsiteX5" fmla="*/ 1224643 w 2913264"/>
              <a:gd name="connsiteY5" fmla="*/ 47448 h 1517019"/>
              <a:gd name="connsiteX6" fmla="*/ 1534885 w 2913264"/>
              <a:gd name="connsiteY6" fmla="*/ 96433 h 1517019"/>
              <a:gd name="connsiteX7" fmla="*/ 1747158 w 2913264"/>
              <a:gd name="connsiteY7" fmla="*/ 243390 h 1517019"/>
              <a:gd name="connsiteX8" fmla="*/ 2188029 w 2913264"/>
              <a:gd name="connsiteY8" fmla="*/ 194404 h 1517019"/>
              <a:gd name="connsiteX9" fmla="*/ 2677886 w 2913264"/>
              <a:gd name="connsiteY9" fmla="*/ 145419 h 1517019"/>
              <a:gd name="connsiteX10" fmla="*/ 2906486 w 2913264"/>
              <a:gd name="connsiteY10" fmla="*/ 520976 h 1517019"/>
              <a:gd name="connsiteX11" fmla="*/ 2857500 w 2913264"/>
              <a:gd name="connsiteY11" fmla="*/ 929190 h 1517019"/>
              <a:gd name="connsiteX12" fmla="*/ 2857500 w 2913264"/>
              <a:gd name="connsiteY12" fmla="*/ 929190 h 1517019"/>
              <a:gd name="connsiteX13" fmla="*/ 2759529 w 2913264"/>
              <a:gd name="connsiteY13" fmla="*/ 1304748 h 1517019"/>
              <a:gd name="connsiteX14" fmla="*/ 2416629 w 2913264"/>
              <a:gd name="connsiteY14" fmla="*/ 1239433 h 1517019"/>
              <a:gd name="connsiteX15" fmla="*/ 2008415 w 2913264"/>
              <a:gd name="connsiteY15" fmla="*/ 1386390 h 1517019"/>
              <a:gd name="connsiteX16" fmla="*/ 1583872 w 2913264"/>
              <a:gd name="connsiteY16" fmla="*/ 1125133 h 1517019"/>
              <a:gd name="connsiteX17" fmla="*/ 1159329 w 2913264"/>
              <a:gd name="connsiteY17" fmla="*/ 1468034 h 1517019"/>
              <a:gd name="connsiteX18" fmla="*/ 914400 w 2913264"/>
              <a:gd name="connsiteY18" fmla="*/ 1517019 h 1517019"/>
              <a:gd name="connsiteX19" fmla="*/ 636815 w 2913264"/>
              <a:gd name="connsiteY19" fmla="*/ 1500690 h 1517019"/>
              <a:gd name="connsiteX20" fmla="*/ 391886 w 2913264"/>
              <a:gd name="connsiteY20" fmla="*/ 1353733 h 1517019"/>
              <a:gd name="connsiteX21" fmla="*/ 277586 w 2913264"/>
              <a:gd name="connsiteY21" fmla="*/ 1141462 h 1517019"/>
              <a:gd name="connsiteX22" fmla="*/ 277586 w 2913264"/>
              <a:gd name="connsiteY22" fmla="*/ 684262 h 1517019"/>
              <a:gd name="connsiteX23" fmla="*/ 0 w 2913264"/>
              <a:gd name="connsiteY23" fmla="*/ 357690 h 1517019"/>
              <a:gd name="connsiteX0" fmla="*/ 81643 w 2913264"/>
              <a:gd name="connsiteY0" fmla="*/ 194405 h 1517019"/>
              <a:gd name="connsiteX1" fmla="*/ 261258 w 2913264"/>
              <a:gd name="connsiteY1" fmla="*/ 14790 h 1517019"/>
              <a:gd name="connsiteX2" fmla="*/ 571500 w 2913264"/>
              <a:gd name="connsiteY2" fmla="*/ 47448 h 1517019"/>
              <a:gd name="connsiteX3" fmla="*/ 718458 w 2913264"/>
              <a:gd name="connsiteY3" fmla="*/ 341362 h 1517019"/>
              <a:gd name="connsiteX4" fmla="*/ 963386 w 2913264"/>
              <a:gd name="connsiteY4" fmla="*/ 243391 h 1517019"/>
              <a:gd name="connsiteX5" fmla="*/ 1224643 w 2913264"/>
              <a:gd name="connsiteY5" fmla="*/ 47448 h 1517019"/>
              <a:gd name="connsiteX6" fmla="*/ 1534885 w 2913264"/>
              <a:gd name="connsiteY6" fmla="*/ 96433 h 1517019"/>
              <a:gd name="connsiteX7" fmla="*/ 1747158 w 2913264"/>
              <a:gd name="connsiteY7" fmla="*/ 243390 h 1517019"/>
              <a:gd name="connsiteX8" fmla="*/ 2188029 w 2913264"/>
              <a:gd name="connsiteY8" fmla="*/ 194404 h 1517019"/>
              <a:gd name="connsiteX9" fmla="*/ 2677886 w 2913264"/>
              <a:gd name="connsiteY9" fmla="*/ 145419 h 1517019"/>
              <a:gd name="connsiteX10" fmla="*/ 2906486 w 2913264"/>
              <a:gd name="connsiteY10" fmla="*/ 520976 h 1517019"/>
              <a:gd name="connsiteX11" fmla="*/ 2857500 w 2913264"/>
              <a:gd name="connsiteY11" fmla="*/ 929190 h 1517019"/>
              <a:gd name="connsiteX12" fmla="*/ 2857500 w 2913264"/>
              <a:gd name="connsiteY12" fmla="*/ 929190 h 1517019"/>
              <a:gd name="connsiteX13" fmla="*/ 2841172 w 2913264"/>
              <a:gd name="connsiteY13" fmla="*/ 1255762 h 1517019"/>
              <a:gd name="connsiteX14" fmla="*/ 2416629 w 2913264"/>
              <a:gd name="connsiteY14" fmla="*/ 1239433 h 1517019"/>
              <a:gd name="connsiteX15" fmla="*/ 2008415 w 2913264"/>
              <a:gd name="connsiteY15" fmla="*/ 1386390 h 1517019"/>
              <a:gd name="connsiteX16" fmla="*/ 1583872 w 2913264"/>
              <a:gd name="connsiteY16" fmla="*/ 1125133 h 1517019"/>
              <a:gd name="connsiteX17" fmla="*/ 1159329 w 2913264"/>
              <a:gd name="connsiteY17" fmla="*/ 1468034 h 1517019"/>
              <a:gd name="connsiteX18" fmla="*/ 914400 w 2913264"/>
              <a:gd name="connsiteY18" fmla="*/ 1517019 h 1517019"/>
              <a:gd name="connsiteX19" fmla="*/ 636815 w 2913264"/>
              <a:gd name="connsiteY19" fmla="*/ 1500690 h 1517019"/>
              <a:gd name="connsiteX20" fmla="*/ 391886 w 2913264"/>
              <a:gd name="connsiteY20" fmla="*/ 1353733 h 1517019"/>
              <a:gd name="connsiteX21" fmla="*/ 277586 w 2913264"/>
              <a:gd name="connsiteY21" fmla="*/ 1141462 h 1517019"/>
              <a:gd name="connsiteX22" fmla="*/ 277586 w 2913264"/>
              <a:gd name="connsiteY22" fmla="*/ 684262 h 1517019"/>
              <a:gd name="connsiteX23" fmla="*/ 0 w 2913264"/>
              <a:gd name="connsiteY23" fmla="*/ 357690 h 1517019"/>
              <a:gd name="connsiteX0" fmla="*/ 81643 w 2913264"/>
              <a:gd name="connsiteY0" fmla="*/ 194405 h 1517019"/>
              <a:gd name="connsiteX1" fmla="*/ 261258 w 2913264"/>
              <a:gd name="connsiteY1" fmla="*/ 14790 h 1517019"/>
              <a:gd name="connsiteX2" fmla="*/ 571500 w 2913264"/>
              <a:gd name="connsiteY2" fmla="*/ 47448 h 1517019"/>
              <a:gd name="connsiteX3" fmla="*/ 718458 w 2913264"/>
              <a:gd name="connsiteY3" fmla="*/ 341362 h 1517019"/>
              <a:gd name="connsiteX4" fmla="*/ 963386 w 2913264"/>
              <a:gd name="connsiteY4" fmla="*/ 243391 h 1517019"/>
              <a:gd name="connsiteX5" fmla="*/ 1224643 w 2913264"/>
              <a:gd name="connsiteY5" fmla="*/ 47448 h 1517019"/>
              <a:gd name="connsiteX6" fmla="*/ 1534885 w 2913264"/>
              <a:gd name="connsiteY6" fmla="*/ 96433 h 1517019"/>
              <a:gd name="connsiteX7" fmla="*/ 1747158 w 2913264"/>
              <a:gd name="connsiteY7" fmla="*/ 243390 h 1517019"/>
              <a:gd name="connsiteX8" fmla="*/ 2188029 w 2913264"/>
              <a:gd name="connsiteY8" fmla="*/ 194404 h 1517019"/>
              <a:gd name="connsiteX9" fmla="*/ 2677886 w 2913264"/>
              <a:gd name="connsiteY9" fmla="*/ 145419 h 1517019"/>
              <a:gd name="connsiteX10" fmla="*/ 2906486 w 2913264"/>
              <a:gd name="connsiteY10" fmla="*/ 520976 h 1517019"/>
              <a:gd name="connsiteX11" fmla="*/ 2857500 w 2913264"/>
              <a:gd name="connsiteY11" fmla="*/ 929190 h 1517019"/>
              <a:gd name="connsiteX12" fmla="*/ 2841172 w 2913264"/>
              <a:gd name="connsiteY12" fmla="*/ 1255762 h 1517019"/>
              <a:gd name="connsiteX13" fmla="*/ 2416629 w 2913264"/>
              <a:gd name="connsiteY13" fmla="*/ 1239433 h 1517019"/>
              <a:gd name="connsiteX14" fmla="*/ 2008415 w 2913264"/>
              <a:gd name="connsiteY14" fmla="*/ 1386390 h 1517019"/>
              <a:gd name="connsiteX15" fmla="*/ 1583872 w 2913264"/>
              <a:gd name="connsiteY15" fmla="*/ 1125133 h 1517019"/>
              <a:gd name="connsiteX16" fmla="*/ 1159329 w 2913264"/>
              <a:gd name="connsiteY16" fmla="*/ 1468034 h 1517019"/>
              <a:gd name="connsiteX17" fmla="*/ 914400 w 2913264"/>
              <a:gd name="connsiteY17" fmla="*/ 1517019 h 1517019"/>
              <a:gd name="connsiteX18" fmla="*/ 636815 w 2913264"/>
              <a:gd name="connsiteY18" fmla="*/ 1500690 h 1517019"/>
              <a:gd name="connsiteX19" fmla="*/ 391886 w 2913264"/>
              <a:gd name="connsiteY19" fmla="*/ 1353733 h 1517019"/>
              <a:gd name="connsiteX20" fmla="*/ 277586 w 2913264"/>
              <a:gd name="connsiteY20" fmla="*/ 1141462 h 1517019"/>
              <a:gd name="connsiteX21" fmla="*/ 277586 w 2913264"/>
              <a:gd name="connsiteY21" fmla="*/ 684262 h 1517019"/>
              <a:gd name="connsiteX22" fmla="*/ 0 w 2913264"/>
              <a:gd name="connsiteY22" fmla="*/ 357690 h 1517019"/>
              <a:gd name="connsiteX0" fmla="*/ 81643 w 3037114"/>
              <a:gd name="connsiteY0" fmla="*/ 194405 h 1517019"/>
              <a:gd name="connsiteX1" fmla="*/ 261258 w 3037114"/>
              <a:gd name="connsiteY1" fmla="*/ 14790 h 1517019"/>
              <a:gd name="connsiteX2" fmla="*/ 571500 w 3037114"/>
              <a:gd name="connsiteY2" fmla="*/ 47448 h 1517019"/>
              <a:gd name="connsiteX3" fmla="*/ 718458 w 3037114"/>
              <a:gd name="connsiteY3" fmla="*/ 341362 h 1517019"/>
              <a:gd name="connsiteX4" fmla="*/ 963386 w 3037114"/>
              <a:gd name="connsiteY4" fmla="*/ 243391 h 1517019"/>
              <a:gd name="connsiteX5" fmla="*/ 1224643 w 3037114"/>
              <a:gd name="connsiteY5" fmla="*/ 47448 h 1517019"/>
              <a:gd name="connsiteX6" fmla="*/ 1534885 w 3037114"/>
              <a:gd name="connsiteY6" fmla="*/ 96433 h 1517019"/>
              <a:gd name="connsiteX7" fmla="*/ 1747158 w 3037114"/>
              <a:gd name="connsiteY7" fmla="*/ 243390 h 1517019"/>
              <a:gd name="connsiteX8" fmla="*/ 2188029 w 3037114"/>
              <a:gd name="connsiteY8" fmla="*/ 194404 h 1517019"/>
              <a:gd name="connsiteX9" fmla="*/ 2677886 w 3037114"/>
              <a:gd name="connsiteY9" fmla="*/ 145419 h 1517019"/>
              <a:gd name="connsiteX10" fmla="*/ 2906486 w 3037114"/>
              <a:gd name="connsiteY10" fmla="*/ 520976 h 1517019"/>
              <a:gd name="connsiteX11" fmla="*/ 3037114 w 3037114"/>
              <a:gd name="connsiteY11" fmla="*/ 945518 h 1517019"/>
              <a:gd name="connsiteX12" fmla="*/ 2841172 w 3037114"/>
              <a:gd name="connsiteY12" fmla="*/ 1255762 h 1517019"/>
              <a:gd name="connsiteX13" fmla="*/ 2416629 w 3037114"/>
              <a:gd name="connsiteY13" fmla="*/ 1239433 h 1517019"/>
              <a:gd name="connsiteX14" fmla="*/ 2008415 w 3037114"/>
              <a:gd name="connsiteY14" fmla="*/ 1386390 h 1517019"/>
              <a:gd name="connsiteX15" fmla="*/ 1583872 w 3037114"/>
              <a:gd name="connsiteY15" fmla="*/ 1125133 h 1517019"/>
              <a:gd name="connsiteX16" fmla="*/ 1159329 w 3037114"/>
              <a:gd name="connsiteY16" fmla="*/ 1468034 h 1517019"/>
              <a:gd name="connsiteX17" fmla="*/ 914400 w 3037114"/>
              <a:gd name="connsiteY17" fmla="*/ 1517019 h 1517019"/>
              <a:gd name="connsiteX18" fmla="*/ 636815 w 3037114"/>
              <a:gd name="connsiteY18" fmla="*/ 1500690 h 1517019"/>
              <a:gd name="connsiteX19" fmla="*/ 391886 w 3037114"/>
              <a:gd name="connsiteY19" fmla="*/ 1353733 h 1517019"/>
              <a:gd name="connsiteX20" fmla="*/ 277586 w 3037114"/>
              <a:gd name="connsiteY20" fmla="*/ 1141462 h 1517019"/>
              <a:gd name="connsiteX21" fmla="*/ 277586 w 3037114"/>
              <a:gd name="connsiteY21" fmla="*/ 684262 h 1517019"/>
              <a:gd name="connsiteX22" fmla="*/ 0 w 3037114"/>
              <a:gd name="connsiteY22" fmla="*/ 357690 h 1517019"/>
              <a:gd name="connsiteX0" fmla="*/ 81643 w 2971800"/>
              <a:gd name="connsiteY0" fmla="*/ 194405 h 1517019"/>
              <a:gd name="connsiteX1" fmla="*/ 261258 w 2971800"/>
              <a:gd name="connsiteY1" fmla="*/ 14790 h 1517019"/>
              <a:gd name="connsiteX2" fmla="*/ 571500 w 2971800"/>
              <a:gd name="connsiteY2" fmla="*/ 47448 h 1517019"/>
              <a:gd name="connsiteX3" fmla="*/ 718458 w 2971800"/>
              <a:gd name="connsiteY3" fmla="*/ 341362 h 1517019"/>
              <a:gd name="connsiteX4" fmla="*/ 963386 w 2971800"/>
              <a:gd name="connsiteY4" fmla="*/ 243391 h 1517019"/>
              <a:gd name="connsiteX5" fmla="*/ 1224643 w 2971800"/>
              <a:gd name="connsiteY5" fmla="*/ 47448 h 1517019"/>
              <a:gd name="connsiteX6" fmla="*/ 1534885 w 2971800"/>
              <a:gd name="connsiteY6" fmla="*/ 96433 h 1517019"/>
              <a:gd name="connsiteX7" fmla="*/ 1747158 w 2971800"/>
              <a:gd name="connsiteY7" fmla="*/ 243390 h 1517019"/>
              <a:gd name="connsiteX8" fmla="*/ 2188029 w 2971800"/>
              <a:gd name="connsiteY8" fmla="*/ 194404 h 1517019"/>
              <a:gd name="connsiteX9" fmla="*/ 2677886 w 2971800"/>
              <a:gd name="connsiteY9" fmla="*/ 145419 h 1517019"/>
              <a:gd name="connsiteX10" fmla="*/ 2906486 w 2971800"/>
              <a:gd name="connsiteY10" fmla="*/ 520976 h 1517019"/>
              <a:gd name="connsiteX11" fmla="*/ 2971800 w 2971800"/>
              <a:gd name="connsiteY11" fmla="*/ 945518 h 1517019"/>
              <a:gd name="connsiteX12" fmla="*/ 2841172 w 2971800"/>
              <a:gd name="connsiteY12" fmla="*/ 1255762 h 1517019"/>
              <a:gd name="connsiteX13" fmla="*/ 2416629 w 2971800"/>
              <a:gd name="connsiteY13" fmla="*/ 1239433 h 1517019"/>
              <a:gd name="connsiteX14" fmla="*/ 2008415 w 2971800"/>
              <a:gd name="connsiteY14" fmla="*/ 1386390 h 1517019"/>
              <a:gd name="connsiteX15" fmla="*/ 1583872 w 2971800"/>
              <a:gd name="connsiteY15" fmla="*/ 1125133 h 1517019"/>
              <a:gd name="connsiteX16" fmla="*/ 1159329 w 2971800"/>
              <a:gd name="connsiteY16" fmla="*/ 1468034 h 1517019"/>
              <a:gd name="connsiteX17" fmla="*/ 914400 w 2971800"/>
              <a:gd name="connsiteY17" fmla="*/ 1517019 h 1517019"/>
              <a:gd name="connsiteX18" fmla="*/ 636815 w 2971800"/>
              <a:gd name="connsiteY18" fmla="*/ 1500690 h 1517019"/>
              <a:gd name="connsiteX19" fmla="*/ 391886 w 2971800"/>
              <a:gd name="connsiteY19" fmla="*/ 1353733 h 1517019"/>
              <a:gd name="connsiteX20" fmla="*/ 277586 w 2971800"/>
              <a:gd name="connsiteY20" fmla="*/ 1141462 h 1517019"/>
              <a:gd name="connsiteX21" fmla="*/ 277586 w 2971800"/>
              <a:gd name="connsiteY21" fmla="*/ 684262 h 1517019"/>
              <a:gd name="connsiteX22" fmla="*/ 0 w 2971800"/>
              <a:gd name="connsiteY22" fmla="*/ 357690 h 1517019"/>
              <a:gd name="connsiteX0" fmla="*/ 16328 w 2906485"/>
              <a:gd name="connsiteY0" fmla="*/ 194405 h 1517019"/>
              <a:gd name="connsiteX1" fmla="*/ 195943 w 2906485"/>
              <a:gd name="connsiteY1" fmla="*/ 14790 h 1517019"/>
              <a:gd name="connsiteX2" fmla="*/ 506185 w 2906485"/>
              <a:gd name="connsiteY2" fmla="*/ 47448 h 1517019"/>
              <a:gd name="connsiteX3" fmla="*/ 653143 w 2906485"/>
              <a:gd name="connsiteY3" fmla="*/ 341362 h 1517019"/>
              <a:gd name="connsiteX4" fmla="*/ 898071 w 2906485"/>
              <a:gd name="connsiteY4" fmla="*/ 243391 h 1517019"/>
              <a:gd name="connsiteX5" fmla="*/ 1159328 w 2906485"/>
              <a:gd name="connsiteY5" fmla="*/ 47448 h 1517019"/>
              <a:gd name="connsiteX6" fmla="*/ 1469570 w 2906485"/>
              <a:gd name="connsiteY6" fmla="*/ 96433 h 1517019"/>
              <a:gd name="connsiteX7" fmla="*/ 1681843 w 2906485"/>
              <a:gd name="connsiteY7" fmla="*/ 243390 h 1517019"/>
              <a:gd name="connsiteX8" fmla="*/ 2122714 w 2906485"/>
              <a:gd name="connsiteY8" fmla="*/ 194404 h 1517019"/>
              <a:gd name="connsiteX9" fmla="*/ 2612571 w 2906485"/>
              <a:gd name="connsiteY9" fmla="*/ 145419 h 1517019"/>
              <a:gd name="connsiteX10" fmla="*/ 2841171 w 2906485"/>
              <a:gd name="connsiteY10" fmla="*/ 520976 h 1517019"/>
              <a:gd name="connsiteX11" fmla="*/ 2906485 w 2906485"/>
              <a:gd name="connsiteY11" fmla="*/ 945518 h 1517019"/>
              <a:gd name="connsiteX12" fmla="*/ 2775857 w 2906485"/>
              <a:gd name="connsiteY12" fmla="*/ 1255762 h 1517019"/>
              <a:gd name="connsiteX13" fmla="*/ 2351314 w 2906485"/>
              <a:gd name="connsiteY13" fmla="*/ 1239433 h 1517019"/>
              <a:gd name="connsiteX14" fmla="*/ 1943100 w 2906485"/>
              <a:gd name="connsiteY14" fmla="*/ 1386390 h 1517019"/>
              <a:gd name="connsiteX15" fmla="*/ 1518557 w 2906485"/>
              <a:gd name="connsiteY15" fmla="*/ 1125133 h 1517019"/>
              <a:gd name="connsiteX16" fmla="*/ 1094014 w 2906485"/>
              <a:gd name="connsiteY16" fmla="*/ 1468034 h 1517019"/>
              <a:gd name="connsiteX17" fmla="*/ 849085 w 2906485"/>
              <a:gd name="connsiteY17" fmla="*/ 1517019 h 1517019"/>
              <a:gd name="connsiteX18" fmla="*/ 571500 w 2906485"/>
              <a:gd name="connsiteY18" fmla="*/ 1500690 h 1517019"/>
              <a:gd name="connsiteX19" fmla="*/ 326571 w 2906485"/>
              <a:gd name="connsiteY19" fmla="*/ 1353733 h 1517019"/>
              <a:gd name="connsiteX20" fmla="*/ 212271 w 2906485"/>
              <a:gd name="connsiteY20" fmla="*/ 1141462 h 1517019"/>
              <a:gd name="connsiteX21" fmla="*/ 212271 w 2906485"/>
              <a:gd name="connsiteY21" fmla="*/ 684262 h 1517019"/>
              <a:gd name="connsiteX22" fmla="*/ 0 w 2906485"/>
              <a:gd name="connsiteY22" fmla="*/ 341361 h 1517019"/>
              <a:gd name="connsiteX0" fmla="*/ 0 w 2906485"/>
              <a:gd name="connsiteY0" fmla="*/ 264496 h 1521795"/>
              <a:gd name="connsiteX1" fmla="*/ 195943 w 2906485"/>
              <a:gd name="connsiteY1" fmla="*/ 19566 h 1521795"/>
              <a:gd name="connsiteX2" fmla="*/ 506185 w 2906485"/>
              <a:gd name="connsiteY2" fmla="*/ 52224 h 1521795"/>
              <a:gd name="connsiteX3" fmla="*/ 653143 w 2906485"/>
              <a:gd name="connsiteY3" fmla="*/ 346138 h 1521795"/>
              <a:gd name="connsiteX4" fmla="*/ 898071 w 2906485"/>
              <a:gd name="connsiteY4" fmla="*/ 248167 h 1521795"/>
              <a:gd name="connsiteX5" fmla="*/ 1159328 w 2906485"/>
              <a:gd name="connsiteY5" fmla="*/ 52224 h 1521795"/>
              <a:gd name="connsiteX6" fmla="*/ 1469570 w 2906485"/>
              <a:gd name="connsiteY6" fmla="*/ 101209 h 1521795"/>
              <a:gd name="connsiteX7" fmla="*/ 1681843 w 2906485"/>
              <a:gd name="connsiteY7" fmla="*/ 248166 h 1521795"/>
              <a:gd name="connsiteX8" fmla="*/ 2122714 w 2906485"/>
              <a:gd name="connsiteY8" fmla="*/ 199180 h 1521795"/>
              <a:gd name="connsiteX9" fmla="*/ 2612571 w 2906485"/>
              <a:gd name="connsiteY9" fmla="*/ 150195 h 1521795"/>
              <a:gd name="connsiteX10" fmla="*/ 2841171 w 2906485"/>
              <a:gd name="connsiteY10" fmla="*/ 525752 h 1521795"/>
              <a:gd name="connsiteX11" fmla="*/ 2906485 w 2906485"/>
              <a:gd name="connsiteY11" fmla="*/ 950294 h 1521795"/>
              <a:gd name="connsiteX12" fmla="*/ 2775857 w 2906485"/>
              <a:gd name="connsiteY12" fmla="*/ 1260538 h 1521795"/>
              <a:gd name="connsiteX13" fmla="*/ 2351314 w 2906485"/>
              <a:gd name="connsiteY13" fmla="*/ 1244209 h 1521795"/>
              <a:gd name="connsiteX14" fmla="*/ 1943100 w 2906485"/>
              <a:gd name="connsiteY14" fmla="*/ 1391166 h 1521795"/>
              <a:gd name="connsiteX15" fmla="*/ 1518557 w 2906485"/>
              <a:gd name="connsiteY15" fmla="*/ 1129909 h 1521795"/>
              <a:gd name="connsiteX16" fmla="*/ 1094014 w 2906485"/>
              <a:gd name="connsiteY16" fmla="*/ 1472810 h 1521795"/>
              <a:gd name="connsiteX17" fmla="*/ 849085 w 2906485"/>
              <a:gd name="connsiteY17" fmla="*/ 1521795 h 1521795"/>
              <a:gd name="connsiteX18" fmla="*/ 571500 w 2906485"/>
              <a:gd name="connsiteY18" fmla="*/ 1505466 h 1521795"/>
              <a:gd name="connsiteX19" fmla="*/ 326571 w 2906485"/>
              <a:gd name="connsiteY19" fmla="*/ 1358509 h 1521795"/>
              <a:gd name="connsiteX20" fmla="*/ 212271 w 2906485"/>
              <a:gd name="connsiteY20" fmla="*/ 1146238 h 1521795"/>
              <a:gd name="connsiteX21" fmla="*/ 212271 w 2906485"/>
              <a:gd name="connsiteY21" fmla="*/ 689038 h 1521795"/>
              <a:gd name="connsiteX22" fmla="*/ 0 w 2906485"/>
              <a:gd name="connsiteY22" fmla="*/ 346137 h 152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906485" h="1521795">
                <a:moveTo>
                  <a:pt x="0" y="264496"/>
                </a:moveTo>
                <a:cubicBezTo>
                  <a:pt x="48986" y="186935"/>
                  <a:pt x="111579" y="54945"/>
                  <a:pt x="195943" y="19566"/>
                </a:cubicBezTo>
                <a:cubicBezTo>
                  <a:pt x="280307" y="-15813"/>
                  <a:pt x="429985" y="-2205"/>
                  <a:pt x="506185" y="52224"/>
                </a:cubicBezTo>
                <a:cubicBezTo>
                  <a:pt x="582385" y="106653"/>
                  <a:pt x="587829" y="313481"/>
                  <a:pt x="653143" y="346138"/>
                </a:cubicBezTo>
                <a:cubicBezTo>
                  <a:pt x="718457" y="378795"/>
                  <a:pt x="813707" y="297153"/>
                  <a:pt x="898071" y="248167"/>
                </a:cubicBezTo>
                <a:cubicBezTo>
                  <a:pt x="982435" y="199181"/>
                  <a:pt x="1064078" y="76717"/>
                  <a:pt x="1159328" y="52224"/>
                </a:cubicBezTo>
                <a:cubicBezTo>
                  <a:pt x="1254578" y="27731"/>
                  <a:pt x="1382484" y="68552"/>
                  <a:pt x="1469570" y="101209"/>
                </a:cubicBezTo>
                <a:cubicBezTo>
                  <a:pt x="1556656" y="133866"/>
                  <a:pt x="1572986" y="231837"/>
                  <a:pt x="1681843" y="248166"/>
                </a:cubicBezTo>
                <a:cubicBezTo>
                  <a:pt x="1790700" y="264495"/>
                  <a:pt x="1967593" y="215509"/>
                  <a:pt x="2122714" y="199180"/>
                </a:cubicBezTo>
                <a:cubicBezTo>
                  <a:pt x="2277835" y="182852"/>
                  <a:pt x="2492828" y="95766"/>
                  <a:pt x="2612571" y="150195"/>
                </a:cubicBezTo>
                <a:cubicBezTo>
                  <a:pt x="2732314" y="204624"/>
                  <a:pt x="2792185" y="392402"/>
                  <a:pt x="2841171" y="525752"/>
                </a:cubicBezTo>
                <a:cubicBezTo>
                  <a:pt x="2890157" y="659102"/>
                  <a:pt x="2906485" y="950294"/>
                  <a:pt x="2906485" y="950294"/>
                </a:cubicBezTo>
                <a:cubicBezTo>
                  <a:pt x="2841171" y="1053709"/>
                  <a:pt x="2868385" y="1211552"/>
                  <a:pt x="2775857" y="1260538"/>
                </a:cubicBezTo>
                <a:cubicBezTo>
                  <a:pt x="2683329" y="1309524"/>
                  <a:pt x="2490107" y="1222438"/>
                  <a:pt x="2351314" y="1244209"/>
                </a:cubicBezTo>
                <a:cubicBezTo>
                  <a:pt x="2212521" y="1265980"/>
                  <a:pt x="2081893" y="1410216"/>
                  <a:pt x="1943100" y="1391166"/>
                </a:cubicBezTo>
                <a:cubicBezTo>
                  <a:pt x="1804307" y="1372116"/>
                  <a:pt x="1660071" y="1116302"/>
                  <a:pt x="1518557" y="1129909"/>
                </a:cubicBezTo>
                <a:cubicBezTo>
                  <a:pt x="1377043" y="1143516"/>
                  <a:pt x="1205593" y="1407496"/>
                  <a:pt x="1094014" y="1472810"/>
                </a:cubicBezTo>
                <a:cubicBezTo>
                  <a:pt x="982435" y="1538124"/>
                  <a:pt x="936171" y="1516352"/>
                  <a:pt x="849085" y="1521795"/>
                </a:cubicBezTo>
                <a:lnTo>
                  <a:pt x="571500" y="1505466"/>
                </a:lnTo>
                <a:cubicBezTo>
                  <a:pt x="484414" y="1478252"/>
                  <a:pt x="386442" y="1418380"/>
                  <a:pt x="326571" y="1358509"/>
                </a:cubicBezTo>
                <a:cubicBezTo>
                  <a:pt x="266700" y="1298638"/>
                  <a:pt x="231321" y="1257816"/>
                  <a:pt x="212271" y="1146238"/>
                </a:cubicBezTo>
                <a:cubicBezTo>
                  <a:pt x="193221" y="1034660"/>
                  <a:pt x="247649" y="822388"/>
                  <a:pt x="212271" y="689038"/>
                </a:cubicBezTo>
                <a:cubicBezTo>
                  <a:pt x="176893" y="555688"/>
                  <a:pt x="57831" y="414173"/>
                  <a:pt x="0" y="346137"/>
                </a:cubicBezTo>
              </a:path>
            </a:pathLst>
          </a:custGeom>
          <a:noFill/>
          <a:ln w="28575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69160F6-203B-E445-A344-31DFB0587E1E}"/>
              </a:ext>
            </a:extLst>
          </p:cNvPr>
          <p:cNvSpPr/>
          <p:nvPr/>
        </p:nvSpPr>
        <p:spPr>
          <a:xfrm>
            <a:off x="6282447" y="2803559"/>
            <a:ext cx="2788231" cy="1786605"/>
          </a:xfrm>
          <a:custGeom>
            <a:avLst/>
            <a:gdLst>
              <a:gd name="connsiteX0" fmla="*/ 36710 w 2788231"/>
              <a:gd name="connsiteY0" fmla="*/ 984670 h 1786605"/>
              <a:gd name="connsiteX1" fmla="*/ 4053 w 2788231"/>
              <a:gd name="connsiteY1" fmla="*/ 739741 h 1786605"/>
              <a:gd name="connsiteX2" fmla="*/ 118353 w 2788231"/>
              <a:gd name="connsiteY2" fmla="*/ 560127 h 1786605"/>
              <a:gd name="connsiteX3" fmla="*/ 314296 w 2788231"/>
              <a:gd name="connsiteY3" fmla="*/ 511141 h 1786605"/>
              <a:gd name="connsiteX4" fmla="*/ 591882 w 2788231"/>
              <a:gd name="connsiteY4" fmla="*/ 511141 h 1786605"/>
              <a:gd name="connsiteX5" fmla="*/ 820482 w 2788231"/>
              <a:gd name="connsiteY5" fmla="*/ 413170 h 1786605"/>
              <a:gd name="connsiteX6" fmla="*/ 1114396 w 2788231"/>
              <a:gd name="connsiteY6" fmla="*/ 413170 h 1786605"/>
              <a:gd name="connsiteX7" fmla="*/ 1261353 w 2788231"/>
              <a:gd name="connsiteY7" fmla="*/ 119255 h 1786605"/>
              <a:gd name="connsiteX8" fmla="*/ 1473624 w 2788231"/>
              <a:gd name="connsiteY8" fmla="*/ 4955 h 1786605"/>
              <a:gd name="connsiteX9" fmla="*/ 1849182 w 2788231"/>
              <a:gd name="connsiteY9" fmla="*/ 266212 h 1786605"/>
              <a:gd name="connsiteX10" fmla="*/ 2175753 w 2788231"/>
              <a:gd name="connsiteY10" fmla="*/ 200898 h 1786605"/>
              <a:gd name="connsiteX11" fmla="*/ 2600296 w 2788231"/>
              <a:gd name="connsiteY11" fmla="*/ 102927 h 1786605"/>
              <a:gd name="connsiteX12" fmla="*/ 2747253 w 2788231"/>
              <a:gd name="connsiteY12" fmla="*/ 364184 h 1786605"/>
              <a:gd name="connsiteX13" fmla="*/ 2779910 w 2788231"/>
              <a:gd name="connsiteY13" fmla="*/ 984670 h 1786605"/>
              <a:gd name="connsiteX14" fmla="*/ 2616624 w 2788231"/>
              <a:gd name="connsiteY14" fmla="*/ 1605155 h 1786605"/>
              <a:gd name="connsiteX15" fmla="*/ 1800196 w 2788231"/>
              <a:gd name="connsiteY15" fmla="*/ 1784770 h 1786605"/>
              <a:gd name="connsiteX16" fmla="*/ 493910 w 2788231"/>
              <a:gd name="connsiteY16" fmla="*/ 1703127 h 1786605"/>
              <a:gd name="connsiteX17" fmla="*/ 493910 w 2788231"/>
              <a:gd name="connsiteY17" fmla="*/ 1703127 h 1786605"/>
              <a:gd name="connsiteX18" fmla="*/ 297967 w 2788231"/>
              <a:gd name="connsiteY18" fmla="*/ 1278584 h 1786605"/>
              <a:gd name="connsiteX19" fmla="*/ 69367 w 2788231"/>
              <a:gd name="connsiteY19" fmla="*/ 1082641 h 1786605"/>
              <a:gd name="connsiteX0" fmla="*/ 36710 w 2788231"/>
              <a:gd name="connsiteY0" fmla="*/ 984670 h 1786605"/>
              <a:gd name="connsiteX1" fmla="*/ 4053 w 2788231"/>
              <a:gd name="connsiteY1" fmla="*/ 739741 h 1786605"/>
              <a:gd name="connsiteX2" fmla="*/ 118353 w 2788231"/>
              <a:gd name="connsiteY2" fmla="*/ 560127 h 1786605"/>
              <a:gd name="connsiteX3" fmla="*/ 314296 w 2788231"/>
              <a:gd name="connsiteY3" fmla="*/ 511141 h 1786605"/>
              <a:gd name="connsiteX4" fmla="*/ 591882 w 2788231"/>
              <a:gd name="connsiteY4" fmla="*/ 511141 h 1786605"/>
              <a:gd name="connsiteX5" fmla="*/ 820482 w 2788231"/>
              <a:gd name="connsiteY5" fmla="*/ 413170 h 1786605"/>
              <a:gd name="connsiteX6" fmla="*/ 1114396 w 2788231"/>
              <a:gd name="connsiteY6" fmla="*/ 413170 h 1786605"/>
              <a:gd name="connsiteX7" fmla="*/ 1261353 w 2788231"/>
              <a:gd name="connsiteY7" fmla="*/ 119255 h 1786605"/>
              <a:gd name="connsiteX8" fmla="*/ 1473624 w 2788231"/>
              <a:gd name="connsiteY8" fmla="*/ 4955 h 1786605"/>
              <a:gd name="connsiteX9" fmla="*/ 1849182 w 2788231"/>
              <a:gd name="connsiteY9" fmla="*/ 266212 h 1786605"/>
              <a:gd name="connsiteX10" fmla="*/ 2175753 w 2788231"/>
              <a:gd name="connsiteY10" fmla="*/ 200898 h 1786605"/>
              <a:gd name="connsiteX11" fmla="*/ 2600296 w 2788231"/>
              <a:gd name="connsiteY11" fmla="*/ 102927 h 1786605"/>
              <a:gd name="connsiteX12" fmla="*/ 2747253 w 2788231"/>
              <a:gd name="connsiteY12" fmla="*/ 364184 h 1786605"/>
              <a:gd name="connsiteX13" fmla="*/ 2779910 w 2788231"/>
              <a:gd name="connsiteY13" fmla="*/ 984670 h 1786605"/>
              <a:gd name="connsiteX14" fmla="*/ 2616624 w 2788231"/>
              <a:gd name="connsiteY14" fmla="*/ 1605155 h 1786605"/>
              <a:gd name="connsiteX15" fmla="*/ 1800196 w 2788231"/>
              <a:gd name="connsiteY15" fmla="*/ 1784770 h 1786605"/>
              <a:gd name="connsiteX16" fmla="*/ 493910 w 2788231"/>
              <a:gd name="connsiteY16" fmla="*/ 1703127 h 1786605"/>
              <a:gd name="connsiteX17" fmla="*/ 297967 w 2788231"/>
              <a:gd name="connsiteY17" fmla="*/ 1278584 h 1786605"/>
              <a:gd name="connsiteX18" fmla="*/ 69367 w 2788231"/>
              <a:gd name="connsiteY18" fmla="*/ 1082641 h 1786605"/>
              <a:gd name="connsiteX0" fmla="*/ 36710 w 2788231"/>
              <a:gd name="connsiteY0" fmla="*/ 984670 h 1786605"/>
              <a:gd name="connsiteX1" fmla="*/ 4053 w 2788231"/>
              <a:gd name="connsiteY1" fmla="*/ 739741 h 1786605"/>
              <a:gd name="connsiteX2" fmla="*/ 118353 w 2788231"/>
              <a:gd name="connsiteY2" fmla="*/ 560127 h 1786605"/>
              <a:gd name="connsiteX3" fmla="*/ 314296 w 2788231"/>
              <a:gd name="connsiteY3" fmla="*/ 511141 h 1786605"/>
              <a:gd name="connsiteX4" fmla="*/ 591882 w 2788231"/>
              <a:gd name="connsiteY4" fmla="*/ 511141 h 1786605"/>
              <a:gd name="connsiteX5" fmla="*/ 820482 w 2788231"/>
              <a:gd name="connsiteY5" fmla="*/ 413170 h 1786605"/>
              <a:gd name="connsiteX6" fmla="*/ 1114396 w 2788231"/>
              <a:gd name="connsiteY6" fmla="*/ 413170 h 1786605"/>
              <a:gd name="connsiteX7" fmla="*/ 1261353 w 2788231"/>
              <a:gd name="connsiteY7" fmla="*/ 119255 h 1786605"/>
              <a:gd name="connsiteX8" fmla="*/ 1473624 w 2788231"/>
              <a:gd name="connsiteY8" fmla="*/ 4955 h 1786605"/>
              <a:gd name="connsiteX9" fmla="*/ 1849182 w 2788231"/>
              <a:gd name="connsiteY9" fmla="*/ 266212 h 1786605"/>
              <a:gd name="connsiteX10" fmla="*/ 2175753 w 2788231"/>
              <a:gd name="connsiteY10" fmla="*/ 200898 h 1786605"/>
              <a:gd name="connsiteX11" fmla="*/ 2600296 w 2788231"/>
              <a:gd name="connsiteY11" fmla="*/ 102927 h 1786605"/>
              <a:gd name="connsiteX12" fmla="*/ 2747253 w 2788231"/>
              <a:gd name="connsiteY12" fmla="*/ 364184 h 1786605"/>
              <a:gd name="connsiteX13" fmla="*/ 2779910 w 2788231"/>
              <a:gd name="connsiteY13" fmla="*/ 984670 h 1786605"/>
              <a:gd name="connsiteX14" fmla="*/ 2616624 w 2788231"/>
              <a:gd name="connsiteY14" fmla="*/ 1605155 h 1786605"/>
              <a:gd name="connsiteX15" fmla="*/ 1800196 w 2788231"/>
              <a:gd name="connsiteY15" fmla="*/ 1784770 h 1786605"/>
              <a:gd name="connsiteX16" fmla="*/ 493910 w 2788231"/>
              <a:gd name="connsiteY16" fmla="*/ 1703127 h 1786605"/>
              <a:gd name="connsiteX17" fmla="*/ 297967 w 2788231"/>
              <a:gd name="connsiteY17" fmla="*/ 1278584 h 1786605"/>
              <a:gd name="connsiteX18" fmla="*/ 69367 w 2788231"/>
              <a:gd name="connsiteY18" fmla="*/ 1082641 h 1786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88231" h="1786605">
                <a:moveTo>
                  <a:pt x="36710" y="984670"/>
                </a:moveTo>
                <a:cubicBezTo>
                  <a:pt x="13578" y="897584"/>
                  <a:pt x="-9554" y="810498"/>
                  <a:pt x="4053" y="739741"/>
                </a:cubicBezTo>
                <a:cubicBezTo>
                  <a:pt x="17660" y="668984"/>
                  <a:pt x="66646" y="598227"/>
                  <a:pt x="118353" y="560127"/>
                </a:cubicBezTo>
                <a:cubicBezTo>
                  <a:pt x="170060" y="522027"/>
                  <a:pt x="235375" y="519305"/>
                  <a:pt x="314296" y="511141"/>
                </a:cubicBezTo>
                <a:cubicBezTo>
                  <a:pt x="393217" y="502977"/>
                  <a:pt x="507518" y="527469"/>
                  <a:pt x="591882" y="511141"/>
                </a:cubicBezTo>
                <a:cubicBezTo>
                  <a:pt x="676246" y="494813"/>
                  <a:pt x="733396" y="429498"/>
                  <a:pt x="820482" y="413170"/>
                </a:cubicBezTo>
                <a:cubicBezTo>
                  <a:pt x="907568" y="396841"/>
                  <a:pt x="1040918" y="462156"/>
                  <a:pt x="1114396" y="413170"/>
                </a:cubicBezTo>
                <a:cubicBezTo>
                  <a:pt x="1187875" y="364184"/>
                  <a:pt x="1201482" y="187291"/>
                  <a:pt x="1261353" y="119255"/>
                </a:cubicBezTo>
                <a:cubicBezTo>
                  <a:pt x="1321224" y="51219"/>
                  <a:pt x="1375653" y="-19538"/>
                  <a:pt x="1473624" y="4955"/>
                </a:cubicBezTo>
                <a:cubicBezTo>
                  <a:pt x="1571596" y="29448"/>
                  <a:pt x="1732161" y="233555"/>
                  <a:pt x="1849182" y="266212"/>
                </a:cubicBezTo>
                <a:cubicBezTo>
                  <a:pt x="1966203" y="298869"/>
                  <a:pt x="2050567" y="228112"/>
                  <a:pt x="2175753" y="200898"/>
                </a:cubicBezTo>
                <a:cubicBezTo>
                  <a:pt x="2300939" y="173684"/>
                  <a:pt x="2505046" y="75713"/>
                  <a:pt x="2600296" y="102927"/>
                </a:cubicBezTo>
                <a:cubicBezTo>
                  <a:pt x="2695546" y="130141"/>
                  <a:pt x="2717317" y="217227"/>
                  <a:pt x="2747253" y="364184"/>
                </a:cubicBezTo>
                <a:cubicBezTo>
                  <a:pt x="2777189" y="511141"/>
                  <a:pt x="2801681" y="777842"/>
                  <a:pt x="2779910" y="984670"/>
                </a:cubicBezTo>
                <a:cubicBezTo>
                  <a:pt x="2758139" y="1191498"/>
                  <a:pt x="2779910" y="1471805"/>
                  <a:pt x="2616624" y="1605155"/>
                </a:cubicBezTo>
                <a:cubicBezTo>
                  <a:pt x="2453338" y="1738505"/>
                  <a:pt x="2153981" y="1768441"/>
                  <a:pt x="1800196" y="1784770"/>
                </a:cubicBezTo>
                <a:cubicBezTo>
                  <a:pt x="1446411" y="1801099"/>
                  <a:pt x="493910" y="1703127"/>
                  <a:pt x="493910" y="1703127"/>
                </a:cubicBezTo>
                <a:cubicBezTo>
                  <a:pt x="346954" y="1594270"/>
                  <a:pt x="363281" y="1420098"/>
                  <a:pt x="297967" y="1278584"/>
                </a:cubicBezTo>
                <a:cubicBezTo>
                  <a:pt x="227210" y="1175170"/>
                  <a:pt x="148288" y="1128905"/>
                  <a:pt x="69367" y="1082641"/>
                </a:cubicBezTo>
              </a:path>
            </a:pathLst>
          </a:custGeom>
          <a:noFill/>
          <a:ln w="28575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014965-8EF4-8140-90B9-7CCF5E612BC8}"/>
              </a:ext>
            </a:extLst>
          </p:cNvPr>
          <p:cNvSpPr/>
          <p:nvPr/>
        </p:nvSpPr>
        <p:spPr>
          <a:xfrm>
            <a:off x="4425940" y="5674546"/>
            <a:ext cx="12727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316353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C2A25E1-95B6-EB40-AAD4-B13A77053986}"/>
              </a:ext>
            </a:extLst>
          </p:cNvPr>
          <p:cNvGrpSpPr/>
          <p:nvPr/>
        </p:nvGrpSpPr>
        <p:grpSpPr>
          <a:xfrm>
            <a:off x="762639" y="94407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AF7A06B-2429-104A-884C-23A42FB45523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14ADE7C-CF14-6D41-97EE-5583DD8D0CFF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F0D2993-5DA7-324D-AA0C-FE72B3B6619C}"/>
              </a:ext>
            </a:extLst>
          </p:cNvPr>
          <p:cNvSpPr txBox="1"/>
          <p:nvPr/>
        </p:nvSpPr>
        <p:spPr>
          <a:xfrm>
            <a:off x="1422835" y="1169184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A64B3F-4B24-614E-B402-0159D66BB3B1}"/>
              </a:ext>
            </a:extLst>
          </p:cNvPr>
          <p:cNvGrpSpPr/>
          <p:nvPr/>
        </p:nvGrpSpPr>
        <p:grpSpPr>
          <a:xfrm>
            <a:off x="583023" y="2206289"/>
            <a:ext cx="10833530" cy="2630812"/>
            <a:chOff x="776085" y="2239825"/>
            <a:chExt cx="10833530" cy="26308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238DEE-A274-344C-9B1E-3E2625D9A683}"/>
                </a:ext>
              </a:extLst>
            </p:cNvPr>
            <p:cNvSpPr txBox="1"/>
            <p:nvPr/>
          </p:nvSpPr>
          <p:spPr>
            <a:xfrm>
              <a:off x="776086" y="2239825"/>
              <a:ext cx="102946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200" dirty="0"/>
                <a:t>a. Số 87 gồm 8 chục và 7 đơn vị viết là: 87  =  80  +  7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467B36-DEF6-ED43-9A33-AB2B470AA977}"/>
                </a:ext>
              </a:extLst>
            </p:cNvPr>
            <p:cNvSpPr txBox="1"/>
            <p:nvPr/>
          </p:nvSpPr>
          <p:spPr>
            <a:xfrm>
              <a:off x="776085" y="3268618"/>
              <a:ext cx="102946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200" dirty="0"/>
                <a:t>b. Số 45 gồm       chục và      đơn vị viết là: 45 =         +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12AA2E-89E2-E14E-B3CB-18AE457DA15D}"/>
                </a:ext>
              </a:extLst>
            </p:cNvPr>
            <p:cNvSpPr txBox="1"/>
            <p:nvPr/>
          </p:nvSpPr>
          <p:spPr>
            <a:xfrm>
              <a:off x="776085" y="4285862"/>
              <a:ext cx="108335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200" dirty="0"/>
                <a:t>c. Số 63 gồm      chục và       đơn vị viết là:        =         +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E81E4F7-491E-8D40-8167-B5AFD41D918B}"/>
                </a:ext>
              </a:extLst>
            </p:cNvPr>
            <p:cNvSpPr/>
            <p:nvPr/>
          </p:nvSpPr>
          <p:spPr>
            <a:xfrm>
              <a:off x="3396345" y="3232623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246576B-7A4E-6647-BE20-0F3B09450812}"/>
                </a:ext>
              </a:extLst>
            </p:cNvPr>
            <p:cNvSpPr/>
            <p:nvPr/>
          </p:nvSpPr>
          <p:spPr>
            <a:xfrm>
              <a:off x="5531325" y="3252723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0079D44-1CA8-A64A-A930-4D5E836BDFD3}"/>
                </a:ext>
              </a:extLst>
            </p:cNvPr>
            <p:cNvSpPr/>
            <p:nvPr/>
          </p:nvSpPr>
          <p:spPr>
            <a:xfrm>
              <a:off x="9586253" y="3246197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219BB712-B59C-4D41-814C-C84B9D504771}"/>
                </a:ext>
              </a:extLst>
            </p:cNvPr>
            <p:cNvSpPr/>
            <p:nvPr/>
          </p:nvSpPr>
          <p:spPr>
            <a:xfrm>
              <a:off x="10796364" y="3237374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9B244F33-0998-2A48-BE6A-5B9835CB7A25}"/>
                </a:ext>
              </a:extLst>
            </p:cNvPr>
            <p:cNvSpPr/>
            <p:nvPr/>
          </p:nvSpPr>
          <p:spPr>
            <a:xfrm>
              <a:off x="3302025" y="4254485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D04DC86E-A89A-244D-9335-CD97EB5B6344}"/>
                </a:ext>
              </a:extLst>
            </p:cNvPr>
            <p:cNvSpPr/>
            <p:nvPr/>
          </p:nvSpPr>
          <p:spPr>
            <a:xfrm>
              <a:off x="5437005" y="4274585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ED4B951-82A3-C147-A4FA-7E3E4BDA9C7B}"/>
                </a:ext>
              </a:extLst>
            </p:cNvPr>
            <p:cNvSpPr/>
            <p:nvPr/>
          </p:nvSpPr>
          <p:spPr>
            <a:xfrm>
              <a:off x="9855965" y="4268059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       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FB2F584F-3130-1B45-A2C7-99D720E24653}"/>
                </a:ext>
              </a:extLst>
            </p:cNvPr>
            <p:cNvSpPr/>
            <p:nvPr/>
          </p:nvSpPr>
          <p:spPr>
            <a:xfrm>
              <a:off x="10931606" y="4259236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        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4DC92C91-5026-C746-8277-80A109D6FD62}"/>
                </a:ext>
              </a:extLst>
            </p:cNvPr>
            <p:cNvSpPr/>
            <p:nvPr/>
          </p:nvSpPr>
          <p:spPr>
            <a:xfrm>
              <a:off x="8734226" y="4254485"/>
              <a:ext cx="564675" cy="5646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072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     </a:t>
              </a:r>
            </a:p>
          </p:txBody>
        </p:sp>
      </p:grp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04CDC42-2136-E04B-99FF-5531BE9FF064}"/>
              </a:ext>
            </a:extLst>
          </p:cNvPr>
          <p:cNvSpPr/>
          <p:nvPr/>
        </p:nvSpPr>
        <p:spPr>
          <a:xfrm>
            <a:off x="3203283" y="3196331"/>
            <a:ext cx="564675" cy="564675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5F44DE9-6591-2947-BADA-0F7259122A3E}"/>
              </a:ext>
            </a:extLst>
          </p:cNvPr>
          <p:cNvSpPr/>
          <p:nvPr/>
        </p:nvSpPr>
        <p:spPr>
          <a:xfrm>
            <a:off x="5338263" y="3218546"/>
            <a:ext cx="564675" cy="564675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E4F3D46-B651-C942-90D4-8D41546AE86B}"/>
              </a:ext>
            </a:extLst>
          </p:cNvPr>
          <p:cNvSpPr/>
          <p:nvPr/>
        </p:nvSpPr>
        <p:spPr>
          <a:xfrm>
            <a:off x="9376862" y="3211018"/>
            <a:ext cx="798719" cy="564675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306ED25-B644-B94B-8793-6272A31FC4CA}"/>
              </a:ext>
            </a:extLst>
          </p:cNvPr>
          <p:cNvSpPr/>
          <p:nvPr/>
        </p:nvSpPr>
        <p:spPr>
          <a:xfrm>
            <a:off x="10600533" y="3202093"/>
            <a:ext cx="564675" cy="564675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5A59923-C04F-C74A-B4F5-8FAAE2F488BF}"/>
              </a:ext>
            </a:extLst>
          </p:cNvPr>
          <p:cNvSpPr/>
          <p:nvPr/>
        </p:nvSpPr>
        <p:spPr>
          <a:xfrm>
            <a:off x="3109016" y="4220996"/>
            <a:ext cx="564675" cy="564675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0C59101-F197-354C-8BBF-62AB4D4C93B9}"/>
              </a:ext>
            </a:extLst>
          </p:cNvPr>
          <p:cNvSpPr/>
          <p:nvPr/>
        </p:nvSpPr>
        <p:spPr>
          <a:xfrm>
            <a:off x="5243996" y="4236336"/>
            <a:ext cx="564675" cy="564675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62C4D28-FDC8-0A44-8084-26CD61C1D928}"/>
              </a:ext>
            </a:extLst>
          </p:cNvPr>
          <p:cNvSpPr/>
          <p:nvPr/>
        </p:nvSpPr>
        <p:spPr>
          <a:xfrm>
            <a:off x="8371057" y="4224233"/>
            <a:ext cx="798719" cy="564675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63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E2B963C-9385-3843-83E4-3812BF1181CB}"/>
              </a:ext>
            </a:extLst>
          </p:cNvPr>
          <p:cNvSpPr/>
          <p:nvPr/>
        </p:nvSpPr>
        <p:spPr>
          <a:xfrm>
            <a:off x="9622562" y="4234523"/>
            <a:ext cx="798719" cy="569859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5F6F74AA-F32D-464F-B835-E41880D323EE}"/>
              </a:ext>
            </a:extLst>
          </p:cNvPr>
          <p:cNvSpPr/>
          <p:nvPr/>
        </p:nvSpPr>
        <p:spPr>
          <a:xfrm>
            <a:off x="10735177" y="4220948"/>
            <a:ext cx="564675" cy="564675"/>
          </a:xfrm>
          <a:prstGeom prst="roundRect">
            <a:avLst/>
          </a:prstGeom>
          <a:solidFill>
            <a:schemeClr val="bg1"/>
          </a:solidFill>
          <a:ln>
            <a:solidFill>
              <a:srgbClr val="E07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5528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E5089C6-DAD4-A74C-984F-1D72E38B296E}"/>
              </a:ext>
            </a:extLst>
          </p:cNvPr>
          <p:cNvGrpSpPr/>
          <p:nvPr/>
        </p:nvGrpSpPr>
        <p:grpSpPr>
          <a:xfrm>
            <a:off x="853590" y="133786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BACF7D-3785-3644-BEB3-70C2F8D73CED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7C63C6-8B50-1A4E-AF93-6DADB878E882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71C3572-4773-5845-8935-EAEE356CB8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61003"/>
              </p:ext>
            </p:extLst>
          </p:nvPr>
        </p:nvGraphicFramePr>
        <p:xfrm>
          <a:off x="4262907" y="863391"/>
          <a:ext cx="6593990" cy="5602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1225724933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4156565758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922745371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3764357395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3937274381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3718821885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73845417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1930928188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478844828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97187492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933507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468964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947658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992311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775392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45182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96311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67887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392785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2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92903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8BF99BE-0C6E-1A4F-BDC1-A3D03DE92D1B}"/>
              </a:ext>
            </a:extLst>
          </p:cNvPr>
          <p:cNvSpPr txBox="1"/>
          <p:nvPr/>
        </p:nvSpPr>
        <p:spPr>
          <a:xfrm>
            <a:off x="1209645" y="1247510"/>
            <a:ext cx="5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D34CD6"/>
                </a:solidFill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435C8B-677C-CD4C-AC65-06196ACA3AE3}"/>
              </a:ext>
            </a:extLst>
          </p:cNvPr>
          <p:cNvSpPr txBox="1"/>
          <p:nvPr/>
        </p:nvSpPr>
        <p:spPr>
          <a:xfrm>
            <a:off x="1209645" y="2706722"/>
            <a:ext cx="5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D34CD6"/>
                </a:solidFill>
              </a:rPr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EDB934-5543-7545-B5B4-46E8E2614B31}"/>
              </a:ext>
            </a:extLst>
          </p:cNvPr>
          <p:cNvSpPr txBox="1"/>
          <p:nvPr/>
        </p:nvSpPr>
        <p:spPr>
          <a:xfrm>
            <a:off x="1209645" y="4182433"/>
            <a:ext cx="5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D34CD6"/>
                </a:solidFill>
              </a:rPr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B90EA1-47CE-974F-9DC0-E411694E52EC}"/>
              </a:ext>
            </a:extLst>
          </p:cNvPr>
          <p:cNvSpPr txBox="1"/>
          <p:nvPr/>
        </p:nvSpPr>
        <p:spPr>
          <a:xfrm>
            <a:off x="1209645" y="5641645"/>
            <a:ext cx="5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D34CD6"/>
                </a:solidFill>
              </a:rPr>
              <a:t>D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8C86406-2BA1-884F-873B-EEEF27846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812253"/>
              </p:ext>
            </p:extLst>
          </p:nvPr>
        </p:nvGraphicFramePr>
        <p:xfrm>
          <a:off x="5580887" y="3102892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3583236-7FFF-834B-A3D1-2894EA22C6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355128"/>
              </p:ext>
            </p:extLst>
          </p:nvPr>
        </p:nvGraphicFramePr>
        <p:xfrm>
          <a:off x="6900503" y="1982430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5A5B6DB-945D-7E4D-BF3B-E84A72DF3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793306"/>
              </p:ext>
            </p:extLst>
          </p:nvPr>
        </p:nvGraphicFramePr>
        <p:xfrm>
          <a:off x="8219301" y="3102892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994AF86-C309-264B-9587-3C14B1F3E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951753"/>
              </p:ext>
            </p:extLst>
          </p:nvPr>
        </p:nvGraphicFramePr>
        <p:xfrm>
          <a:off x="6900503" y="4221931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CCB1249C-CC5D-9F48-8BCB-847E804BC394}"/>
              </a:ext>
            </a:extLst>
          </p:cNvPr>
          <p:cNvSpPr txBox="1"/>
          <p:nvPr/>
        </p:nvSpPr>
        <p:spPr>
          <a:xfrm>
            <a:off x="1513785" y="319527"/>
            <a:ext cx="9087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a. Hãy lắp 4 miếng bìa A, B, C, D vào vị trí thích hợp trong bảng.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F607F6C-1F62-A842-8185-3D6A99FF2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763673"/>
              </p:ext>
            </p:extLst>
          </p:nvPr>
        </p:nvGraphicFramePr>
        <p:xfrm>
          <a:off x="1916453" y="976270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D4A0710-4ED4-5348-BC02-A859B9DE6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141457"/>
              </p:ext>
            </p:extLst>
          </p:nvPr>
        </p:nvGraphicFramePr>
        <p:xfrm>
          <a:off x="1916453" y="2408101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3BE3F98-2AB4-F943-A46F-7EB3BB71B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60622"/>
              </p:ext>
            </p:extLst>
          </p:nvPr>
        </p:nvGraphicFramePr>
        <p:xfrm>
          <a:off x="1916453" y="3839932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2F9782D-0251-9949-B92A-E5041D1F2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947115"/>
              </p:ext>
            </p:extLst>
          </p:nvPr>
        </p:nvGraphicFramePr>
        <p:xfrm>
          <a:off x="1916453" y="5300300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23A58D7E-69DD-2B47-998C-7C0C14BB3C87}"/>
              </a:ext>
            </a:extLst>
          </p:cNvPr>
          <p:cNvSpPr/>
          <p:nvPr/>
        </p:nvSpPr>
        <p:spPr>
          <a:xfrm>
            <a:off x="6899908" y="4213910"/>
            <a:ext cx="1318798" cy="1120462"/>
          </a:xfrm>
          <a:prstGeom prst="rect">
            <a:avLst/>
          </a:prstGeom>
          <a:solidFill>
            <a:srgbClr val="7030A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F7F18A-5E2A-1842-A183-A383893A4C06}"/>
              </a:ext>
            </a:extLst>
          </p:cNvPr>
          <p:cNvSpPr/>
          <p:nvPr/>
        </p:nvSpPr>
        <p:spPr>
          <a:xfrm>
            <a:off x="8217665" y="3085107"/>
            <a:ext cx="1318798" cy="1120462"/>
          </a:xfrm>
          <a:prstGeom prst="rect">
            <a:avLst/>
          </a:prstGeom>
          <a:solidFill>
            <a:srgbClr val="FF00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07CF74-D085-6E44-A231-8BCE45A42B5F}"/>
              </a:ext>
            </a:extLst>
          </p:cNvPr>
          <p:cNvSpPr/>
          <p:nvPr/>
        </p:nvSpPr>
        <p:spPr>
          <a:xfrm>
            <a:off x="6884986" y="1969367"/>
            <a:ext cx="1318798" cy="1120462"/>
          </a:xfrm>
          <a:prstGeom prst="rect">
            <a:avLst/>
          </a:prstGeom>
          <a:solidFill>
            <a:srgbClr val="00B0F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977EBFE-ADE1-E545-ABF0-8B2A761FFAB9}"/>
              </a:ext>
            </a:extLst>
          </p:cNvPr>
          <p:cNvSpPr/>
          <p:nvPr/>
        </p:nvSpPr>
        <p:spPr>
          <a:xfrm>
            <a:off x="5560289" y="3101469"/>
            <a:ext cx="1318798" cy="1120462"/>
          </a:xfrm>
          <a:prstGeom prst="rect">
            <a:avLst/>
          </a:prstGeom>
          <a:solidFill>
            <a:srgbClr val="FFFF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4145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" presetClass="entr" presetSubtype="8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4.07407E-6 L 0.40807 0.47385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04" y="2368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8" presetID="26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0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pplaus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3.7037E-7 L 0.51666 0.10139 " pathEditMode="relative" rAng="0" ptsTypes="AA">
                                          <p:cBhvr>
                                            <p:cTn id="7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833" y="50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79" presetID="26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500" tmFilter="0, 0; .2, .5; .8, .5; 1, 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1" dur="250" autoRev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8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pplaus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3.33333E-6 L 0.40872 -0.26991 " pathEditMode="relative" rAng="0" ptsTypes="AA">
                                          <p:cBhvr>
                                            <p:cTn id="88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30" y="-1349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90" presetID="26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2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pplaus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5" fill="hold">
                          <p:stCondLst>
                            <p:cond delay="indefinite"/>
                          </p:stCondLst>
                          <p:childTnLst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3.7037E-7 L 0.29909 -0.32222 " pathEditMode="relative" rAng="0" ptsTypes="AA">
                                          <p:cBhvr>
                                            <p:cTn id="9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-1611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0" presetID="26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2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0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pplaus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3" grpId="0"/>
          <p:bldP spid="18" grpId="0"/>
          <p:bldP spid="19" grpId="0" animBg="1"/>
          <p:bldP spid="20" grpId="0" animBg="1"/>
          <p:bldP spid="21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4.07407E-6 L 0.40807 0.47385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04" y="2368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8" presetID="26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0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pplaus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3.7037E-7 L 0.51666 0.10139 " pathEditMode="relative" rAng="0" ptsTypes="AA">
                                          <p:cBhvr>
                                            <p:cTn id="7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833" y="50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79" presetID="26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0" dur="500" tmFilter="0, 0; .2, .5; .8, .5; 1, 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1" dur="250" autoRev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8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pplaus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3.33333E-6 L 0.40872 -0.26991 " pathEditMode="relative" rAng="0" ptsTypes="AA">
                                          <p:cBhvr>
                                            <p:cTn id="88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30" y="-1349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90" presetID="26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2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pplaus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5" fill="hold">
                          <p:stCondLst>
                            <p:cond delay="indefinite"/>
                          </p:stCondLst>
                          <p:childTnLst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3.7037E-7 L 0.29909 -0.32222 " pathEditMode="relative" rAng="0" ptsTypes="AA">
                                          <p:cBhvr>
                                            <p:cTn id="9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48" y="-1611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00" presetID="26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1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2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10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pplause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3" grpId="0"/>
          <p:bldP spid="18" grpId="0"/>
          <p:bldP spid="19" grpId="0" animBg="1"/>
          <p:bldP spid="20" grpId="0" animBg="1"/>
          <p:bldP spid="21" grpId="0" animBg="1"/>
          <p:bldP spid="22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488ECDE-E376-2C45-AFE7-0D90B0784E17}"/>
              </a:ext>
            </a:extLst>
          </p:cNvPr>
          <p:cNvGrpSpPr/>
          <p:nvPr/>
        </p:nvGrpSpPr>
        <p:grpSpPr>
          <a:xfrm>
            <a:off x="853590" y="133786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1D3CD2B-B2AE-2F42-8E9F-652ED3DDF0C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DEC4EBA-B0AD-514F-AB00-21AD06289433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DD2312-45F7-8E44-AAB5-86D4482503EB}"/>
              </a:ext>
            </a:extLst>
          </p:cNvPr>
          <p:cNvSpPr txBox="1"/>
          <p:nvPr/>
        </p:nvSpPr>
        <p:spPr>
          <a:xfrm>
            <a:off x="1513785" y="319527"/>
            <a:ext cx="908754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400" dirty="0"/>
              <a:t>b. Tìm số lớn nhất ở mỗi miếng bìa A, B, C, 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0B56D5-79FB-234F-8518-258E18E99F33}"/>
              </a:ext>
            </a:extLst>
          </p:cNvPr>
          <p:cNvSpPr txBox="1"/>
          <p:nvPr/>
        </p:nvSpPr>
        <p:spPr>
          <a:xfrm>
            <a:off x="2033062" y="2783515"/>
            <a:ext cx="5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07235"/>
                </a:solidFill>
              </a:rPr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5F61B6-F780-8E43-ACB4-67DF6C7C0783}"/>
              </a:ext>
            </a:extLst>
          </p:cNvPr>
          <p:cNvSpPr txBox="1"/>
          <p:nvPr/>
        </p:nvSpPr>
        <p:spPr>
          <a:xfrm>
            <a:off x="4147612" y="2783515"/>
            <a:ext cx="5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07235"/>
                </a:solidFill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269B69-1891-3242-A33B-EBD78CB1EC43}"/>
              </a:ext>
            </a:extLst>
          </p:cNvPr>
          <p:cNvSpPr txBox="1"/>
          <p:nvPr/>
        </p:nvSpPr>
        <p:spPr>
          <a:xfrm>
            <a:off x="6344800" y="2783515"/>
            <a:ext cx="5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07235"/>
                </a:solidFill>
              </a:rPr>
              <a:t>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60B342-FC57-5A4C-90AF-A22D23E8B74B}"/>
              </a:ext>
            </a:extLst>
          </p:cNvPr>
          <p:cNvSpPr txBox="1"/>
          <p:nvPr/>
        </p:nvSpPr>
        <p:spPr>
          <a:xfrm>
            <a:off x="8451210" y="2783515"/>
            <a:ext cx="5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>
                <a:solidFill>
                  <a:srgbClr val="E07235"/>
                </a:solidFill>
              </a:rPr>
              <a:t>D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C558513-169F-0B46-8897-9E56426741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050486"/>
              </p:ext>
            </p:extLst>
          </p:nvPr>
        </p:nvGraphicFramePr>
        <p:xfrm>
          <a:off x="1644604" y="1572295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22F407B-8E24-4F4B-918C-155A27B320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519401"/>
              </p:ext>
            </p:extLst>
          </p:nvPr>
        </p:nvGraphicFramePr>
        <p:xfrm>
          <a:off x="3759154" y="1572295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DAC5093-0032-2341-83D6-F94F6958C3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14884"/>
              </p:ext>
            </p:extLst>
          </p:nvPr>
        </p:nvGraphicFramePr>
        <p:xfrm>
          <a:off x="5910953" y="1572295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3A1B0C0-B236-4440-BAFA-F0884B481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050168"/>
              </p:ext>
            </p:extLst>
          </p:nvPr>
        </p:nvGraphicFramePr>
        <p:xfrm>
          <a:off x="8062752" y="1572295"/>
          <a:ext cx="1318798" cy="1120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399">
                  <a:extLst>
                    <a:ext uri="{9D8B030D-6E8A-4147-A177-3AD203B41FA5}">
                      <a16:colId xmlns:a16="http://schemas.microsoft.com/office/drawing/2014/main" val="83785049"/>
                    </a:ext>
                  </a:extLst>
                </a:gridCol>
                <a:gridCol w="659399">
                  <a:extLst>
                    <a:ext uri="{9D8B030D-6E8A-4147-A177-3AD203B41FA5}">
                      <a16:colId xmlns:a16="http://schemas.microsoft.com/office/drawing/2014/main" val="2119011713"/>
                    </a:ext>
                  </a:extLst>
                </a:gridCol>
              </a:tblGrid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64309"/>
                  </a:ext>
                </a:extLst>
              </a:tr>
              <a:tr h="560231"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912923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CE8EF018-A8B8-F042-A140-8F59CA8C41F0}"/>
              </a:ext>
            </a:extLst>
          </p:cNvPr>
          <p:cNvSpPr/>
          <p:nvPr/>
        </p:nvSpPr>
        <p:spPr>
          <a:xfrm>
            <a:off x="2372161" y="2183325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B57A09-420C-1141-A65C-C740E36EB2E1}"/>
              </a:ext>
            </a:extLst>
          </p:cNvPr>
          <p:cNvSpPr/>
          <p:nvPr/>
        </p:nvSpPr>
        <p:spPr>
          <a:xfrm>
            <a:off x="1644604" y="3606631"/>
            <a:ext cx="9398727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VN" sz="2400" dirty="0">
                <a:solidFill>
                  <a:prstClr val="black"/>
                </a:solidFill>
              </a:rPr>
              <a:t>Sắp xếp các số         ,         ,        ,         theo thứ tự từ </a:t>
            </a:r>
            <a:r>
              <a:rPr lang="en-VN" sz="2400" b="1" dirty="0">
                <a:solidFill>
                  <a:srgbClr val="FF0000"/>
                </a:solidFill>
              </a:rPr>
              <a:t>bé đến lớn</a:t>
            </a:r>
            <a:r>
              <a:rPr lang="en-VN" sz="2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3EFF0DD-47E9-9E42-B7E8-E5135221B740}"/>
              </a:ext>
            </a:extLst>
          </p:cNvPr>
          <p:cNvSpPr/>
          <p:nvPr/>
        </p:nvSpPr>
        <p:spPr>
          <a:xfrm>
            <a:off x="2192612" y="2132526"/>
            <a:ext cx="904811" cy="5602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4CC644-B040-5648-8ED7-3780FD462EC8}"/>
              </a:ext>
            </a:extLst>
          </p:cNvPr>
          <p:cNvSpPr/>
          <p:nvPr/>
        </p:nvSpPr>
        <p:spPr>
          <a:xfrm>
            <a:off x="4483527" y="2184976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393168B-ADBD-3A42-9469-10654A02F4A4}"/>
              </a:ext>
            </a:extLst>
          </p:cNvPr>
          <p:cNvSpPr/>
          <p:nvPr/>
        </p:nvSpPr>
        <p:spPr>
          <a:xfrm>
            <a:off x="4298502" y="2139652"/>
            <a:ext cx="904811" cy="5602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30DDC5-DE45-FF44-9DE0-DFB6CFCCC2A2}"/>
              </a:ext>
            </a:extLst>
          </p:cNvPr>
          <p:cNvSpPr/>
          <p:nvPr/>
        </p:nvSpPr>
        <p:spPr>
          <a:xfrm>
            <a:off x="6636060" y="2184976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2C237E9-C079-0F46-B96B-60DFB120A08C}"/>
              </a:ext>
            </a:extLst>
          </p:cNvPr>
          <p:cNvSpPr/>
          <p:nvPr/>
        </p:nvSpPr>
        <p:spPr>
          <a:xfrm>
            <a:off x="6461986" y="2139652"/>
            <a:ext cx="904811" cy="5602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434243-F04A-5E44-AE30-7587C0E473D5}"/>
              </a:ext>
            </a:extLst>
          </p:cNvPr>
          <p:cNvSpPr/>
          <p:nvPr/>
        </p:nvSpPr>
        <p:spPr>
          <a:xfrm>
            <a:off x="8784765" y="2184645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B5DEDDA-2AB7-9341-AF54-4F221B536EAF}"/>
              </a:ext>
            </a:extLst>
          </p:cNvPr>
          <p:cNvSpPr/>
          <p:nvPr/>
        </p:nvSpPr>
        <p:spPr>
          <a:xfrm>
            <a:off x="8605216" y="2133846"/>
            <a:ext cx="904811" cy="56023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0CA5E5-7D50-AF4F-9F52-FC526CF7C0F3}"/>
              </a:ext>
            </a:extLst>
          </p:cNvPr>
          <p:cNvSpPr txBox="1"/>
          <p:nvPr/>
        </p:nvSpPr>
        <p:spPr>
          <a:xfrm>
            <a:off x="1653920" y="4573815"/>
            <a:ext cx="1151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  <a:sym typeface="Wingdings" pitchFamily="2" charset="2"/>
              </a:rPr>
              <a:t> 36,</a:t>
            </a:r>
            <a:endParaRPr lang="en-VN" sz="280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4E92F2-951C-5742-AD2E-E74B029DB2EB}"/>
              </a:ext>
            </a:extLst>
          </p:cNvPr>
          <p:cNvSpPr txBox="1"/>
          <p:nvPr/>
        </p:nvSpPr>
        <p:spPr>
          <a:xfrm>
            <a:off x="2845658" y="4571640"/>
            <a:ext cx="1151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  <a:sym typeface="Wingdings" pitchFamily="2" charset="2"/>
              </a:rPr>
              <a:t>54,</a:t>
            </a:r>
            <a:endParaRPr lang="en-VN" sz="28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FB8E9A-E23E-D14C-818C-828EEF2A45C4}"/>
              </a:ext>
            </a:extLst>
          </p:cNvPr>
          <p:cNvSpPr txBox="1"/>
          <p:nvPr/>
        </p:nvSpPr>
        <p:spPr>
          <a:xfrm>
            <a:off x="3572080" y="4587987"/>
            <a:ext cx="1151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  <a:sym typeface="Wingdings" pitchFamily="2" charset="2"/>
              </a:rPr>
              <a:t>58,</a:t>
            </a:r>
            <a:endParaRPr lang="en-VN" sz="28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8236A8-6B6F-A944-A8F8-2130A10E4940}"/>
              </a:ext>
            </a:extLst>
          </p:cNvPr>
          <p:cNvSpPr txBox="1"/>
          <p:nvPr/>
        </p:nvSpPr>
        <p:spPr>
          <a:xfrm>
            <a:off x="4298502" y="4598217"/>
            <a:ext cx="1151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  <a:sym typeface="Wingdings" pitchFamily="2" charset="2"/>
              </a:rPr>
              <a:t>76</a:t>
            </a:r>
            <a:endParaRPr lang="en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3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6" presetID="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9" presetID="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42" presetClass="path" presetSubtype="0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-1.85185E-6 L 0.12838 0.22431 " pathEditMode="relative" rAng="0" ptsTypes="AA">
                                          <p:cBhvr>
                                            <p:cTn id="60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419" y="112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42" presetClass="path" presetSubtype="0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-3.33333E-6 L 0.02761 0.22338 " pathEditMode="relative" rAng="0" ptsTypes="AA">
                                          <p:cBhvr>
                                            <p:cTn id="67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0" y="1115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42" presetClass="path" presetSubtype="0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3.33333E-6 L -0.08737 0.22338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375" y="1115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42" presetClass="path" presetSubtype="0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3.33333E-6 L -0.1974 0.22199 " pathEditMode="relative" rAng="0" ptsTypes="AA">
                                          <p:cBhvr>
                                            <p:cTn id="8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870" y="1108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5" fill="hold">
                          <p:stCondLst>
                            <p:cond delay="indefinite"/>
                          </p:stCondLst>
                          <p:childTnLst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9" fill="hold">
                          <p:stCondLst>
                            <p:cond delay="indefinite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7" grpId="0"/>
          <p:bldP spid="8" grpId="0"/>
          <p:bldP spid="9" grpId="0"/>
          <p:bldP spid="14" grpId="0"/>
          <p:bldP spid="14" grpId="1"/>
          <p:bldP spid="15" grpId="0"/>
          <p:bldP spid="16" grpId="0" animBg="1"/>
          <p:bldP spid="17" grpId="0"/>
          <p:bldP spid="17" grpId="1"/>
          <p:bldP spid="18" grpId="0" animBg="1"/>
          <p:bldP spid="19" grpId="0"/>
          <p:bldP spid="19" grpId="1"/>
          <p:bldP spid="20" grpId="0" animBg="1"/>
          <p:bldP spid="21" grpId="0"/>
          <p:bldP spid="21" grpId="1"/>
          <p:bldP spid="22" grpId="0" animBg="1"/>
          <p:bldP spid="23" grpId="0"/>
          <p:bldP spid="24" grpId="0"/>
          <p:bldP spid="25" grpId="0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6" presetID="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9" presetID="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1" presetClass="entr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42" presetClass="path" presetSubtype="0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-1.85185E-6 L 0.12838 0.22431 " pathEditMode="relative" rAng="0" ptsTypes="AA">
                                          <p:cBhvr>
                                            <p:cTn id="60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419" y="1120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42" presetClass="path" presetSubtype="0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-3.33333E-6 L 0.02761 0.22338 " pathEditMode="relative" rAng="0" ptsTypes="AA">
                                          <p:cBhvr>
                                            <p:cTn id="67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0" y="1115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42" presetClass="path" presetSubtype="0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3.33333E-6 L -0.08737 0.22338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375" y="1115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42" presetClass="path" presetSubtype="0" accel="50000" decel="5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3.33333E-6 L -0.1974 0.22199 " pathEditMode="relative" rAng="0" ptsTypes="AA">
                                          <p:cBhvr>
                                            <p:cTn id="8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870" y="1108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7" fill="hold">
                          <p:stCondLst>
                            <p:cond delay="indefinite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5" fill="hold">
                          <p:stCondLst>
                            <p:cond delay="indefinite"/>
                          </p:stCondLst>
                          <p:childTnLst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9" fill="hold">
                          <p:stCondLst>
                            <p:cond delay="indefinite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7" grpId="0"/>
          <p:bldP spid="8" grpId="0"/>
          <p:bldP spid="9" grpId="0"/>
          <p:bldP spid="14" grpId="0"/>
          <p:bldP spid="14" grpId="1"/>
          <p:bldP spid="15" grpId="0"/>
          <p:bldP spid="16" grpId="0" animBg="1"/>
          <p:bldP spid="17" grpId="0"/>
          <p:bldP spid="17" grpId="1"/>
          <p:bldP spid="18" grpId="0" animBg="1"/>
          <p:bldP spid="19" grpId="0"/>
          <p:bldP spid="19" grpId="1"/>
          <p:bldP spid="20" grpId="0" animBg="1"/>
          <p:bldP spid="21" grpId="0"/>
          <p:bldP spid="21" grpId="1"/>
          <p:bldP spid="22" grpId="0" animBg="1"/>
          <p:bldP spid="23" grpId="0"/>
          <p:bldP spid="24" grpId="0"/>
          <p:bldP spid="25" grpId="0"/>
          <p:bldP spid="26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472</Words>
  <Application>Microsoft Office PowerPoint</Application>
  <PresentationFormat>Widescreen</PresentationFormat>
  <Paragraphs>208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Arial-Rounded</vt:lpstr>
      <vt:lpstr>Calibri</vt:lpstr>
      <vt:lpstr>等线</vt:lpstr>
      <vt:lpstr>HP001 4 hàng</vt:lpstr>
      <vt:lpstr>HP001 4H</vt:lpstr>
      <vt:lpstr>Times New Roman</vt:lpstr>
      <vt:lpstr>UTM Avo</vt:lpstr>
      <vt:lpstr>UTM Cookies</vt:lpstr>
      <vt:lpstr>Wingdings</vt:lpstr>
      <vt:lpstr>字魂17号-萌趣果冻体</vt:lpstr>
      <vt:lpstr>方正卡通简体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146</cp:revision>
  <dcterms:created xsi:type="dcterms:W3CDTF">2021-06-02T01:34:28Z</dcterms:created>
  <dcterms:modified xsi:type="dcterms:W3CDTF">2022-09-07T07:02:51Z</dcterms:modified>
</cp:coreProperties>
</file>