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2" r:id="rId2"/>
    <p:sldId id="328" r:id="rId3"/>
    <p:sldId id="321" r:id="rId4"/>
    <p:sldId id="325" r:id="rId5"/>
    <p:sldId id="323" r:id="rId6"/>
    <p:sldId id="324" r:id="rId7"/>
    <p:sldId id="327" r:id="rId8"/>
    <p:sldId id="326" r:id="rId9"/>
    <p:sldId id="309" r:id="rId10"/>
    <p:sldId id="310" r:id="rId11"/>
    <p:sldId id="262" r:id="rId12"/>
    <p:sldId id="263" r:id="rId13"/>
    <p:sldId id="311" r:id="rId14"/>
    <p:sldId id="312" r:id="rId15"/>
    <p:sldId id="292" r:id="rId16"/>
    <p:sldId id="313" r:id="rId17"/>
    <p:sldId id="317" r:id="rId18"/>
    <p:sldId id="307" r:id="rId19"/>
    <p:sldId id="314" r:id="rId20"/>
    <p:sldId id="315" r:id="rId21"/>
    <p:sldId id="295" r:id="rId22"/>
    <p:sldId id="271" r:id="rId23"/>
    <p:sldId id="270" r:id="rId24"/>
    <p:sldId id="316" r:id="rId25"/>
    <p:sldId id="297" r:id="rId26"/>
  </p:sldIdLst>
  <p:sldSz cx="12192000" cy="6858000"/>
  <p:notesSz cx="6858000" cy="9144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272D"/>
    <a:srgbClr val="EA6387"/>
    <a:srgbClr val="47BAB8"/>
    <a:srgbClr val="E96386"/>
    <a:srgbClr val="3B8D86"/>
    <a:srgbClr val="CAA249"/>
    <a:srgbClr val="0F80CC"/>
    <a:srgbClr val="255DA3"/>
    <a:srgbClr val="F97F08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40" autoAdjust="0"/>
    <p:restoredTop sz="94374" autoAdjust="0"/>
  </p:normalViewPr>
  <p:slideViewPr>
    <p:cSldViewPr snapToGrid="0">
      <p:cViewPr varScale="1">
        <p:scale>
          <a:sx n="68" d="100"/>
          <a:sy n="68" d="100"/>
        </p:scale>
        <p:origin x="73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069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2270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545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455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54899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https://www.ypppt.com/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558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8181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0360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345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3086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4573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9754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3706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4585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7820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352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4731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35A5E1-63DC-4A84-8B7E-77A6D3D01BFA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02FA77-5042-4C49-BD87-25CEE8DC92B3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98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8325228" y="654542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defTabSz="914400"/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defTabSz="914400"/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858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26E18-D8FC-479E-9F23-4B7A0F8D3E7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F799D-D809-45D1-817F-853EA95FB8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33C017-EA5C-4D5A-8472-3455702F89B4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A3A425-D88E-4EA6-AB0E-9FFF67A11518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3454237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6175E-CB8F-4EB7-8068-CC260C294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8781ED-FE88-457F-B53D-084A86B3E8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756CC-FF76-487C-A8BE-E72723961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84CA58-337E-45EA-B593-844E1E4BD735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0C842-6DED-4457-AB4E-2CC1EF9D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0818E-E0B4-417D-9716-E5429DC72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7ADF848-9E6A-42AA-AEF0-05C05B5498A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CF4125-FA2D-4D6F-ACCB-D5ABACE5C937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432AAF-8255-4F59-A690-8FD3E037C584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8472424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91FDCE-A807-43BE-A94E-6E3D1307DAE0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F671C6-2407-4BD5-9583-C9AC7E965832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136954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random/>
      </p:transition>
    </mc:Choice>
    <mc:Fallback xmlns="">
      <p:transition spd="slow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730538-EF7B-42C0-B1A8-937E287310F3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D95C2F-39A3-41F3-A62E-CB11F0E211EC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1689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:a14="http://schemas.microsoft.com/office/drawing/2010/main" xmlns:a16="http://schemas.microsoft.com/office/drawing/2014/main" xmlns=""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A62102-B5DF-4FA4-AE86-72A936F6D552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88CC3F-EA07-4D32-9AD9-4E101B88440F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50487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:a14="http://schemas.microsoft.com/office/drawing/2010/main" xmlns:a16="http://schemas.microsoft.com/office/drawing/2014/main" xmlns=""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2C03881-1C01-404E-BB4E-2E5E8E6A8C90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D37635-83F2-4FB2-9339-DAC0B368C1E0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4DA3E5-1735-48CC-9205-0AB4B6FD293F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9BFCCA-F9EB-4A31-B595-79F81DF803E9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64A000-9A02-4C22-BDCB-1A071B161494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C41DFB-FE08-4BB0-A139-AB983892DCD5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5B029D-CAF2-465F-88C6-815ADF22FDF0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CC7259-FCBC-4DBD-B864-46AF675A97EA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8F1AE8-3FD4-46D0-AC1C-11E326DC8F37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BA203-A787-414C-B56C-DF84B8E36AD9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29083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539707-A06E-4AF8-AB3C-7B84731FCA03}"/>
              </a:ext>
            </a:extLst>
          </p:cNvPr>
          <p:cNvSpPr txBox="1"/>
          <p:nvPr userDrawn="1"/>
        </p:nvSpPr>
        <p:spPr>
          <a:xfrm>
            <a:off x="0" y="47026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F41FB9-A892-4A40-842F-59FB441826E8}"/>
              </a:ext>
            </a:extLst>
          </p:cNvPr>
          <p:cNvSpPr txBox="1"/>
          <p:nvPr userDrawn="1"/>
        </p:nvSpPr>
        <p:spPr>
          <a:xfrm>
            <a:off x="0" y="6488668"/>
            <a:ext cx="267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Măng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171432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5" r:id="rId3"/>
    <p:sldLayoutId id="2147483650" r:id="rId4"/>
    <p:sldLayoutId id="2147483651" r:id="rId5"/>
    <p:sldLayoutId id="2147483653" r:id="rId6"/>
    <p:sldLayoutId id="2147483654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:a14="http://schemas.microsoft.com/office/drawing/2010/main" xmlns=""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microsoft.com/office/2007/relationships/hdphoto" Target="../media/hdphoto3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image" Target="../media/image2.jpeg"/><Relationship Id="rId10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5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media3.mp3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png"/><Relationship Id="rId23" Type="http://schemas.openxmlformats.org/officeDocument/2006/relationships/image" Target="../media/image7.png"/><Relationship Id="rId10" Type="http://schemas.openxmlformats.org/officeDocument/2006/relationships/image" Target="../media/image33.png"/><Relationship Id="rId19" Type="http://schemas.openxmlformats.org/officeDocument/2006/relationships/image" Target="../media/image42.gif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Relationship Id="rId22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1.png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5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audio" Target="../media/media2.mp3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png"/><Relationship Id="rId23" Type="http://schemas.openxmlformats.org/officeDocument/2006/relationships/image" Target="../media/image7.png"/><Relationship Id="rId10" Type="http://schemas.openxmlformats.org/officeDocument/2006/relationships/image" Target="../media/image33.png"/><Relationship Id="rId19" Type="http://schemas.openxmlformats.org/officeDocument/2006/relationships/image" Target="../media/image42.gif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46.png"/><Relationship Id="rId22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svg"/><Relationship Id="rId18" Type="http://schemas.openxmlformats.org/officeDocument/2006/relationships/image" Target="../media/image40.png"/><Relationship Id="rId3" Type="http://schemas.microsoft.com/office/2007/relationships/media" Target="../media/media3.mp3"/><Relationship Id="rId21" Type="http://schemas.openxmlformats.org/officeDocument/2006/relationships/image" Target="../media/image43.png"/><Relationship Id="rId7" Type="http://schemas.openxmlformats.org/officeDocument/2006/relationships/image" Target="../media/image28.svg"/><Relationship Id="rId12" Type="http://schemas.openxmlformats.org/officeDocument/2006/relationships/image" Target="../media/image33.png"/><Relationship Id="rId17" Type="http://schemas.openxmlformats.org/officeDocument/2006/relationships/image" Target="../media/image39.png"/><Relationship Id="rId25" Type="http://schemas.openxmlformats.org/officeDocument/2006/relationships/image" Target="../media/image7.png"/><Relationship Id="rId2" Type="http://schemas.openxmlformats.org/officeDocument/2006/relationships/audio" Target="../media/media2.mp3"/><Relationship Id="rId16" Type="http://schemas.openxmlformats.org/officeDocument/2006/relationships/image" Target="../media/image38.png"/><Relationship Id="rId20" Type="http://schemas.openxmlformats.org/officeDocument/2006/relationships/image" Target="../media/image42.gif"/><Relationship Id="rId1" Type="http://schemas.microsoft.com/office/2007/relationships/media" Target="../media/media2.mp3"/><Relationship Id="rId6" Type="http://schemas.openxmlformats.org/officeDocument/2006/relationships/image" Target="../media/image27.png"/><Relationship Id="rId11" Type="http://schemas.openxmlformats.org/officeDocument/2006/relationships/image" Target="../media/image32.svg"/><Relationship Id="rId24" Type="http://schemas.openxmlformats.org/officeDocument/2006/relationships/image" Target="../media/image47.png"/><Relationship Id="rId5" Type="http://schemas.openxmlformats.org/officeDocument/2006/relationships/slideLayout" Target="../slideLayouts/slideLayout13.xml"/><Relationship Id="rId15" Type="http://schemas.openxmlformats.org/officeDocument/2006/relationships/image" Target="../media/image36.svg"/><Relationship Id="rId23" Type="http://schemas.openxmlformats.org/officeDocument/2006/relationships/image" Target="../media/image26.png"/><Relationship Id="rId10" Type="http://schemas.openxmlformats.org/officeDocument/2006/relationships/image" Target="../media/image31.png"/><Relationship Id="rId19" Type="http://schemas.openxmlformats.org/officeDocument/2006/relationships/image" Target="../media/image41.png"/><Relationship Id="rId4" Type="http://schemas.openxmlformats.org/officeDocument/2006/relationships/audio" Target="../media/media3.mp3"/><Relationship Id="rId9" Type="http://schemas.openxmlformats.org/officeDocument/2006/relationships/image" Target="../media/image30.svg"/><Relationship Id="rId14" Type="http://schemas.openxmlformats.org/officeDocument/2006/relationships/image" Target="../media/image35.png"/><Relationship Id="rId2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2.gif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6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20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9.png"/><Relationship Id="rId23" Type="http://schemas.openxmlformats.org/officeDocument/2006/relationships/image" Target="../media/image7.png"/><Relationship Id="rId10" Type="http://schemas.openxmlformats.org/officeDocument/2006/relationships/image" Target="../media/image33.png"/><Relationship Id="rId19" Type="http://schemas.openxmlformats.org/officeDocument/2006/relationships/image" Target="../media/image4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8.png"/><Relationship Id="rId22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2.gif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6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audio" Target="../media/media3.mp3"/><Relationship Id="rId16" Type="http://schemas.openxmlformats.org/officeDocument/2006/relationships/image" Target="../media/image40.png"/><Relationship Id="rId20" Type="http://schemas.openxmlformats.org/officeDocument/2006/relationships/image" Target="../media/image25.png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24" Type="http://schemas.openxmlformats.org/officeDocument/2006/relationships/image" Target="../media/image7.png"/><Relationship Id="rId5" Type="http://schemas.openxmlformats.org/officeDocument/2006/relationships/image" Target="../media/image28.svg"/><Relationship Id="rId15" Type="http://schemas.openxmlformats.org/officeDocument/2006/relationships/image" Target="../media/image39.png"/><Relationship Id="rId23" Type="http://schemas.openxmlformats.org/officeDocument/2006/relationships/image" Target="../media/image53.svg"/><Relationship Id="rId10" Type="http://schemas.openxmlformats.org/officeDocument/2006/relationships/image" Target="../media/image33.png"/><Relationship Id="rId19" Type="http://schemas.openxmlformats.org/officeDocument/2006/relationships/image" Target="../media/image4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8.png"/><Relationship Id="rId22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59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42.gif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26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1.png"/><Relationship Id="rId2" Type="http://schemas.openxmlformats.org/officeDocument/2006/relationships/audio" Target="../media/media2.mp3"/><Relationship Id="rId16" Type="http://schemas.openxmlformats.org/officeDocument/2006/relationships/image" Target="../media/image40.png"/><Relationship Id="rId20" Type="http://schemas.openxmlformats.org/officeDocument/2006/relationships/image" Target="../media/image25.png"/><Relationship Id="rId1" Type="http://schemas.microsoft.com/office/2007/relationships/media" Target="../media/media2.mp3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24" Type="http://schemas.openxmlformats.org/officeDocument/2006/relationships/image" Target="../media/image7.png"/><Relationship Id="rId5" Type="http://schemas.openxmlformats.org/officeDocument/2006/relationships/image" Target="../media/image28.svg"/><Relationship Id="rId15" Type="http://schemas.openxmlformats.org/officeDocument/2006/relationships/image" Target="../media/image39.png"/><Relationship Id="rId23" Type="http://schemas.openxmlformats.org/officeDocument/2006/relationships/image" Target="../media/image53.svg"/><Relationship Id="rId10" Type="http://schemas.openxmlformats.org/officeDocument/2006/relationships/image" Target="../media/image33.png"/><Relationship Id="rId19" Type="http://schemas.openxmlformats.org/officeDocument/2006/relationships/image" Target="../media/image4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8.png"/><Relationship Id="rId22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61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astel pink monochrome minimal table and office items">
            <a:extLst>
              <a:ext uri="{FF2B5EF4-FFF2-40B4-BE49-F238E27FC236}">
                <a16:creationId xmlns:a16="http://schemas.microsoft.com/office/drawing/2014/main" id="{FE664918-ACA7-41B2-983F-CF0F42D4CA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5968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 rot="406280">
            <a:off x="1886319" y="3345178"/>
            <a:ext cx="7598902" cy="2632263"/>
            <a:chOff x="1109757" y="2532530"/>
            <a:chExt cx="5855203" cy="272809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4904" y="2532530"/>
              <a:ext cx="4540056" cy="2728094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109757" y="4053731"/>
              <a:ext cx="18473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300" spc="6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 rot="434718">
            <a:off x="3913220" y="4181523"/>
            <a:ext cx="80942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err="1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Luyện</a:t>
            </a:r>
            <a:r>
              <a:rPr lang="en-US" sz="8000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 </a:t>
            </a:r>
            <a:r>
              <a:rPr lang="en-US" sz="8000" dirty="0" err="1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Ziclets" panose="02000603000000000000" pitchFamily="2" charset="0"/>
              </a:rPr>
              <a:t>tập</a:t>
            </a:r>
            <a:endParaRPr lang="en-US" sz="8000" dirty="0">
              <a:solidFill>
                <a:srgbClr val="C00000"/>
              </a:solidFill>
              <a:effectLst>
                <a:reflection blurRad="6350" stA="55000" endA="300" endPos="45500" dir="5400000" sy="-100000" algn="bl" rotWithShape="0"/>
              </a:effectLst>
              <a:latin typeface="#9Slide07 SVNZiclets" panose="02000603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525BE0-F7B2-4C6B-9AA1-365EC883CA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63" b="89958" l="10000" r="90000">
                        <a14:foregroundMark x1="49167" y1="88563" x2="49167" y2="88563"/>
                        <a14:foregroundMark x1="50952" y1="9763" x2="50952" y2="97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5128" y="3020748"/>
            <a:ext cx="4755673" cy="4315359"/>
          </a:xfrm>
          <a:prstGeom prst="rect">
            <a:avLst/>
          </a:prstGeom>
        </p:spPr>
      </p:pic>
      <p:pic>
        <p:nvPicPr>
          <p:cNvPr id="9" name="Picture 8" descr="A picture containing glass&#10;&#10;Description automatically generated">
            <a:extLst>
              <a:ext uri="{FF2B5EF4-FFF2-40B4-BE49-F238E27FC236}">
                <a16:creationId xmlns:a16="http://schemas.microsoft.com/office/drawing/2014/main" id="{8E1C19D4-3754-410C-8ED9-0EAB0DBE56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180" y="-679116"/>
            <a:ext cx="6372195" cy="3699864"/>
          </a:xfrm>
          <a:prstGeom prst="rect">
            <a:avLst/>
          </a:prstGeom>
        </p:spPr>
      </p:pic>
      <p:pic>
        <p:nvPicPr>
          <p:cNvPr id="20" name="图片 17">
            <a:extLst>
              <a:ext uri="{FF2B5EF4-FFF2-40B4-BE49-F238E27FC236}">
                <a16:creationId xmlns:a16="http://schemas.microsoft.com/office/drawing/2014/main" id="{2DBA11CF-8BC5-422D-B5C6-4F85E8CA252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546363" flipH="1">
            <a:off x="5920567" y="116287"/>
            <a:ext cx="2243224" cy="210146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BAB0811-0511-4D89-9EDE-AB8C05A6C352}"/>
              </a:ext>
            </a:extLst>
          </p:cNvPr>
          <p:cNvSpPr txBox="1"/>
          <p:nvPr/>
        </p:nvSpPr>
        <p:spPr>
          <a:xfrm rot="19485872">
            <a:off x="5662208" y="420914"/>
            <a:ext cx="26566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Đi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chơi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hông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nè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?</a:t>
            </a:r>
          </a:p>
        </p:txBody>
      </p:sp>
      <p:pic>
        <p:nvPicPr>
          <p:cNvPr id="22" name="图片 17">
            <a:extLst>
              <a:ext uri="{FF2B5EF4-FFF2-40B4-BE49-F238E27FC236}">
                <a16:creationId xmlns:a16="http://schemas.microsoft.com/office/drawing/2014/main" id="{2D58AD4D-CE73-4C41-A49E-8A7116BF7C2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33738">
            <a:off x="680206" y="1071772"/>
            <a:ext cx="3591901" cy="205756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538E988-EC40-4D13-BD3C-5A6EBF1E25D9}"/>
              </a:ext>
            </a:extLst>
          </p:cNvPr>
          <p:cNvSpPr txBox="1"/>
          <p:nvPr/>
        </p:nvSpPr>
        <p:spPr>
          <a:xfrm rot="20740181">
            <a:off x="841071" y="1359388"/>
            <a:ext cx="33431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Hổng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dám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đâu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tớ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đang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học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#9Slide07 SVNMomento" panose="00000500000000000000" pitchFamily="2" charset="0"/>
              </a:rPr>
              <a:t>Toán</a:t>
            </a:r>
            <a:endParaRPr lang="en-US" sz="4000" dirty="0">
              <a:solidFill>
                <a:schemeClr val="accent5">
                  <a:lumMod val="7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latin typeface="#9Slide07 SVNMomento" panose="00000500000000000000" pitchFamily="2" charset="0"/>
            </a:endParaRPr>
          </a:p>
        </p:txBody>
      </p:sp>
      <p:pic>
        <p:nvPicPr>
          <p:cNvPr id="11" name="Picture 10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53898810-E39E-40A1-9BC0-BF3C291B92F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938" l="7344" r="91563">
                        <a14:foregroundMark x1="19375" y1="39844" x2="66875" y2="41563"/>
                        <a14:foregroundMark x1="69219" y1="36719" x2="51875" y2="45781"/>
                        <a14:foregroundMark x1="21094" y1="43125" x2="17188" y2="53906"/>
                        <a14:foregroundMark x1="17188" y1="53906" x2="17188" y2="78906"/>
                        <a14:foregroundMark x1="17188" y1="78906" x2="39219" y2="82656"/>
                        <a14:foregroundMark x1="39219" y1="82656" x2="45000" y2="59219"/>
                        <a14:foregroundMark x1="45000" y1="59219" x2="41094" y2="45938"/>
                        <a14:foregroundMark x1="16094" y1="83750" x2="24063" y2="85625"/>
                        <a14:foregroundMark x1="24063" y1="85625" x2="45781" y2="84063"/>
                        <a14:foregroundMark x1="45781" y1="84063" x2="48594" y2="82344"/>
                        <a14:foregroundMark x1="32969" y1="88750" x2="49844" y2="87656"/>
                        <a14:foregroundMark x1="66250" y1="66875" x2="66250" y2="66875"/>
                        <a14:foregroundMark x1="91563" y1="32344" x2="91563" y2="32344"/>
                        <a14:foregroundMark x1="65469" y1="53906" x2="64844" y2="51875"/>
                        <a14:foregroundMark x1="91406" y1="37656" x2="91406" y2="37656"/>
                        <a14:foregroundMark x1="10469" y1="38750" x2="10469" y2="38750"/>
                        <a14:foregroundMark x1="74063" y1="90938" x2="74063" y2="90938"/>
                        <a14:foregroundMark x1="18438" y1="83594" x2="16250" y2="73438"/>
                        <a14:foregroundMark x1="16250" y1="73438" x2="22813" y2="37500"/>
                        <a14:foregroundMark x1="22813" y1="37500" x2="25156" y2="32656"/>
                        <a14:foregroundMark x1="36875" y1="33438" x2="34219" y2="58750"/>
                        <a14:foregroundMark x1="34219" y1="58750" x2="49219" y2="77344"/>
                        <a14:foregroundMark x1="49219" y1="77344" x2="56719" y2="66250"/>
                        <a14:foregroundMark x1="56719" y1="66250" x2="56719" y2="65938"/>
                        <a14:foregroundMark x1="19375" y1="33125" x2="13906" y2="38750"/>
                        <a14:foregroundMark x1="13906" y1="38750" x2="7344" y2="62813"/>
                        <a14:foregroundMark x1="7344" y1="62813" x2="7344" y2="73281"/>
                        <a14:foregroundMark x1="7344" y1="73281" x2="12500" y2="82969"/>
                        <a14:foregroundMark x1="12500" y1="82969" x2="47813" y2="88438"/>
                        <a14:foregroundMark x1="47813" y1="88438" x2="50625" y2="88125"/>
                        <a14:foregroundMark x1="42500" y1="42031" x2="49844" y2="432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038" y="4513155"/>
            <a:ext cx="2567031" cy="2567031"/>
          </a:xfrm>
          <a:prstGeom prst="rect">
            <a:avLst/>
          </a:prstGeom>
        </p:spPr>
      </p:pic>
      <p:pic>
        <p:nvPicPr>
          <p:cNvPr id="15" name="可爱背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07004" y="-882809"/>
            <a:ext cx="577991" cy="57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11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3" grpId="0"/>
      <p:bldP spid="21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686" y="169757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2997" y="4404519"/>
            <a:ext cx="4439545" cy="210294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FC03CE42-4352-4E5F-9F63-8E7FF326EA8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7112" r="27244" b="14445"/>
          <a:stretch/>
        </p:blipFill>
        <p:spPr>
          <a:xfrm>
            <a:off x="9766094" y="3804728"/>
            <a:ext cx="2246763" cy="26349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013" y="64475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542" y="453561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700186" y="62637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04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0.30704 0.0007 " pathEditMode="relative" rAng="0" ptsTypes="AA">
                                      <p:cBhvr>
                                        <p:cTn id="21" dur="22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52" y="2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5576" y="307586"/>
            <a:ext cx="6671120" cy="394473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9552" y="1567177"/>
            <a:ext cx="2521764" cy="173026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69" name="文本框 68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400156" y="1744549"/>
            <a:ext cx="2675732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6350">
              <a:contourClr>
                <a:schemeClr val="bg1"/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kern="0" dirty="0" err="1">
                <a:latin typeface="#9Slide07 Deepika" panose="02000507000000020004" pitchFamily="2" charset="0"/>
                <a:cs typeface="+mn-ea"/>
                <a:sym typeface="+mn-lt"/>
              </a:rPr>
              <a:t>Tính</a:t>
            </a:r>
            <a:endParaRPr kumimoji="0" lang="zh-CN" altLang="en-US" sz="8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#9Slide07 Deepika" panose="02000507000000020004" pitchFamily="2" charset="0"/>
              <a:cs typeface="+mn-ea"/>
              <a:sym typeface="+mn-lt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:a16="http://schemas.microsoft.com/office/drawing/2014/main" xmlns:a14="http://schemas.microsoft.com/office/drawing/2010/main"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45141" y="1052372"/>
            <a:ext cx="12787084" cy="543551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32A98E3-51C2-4A24-8E1B-E25D2AC7EF3F}"/>
              </a:ext>
            </a:extLst>
          </p:cNvPr>
          <p:cNvSpPr txBox="1"/>
          <p:nvPr/>
        </p:nvSpPr>
        <p:spPr>
          <a:xfrm>
            <a:off x="153816" y="793840"/>
            <a:ext cx="493525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en-US" altLang="zh-CN" sz="900" dirty="0">
              <a:cs typeface="+mn-ea"/>
              <a:sym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6288" y="1978335"/>
            <a:ext cx="430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135 x (20 + 3)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800" y="1987023"/>
            <a:ext cx="430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642 x (30 - 6)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16288" y="2880035"/>
            <a:ext cx="499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135 x 20 + 153 x 3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6288" y="3781736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2700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9788" y="3781735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   459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16288" y="4683437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3159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00900" y="2888723"/>
            <a:ext cx="4991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642 x 30 - 642 x 6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00899" y="3892289"/>
            <a:ext cx="23986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19260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804399" y="3884583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  3852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00899" y="4692125"/>
            <a:ext cx="3737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15408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6787252" y="1785257"/>
            <a:ext cx="5434" cy="3888994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224104" y="6055854"/>
            <a:ext cx="972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24103" y="6047495"/>
            <a:ext cx="9729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-21476"/>
            <a:ext cx="10959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</a:p>
          <a:p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109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24" grpId="0"/>
      <p:bldP spid="24" grpId="1"/>
      <p:bldP spid="25" grpId="0"/>
      <p:bldP spid="2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483" y="220323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0178" y="4129627"/>
            <a:ext cx="4439545" cy="2102943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FC03CE42-4352-4E5F-9F63-8E7FF326EA82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9" t="7112" r="27244" b="14445"/>
          <a:stretch/>
        </p:blipFill>
        <p:spPr>
          <a:xfrm>
            <a:off x="8463817" y="3990843"/>
            <a:ext cx="1814016" cy="212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40" y="14941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234" y="599152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487363" y="64609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357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4450"/>
                            </p:stCondLst>
                            <p:childTnLst>
                              <p:par>
                                <p:cTn id="8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85450"/>
                            </p:stCondLst>
                            <p:childTnLst>
                              <p:par>
                                <p:cTn id="1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2.96296E-6 L 0.44505 -0.00996 " pathEditMode="relative" rAng="0" ptsTypes="AA">
                                      <p:cBhvr>
                                        <p:cTn id="24" dur="1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53" y="-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"/>
                            </p:stCondLst>
                            <p:childTnLst>
                              <p:par>
                                <p:cTn id="2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1.18073 0.01042 " pathEditMode="relative" rAng="0" ptsTypes="AA">
                                      <p:cBhvr>
                                        <p:cTn id="27" dur="2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262" y="2278519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-4848092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1" name="rào chắn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DA72194-A9B4-4CA8-8AD3-9AFBC50B423E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88" y="4404360"/>
            <a:ext cx="3433376" cy="210294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-789488" y="6370636"/>
            <a:ext cx="487363" cy="487363"/>
          </a:xfrm>
          <a:prstGeom prst="rect">
            <a:avLst/>
          </a:prstGeom>
        </p:spPr>
      </p:pic>
      <p:pic>
        <p:nvPicPr>
          <p:cNvPr id="3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2645473" y="661431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4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64348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431" y="2530369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5150" y="531271"/>
            <a:ext cx="4484663" cy="3944731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3325347" y="1824468"/>
            <a:ext cx="2554844" cy="16536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5412079" y="2114871"/>
            <a:ext cx="2182008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6350">
              <a:contourClr>
                <a:schemeClr val="bg1"/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800" kern="0" dirty="0">
                <a:latin typeface="#9Slide07 Deepika" panose="02000507000000020004" pitchFamily="2" charset="0"/>
                <a:cs typeface="+mn-ea"/>
                <a:sym typeface="+mn-lt"/>
              </a:rPr>
              <a:t>BÀI 2</a:t>
            </a:r>
            <a:endParaRPr kumimoji="0" lang="zh-CN" altLang="en-US" sz="48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#9Slide07 Deepika" panose="02000507000000020004" pitchFamily="2" charset="0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26671" y="-318832"/>
            <a:ext cx="4465329" cy="232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1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80" r="4334"/>
          <a:stretch/>
        </p:blipFill>
        <p:spPr>
          <a:xfrm>
            <a:off x="-506562" y="1611086"/>
            <a:ext cx="4788276" cy="47661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1583" y="2015328"/>
            <a:ext cx="430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134 x 4 x 5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320" y="2877273"/>
            <a:ext cx="3763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134 x (4 x 5)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320" y="3778974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134 x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4320" y="4680675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2680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70406" y="3778973"/>
            <a:ext cx="927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68" r="5991"/>
          <a:stretch/>
        </p:blipFill>
        <p:spPr>
          <a:xfrm>
            <a:off x="3410480" y="1596570"/>
            <a:ext cx="4543349" cy="4780631"/>
          </a:xfrm>
          <a:prstGeom prst="rect">
            <a:avLst/>
          </a:prstGeom>
        </p:spPr>
      </p:pic>
      <p:pic>
        <p:nvPicPr>
          <p:cNvPr id="19" name="图片 4">
            <a:extLst>
              <a:ext uri="{FF2B5EF4-FFF2-40B4-BE49-F238E27FC236}">
                <a16:creationId xmlns:a16="http://schemas.microsoft.com/office/drawing/2014/main" id="{892E84E7-E2D5-44FB-9B9B-A9F9544BCB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0622" r="-1071"/>
          <a:stretch/>
        </p:blipFill>
        <p:spPr>
          <a:xfrm>
            <a:off x="7124547" y="1669142"/>
            <a:ext cx="5764138" cy="476319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91891" y="2020586"/>
            <a:ext cx="3500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x 36 x 2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47501" y="2869278"/>
            <a:ext cx="3763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(5 x 2) x 36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247501" y="3767719"/>
            <a:ext cx="1458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304348" y="3748130"/>
            <a:ext cx="1256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36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47501" y="4646571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360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660153" y="2169387"/>
            <a:ext cx="35002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 x 2 x 7 x 5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52208" y="2999567"/>
            <a:ext cx="44792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(42 x 7) x (2 x 5)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52208" y="3916521"/>
            <a:ext cx="2146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294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0410268" y="3896932"/>
            <a:ext cx="19621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   10</a:t>
            </a:r>
            <a:endParaRPr lang="vi-V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069325" y="4795372"/>
            <a:ext cx="222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2940</a:t>
            </a:r>
            <a:endParaRPr lang="vi-VN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0" y="-21476"/>
            <a:ext cx="109595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</a:p>
          <a:p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50379" y="6077431"/>
            <a:ext cx="972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81583" y="6032297"/>
            <a:ext cx="972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hoán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74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2" grpId="0"/>
      <p:bldP spid="32" grpId="1"/>
      <p:bldP spid="33" grpId="0"/>
      <p:bldP spid="3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18" y="670560"/>
            <a:ext cx="11812555" cy="60400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109595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</a:p>
          <a:p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vi-VN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1183" y="2249196"/>
            <a:ext cx="527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145 x 2 + 145 x 98</a:t>
            </a:r>
            <a:endParaRPr lang="vi-VN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65520" y="2249196"/>
            <a:ext cx="43732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145 x (2 + 98)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65520" y="3156685"/>
            <a:ext cx="222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145 x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65520" y="4002617"/>
            <a:ext cx="2756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14500</a:t>
            </a:r>
            <a:endParaRPr lang="vi-V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01606" y="3156684"/>
            <a:ext cx="1097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10303" y="5150230"/>
            <a:ext cx="97293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4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1690" y="142552"/>
            <a:ext cx="2580310" cy="260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1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4">
            <a:extLst>
              <a:ext uri="{FF2B5EF4-FFF2-40B4-BE49-F238E27FC236}">
                <a16:creationId xmlns:a16="http://schemas.microsoft.com/office/drawing/2014/main" id="{1C09D33B-E567-4965-8CA9-3D8C2EE603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80" r="4334"/>
          <a:stretch/>
        </p:blipFill>
        <p:spPr>
          <a:xfrm>
            <a:off x="-1694567" y="-462456"/>
            <a:ext cx="14769435" cy="852388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53355" y="52873"/>
            <a:ext cx="109595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2. </a:t>
            </a:r>
          </a:p>
          <a:p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endParaRPr lang="vi-VN" sz="4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724" y="1446550"/>
            <a:ext cx="527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137 x 3 + 137 x 97</a:t>
            </a:r>
            <a:endParaRPr lang="vi-VN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43061" y="1446550"/>
            <a:ext cx="43732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137 x (3 + 97)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061" y="2354039"/>
            <a:ext cx="222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137 x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43061" y="3199971"/>
            <a:ext cx="2756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13700</a:t>
            </a:r>
            <a:endParaRPr lang="vi-V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9147" y="2354038"/>
            <a:ext cx="1097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8313" y="97501"/>
            <a:ext cx="972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2098" y="3959038"/>
            <a:ext cx="5277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428 x 12 - 428 x 2</a:t>
            </a:r>
            <a:endParaRPr lang="vi-VN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061" y="3960212"/>
            <a:ext cx="43732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428 x (12 - 2)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43061" y="4867701"/>
            <a:ext cx="2222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428 x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43061" y="5713633"/>
            <a:ext cx="27564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4280</a:t>
            </a:r>
            <a:endParaRPr lang="vi-VN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9147" y="4867700"/>
            <a:ext cx="10974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vi-VN" sz="4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78313" y="113160"/>
            <a:ext cx="9729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Áp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48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8" grpId="1"/>
      <p:bldP spid="10" grpId="0"/>
      <p:bldP spid="11" grpId="0"/>
      <p:bldP spid="12" grpId="0"/>
      <p:bldP spid="13" grpId="0"/>
      <p:bldP spid="14" grpId="0"/>
      <p:bldP spid="1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57483" y="220323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0178" y="4129627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40" y="14941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234" y="599152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1" name="rào chắn" descr="A close-up of a machine&#10;&#10;Description automatically generated with low confidence">
            <a:extLst>
              <a:ext uri="{FF2B5EF4-FFF2-40B4-BE49-F238E27FC236}">
                <a16:creationId xmlns:a16="http://schemas.microsoft.com/office/drawing/2014/main" id="{4DA72194-A9B4-4CA8-8AD3-9AFBC50B423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488" y="4404360"/>
            <a:ext cx="3433376" cy="210294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53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1.18073 0.01042 " pathEditMode="relative" rAng="0" ptsTypes="AA">
                                      <p:cBhvr>
                                        <p:cTn id="2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6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7009" y="-322119"/>
            <a:ext cx="6671120" cy="3679353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69" name="文本框 68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698187" y="941902"/>
            <a:ext cx="4750018" cy="1323439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6350">
              <a:contourClr>
                <a:schemeClr val="bg1"/>
              </a:contourClr>
            </a:sp3d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8000" kern="0" dirty="0" err="1">
                <a:solidFill>
                  <a:srgbClr val="EA6387"/>
                </a:solidFill>
                <a:latin typeface="#9Slide07 Deepika" panose="02000507000000020004" pitchFamily="2" charset="0"/>
                <a:cs typeface="+mn-ea"/>
                <a:sym typeface="+mn-lt"/>
              </a:rPr>
              <a:t>Mục</a:t>
            </a:r>
            <a:r>
              <a:rPr lang="en-US" altLang="zh-CN" sz="8000" kern="0" dirty="0">
                <a:solidFill>
                  <a:srgbClr val="EA6387"/>
                </a:solidFill>
                <a:latin typeface="#9Slide07 Deepika" panose="02000507000000020004" pitchFamily="2" charset="0"/>
                <a:cs typeface="+mn-ea"/>
                <a:sym typeface="+mn-lt"/>
              </a:rPr>
              <a:t> </a:t>
            </a:r>
            <a:r>
              <a:rPr lang="en-US" altLang="zh-CN" sz="8000" kern="0" dirty="0" err="1">
                <a:solidFill>
                  <a:srgbClr val="EA6387"/>
                </a:solidFill>
                <a:latin typeface="#9Slide07 Deepika" panose="02000507000000020004" pitchFamily="2" charset="0"/>
                <a:cs typeface="+mn-ea"/>
                <a:sym typeface="+mn-lt"/>
              </a:rPr>
              <a:t>tiêu</a:t>
            </a:r>
            <a:endParaRPr kumimoji="0" lang="zh-CN" altLang="en-US" sz="8000" i="0" u="none" strike="noStrike" kern="0" cap="none" spc="0" normalizeH="0" baseline="0" noProof="0" dirty="0">
              <a:ln>
                <a:noFill/>
              </a:ln>
              <a:solidFill>
                <a:srgbClr val="EA6387"/>
              </a:solidFill>
              <a:effectLst/>
              <a:uLnTx/>
              <a:uFillTx/>
              <a:latin typeface="#9Slide07 Deepika" panose="02000507000000020004" pitchFamily="2" charset="0"/>
              <a:cs typeface="+mn-ea"/>
              <a:sym typeface="+mn-lt"/>
            </a:endParaRPr>
          </a:p>
        </p:txBody>
      </p:sp>
      <p:pic>
        <p:nvPicPr>
          <p:cNvPr id="70" name="图片 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57E1C5D-BA1E-4C27-95A5-017C2EADBA8B}"/>
              </a:ext>
            </a:extLst>
          </p:cNvPr>
          <p:cNvSpPr txBox="1"/>
          <p:nvPr/>
        </p:nvSpPr>
        <p:spPr>
          <a:xfrm>
            <a:off x="1018070" y="2465007"/>
            <a:ext cx="10249851" cy="3166824"/>
          </a:xfrm>
          <a:prstGeom prst="round2DiagRect">
            <a:avLst/>
          </a:prstGeom>
          <a:solidFill>
            <a:schemeClr val="bg1">
              <a:alpha val="76000"/>
            </a:schemeClr>
          </a:solidFill>
          <a:ln w="19050"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1. Kiến thức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Ôn tập về các kiến thức liên quan đến phép nhân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 </a:t>
            </a:r>
            <a:r>
              <a:rPr lang="nl-NL" sz="1800" b="1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2. Kĩ năng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Vận dụng được tính chất giao hoán, kết hợp của phép nhân, nhân một số với một tổng (hiệu) trong thực hành tính, tính nhanh.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3. Phẩm chất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 Tích cực, tự giác học bài, trình bày bài sạch sẽ, khoa học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b="1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4. Góp phần phát triển các kĩ năng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- Năng lực tự học, NL giải quyết vấn đề và sáng tạo, NL tư duy - lập luận logic.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nl-NL" sz="1800" dirty="0">
                <a:solidFill>
                  <a:srgbClr val="C1272D"/>
                </a:solidFill>
                <a:effectLst/>
                <a:latin typeface="UVN Bach Dang Nang" panose="02070803090706020303" pitchFamily="18" charset="0"/>
                <a:ea typeface="Times New Roman" panose="02020603050405020304" pitchFamily="18" charset="0"/>
              </a:rPr>
              <a:t>* BT cần làm: Bài 1 (dòng 1), bài 2: a; b (dòng 1), bài 4</a:t>
            </a:r>
            <a:endParaRPr lang="en-US" sz="1600" dirty="0">
              <a:solidFill>
                <a:srgbClr val="C1272D"/>
              </a:solidFill>
              <a:effectLst/>
              <a:latin typeface="UVN Bach Dang Nang" panose="02070803090706020303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58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7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5196" y="2135146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-4848092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2" name="roadblock">
            <a:extLst>
              <a:ext uri="{FF2B5EF4-FFF2-40B4-BE49-F238E27FC236}">
                <a16:creationId xmlns:a16="http://schemas.microsoft.com/office/drawing/2014/main" id="{8A76E31F-F626-4BCC-8A24-45502A239F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456770" y="4005638"/>
            <a:ext cx="1856384" cy="2168673"/>
          </a:xfrm>
          <a:prstGeom prst="rect">
            <a:avLst/>
          </a:prstGeom>
        </p:spPr>
      </p:pic>
      <p:pic>
        <p:nvPicPr>
          <p:cNvPr id="2" name="Untitled Project (online-audio-convert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487363" y="68580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08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0.64348 0.0032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74" y="1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6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22131" y="3967765"/>
            <a:ext cx="3773430" cy="270518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576" y="564613"/>
            <a:ext cx="6671120" cy="3526603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92882" y="1779207"/>
            <a:ext cx="2215536" cy="1469192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914400"/>
                <a:endParaRPr lang="zh-CN" altLang="en-US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4621559" y="1820084"/>
            <a:ext cx="2087431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6350">
              <a:contourClr>
                <a:schemeClr val="bg1"/>
              </a:contourClr>
            </a:sp3d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000" kern="0" noProof="0" dirty="0">
                <a:latin typeface="#9Slide05 SVNKitten" pitchFamily="2" charset="0"/>
                <a:cs typeface="+mn-ea"/>
                <a:sym typeface="+mn-lt"/>
              </a:rPr>
              <a:t>BÀI 4</a:t>
            </a:r>
            <a:endParaRPr kumimoji="0" lang="zh-CN" altLang="en-US" sz="60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#9Slide05 SVNKitten" pitchFamily="2" charset="0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50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>
            <a:extLst>
              <a:ext uri="{FF2B5EF4-FFF2-40B4-BE49-F238E27FC236}">
                <a16:creationId xmlns:a16="http://schemas.microsoft.com/office/drawing/2014/main" id="{D32A98E3-51C2-4A24-8E1B-E25D2AC7EF3F}"/>
              </a:ext>
            </a:extLst>
          </p:cNvPr>
          <p:cNvSpPr txBox="1"/>
          <p:nvPr/>
        </p:nvSpPr>
        <p:spPr>
          <a:xfrm>
            <a:off x="3628373" y="1015227"/>
            <a:ext cx="493525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endParaRPr lang="en-US" altLang="zh-CN" sz="900" dirty="0">
              <a:cs typeface="+mn-ea"/>
              <a:sym typeface="+mn-lt"/>
            </a:endParaRPr>
          </a:p>
        </p:txBody>
      </p:sp>
      <p:pic>
        <p:nvPicPr>
          <p:cNvPr id="8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3921" y="-1"/>
            <a:ext cx="12405921" cy="6066971"/>
          </a:xfrm>
          <a:prstGeom prst="rect">
            <a:avLst/>
          </a:prstGeom>
        </p:spPr>
      </p:pic>
      <p:pic>
        <p:nvPicPr>
          <p:cNvPr id="14" name="图片 4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9" y="4681601"/>
            <a:ext cx="1614519" cy="2013614"/>
          </a:xfrm>
          <a:prstGeom prst="rect">
            <a:avLst/>
          </a:prstGeom>
        </p:spPr>
      </p:pic>
      <p:pic>
        <p:nvPicPr>
          <p:cNvPr id="15" name="图片 5">
            <a:extLst>
              <a:ext uri="{FF2B5EF4-FFF2-40B4-BE49-F238E27FC236}">
                <a16:creationId xmlns:a16="http://schemas.microsoft.com/office/drawing/2014/main" id="{441018B3-869E-4F94-9F0F-3699A93BF3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8514" y="4538151"/>
            <a:ext cx="3149600" cy="230051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2798" y="1880834"/>
            <a:ext cx="923067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4.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180m,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06016" y="2558921"/>
            <a:ext cx="39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180m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7718" y="3226899"/>
            <a:ext cx="776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nửa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925108" y="3209893"/>
            <a:ext cx="17876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29573" y="3211967"/>
            <a:ext cx="21766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2799" y="3912160"/>
            <a:ext cx="23633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621895" y="2556140"/>
            <a:ext cx="31549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3551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6">
            <a:extLst>
              <a:ext uri="{FF2B5EF4-FFF2-40B4-BE49-F238E27FC236}">
                <a16:creationId xmlns:a16="http://schemas.microsoft.com/office/drawing/2014/main" id="{B0DD538D-D165-4B12-8B11-60174E3A94E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2693529" y="-3631800"/>
            <a:ext cx="6461760" cy="1372536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D3B6E9BD-77CF-4EFB-8501-7BFF44C020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57581" y="3968088"/>
            <a:ext cx="3511450" cy="314713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77967" y="677215"/>
            <a:ext cx="25444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22122" y="1326525"/>
            <a:ext cx="8594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Chiều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1552" y="2004065"/>
            <a:ext cx="4055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180 : 2 = 90 (m)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22122" y="2522595"/>
            <a:ext cx="8594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 vi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30773" y="3154562"/>
            <a:ext cx="5976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(180 + 90) x 2 = 540 (m)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22118" y="3673092"/>
            <a:ext cx="85940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27468" y="4296818"/>
                <a:ext cx="5976731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180 x 90 = 16200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468" y="4296818"/>
                <a:ext cx="5976731" cy="784767"/>
              </a:xfrm>
              <a:prstGeom prst="rect">
                <a:avLst/>
              </a:prstGeom>
              <a:blipFill>
                <a:blip r:embed="rId5"/>
                <a:stretch>
                  <a:fillRect l="-4286" t="-14729" b="-42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91552" y="5119749"/>
                <a:ext cx="6681248" cy="1461875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4400" b="1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Đáp</a:t>
                </a:r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số</a:t>
                </a:r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 </a:t>
                </a:r>
                <a:r>
                  <a:rPr lang="en-US" sz="4400" b="1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chu</a:t>
                </a:r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vi 540 m</a:t>
                </a:r>
              </a:p>
              <a:p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       </a:t>
                </a:r>
                <a:r>
                  <a:rPr lang="en-US" sz="4400" b="1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4400" b="1" dirty="0" err="1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tích</a:t>
                </a:r>
                <a:r>
                  <a:rPr lang="en-US" sz="4400" b="1" dirty="0">
                    <a:solidFill>
                      <a:srgbClr val="00B05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16200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4400" b="1" i="1" dirty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𝒎</m:t>
                        </m:r>
                      </m:e>
                      <m:sup>
                        <m:r>
                          <a:rPr lang="en-US" sz="4400" b="1" i="1" dirty="0">
                            <a:solidFill>
                              <a:srgbClr val="00B05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sz="4400" b="1" dirty="0">
                  <a:solidFill>
                    <a:srgbClr val="00B05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1552" y="5119749"/>
                <a:ext cx="6681248" cy="1461875"/>
              </a:xfrm>
              <a:prstGeom prst="rect">
                <a:avLst/>
              </a:prstGeom>
              <a:blipFill>
                <a:blip r:embed="rId6"/>
                <a:stretch>
                  <a:fillRect l="-3734" t="-8264" b="-21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图片 36">
            <a:extLst>
              <a:ext uri="{FF2B5EF4-FFF2-40B4-BE49-F238E27FC236}">
                <a16:creationId xmlns:a16="http://schemas.microsoft.com/office/drawing/2014/main" id="{1349356E-55CE-464A-944F-FE4E49A3AAF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5832" y="-14143"/>
            <a:ext cx="2320543" cy="1828077"/>
          </a:xfrm>
          <a:prstGeom prst="rect">
            <a:avLst/>
          </a:prstGeom>
          <a:effectLst/>
        </p:spPr>
      </p:pic>
      <p:grpSp>
        <p:nvGrpSpPr>
          <p:cNvPr id="26" name="组合 18">
            <a:extLst>
              <a:ext uri="{FF2B5EF4-FFF2-40B4-BE49-F238E27FC236}">
                <a16:creationId xmlns:a16="http://schemas.microsoft.com/office/drawing/2014/main" id="{A131D715-1D1A-430D-891E-413914BCCC21}"/>
              </a:ext>
            </a:extLst>
          </p:cNvPr>
          <p:cNvGrpSpPr/>
          <p:nvPr/>
        </p:nvGrpSpPr>
        <p:grpSpPr>
          <a:xfrm rot="19652793">
            <a:off x="2853068" y="241202"/>
            <a:ext cx="601603" cy="609821"/>
            <a:chOff x="2817684" y="410418"/>
            <a:chExt cx="604235" cy="612489"/>
          </a:xfrm>
        </p:grpSpPr>
        <p:grpSp>
          <p:nvGrpSpPr>
            <p:cNvPr id="27" name="组合 19">
              <a:extLst>
                <a:ext uri="{FF2B5EF4-FFF2-40B4-BE49-F238E27FC236}">
                  <a16:creationId xmlns:a16="http://schemas.microsoft.com/office/drawing/2014/main" id="{952E7655-B934-4E6B-81FF-1B38E25E604F}"/>
                </a:ext>
              </a:extLst>
            </p:cNvPr>
            <p:cNvGrpSpPr/>
            <p:nvPr/>
          </p:nvGrpSpPr>
          <p:grpSpPr>
            <a:xfrm rot="21335217">
              <a:off x="2817684" y="410418"/>
              <a:ext cx="604235" cy="612489"/>
              <a:chOff x="7973451" y="5027358"/>
              <a:chExt cx="1573291" cy="1594779"/>
            </a:xfrm>
          </p:grpSpPr>
          <p:sp>
            <p:nvSpPr>
              <p:cNvPr id="29" name="五角星 2">
                <a:extLst>
                  <a:ext uri="{FF2B5EF4-FFF2-40B4-BE49-F238E27FC236}">
                    <a16:creationId xmlns:a16="http://schemas.microsoft.com/office/drawing/2014/main" id="{5B7323C0-EB21-4C23-BC3E-A1890700B352}"/>
                  </a:ext>
                </a:extLst>
              </p:cNvPr>
              <p:cNvSpPr/>
              <p:nvPr/>
            </p:nvSpPr>
            <p:spPr>
              <a:xfrm rot="20480842">
                <a:off x="7975659" y="5027358"/>
                <a:ext cx="1571083" cy="1580289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C4EF39"/>
              </a:solidFill>
              <a:ln w="63500" cap="flat" cmpd="sng" algn="ctr">
                <a:noFill/>
                <a:prstDash val="solid"/>
                <a:miter lim="800000"/>
              </a:ln>
              <a:effectLst>
                <a:outerShdw blurRad="190500" dist="63500" dir="5400000" algn="t" rotWithShape="0">
                  <a:prstClr val="black">
                    <a:alpha val="2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-25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0" name="五角星 2">
                <a:extLst>
                  <a:ext uri="{FF2B5EF4-FFF2-40B4-BE49-F238E27FC236}">
                    <a16:creationId xmlns:a16="http://schemas.microsoft.com/office/drawing/2014/main" id="{4D145F3F-3E14-4A6B-BFC7-AD5A843B8682}"/>
                  </a:ext>
                </a:extLst>
              </p:cNvPr>
              <p:cNvSpPr/>
              <p:nvPr/>
            </p:nvSpPr>
            <p:spPr>
              <a:xfrm rot="20480842">
                <a:off x="7973451" y="5041848"/>
                <a:ext cx="1571083" cy="1580289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FF8FA7"/>
              </a:solidFill>
              <a:ln w="25400" cap="flat" cmpd="sng" algn="ctr">
                <a:solidFill>
                  <a:srgbClr val="FFFFFF"/>
                </a:solidFill>
                <a:prstDash val="solid"/>
                <a:miter lim="800000"/>
              </a:ln>
              <a:effectLst>
                <a:innerShdw blurRad="368300">
                  <a:srgbClr val="FF3B65"/>
                </a:inn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-2500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sp>
          <p:nvSpPr>
            <p:cNvPr id="28" name="弧形 20">
              <a:extLst>
                <a:ext uri="{FF2B5EF4-FFF2-40B4-BE49-F238E27FC236}">
                  <a16:creationId xmlns:a16="http://schemas.microsoft.com/office/drawing/2014/main" id="{93D6286D-6CD9-4758-AA63-61C912835A53}"/>
                </a:ext>
              </a:extLst>
            </p:cNvPr>
            <p:cNvSpPr/>
            <p:nvPr/>
          </p:nvSpPr>
          <p:spPr>
            <a:xfrm rot="15881703">
              <a:off x="2988235" y="627531"/>
              <a:ext cx="197224" cy="197224"/>
            </a:xfrm>
            <a:prstGeom prst="arc">
              <a:avLst>
                <a:gd name="adj1" fmla="val 16200000"/>
                <a:gd name="adj2" fmla="val 20358260"/>
              </a:avLst>
            </a:prstGeom>
            <a:noFill/>
            <a:ln w="41275" cap="flat" cmpd="sng" algn="ctr">
              <a:solidFill>
                <a:srgbClr val="FFFFFF">
                  <a:alpha val="63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  <p:grpSp>
        <p:nvGrpSpPr>
          <p:cNvPr id="31" name="组合 23">
            <a:extLst>
              <a:ext uri="{FF2B5EF4-FFF2-40B4-BE49-F238E27FC236}">
                <a16:creationId xmlns:a16="http://schemas.microsoft.com/office/drawing/2014/main" id="{DCA187A4-433D-43E6-B8E8-D4DC12A6DAEC}"/>
              </a:ext>
            </a:extLst>
          </p:cNvPr>
          <p:cNvGrpSpPr/>
          <p:nvPr/>
        </p:nvGrpSpPr>
        <p:grpSpPr>
          <a:xfrm rot="2224307">
            <a:off x="4108352" y="39995"/>
            <a:ext cx="609094" cy="597894"/>
            <a:chOff x="10646778" y="4753862"/>
            <a:chExt cx="751521" cy="737702"/>
          </a:xfrm>
        </p:grpSpPr>
        <p:sp>
          <p:nvSpPr>
            <p:cNvPr id="32" name="五角星 2">
              <a:extLst>
                <a:ext uri="{FF2B5EF4-FFF2-40B4-BE49-F238E27FC236}">
                  <a16:creationId xmlns:a16="http://schemas.microsoft.com/office/drawing/2014/main" id="{18731907-C7B9-4880-B1B9-192E407B110E}"/>
                </a:ext>
              </a:extLst>
            </p:cNvPr>
            <p:cNvSpPr/>
            <p:nvPr/>
          </p:nvSpPr>
          <p:spPr>
            <a:xfrm rot="20227648" flipH="1">
              <a:off x="10648573" y="4753862"/>
              <a:ext cx="749726" cy="728735"/>
            </a:xfrm>
            <a:custGeom>
              <a:avLst/>
              <a:gdLst>
                <a:gd name="connsiteX0" fmla="*/ 1 w 914400"/>
                <a:gd name="connsiteY0" fmla="*/ 349269 h 914400"/>
                <a:gd name="connsiteX1" fmla="*/ 262140 w 914400"/>
                <a:gd name="connsiteY1" fmla="*/ 223173 h 914400"/>
                <a:gd name="connsiteX2" fmla="*/ 457200 w 914400"/>
                <a:gd name="connsiteY2" fmla="*/ 0 h 914400"/>
                <a:gd name="connsiteX3" fmla="*/ 652260 w 914400"/>
                <a:gd name="connsiteY3" fmla="*/ 223173 h 914400"/>
                <a:gd name="connsiteX4" fmla="*/ 914399 w 914400"/>
                <a:gd name="connsiteY4" fmla="*/ 349269 h 914400"/>
                <a:gd name="connsiteX5" fmla="*/ 772814 w 914400"/>
                <a:gd name="connsiteY5" fmla="*/ 613293 h 914400"/>
                <a:gd name="connsiteX6" fmla="*/ 739765 w 914400"/>
                <a:gd name="connsiteY6" fmla="*/ 914398 h 914400"/>
                <a:gd name="connsiteX7" fmla="*/ 457200 w 914400"/>
                <a:gd name="connsiteY7" fmla="*/ 854400 h 914400"/>
                <a:gd name="connsiteX8" fmla="*/ 174635 w 914400"/>
                <a:gd name="connsiteY8" fmla="*/ 914398 h 914400"/>
                <a:gd name="connsiteX9" fmla="*/ 141586 w 914400"/>
                <a:gd name="connsiteY9" fmla="*/ 613293 h 914400"/>
                <a:gd name="connsiteX10" fmla="*/ 1 w 914400"/>
                <a:gd name="connsiteY10" fmla="*/ 349269 h 914400"/>
                <a:gd name="connsiteX0" fmla="*/ 0 w 914398"/>
                <a:gd name="connsiteY0" fmla="*/ 349269 h 923906"/>
                <a:gd name="connsiteX1" fmla="*/ 262139 w 914398"/>
                <a:gd name="connsiteY1" fmla="*/ 223173 h 923906"/>
                <a:gd name="connsiteX2" fmla="*/ 457199 w 914398"/>
                <a:gd name="connsiteY2" fmla="*/ 0 h 923906"/>
                <a:gd name="connsiteX3" fmla="*/ 652259 w 914398"/>
                <a:gd name="connsiteY3" fmla="*/ 223173 h 923906"/>
                <a:gd name="connsiteX4" fmla="*/ 914398 w 914398"/>
                <a:gd name="connsiteY4" fmla="*/ 349269 h 923906"/>
                <a:gd name="connsiteX5" fmla="*/ 772813 w 914398"/>
                <a:gd name="connsiteY5" fmla="*/ 613293 h 923906"/>
                <a:gd name="connsiteX6" fmla="*/ 739764 w 914398"/>
                <a:gd name="connsiteY6" fmla="*/ 914398 h 923906"/>
                <a:gd name="connsiteX7" fmla="*/ 457199 w 914398"/>
                <a:gd name="connsiteY7" fmla="*/ 854400 h 923906"/>
                <a:gd name="connsiteX8" fmla="*/ 174634 w 914398"/>
                <a:gd name="connsiteY8" fmla="*/ 914398 h 923906"/>
                <a:gd name="connsiteX9" fmla="*/ 141585 w 914398"/>
                <a:gd name="connsiteY9" fmla="*/ 613293 h 923906"/>
                <a:gd name="connsiteX10" fmla="*/ 0 w 914398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0 w 916461"/>
                <a:gd name="connsiteY0" fmla="*/ 349269 h 923906"/>
                <a:gd name="connsiteX1" fmla="*/ 262139 w 916461"/>
                <a:gd name="connsiteY1" fmla="*/ 223173 h 923906"/>
                <a:gd name="connsiteX2" fmla="*/ 457199 w 916461"/>
                <a:gd name="connsiteY2" fmla="*/ 0 h 923906"/>
                <a:gd name="connsiteX3" fmla="*/ 652259 w 916461"/>
                <a:gd name="connsiteY3" fmla="*/ 223173 h 923906"/>
                <a:gd name="connsiteX4" fmla="*/ 914398 w 916461"/>
                <a:gd name="connsiteY4" fmla="*/ 349269 h 923906"/>
                <a:gd name="connsiteX5" fmla="*/ 772813 w 916461"/>
                <a:gd name="connsiteY5" fmla="*/ 613293 h 923906"/>
                <a:gd name="connsiteX6" fmla="*/ 739764 w 916461"/>
                <a:gd name="connsiteY6" fmla="*/ 914398 h 923906"/>
                <a:gd name="connsiteX7" fmla="*/ 457199 w 916461"/>
                <a:gd name="connsiteY7" fmla="*/ 854400 h 923906"/>
                <a:gd name="connsiteX8" fmla="*/ 174634 w 916461"/>
                <a:gd name="connsiteY8" fmla="*/ 914398 h 923906"/>
                <a:gd name="connsiteX9" fmla="*/ 141585 w 916461"/>
                <a:gd name="connsiteY9" fmla="*/ 613293 h 923906"/>
                <a:gd name="connsiteX10" fmla="*/ 0 w 916461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  <a:gd name="connsiteX0" fmla="*/ 2063 w 918524"/>
                <a:gd name="connsiteY0" fmla="*/ 349269 h 923906"/>
                <a:gd name="connsiteX1" fmla="*/ 264202 w 918524"/>
                <a:gd name="connsiteY1" fmla="*/ 223173 h 923906"/>
                <a:gd name="connsiteX2" fmla="*/ 459262 w 918524"/>
                <a:gd name="connsiteY2" fmla="*/ 0 h 923906"/>
                <a:gd name="connsiteX3" fmla="*/ 654322 w 918524"/>
                <a:gd name="connsiteY3" fmla="*/ 223173 h 923906"/>
                <a:gd name="connsiteX4" fmla="*/ 916461 w 918524"/>
                <a:gd name="connsiteY4" fmla="*/ 349269 h 923906"/>
                <a:gd name="connsiteX5" fmla="*/ 774876 w 918524"/>
                <a:gd name="connsiteY5" fmla="*/ 613293 h 923906"/>
                <a:gd name="connsiteX6" fmla="*/ 741827 w 918524"/>
                <a:gd name="connsiteY6" fmla="*/ 914398 h 923906"/>
                <a:gd name="connsiteX7" fmla="*/ 459262 w 918524"/>
                <a:gd name="connsiteY7" fmla="*/ 854400 h 923906"/>
                <a:gd name="connsiteX8" fmla="*/ 176697 w 918524"/>
                <a:gd name="connsiteY8" fmla="*/ 914398 h 923906"/>
                <a:gd name="connsiteX9" fmla="*/ 143648 w 918524"/>
                <a:gd name="connsiteY9" fmla="*/ 613293 h 923906"/>
                <a:gd name="connsiteX10" fmla="*/ 2063 w 918524"/>
                <a:gd name="connsiteY10" fmla="*/ 349269 h 923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8524" h="923906">
                  <a:moveTo>
                    <a:pt x="2063" y="349269"/>
                  </a:moveTo>
                  <a:cubicBezTo>
                    <a:pt x="22155" y="284249"/>
                    <a:pt x="188002" y="281384"/>
                    <a:pt x="264202" y="223173"/>
                  </a:cubicBezTo>
                  <a:cubicBezTo>
                    <a:pt x="340402" y="164962"/>
                    <a:pt x="394242" y="0"/>
                    <a:pt x="459262" y="0"/>
                  </a:cubicBezTo>
                  <a:cubicBezTo>
                    <a:pt x="524282" y="0"/>
                    <a:pt x="578122" y="164962"/>
                    <a:pt x="654322" y="223173"/>
                  </a:cubicBezTo>
                  <a:cubicBezTo>
                    <a:pt x="730522" y="281384"/>
                    <a:pt x="896369" y="284249"/>
                    <a:pt x="916461" y="349269"/>
                  </a:cubicBezTo>
                  <a:cubicBezTo>
                    <a:pt x="936553" y="414289"/>
                    <a:pt x="803982" y="519105"/>
                    <a:pt x="774876" y="613293"/>
                  </a:cubicBezTo>
                  <a:cubicBezTo>
                    <a:pt x="745770" y="707481"/>
                    <a:pt x="794429" y="874213"/>
                    <a:pt x="741827" y="914398"/>
                  </a:cubicBezTo>
                  <a:cubicBezTo>
                    <a:pt x="689225" y="954583"/>
                    <a:pt x="553450" y="854400"/>
                    <a:pt x="459262" y="854400"/>
                  </a:cubicBezTo>
                  <a:cubicBezTo>
                    <a:pt x="365074" y="874399"/>
                    <a:pt x="257367" y="928196"/>
                    <a:pt x="176697" y="914398"/>
                  </a:cubicBezTo>
                  <a:cubicBezTo>
                    <a:pt x="96027" y="900600"/>
                    <a:pt x="172754" y="707481"/>
                    <a:pt x="143648" y="613293"/>
                  </a:cubicBezTo>
                  <a:cubicBezTo>
                    <a:pt x="114542" y="519105"/>
                    <a:pt x="-18029" y="414289"/>
                    <a:pt x="2063" y="349269"/>
                  </a:cubicBezTo>
                  <a:close/>
                </a:path>
              </a:pathLst>
            </a:custGeom>
            <a:solidFill>
              <a:srgbClr val="FFFFFF"/>
            </a:solidFill>
            <a:ln w="15875" cap="flat" cmpd="sng" algn="ctr">
              <a:noFill/>
              <a:prstDash val="solid"/>
              <a:miter lim="800000"/>
            </a:ln>
            <a:effectLst>
              <a:outerShdw blurRad="76200" dist="50800" dir="5400000" algn="t" rotWithShape="0">
                <a:prstClr val="black">
                  <a:alpha val="16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grpSp>
          <p:nvGrpSpPr>
            <p:cNvPr id="33" name="组合 25">
              <a:extLst>
                <a:ext uri="{FF2B5EF4-FFF2-40B4-BE49-F238E27FC236}">
                  <a16:creationId xmlns:a16="http://schemas.microsoft.com/office/drawing/2014/main" id="{F38EDDC1-BE23-4C32-B7C9-A1D9A74F6096}"/>
                </a:ext>
              </a:extLst>
            </p:cNvPr>
            <p:cNvGrpSpPr/>
            <p:nvPr/>
          </p:nvGrpSpPr>
          <p:grpSpPr>
            <a:xfrm>
              <a:off x="10646778" y="4762829"/>
              <a:ext cx="749726" cy="728735"/>
              <a:chOff x="11012539" y="4493889"/>
              <a:chExt cx="749726" cy="728735"/>
            </a:xfrm>
          </p:grpSpPr>
          <p:sp>
            <p:nvSpPr>
              <p:cNvPr id="34" name="五角星 2">
                <a:extLst>
                  <a:ext uri="{FF2B5EF4-FFF2-40B4-BE49-F238E27FC236}">
                    <a16:creationId xmlns:a16="http://schemas.microsoft.com/office/drawing/2014/main" id="{2EC19478-3621-4EBF-9CF0-24F5460F4CC7}"/>
                  </a:ext>
                </a:extLst>
              </p:cNvPr>
              <p:cNvSpPr/>
              <p:nvPr/>
            </p:nvSpPr>
            <p:spPr>
              <a:xfrm rot="20227648" flipH="1">
                <a:off x="11012539" y="4493889"/>
                <a:ext cx="749726" cy="728735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918524" h="923906">
                    <a:moveTo>
                      <a:pt x="2063" y="349269"/>
                    </a:moveTo>
                    <a:cubicBezTo>
                      <a:pt x="22155" y="284249"/>
                      <a:pt x="188002" y="281384"/>
                      <a:pt x="264202" y="223173"/>
                    </a:cubicBezTo>
                    <a:cubicBezTo>
                      <a:pt x="340402" y="164962"/>
                      <a:pt x="394242" y="0"/>
                      <a:pt x="459262" y="0"/>
                    </a:cubicBezTo>
                    <a:cubicBezTo>
                      <a:pt x="524282" y="0"/>
                      <a:pt x="578122" y="164962"/>
                      <a:pt x="654322" y="223173"/>
                    </a:cubicBezTo>
                    <a:cubicBezTo>
                      <a:pt x="730522" y="281384"/>
                      <a:pt x="896369" y="284249"/>
                      <a:pt x="916461" y="349269"/>
                    </a:cubicBezTo>
                    <a:cubicBezTo>
                      <a:pt x="936553" y="414289"/>
                      <a:pt x="803982" y="519105"/>
                      <a:pt x="774876" y="613293"/>
                    </a:cubicBezTo>
                    <a:cubicBezTo>
                      <a:pt x="745770" y="707481"/>
                      <a:pt x="794429" y="874213"/>
                      <a:pt x="741827" y="914398"/>
                    </a:cubicBezTo>
                    <a:cubicBezTo>
                      <a:pt x="689225" y="954583"/>
                      <a:pt x="553450" y="854400"/>
                      <a:pt x="459262" y="854400"/>
                    </a:cubicBezTo>
                    <a:cubicBezTo>
                      <a:pt x="365074" y="874399"/>
                      <a:pt x="257367" y="928196"/>
                      <a:pt x="176697" y="914398"/>
                    </a:cubicBezTo>
                    <a:cubicBezTo>
                      <a:pt x="96027" y="900600"/>
                      <a:pt x="172754" y="707481"/>
                      <a:pt x="143648" y="613293"/>
                    </a:cubicBezTo>
                    <a:cubicBezTo>
                      <a:pt x="114542" y="519105"/>
                      <a:pt x="-18029" y="414289"/>
                      <a:pt x="2063" y="349269"/>
                    </a:cubicBezTo>
                    <a:close/>
                  </a:path>
                </a:pathLst>
              </a:custGeom>
              <a:solidFill>
                <a:srgbClr val="FFFF00"/>
              </a:solidFill>
              <a:ln w="15875" cap="flat" cmpd="sng" algn="ctr">
                <a:solidFill>
                  <a:srgbClr val="FFFF00"/>
                </a:solidFill>
                <a:prstDash val="solid"/>
                <a:miter lim="800000"/>
              </a:ln>
              <a:effectLst>
                <a:innerShdw blurRad="292100">
                  <a:srgbClr val="FFC000"/>
                </a:inn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5" name="五角星 2">
                <a:extLst>
                  <a:ext uri="{FF2B5EF4-FFF2-40B4-BE49-F238E27FC236}">
                    <a16:creationId xmlns:a16="http://schemas.microsoft.com/office/drawing/2014/main" id="{30103E1E-A9FD-4D6F-B8BD-692F1593B6F0}"/>
                  </a:ext>
                </a:extLst>
              </p:cNvPr>
              <p:cNvSpPr/>
              <p:nvPr/>
            </p:nvSpPr>
            <p:spPr>
              <a:xfrm rot="20424262">
                <a:off x="11046365" y="4655056"/>
                <a:ext cx="290576" cy="221980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7199" h="349269">
                    <a:moveTo>
                      <a:pt x="0" y="349269"/>
                    </a:moveTo>
                    <a:cubicBezTo>
                      <a:pt x="20092" y="284249"/>
                      <a:pt x="185939" y="281384"/>
                      <a:pt x="262139" y="223173"/>
                    </a:cubicBezTo>
                    <a:cubicBezTo>
                      <a:pt x="338339" y="164962"/>
                      <a:pt x="392179" y="0"/>
                      <a:pt x="457199" y="0"/>
                    </a:cubicBezTo>
                  </a:path>
                </a:pathLst>
              </a:custGeom>
              <a:noFill/>
              <a:ln w="28575" cap="rnd" cmpd="sng" algn="ctr">
                <a:solidFill>
                  <a:srgbClr val="FFFFFF">
                    <a:alpha val="89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36" name="五角星 2">
                <a:extLst>
                  <a:ext uri="{FF2B5EF4-FFF2-40B4-BE49-F238E27FC236}">
                    <a16:creationId xmlns:a16="http://schemas.microsoft.com/office/drawing/2014/main" id="{D1EF2A04-0405-488D-B6F5-898B1F92BB53}"/>
                  </a:ext>
                </a:extLst>
              </p:cNvPr>
              <p:cNvSpPr/>
              <p:nvPr/>
            </p:nvSpPr>
            <p:spPr>
              <a:xfrm rot="6997346">
                <a:off x="11587935" y="4901938"/>
                <a:ext cx="128719" cy="147271"/>
              </a:xfrm>
              <a:custGeom>
                <a:avLst/>
                <a:gdLst>
                  <a:gd name="connsiteX0" fmla="*/ 1 w 914400"/>
                  <a:gd name="connsiteY0" fmla="*/ 349269 h 914400"/>
                  <a:gd name="connsiteX1" fmla="*/ 262140 w 914400"/>
                  <a:gd name="connsiteY1" fmla="*/ 223173 h 914400"/>
                  <a:gd name="connsiteX2" fmla="*/ 457200 w 914400"/>
                  <a:gd name="connsiteY2" fmla="*/ 0 h 914400"/>
                  <a:gd name="connsiteX3" fmla="*/ 652260 w 914400"/>
                  <a:gd name="connsiteY3" fmla="*/ 223173 h 914400"/>
                  <a:gd name="connsiteX4" fmla="*/ 914399 w 914400"/>
                  <a:gd name="connsiteY4" fmla="*/ 349269 h 914400"/>
                  <a:gd name="connsiteX5" fmla="*/ 772814 w 914400"/>
                  <a:gd name="connsiteY5" fmla="*/ 613293 h 914400"/>
                  <a:gd name="connsiteX6" fmla="*/ 739765 w 914400"/>
                  <a:gd name="connsiteY6" fmla="*/ 914398 h 914400"/>
                  <a:gd name="connsiteX7" fmla="*/ 457200 w 914400"/>
                  <a:gd name="connsiteY7" fmla="*/ 854400 h 914400"/>
                  <a:gd name="connsiteX8" fmla="*/ 174635 w 914400"/>
                  <a:gd name="connsiteY8" fmla="*/ 914398 h 914400"/>
                  <a:gd name="connsiteX9" fmla="*/ 141586 w 914400"/>
                  <a:gd name="connsiteY9" fmla="*/ 613293 h 914400"/>
                  <a:gd name="connsiteX10" fmla="*/ 1 w 914400"/>
                  <a:gd name="connsiteY10" fmla="*/ 349269 h 914400"/>
                  <a:gd name="connsiteX0" fmla="*/ 0 w 914398"/>
                  <a:gd name="connsiteY0" fmla="*/ 349269 h 923906"/>
                  <a:gd name="connsiteX1" fmla="*/ 262139 w 914398"/>
                  <a:gd name="connsiteY1" fmla="*/ 223173 h 923906"/>
                  <a:gd name="connsiteX2" fmla="*/ 457199 w 914398"/>
                  <a:gd name="connsiteY2" fmla="*/ 0 h 923906"/>
                  <a:gd name="connsiteX3" fmla="*/ 652259 w 914398"/>
                  <a:gd name="connsiteY3" fmla="*/ 223173 h 923906"/>
                  <a:gd name="connsiteX4" fmla="*/ 914398 w 914398"/>
                  <a:gd name="connsiteY4" fmla="*/ 349269 h 923906"/>
                  <a:gd name="connsiteX5" fmla="*/ 772813 w 914398"/>
                  <a:gd name="connsiteY5" fmla="*/ 613293 h 923906"/>
                  <a:gd name="connsiteX6" fmla="*/ 739764 w 914398"/>
                  <a:gd name="connsiteY6" fmla="*/ 914398 h 923906"/>
                  <a:gd name="connsiteX7" fmla="*/ 457199 w 914398"/>
                  <a:gd name="connsiteY7" fmla="*/ 854400 h 923906"/>
                  <a:gd name="connsiteX8" fmla="*/ 174634 w 914398"/>
                  <a:gd name="connsiteY8" fmla="*/ 914398 h 923906"/>
                  <a:gd name="connsiteX9" fmla="*/ 141585 w 914398"/>
                  <a:gd name="connsiteY9" fmla="*/ 613293 h 923906"/>
                  <a:gd name="connsiteX10" fmla="*/ 0 w 914398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0 w 916461"/>
                  <a:gd name="connsiteY0" fmla="*/ 349269 h 923906"/>
                  <a:gd name="connsiteX1" fmla="*/ 262139 w 916461"/>
                  <a:gd name="connsiteY1" fmla="*/ 223173 h 923906"/>
                  <a:gd name="connsiteX2" fmla="*/ 457199 w 916461"/>
                  <a:gd name="connsiteY2" fmla="*/ 0 h 923906"/>
                  <a:gd name="connsiteX3" fmla="*/ 652259 w 916461"/>
                  <a:gd name="connsiteY3" fmla="*/ 223173 h 923906"/>
                  <a:gd name="connsiteX4" fmla="*/ 914398 w 916461"/>
                  <a:gd name="connsiteY4" fmla="*/ 349269 h 923906"/>
                  <a:gd name="connsiteX5" fmla="*/ 772813 w 916461"/>
                  <a:gd name="connsiteY5" fmla="*/ 613293 h 923906"/>
                  <a:gd name="connsiteX6" fmla="*/ 739764 w 916461"/>
                  <a:gd name="connsiteY6" fmla="*/ 914398 h 923906"/>
                  <a:gd name="connsiteX7" fmla="*/ 457199 w 916461"/>
                  <a:gd name="connsiteY7" fmla="*/ 854400 h 923906"/>
                  <a:gd name="connsiteX8" fmla="*/ 174634 w 916461"/>
                  <a:gd name="connsiteY8" fmla="*/ 914398 h 923906"/>
                  <a:gd name="connsiteX9" fmla="*/ 141585 w 916461"/>
                  <a:gd name="connsiteY9" fmla="*/ 613293 h 923906"/>
                  <a:gd name="connsiteX10" fmla="*/ 0 w 916461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2063 w 918524"/>
                  <a:gd name="connsiteY0" fmla="*/ 349269 h 923906"/>
                  <a:gd name="connsiteX1" fmla="*/ 264202 w 918524"/>
                  <a:gd name="connsiteY1" fmla="*/ 223173 h 923906"/>
                  <a:gd name="connsiteX2" fmla="*/ 459262 w 918524"/>
                  <a:gd name="connsiteY2" fmla="*/ 0 h 923906"/>
                  <a:gd name="connsiteX3" fmla="*/ 654322 w 918524"/>
                  <a:gd name="connsiteY3" fmla="*/ 223173 h 923906"/>
                  <a:gd name="connsiteX4" fmla="*/ 916461 w 918524"/>
                  <a:gd name="connsiteY4" fmla="*/ 349269 h 923906"/>
                  <a:gd name="connsiteX5" fmla="*/ 774876 w 918524"/>
                  <a:gd name="connsiteY5" fmla="*/ 613293 h 923906"/>
                  <a:gd name="connsiteX6" fmla="*/ 741827 w 918524"/>
                  <a:gd name="connsiteY6" fmla="*/ 914398 h 923906"/>
                  <a:gd name="connsiteX7" fmla="*/ 459262 w 918524"/>
                  <a:gd name="connsiteY7" fmla="*/ 854400 h 923906"/>
                  <a:gd name="connsiteX8" fmla="*/ 176697 w 918524"/>
                  <a:gd name="connsiteY8" fmla="*/ 914398 h 923906"/>
                  <a:gd name="connsiteX9" fmla="*/ 143648 w 918524"/>
                  <a:gd name="connsiteY9" fmla="*/ 613293 h 923906"/>
                  <a:gd name="connsiteX10" fmla="*/ 2063 w 918524"/>
                  <a:gd name="connsiteY10" fmla="*/ 349269 h 923906"/>
                  <a:gd name="connsiteX0" fmla="*/ 654322 w 918524"/>
                  <a:gd name="connsiteY0" fmla="*/ 223173 h 923906"/>
                  <a:gd name="connsiteX1" fmla="*/ 916461 w 918524"/>
                  <a:gd name="connsiteY1" fmla="*/ 349269 h 923906"/>
                  <a:gd name="connsiteX2" fmla="*/ 774876 w 918524"/>
                  <a:gd name="connsiteY2" fmla="*/ 613293 h 923906"/>
                  <a:gd name="connsiteX3" fmla="*/ 741827 w 918524"/>
                  <a:gd name="connsiteY3" fmla="*/ 914398 h 923906"/>
                  <a:gd name="connsiteX4" fmla="*/ 459262 w 918524"/>
                  <a:gd name="connsiteY4" fmla="*/ 854400 h 923906"/>
                  <a:gd name="connsiteX5" fmla="*/ 176697 w 918524"/>
                  <a:gd name="connsiteY5" fmla="*/ 914398 h 923906"/>
                  <a:gd name="connsiteX6" fmla="*/ 143648 w 918524"/>
                  <a:gd name="connsiteY6" fmla="*/ 613293 h 923906"/>
                  <a:gd name="connsiteX7" fmla="*/ 2063 w 918524"/>
                  <a:gd name="connsiteY7" fmla="*/ 349269 h 923906"/>
                  <a:gd name="connsiteX8" fmla="*/ 264202 w 918524"/>
                  <a:gd name="connsiteY8" fmla="*/ 223173 h 923906"/>
                  <a:gd name="connsiteX9" fmla="*/ 459262 w 918524"/>
                  <a:gd name="connsiteY9" fmla="*/ 0 h 923906"/>
                  <a:gd name="connsiteX10" fmla="*/ 715845 w 918524"/>
                  <a:gd name="connsiteY10" fmla="*/ 284696 h 923906"/>
                  <a:gd name="connsiteX0" fmla="*/ 916461 w 918524"/>
                  <a:gd name="connsiteY0" fmla="*/ 349269 h 923906"/>
                  <a:gd name="connsiteX1" fmla="*/ 774876 w 918524"/>
                  <a:gd name="connsiteY1" fmla="*/ 613293 h 923906"/>
                  <a:gd name="connsiteX2" fmla="*/ 741827 w 918524"/>
                  <a:gd name="connsiteY2" fmla="*/ 914398 h 923906"/>
                  <a:gd name="connsiteX3" fmla="*/ 459262 w 918524"/>
                  <a:gd name="connsiteY3" fmla="*/ 854400 h 923906"/>
                  <a:gd name="connsiteX4" fmla="*/ 176697 w 918524"/>
                  <a:gd name="connsiteY4" fmla="*/ 914398 h 923906"/>
                  <a:gd name="connsiteX5" fmla="*/ 143648 w 918524"/>
                  <a:gd name="connsiteY5" fmla="*/ 613293 h 923906"/>
                  <a:gd name="connsiteX6" fmla="*/ 2063 w 918524"/>
                  <a:gd name="connsiteY6" fmla="*/ 349269 h 923906"/>
                  <a:gd name="connsiteX7" fmla="*/ 264202 w 918524"/>
                  <a:gd name="connsiteY7" fmla="*/ 223173 h 923906"/>
                  <a:gd name="connsiteX8" fmla="*/ 459262 w 918524"/>
                  <a:gd name="connsiteY8" fmla="*/ 0 h 923906"/>
                  <a:gd name="connsiteX9" fmla="*/ 715845 w 918524"/>
                  <a:gd name="connsiteY9" fmla="*/ 284696 h 923906"/>
                  <a:gd name="connsiteX0" fmla="*/ 774876 w 774876"/>
                  <a:gd name="connsiteY0" fmla="*/ 613293 h 923906"/>
                  <a:gd name="connsiteX1" fmla="*/ 741827 w 774876"/>
                  <a:gd name="connsiteY1" fmla="*/ 914398 h 923906"/>
                  <a:gd name="connsiteX2" fmla="*/ 459262 w 774876"/>
                  <a:gd name="connsiteY2" fmla="*/ 854400 h 923906"/>
                  <a:gd name="connsiteX3" fmla="*/ 176697 w 774876"/>
                  <a:gd name="connsiteY3" fmla="*/ 914398 h 923906"/>
                  <a:gd name="connsiteX4" fmla="*/ 143648 w 774876"/>
                  <a:gd name="connsiteY4" fmla="*/ 613293 h 923906"/>
                  <a:gd name="connsiteX5" fmla="*/ 2063 w 774876"/>
                  <a:gd name="connsiteY5" fmla="*/ 349269 h 923906"/>
                  <a:gd name="connsiteX6" fmla="*/ 264202 w 774876"/>
                  <a:gd name="connsiteY6" fmla="*/ 223173 h 923906"/>
                  <a:gd name="connsiteX7" fmla="*/ 459262 w 774876"/>
                  <a:gd name="connsiteY7" fmla="*/ 0 h 923906"/>
                  <a:gd name="connsiteX8" fmla="*/ 715845 w 774876"/>
                  <a:gd name="connsiteY8" fmla="*/ 284696 h 923906"/>
                  <a:gd name="connsiteX0" fmla="*/ 741827 w 741827"/>
                  <a:gd name="connsiteY0" fmla="*/ 914398 h 923906"/>
                  <a:gd name="connsiteX1" fmla="*/ 459262 w 741827"/>
                  <a:gd name="connsiteY1" fmla="*/ 854400 h 923906"/>
                  <a:gd name="connsiteX2" fmla="*/ 176697 w 741827"/>
                  <a:gd name="connsiteY2" fmla="*/ 914398 h 923906"/>
                  <a:gd name="connsiteX3" fmla="*/ 143648 w 741827"/>
                  <a:gd name="connsiteY3" fmla="*/ 613293 h 923906"/>
                  <a:gd name="connsiteX4" fmla="*/ 2063 w 741827"/>
                  <a:gd name="connsiteY4" fmla="*/ 349269 h 923906"/>
                  <a:gd name="connsiteX5" fmla="*/ 264202 w 741827"/>
                  <a:gd name="connsiteY5" fmla="*/ 223173 h 923906"/>
                  <a:gd name="connsiteX6" fmla="*/ 459262 w 741827"/>
                  <a:gd name="connsiteY6" fmla="*/ 0 h 923906"/>
                  <a:gd name="connsiteX7" fmla="*/ 715845 w 741827"/>
                  <a:gd name="connsiteY7" fmla="*/ 284696 h 923906"/>
                  <a:gd name="connsiteX0" fmla="*/ 459262 w 715845"/>
                  <a:gd name="connsiteY0" fmla="*/ 854400 h 916632"/>
                  <a:gd name="connsiteX1" fmla="*/ 176697 w 715845"/>
                  <a:gd name="connsiteY1" fmla="*/ 914398 h 916632"/>
                  <a:gd name="connsiteX2" fmla="*/ 143648 w 715845"/>
                  <a:gd name="connsiteY2" fmla="*/ 613293 h 916632"/>
                  <a:gd name="connsiteX3" fmla="*/ 2063 w 715845"/>
                  <a:gd name="connsiteY3" fmla="*/ 349269 h 916632"/>
                  <a:gd name="connsiteX4" fmla="*/ 264202 w 715845"/>
                  <a:gd name="connsiteY4" fmla="*/ 223173 h 916632"/>
                  <a:gd name="connsiteX5" fmla="*/ 459262 w 715845"/>
                  <a:gd name="connsiteY5" fmla="*/ 0 h 916632"/>
                  <a:gd name="connsiteX6" fmla="*/ 715845 w 715845"/>
                  <a:gd name="connsiteY6" fmla="*/ 284696 h 916632"/>
                  <a:gd name="connsiteX0" fmla="*/ 176697 w 715845"/>
                  <a:gd name="connsiteY0" fmla="*/ 914398 h 914398"/>
                  <a:gd name="connsiteX1" fmla="*/ 143648 w 715845"/>
                  <a:gd name="connsiteY1" fmla="*/ 613293 h 914398"/>
                  <a:gd name="connsiteX2" fmla="*/ 2063 w 715845"/>
                  <a:gd name="connsiteY2" fmla="*/ 349269 h 914398"/>
                  <a:gd name="connsiteX3" fmla="*/ 264202 w 715845"/>
                  <a:gd name="connsiteY3" fmla="*/ 223173 h 914398"/>
                  <a:gd name="connsiteX4" fmla="*/ 459262 w 715845"/>
                  <a:gd name="connsiteY4" fmla="*/ 0 h 914398"/>
                  <a:gd name="connsiteX5" fmla="*/ 715845 w 715845"/>
                  <a:gd name="connsiteY5" fmla="*/ 284696 h 914398"/>
                  <a:gd name="connsiteX0" fmla="*/ 143648 w 715845"/>
                  <a:gd name="connsiteY0" fmla="*/ 613293 h 613293"/>
                  <a:gd name="connsiteX1" fmla="*/ 2063 w 715845"/>
                  <a:gd name="connsiteY1" fmla="*/ 349269 h 613293"/>
                  <a:gd name="connsiteX2" fmla="*/ 264202 w 715845"/>
                  <a:gd name="connsiteY2" fmla="*/ 223173 h 613293"/>
                  <a:gd name="connsiteX3" fmla="*/ 459262 w 715845"/>
                  <a:gd name="connsiteY3" fmla="*/ 0 h 613293"/>
                  <a:gd name="connsiteX4" fmla="*/ 715845 w 715845"/>
                  <a:gd name="connsiteY4" fmla="*/ 284696 h 613293"/>
                  <a:gd name="connsiteX0" fmla="*/ 0 w 713782"/>
                  <a:gd name="connsiteY0" fmla="*/ 349269 h 349269"/>
                  <a:gd name="connsiteX1" fmla="*/ 262139 w 713782"/>
                  <a:gd name="connsiteY1" fmla="*/ 223173 h 349269"/>
                  <a:gd name="connsiteX2" fmla="*/ 457199 w 713782"/>
                  <a:gd name="connsiteY2" fmla="*/ 0 h 349269"/>
                  <a:gd name="connsiteX3" fmla="*/ 713782 w 713782"/>
                  <a:gd name="connsiteY3" fmla="*/ 284696 h 349269"/>
                  <a:gd name="connsiteX0" fmla="*/ 0 w 457199"/>
                  <a:gd name="connsiteY0" fmla="*/ 349269 h 349269"/>
                  <a:gd name="connsiteX1" fmla="*/ 262139 w 457199"/>
                  <a:gd name="connsiteY1" fmla="*/ 223173 h 349269"/>
                  <a:gd name="connsiteX2" fmla="*/ 457199 w 457199"/>
                  <a:gd name="connsiteY2" fmla="*/ 0 h 349269"/>
                  <a:gd name="connsiteX0" fmla="*/ 0 w 195060"/>
                  <a:gd name="connsiteY0" fmla="*/ 223173 h 223173"/>
                  <a:gd name="connsiteX1" fmla="*/ 195060 w 195060"/>
                  <a:gd name="connsiteY1" fmla="*/ 0 h 223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95060" h="223173">
                    <a:moveTo>
                      <a:pt x="0" y="223173"/>
                    </a:moveTo>
                    <a:cubicBezTo>
                      <a:pt x="76200" y="164962"/>
                      <a:pt x="130040" y="0"/>
                      <a:pt x="195060" y="0"/>
                    </a:cubicBezTo>
                  </a:path>
                </a:pathLst>
              </a:custGeom>
              <a:noFill/>
              <a:ln w="28575" cap="rnd" cmpd="sng" algn="ctr">
                <a:solidFill>
                  <a:srgbClr val="FFFFFF">
                    <a:alpha val="69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37" name="组合 51">
            <a:extLst>
              <a:ext uri="{FF2B5EF4-FFF2-40B4-BE49-F238E27FC236}">
                <a16:creationId xmlns:a16="http://schemas.microsoft.com/office/drawing/2014/main" id="{11710423-6EC9-4F29-A4DF-6322BF8CC949}"/>
              </a:ext>
            </a:extLst>
          </p:cNvPr>
          <p:cNvGrpSpPr/>
          <p:nvPr/>
        </p:nvGrpSpPr>
        <p:grpSpPr>
          <a:xfrm>
            <a:off x="7795014" y="-11519"/>
            <a:ext cx="1862063" cy="1142683"/>
            <a:chOff x="8726219" y="-661205"/>
            <a:chExt cx="2154936" cy="1322409"/>
          </a:xfrm>
        </p:grpSpPr>
        <p:sp>
          <p:nvSpPr>
            <p:cNvPr id="38" name="任意多边形 49">
              <a:extLst>
                <a:ext uri="{FF2B5EF4-FFF2-40B4-BE49-F238E27FC236}">
                  <a16:creationId xmlns:a16="http://schemas.microsoft.com/office/drawing/2014/main" id="{947AB17E-6794-419D-A1DC-EE74E2F8B956}"/>
                </a:ext>
              </a:extLst>
            </p:cNvPr>
            <p:cNvSpPr/>
            <p:nvPr/>
          </p:nvSpPr>
          <p:spPr>
            <a:xfrm rot="21387068">
              <a:off x="8737941" y="-661205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 algn="ctr">
              <a:solidFill>
                <a:srgbClr val="91F0FD"/>
              </a:solidFill>
              <a:prstDash val="solid"/>
              <a:miter lim="800000"/>
            </a:ln>
            <a:effectLst>
              <a:outerShdw blurRad="215900" dist="76200" dir="6600000" algn="t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9" name="任意多边形 50">
              <a:extLst>
                <a:ext uri="{FF2B5EF4-FFF2-40B4-BE49-F238E27FC236}">
                  <a16:creationId xmlns:a16="http://schemas.microsoft.com/office/drawing/2014/main" id="{0F241E19-1F42-4566-BDAB-5624FD86F56E}"/>
                </a:ext>
              </a:extLst>
            </p:cNvPr>
            <p:cNvSpPr/>
            <p:nvPr/>
          </p:nvSpPr>
          <p:spPr>
            <a:xfrm rot="21387068">
              <a:off x="8726219" y="-661204"/>
              <a:ext cx="2143214" cy="1322408"/>
            </a:xfrm>
            <a:custGeom>
              <a:avLst/>
              <a:gdLst>
                <a:gd name="connsiteX0" fmla="*/ 948690 w 2148840"/>
                <a:gd name="connsiteY0" fmla="*/ 0 h 1325880"/>
                <a:gd name="connsiteX1" fmla="*/ 1264643 w 2148840"/>
                <a:gd name="connsiteY1" fmla="*/ 209428 h 1325880"/>
                <a:gd name="connsiteX2" fmla="*/ 1272463 w 2148840"/>
                <a:gd name="connsiteY2" fmla="*/ 234618 h 1325880"/>
                <a:gd name="connsiteX3" fmla="*/ 1318138 w 2148840"/>
                <a:gd name="connsiteY3" fmla="*/ 209827 h 1325880"/>
                <a:gd name="connsiteX4" fmla="*/ 1451610 w 2148840"/>
                <a:gd name="connsiteY4" fmla="*/ 182880 h 1325880"/>
                <a:gd name="connsiteX5" fmla="*/ 1735948 w 2148840"/>
                <a:gd name="connsiteY5" fmla="*/ 334061 h 1325880"/>
                <a:gd name="connsiteX6" fmla="*/ 1754729 w 2148840"/>
                <a:gd name="connsiteY6" fmla="*/ 368663 h 1325880"/>
                <a:gd name="connsiteX7" fmla="*/ 1811161 w 2148840"/>
                <a:gd name="connsiteY7" fmla="*/ 374352 h 1325880"/>
                <a:gd name="connsiteX8" fmla="*/ 2148840 w 2148840"/>
                <a:gd name="connsiteY8" fmla="*/ 788670 h 1325880"/>
                <a:gd name="connsiteX9" fmla="*/ 1725930 w 2148840"/>
                <a:gd name="connsiteY9" fmla="*/ 1211580 h 1325880"/>
                <a:gd name="connsiteX10" fmla="*/ 1489477 w 2148840"/>
                <a:gd name="connsiteY10" fmla="*/ 1139354 h 1325880"/>
                <a:gd name="connsiteX11" fmla="*/ 1436947 w 2148840"/>
                <a:gd name="connsiteY11" fmla="*/ 1096013 h 1325880"/>
                <a:gd name="connsiteX12" fmla="*/ 1420223 w 2148840"/>
                <a:gd name="connsiteY12" fmla="*/ 1126825 h 1325880"/>
                <a:gd name="connsiteX13" fmla="*/ 1045845 w 2148840"/>
                <a:gd name="connsiteY13" fmla="*/ 1325880 h 1325880"/>
                <a:gd name="connsiteX14" fmla="*/ 726597 w 2148840"/>
                <a:gd name="connsiteY14" fmla="*/ 1193643 h 1325880"/>
                <a:gd name="connsiteX15" fmla="*/ 677235 w 2148840"/>
                <a:gd name="connsiteY15" fmla="*/ 1133816 h 1325880"/>
                <a:gd name="connsiteX16" fmla="*/ 643102 w 2148840"/>
                <a:gd name="connsiteY16" fmla="*/ 1152342 h 1325880"/>
                <a:gd name="connsiteX17" fmla="*/ 462915 w 2148840"/>
                <a:gd name="connsiteY17" fmla="*/ 1188720 h 1325880"/>
                <a:gd name="connsiteX18" fmla="*/ 0 w 2148840"/>
                <a:gd name="connsiteY18" fmla="*/ 725805 h 1325880"/>
                <a:gd name="connsiteX19" fmla="*/ 462915 w 2148840"/>
                <a:gd name="connsiteY19" fmla="*/ 262890 h 1325880"/>
                <a:gd name="connsiteX20" fmla="*/ 556209 w 2148840"/>
                <a:gd name="connsiteY20" fmla="*/ 272295 h 1325880"/>
                <a:gd name="connsiteX21" fmla="*/ 611187 w 2148840"/>
                <a:gd name="connsiteY21" fmla="*/ 289361 h 1325880"/>
                <a:gd name="connsiteX22" fmla="*/ 612757 w 2148840"/>
                <a:gd name="connsiteY22" fmla="*/ 273794 h 1325880"/>
                <a:gd name="connsiteX23" fmla="*/ 948690 w 2148840"/>
                <a:gd name="connsiteY23" fmla="*/ 0 h 132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8840" h="1325880">
                  <a:moveTo>
                    <a:pt x="948690" y="0"/>
                  </a:moveTo>
                  <a:cubicBezTo>
                    <a:pt x="1090723" y="0"/>
                    <a:pt x="1212588" y="86356"/>
                    <a:pt x="1264643" y="209428"/>
                  </a:cubicBezTo>
                  <a:lnTo>
                    <a:pt x="1272463" y="234618"/>
                  </a:lnTo>
                  <a:lnTo>
                    <a:pt x="1318138" y="209827"/>
                  </a:lnTo>
                  <a:cubicBezTo>
                    <a:pt x="1359162" y="192475"/>
                    <a:pt x="1404265" y="182880"/>
                    <a:pt x="1451610" y="182880"/>
                  </a:cubicBezTo>
                  <a:cubicBezTo>
                    <a:pt x="1569971" y="182880"/>
                    <a:pt x="1674326" y="242849"/>
                    <a:pt x="1735948" y="334061"/>
                  </a:cubicBezTo>
                  <a:lnTo>
                    <a:pt x="1754729" y="368663"/>
                  </a:lnTo>
                  <a:lnTo>
                    <a:pt x="1811161" y="374352"/>
                  </a:lnTo>
                  <a:cubicBezTo>
                    <a:pt x="2003874" y="413787"/>
                    <a:pt x="2148840" y="584299"/>
                    <a:pt x="2148840" y="788670"/>
                  </a:cubicBezTo>
                  <a:cubicBezTo>
                    <a:pt x="2148840" y="1022237"/>
                    <a:pt x="1959497" y="1211580"/>
                    <a:pt x="1725930" y="1211580"/>
                  </a:cubicBezTo>
                  <a:cubicBezTo>
                    <a:pt x="1638342" y="1211580"/>
                    <a:pt x="1556974" y="1184954"/>
                    <a:pt x="1489477" y="1139354"/>
                  </a:cubicBezTo>
                  <a:lnTo>
                    <a:pt x="1436947" y="1096013"/>
                  </a:lnTo>
                  <a:lnTo>
                    <a:pt x="1420223" y="1126825"/>
                  </a:lnTo>
                  <a:cubicBezTo>
                    <a:pt x="1339088" y="1246920"/>
                    <a:pt x="1201688" y="1325880"/>
                    <a:pt x="1045845" y="1325880"/>
                  </a:cubicBezTo>
                  <a:cubicBezTo>
                    <a:pt x="921171" y="1325880"/>
                    <a:pt x="808300" y="1275346"/>
                    <a:pt x="726597" y="1193643"/>
                  </a:cubicBezTo>
                  <a:lnTo>
                    <a:pt x="677235" y="1133816"/>
                  </a:lnTo>
                  <a:lnTo>
                    <a:pt x="643102" y="1152342"/>
                  </a:lnTo>
                  <a:cubicBezTo>
                    <a:pt x="587720" y="1175767"/>
                    <a:pt x="526830" y="1188720"/>
                    <a:pt x="462915" y="1188720"/>
                  </a:cubicBezTo>
                  <a:cubicBezTo>
                    <a:pt x="207254" y="1188720"/>
                    <a:pt x="0" y="981466"/>
                    <a:pt x="0" y="725805"/>
                  </a:cubicBezTo>
                  <a:cubicBezTo>
                    <a:pt x="0" y="470144"/>
                    <a:pt x="207254" y="262890"/>
                    <a:pt x="462915" y="262890"/>
                  </a:cubicBezTo>
                  <a:cubicBezTo>
                    <a:pt x="494873" y="262890"/>
                    <a:pt x="526074" y="266128"/>
                    <a:pt x="556209" y="272295"/>
                  </a:cubicBezTo>
                  <a:lnTo>
                    <a:pt x="611187" y="289361"/>
                  </a:lnTo>
                  <a:lnTo>
                    <a:pt x="612757" y="273794"/>
                  </a:lnTo>
                  <a:cubicBezTo>
                    <a:pt x="644731" y="117540"/>
                    <a:pt x="782984" y="0"/>
                    <a:pt x="948690" y="0"/>
                  </a:cubicBezTo>
                  <a:close/>
                </a:path>
              </a:pathLst>
            </a:custGeom>
            <a:solidFill>
              <a:srgbClr val="FFFFFF"/>
            </a:solidFill>
            <a:ln w="19050" cap="flat" cmpd="sng" algn="ctr">
              <a:solidFill>
                <a:srgbClr val="91F0FD"/>
              </a:solidFill>
              <a:prstDash val="solid"/>
              <a:miter lim="800000"/>
            </a:ln>
            <a:effectLst>
              <a:innerShdw blurRad="355600" dist="114300" dir="3600000">
                <a:srgbClr val="19B4C9">
                  <a:alpha val="32000"/>
                </a:srgb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2185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E133E64B-D6D9-4FE3-9F4E-7D5B69F97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325"/>
            <a:ext cx="12192000" cy="69088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C7CD56C-E9FC-432A-BFA9-2B7AB8BFDB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11323" y="1951613"/>
            <a:ext cx="2615591" cy="3661827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0B47E767-4288-4075-AA46-BB7AF1C4AF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330781" y="2797629"/>
            <a:ext cx="2877572" cy="282378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3DBEB0F-136D-4932-A7B6-6A72D685FC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48686" y="1697570"/>
            <a:ext cx="3394027" cy="3567192"/>
          </a:xfrm>
          <a:prstGeom prst="rect">
            <a:avLst/>
          </a:prstGeom>
        </p:spPr>
      </p:pic>
      <p:pic>
        <p:nvPicPr>
          <p:cNvPr id="5" name="xe ô tô">
            <a:extLst>
              <a:ext uri="{FF2B5EF4-FFF2-40B4-BE49-F238E27FC236}">
                <a16:creationId xmlns:a16="http://schemas.microsoft.com/office/drawing/2014/main" id="{E6734BE3-E187-45AF-82FC-A14CD15B194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779" y="4129044"/>
            <a:ext cx="4439545" cy="21029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446810"/>
            <a:ext cx="1026603" cy="10096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491" y="187456"/>
            <a:ext cx="1873179" cy="107111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55" y="841147"/>
            <a:ext cx="1580551" cy="903783"/>
          </a:xfrm>
          <a:prstGeom prst="rect">
            <a:avLst/>
          </a:prstGeom>
        </p:spPr>
      </p:pic>
      <p:pic>
        <p:nvPicPr>
          <p:cNvPr id="15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0" y="5605975"/>
            <a:ext cx="12192000" cy="12520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237" y="230332"/>
            <a:ext cx="988966" cy="5637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64" y="-32831"/>
            <a:ext cx="1515113" cy="151511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9" y="703199"/>
            <a:ext cx="1535870" cy="87544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861" y="1787084"/>
            <a:ext cx="877145" cy="79327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3550098" y="2177861"/>
            <a:ext cx="1063852" cy="828313"/>
          </a:xfrm>
          <a:prstGeom prst="rect">
            <a:avLst/>
          </a:prstGeom>
        </p:spPr>
      </p:pic>
      <p:pic>
        <p:nvPicPr>
          <p:cNvPr id="22" name="roadblock">
            <a:extLst>
              <a:ext uri="{FF2B5EF4-FFF2-40B4-BE49-F238E27FC236}">
                <a16:creationId xmlns:a16="http://schemas.microsoft.com/office/drawing/2014/main" id="{8A76E31F-F626-4BCC-8A24-45502A239F7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842096" y="4300051"/>
            <a:ext cx="1856384" cy="2168673"/>
          </a:xfrm>
          <a:prstGeom prst="rect">
            <a:avLst/>
          </a:prstGeom>
        </p:spPr>
      </p:pic>
      <p:pic>
        <p:nvPicPr>
          <p:cNvPr id="2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-716915" y="66684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4.07407E-6 L 1.02109 -4.07407E-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5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9063" y="1995177"/>
            <a:ext cx="8262937" cy="4862823"/>
          </a:xfrm>
          <a:custGeom>
            <a:avLst/>
            <a:gdLst>
              <a:gd name="connsiteX0" fmla="*/ 0 w 7888908"/>
              <a:gd name="connsiteY0" fmla="*/ 0 h 4642703"/>
              <a:gd name="connsiteX1" fmla="*/ 7888908 w 7888908"/>
              <a:gd name="connsiteY1" fmla="*/ 0 h 4642703"/>
              <a:gd name="connsiteX2" fmla="*/ 7888908 w 7888908"/>
              <a:gd name="connsiteY2" fmla="*/ 4642703 h 4642703"/>
              <a:gd name="connsiteX3" fmla="*/ 0 w 7888908"/>
              <a:gd name="connsiteY3" fmla="*/ 4642703 h 4642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88908" h="4642703">
                <a:moveTo>
                  <a:pt x="0" y="0"/>
                </a:moveTo>
                <a:lnTo>
                  <a:pt x="7888908" y="0"/>
                </a:lnTo>
                <a:lnTo>
                  <a:pt x="7888908" y="4642703"/>
                </a:lnTo>
                <a:lnTo>
                  <a:pt x="0" y="4642703"/>
                </a:lnTo>
                <a:close/>
              </a:path>
            </a:pathLst>
          </a:cu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4393" y="589794"/>
            <a:ext cx="3692229" cy="198750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02997" y="883808"/>
            <a:ext cx="1262808" cy="817356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7949" y="-39825"/>
            <a:ext cx="1884051" cy="1219457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89789" y="-154603"/>
            <a:ext cx="2392073" cy="2392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257" y="4892283"/>
            <a:ext cx="2092204" cy="1805399"/>
          </a:xfrm>
          <a:custGeom>
            <a:avLst/>
            <a:gdLst>
              <a:gd name="connsiteX0" fmla="*/ 0 w 2092204"/>
              <a:gd name="connsiteY0" fmla="*/ 0 h 1805399"/>
              <a:gd name="connsiteX1" fmla="*/ 2092204 w 2092204"/>
              <a:gd name="connsiteY1" fmla="*/ 0 h 1805399"/>
              <a:gd name="connsiteX2" fmla="*/ 2092204 w 2092204"/>
              <a:gd name="connsiteY2" fmla="*/ 1805399 h 1805399"/>
              <a:gd name="connsiteX3" fmla="*/ 0 w 2092204"/>
              <a:gd name="connsiteY3" fmla="*/ 1805399 h 180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204" h="1805399">
                <a:moveTo>
                  <a:pt x="0" y="0"/>
                </a:moveTo>
                <a:lnTo>
                  <a:pt x="2092204" y="0"/>
                </a:lnTo>
                <a:lnTo>
                  <a:pt x="2092204" y="1805399"/>
                </a:lnTo>
                <a:lnTo>
                  <a:pt x="0" y="1805399"/>
                </a:lnTo>
                <a:close/>
              </a:path>
            </a:pathLst>
          </a:cu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3962" y="4552997"/>
            <a:ext cx="2039351" cy="2236763"/>
          </a:xfrm>
          <a:custGeom>
            <a:avLst/>
            <a:gdLst>
              <a:gd name="connsiteX0" fmla="*/ 0 w 2039351"/>
              <a:gd name="connsiteY0" fmla="*/ 0 h 2236763"/>
              <a:gd name="connsiteX1" fmla="*/ 128638 w 2039351"/>
              <a:gd name="connsiteY1" fmla="*/ 0 h 2236763"/>
              <a:gd name="connsiteX2" fmla="*/ 128638 w 2039351"/>
              <a:gd name="connsiteY2" fmla="*/ 384247 h 2236763"/>
              <a:gd name="connsiteX3" fmla="*/ 599278 w 2039351"/>
              <a:gd name="connsiteY3" fmla="*/ 384247 h 2236763"/>
              <a:gd name="connsiteX4" fmla="*/ 599278 w 2039351"/>
              <a:gd name="connsiteY4" fmla="*/ 0 h 2236763"/>
              <a:gd name="connsiteX5" fmla="*/ 1082423 w 2039351"/>
              <a:gd name="connsiteY5" fmla="*/ 0 h 2236763"/>
              <a:gd name="connsiteX6" fmla="*/ 1082423 w 2039351"/>
              <a:gd name="connsiteY6" fmla="*/ 239151 h 2236763"/>
              <a:gd name="connsiteX7" fmla="*/ 1364566 w 2039351"/>
              <a:gd name="connsiteY7" fmla="*/ 239151 h 2236763"/>
              <a:gd name="connsiteX8" fmla="*/ 1364566 w 2039351"/>
              <a:gd name="connsiteY8" fmla="*/ 0 h 2236763"/>
              <a:gd name="connsiteX9" fmla="*/ 1471902 w 2039351"/>
              <a:gd name="connsiteY9" fmla="*/ 0 h 2236763"/>
              <a:gd name="connsiteX10" fmla="*/ 1471902 w 2039351"/>
              <a:gd name="connsiteY10" fmla="*/ 183208 h 2236763"/>
              <a:gd name="connsiteX11" fmla="*/ 1685385 w 2039351"/>
              <a:gd name="connsiteY11" fmla="*/ 183208 h 2236763"/>
              <a:gd name="connsiteX12" fmla="*/ 1685385 w 2039351"/>
              <a:gd name="connsiteY12" fmla="*/ 0 h 2236763"/>
              <a:gd name="connsiteX13" fmla="*/ 2039351 w 2039351"/>
              <a:gd name="connsiteY13" fmla="*/ 0 h 2236763"/>
              <a:gd name="connsiteX14" fmla="*/ 2039351 w 2039351"/>
              <a:gd name="connsiteY14" fmla="*/ 2236763 h 2236763"/>
              <a:gd name="connsiteX15" fmla="*/ 0 w 2039351"/>
              <a:gd name="connsiteY15" fmla="*/ 2236763 h 2236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9351" h="2236763">
                <a:moveTo>
                  <a:pt x="0" y="0"/>
                </a:moveTo>
                <a:lnTo>
                  <a:pt x="128638" y="0"/>
                </a:lnTo>
                <a:lnTo>
                  <a:pt x="128638" y="384247"/>
                </a:lnTo>
                <a:lnTo>
                  <a:pt x="599278" y="384247"/>
                </a:lnTo>
                <a:lnTo>
                  <a:pt x="599278" y="0"/>
                </a:lnTo>
                <a:lnTo>
                  <a:pt x="1082423" y="0"/>
                </a:lnTo>
                <a:lnTo>
                  <a:pt x="1082423" y="239151"/>
                </a:lnTo>
                <a:lnTo>
                  <a:pt x="1364566" y="239151"/>
                </a:lnTo>
                <a:lnTo>
                  <a:pt x="1364566" y="0"/>
                </a:lnTo>
                <a:lnTo>
                  <a:pt x="1471902" y="0"/>
                </a:lnTo>
                <a:lnTo>
                  <a:pt x="1471902" y="183208"/>
                </a:lnTo>
                <a:lnTo>
                  <a:pt x="1685385" y="183208"/>
                </a:lnTo>
                <a:lnTo>
                  <a:pt x="1685385" y="0"/>
                </a:lnTo>
                <a:lnTo>
                  <a:pt x="2039351" y="0"/>
                </a:lnTo>
                <a:lnTo>
                  <a:pt x="2039351" y="2236763"/>
                </a:lnTo>
                <a:lnTo>
                  <a:pt x="0" y="2236763"/>
                </a:lnTo>
                <a:close/>
              </a:path>
            </a:pathLst>
          </a:custGeom>
        </p:spPr>
      </p:pic>
      <p:grpSp>
        <p:nvGrpSpPr>
          <p:cNvPr id="17" name="组合 16"/>
          <p:cNvGrpSpPr/>
          <p:nvPr/>
        </p:nvGrpSpPr>
        <p:grpSpPr>
          <a:xfrm>
            <a:off x="99446" y="725714"/>
            <a:ext cx="6409825" cy="4345599"/>
            <a:chOff x="925946" y="3651034"/>
            <a:chExt cx="3052973" cy="1551107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25946" y="3651034"/>
              <a:ext cx="3052973" cy="15511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360067" y="4021073"/>
              <a:ext cx="1847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endParaRPr lang="zh-CN" altLang="en-US" sz="3800" spc="6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58" y="2011961"/>
            <a:ext cx="4668198" cy="157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0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3000">
        <p14:flash/>
      </p:transition>
    </mc:Choice>
    <mc:Fallback xmlns:a14="http://schemas.microsoft.com/office/drawing/2010/main"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图片 2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9063" y="1995177"/>
            <a:ext cx="8262937" cy="4862823"/>
          </a:xfrm>
          <a:custGeom>
            <a:avLst/>
            <a:gdLst>
              <a:gd name="connsiteX0" fmla="*/ 0 w 7888908"/>
              <a:gd name="connsiteY0" fmla="*/ 0 h 4642703"/>
              <a:gd name="connsiteX1" fmla="*/ 7888908 w 7888908"/>
              <a:gd name="connsiteY1" fmla="*/ 0 h 4642703"/>
              <a:gd name="connsiteX2" fmla="*/ 7888908 w 7888908"/>
              <a:gd name="connsiteY2" fmla="*/ 4642703 h 4642703"/>
              <a:gd name="connsiteX3" fmla="*/ 0 w 7888908"/>
              <a:gd name="connsiteY3" fmla="*/ 4642703 h 4642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88908" h="4642703">
                <a:moveTo>
                  <a:pt x="0" y="0"/>
                </a:moveTo>
                <a:lnTo>
                  <a:pt x="7888908" y="0"/>
                </a:lnTo>
                <a:lnTo>
                  <a:pt x="7888908" y="4642703"/>
                </a:lnTo>
                <a:lnTo>
                  <a:pt x="0" y="4642703"/>
                </a:lnTo>
                <a:close/>
              </a:path>
            </a:pathLst>
          </a:cu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94393" y="589794"/>
            <a:ext cx="3692229" cy="1987501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7291" y="883808"/>
            <a:ext cx="1262808" cy="817356"/>
          </a:xfrm>
          <a:prstGeom prst="rect">
            <a:avLst/>
          </a:prstGeom>
        </p:spPr>
      </p:pic>
      <p:pic>
        <p:nvPicPr>
          <p:cNvPr id="58" name="图片 57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07949" y="-35779"/>
            <a:ext cx="1884051" cy="1219457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168947" y="4339806"/>
            <a:ext cx="2392073" cy="2392073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257" y="4892283"/>
            <a:ext cx="2092204" cy="1805399"/>
          </a:xfrm>
          <a:custGeom>
            <a:avLst/>
            <a:gdLst>
              <a:gd name="connsiteX0" fmla="*/ 0 w 2092204"/>
              <a:gd name="connsiteY0" fmla="*/ 0 h 1805399"/>
              <a:gd name="connsiteX1" fmla="*/ 2092204 w 2092204"/>
              <a:gd name="connsiteY1" fmla="*/ 0 h 1805399"/>
              <a:gd name="connsiteX2" fmla="*/ 2092204 w 2092204"/>
              <a:gd name="connsiteY2" fmla="*/ 1805399 h 1805399"/>
              <a:gd name="connsiteX3" fmla="*/ 0 w 2092204"/>
              <a:gd name="connsiteY3" fmla="*/ 1805399 h 1805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2204" h="1805399">
                <a:moveTo>
                  <a:pt x="0" y="0"/>
                </a:moveTo>
                <a:lnTo>
                  <a:pt x="2092204" y="0"/>
                </a:lnTo>
                <a:lnTo>
                  <a:pt x="2092204" y="1805399"/>
                </a:lnTo>
                <a:lnTo>
                  <a:pt x="0" y="1805399"/>
                </a:lnTo>
                <a:close/>
              </a:path>
            </a:pathLst>
          </a:custGeom>
        </p:spPr>
      </p:pic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03962" y="4552997"/>
            <a:ext cx="2039351" cy="2236763"/>
          </a:xfrm>
          <a:custGeom>
            <a:avLst/>
            <a:gdLst>
              <a:gd name="connsiteX0" fmla="*/ 0 w 2039351"/>
              <a:gd name="connsiteY0" fmla="*/ 0 h 2236763"/>
              <a:gd name="connsiteX1" fmla="*/ 128638 w 2039351"/>
              <a:gd name="connsiteY1" fmla="*/ 0 h 2236763"/>
              <a:gd name="connsiteX2" fmla="*/ 128638 w 2039351"/>
              <a:gd name="connsiteY2" fmla="*/ 384247 h 2236763"/>
              <a:gd name="connsiteX3" fmla="*/ 599278 w 2039351"/>
              <a:gd name="connsiteY3" fmla="*/ 384247 h 2236763"/>
              <a:gd name="connsiteX4" fmla="*/ 599278 w 2039351"/>
              <a:gd name="connsiteY4" fmla="*/ 0 h 2236763"/>
              <a:gd name="connsiteX5" fmla="*/ 1082423 w 2039351"/>
              <a:gd name="connsiteY5" fmla="*/ 0 h 2236763"/>
              <a:gd name="connsiteX6" fmla="*/ 1082423 w 2039351"/>
              <a:gd name="connsiteY6" fmla="*/ 239151 h 2236763"/>
              <a:gd name="connsiteX7" fmla="*/ 1364566 w 2039351"/>
              <a:gd name="connsiteY7" fmla="*/ 239151 h 2236763"/>
              <a:gd name="connsiteX8" fmla="*/ 1364566 w 2039351"/>
              <a:gd name="connsiteY8" fmla="*/ 0 h 2236763"/>
              <a:gd name="connsiteX9" fmla="*/ 1471902 w 2039351"/>
              <a:gd name="connsiteY9" fmla="*/ 0 h 2236763"/>
              <a:gd name="connsiteX10" fmla="*/ 1471902 w 2039351"/>
              <a:gd name="connsiteY10" fmla="*/ 183208 h 2236763"/>
              <a:gd name="connsiteX11" fmla="*/ 1685385 w 2039351"/>
              <a:gd name="connsiteY11" fmla="*/ 183208 h 2236763"/>
              <a:gd name="connsiteX12" fmla="*/ 1685385 w 2039351"/>
              <a:gd name="connsiteY12" fmla="*/ 0 h 2236763"/>
              <a:gd name="connsiteX13" fmla="*/ 2039351 w 2039351"/>
              <a:gd name="connsiteY13" fmla="*/ 0 h 2236763"/>
              <a:gd name="connsiteX14" fmla="*/ 2039351 w 2039351"/>
              <a:gd name="connsiteY14" fmla="*/ 2236763 h 2236763"/>
              <a:gd name="connsiteX15" fmla="*/ 0 w 2039351"/>
              <a:gd name="connsiteY15" fmla="*/ 2236763 h 2236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039351" h="2236763">
                <a:moveTo>
                  <a:pt x="0" y="0"/>
                </a:moveTo>
                <a:lnTo>
                  <a:pt x="128638" y="0"/>
                </a:lnTo>
                <a:lnTo>
                  <a:pt x="128638" y="384247"/>
                </a:lnTo>
                <a:lnTo>
                  <a:pt x="599278" y="384247"/>
                </a:lnTo>
                <a:lnTo>
                  <a:pt x="599278" y="0"/>
                </a:lnTo>
                <a:lnTo>
                  <a:pt x="1082423" y="0"/>
                </a:lnTo>
                <a:lnTo>
                  <a:pt x="1082423" y="239151"/>
                </a:lnTo>
                <a:lnTo>
                  <a:pt x="1364566" y="239151"/>
                </a:lnTo>
                <a:lnTo>
                  <a:pt x="1364566" y="0"/>
                </a:lnTo>
                <a:lnTo>
                  <a:pt x="1471902" y="0"/>
                </a:lnTo>
                <a:lnTo>
                  <a:pt x="1471902" y="183208"/>
                </a:lnTo>
                <a:lnTo>
                  <a:pt x="1685385" y="183208"/>
                </a:lnTo>
                <a:lnTo>
                  <a:pt x="1685385" y="0"/>
                </a:lnTo>
                <a:lnTo>
                  <a:pt x="2039351" y="0"/>
                </a:lnTo>
                <a:lnTo>
                  <a:pt x="2039351" y="2236763"/>
                </a:lnTo>
                <a:lnTo>
                  <a:pt x="0" y="2236763"/>
                </a:lnTo>
                <a:close/>
              </a:path>
            </a:pathLst>
          </a:custGeom>
        </p:spPr>
      </p:pic>
      <p:grpSp>
        <p:nvGrpSpPr>
          <p:cNvPr id="17" name="组合 16"/>
          <p:cNvGrpSpPr/>
          <p:nvPr/>
        </p:nvGrpSpPr>
        <p:grpSpPr>
          <a:xfrm>
            <a:off x="-2043230" y="1183678"/>
            <a:ext cx="9694384" cy="4009264"/>
            <a:chOff x="1109757" y="2532530"/>
            <a:chExt cx="5855203" cy="2728094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24904" y="2532530"/>
              <a:ext cx="4540056" cy="2728094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1109757" y="4053731"/>
              <a:ext cx="184731" cy="6001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300" spc="6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121801" y="2229230"/>
            <a:ext cx="80942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5 SVNKitten" pitchFamily="2" charset="0"/>
              </a:rPr>
              <a:t>Khởi</a:t>
            </a:r>
            <a:r>
              <a:rPr lang="en-US" sz="960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5 SVNKitten" pitchFamily="2" charset="0"/>
              </a:rPr>
              <a:t> </a:t>
            </a:r>
            <a:r>
              <a:rPr lang="en-US" sz="960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5 SVNKitten" pitchFamily="2" charset="0"/>
              </a:rPr>
              <a:t>động</a:t>
            </a:r>
            <a:endParaRPr lang="en-US" sz="960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5 SVNKitten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0663" y="282259"/>
            <a:ext cx="31473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255DA3"/>
                </a:solidFill>
                <a:latin typeface="#9Slide07 IcielPony" panose="02000000000000000000" pitchFamily="2" charset="0"/>
              </a:rPr>
              <a:t>TOÁN 4</a:t>
            </a:r>
          </a:p>
        </p:txBody>
      </p:sp>
    </p:spTree>
    <p:extLst>
      <p:ext uri="{BB962C8B-B14F-4D97-AF65-F5344CB8AC3E}">
        <p14:creationId xmlns:p14="http://schemas.microsoft.com/office/powerpoint/2010/main" val="3822649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>
        <p14:flash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4" y="3292451"/>
            <a:ext cx="12191332" cy="3565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1691" y="722990"/>
            <a:ext cx="6346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nhanh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đúng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#9Slide07 Deepika" panose="02000507000000020004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28900" y="2369122"/>
            <a:ext cx="66294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00B05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5 x 36 x 2</a:t>
            </a:r>
            <a:r>
              <a:rPr lang="en-US" sz="4800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= ………</a:t>
            </a:r>
            <a:endParaRPr lang="en-US" sz="4800" dirty="0">
              <a:solidFill>
                <a:srgbClr val="00B050"/>
              </a:solidFill>
              <a:latin typeface="#9Slide07 IcielPo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917405" y="2057400"/>
            <a:ext cx="19812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360</a:t>
            </a:r>
          </a:p>
        </p:txBody>
      </p:sp>
    </p:spTree>
    <p:extLst>
      <p:ext uri="{BB962C8B-B14F-4D97-AF65-F5344CB8AC3E}">
        <p14:creationId xmlns:p14="http://schemas.microsoft.com/office/powerpoint/2010/main" val="313906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4" y="3292451"/>
            <a:ext cx="12191332" cy="3565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1691" y="722990"/>
            <a:ext cx="6346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nhanh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đúng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#9Slide07 Deepika" panose="02000507000000020004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12333" y="2329392"/>
            <a:ext cx="73914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dirty="0">
                <a:solidFill>
                  <a:srgbClr val="00B05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21 x 3 + 21 x 7</a:t>
            </a:r>
            <a:r>
              <a:rPr lang="en-US" sz="5400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54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= ………</a:t>
            </a:r>
            <a:endParaRPr lang="en-US" sz="5400" dirty="0">
              <a:solidFill>
                <a:srgbClr val="00B050"/>
              </a:solidFill>
              <a:latin typeface="#9Slide07 IcielPo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922533" y="2154269"/>
            <a:ext cx="19812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210</a:t>
            </a:r>
          </a:p>
        </p:txBody>
      </p:sp>
    </p:spTree>
    <p:extLst>
      <p:ext uri="{BB962C8B-B14F-4D97-AF65-F5344CB8AC3E}">
        <p14:creationId xmlns:p14="http://schemas.microsoft.com/office/powerpoint/2010/main" val="81073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4" y="3292451"/>
            <a:ext cx="12191332" cy="3565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1691" y="722990"/>
            <a:ext cx="6346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nhanh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đúng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#9Slide07 Deepika" panose="0200050700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5381" y="2369122"/>
            <a:ext cx="7361238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00B05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51 x 8 + 51 x 2</a:t>
            </a:r>
            <a:r>
              <a:rPr lang="en-US" sz="4800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= ………</a:t>
            </a:r>
            <a:endParaRPr lang="en-US" sz="4800" dirty="0">
              <a:solidFill>
                <a:srgbClr val="00B050"/>
              </a:solidFill>
              <a:latin typeface="#9Slide07 IcielPo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66085" y="2144987"/>
            <a:ext cx="19812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510</a:t>
            </a:r>
          </a:p>
        </p:txBody>
      </p:sp>
    </p:spTree>
    <p:extLst>
      <p:ext uri="{BB962C8B-B14F-4D97-AF65-F5344CB8AC3E}">
        <p14:creationId xmlns:p14="http://schemas.microsoft.com/office/powerpoint/2010/main" val="1249804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4" y="3292451"/>
            <a:ext cx="12191332" cy="3565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1691" y="722990"/>
            <a:ext cx="6346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nhanh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đúng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#9Slide07 Deepika" panose="0200050700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5381" y="2369122"/>
            <a:ext cx="7361238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00B05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(12 – 7) x 2 = ………</a:t>
            </a:r>
            <a:endParaRPr lang="en-US" sz="4800" dirty="0">
              <a:solidFill>
                <a:srgbClr val="00B050"/>
              </a:solidFill>
              <a:latin typeface="#9Slide07 IcielPo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97161" y="2144987"/>
            <a:ext cx="19812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312025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9" name="图片 32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" y="188"/>
            <a:ext cx="12191332" cy="6857624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009"/>
          <a:stretch/>
        </p:blipFill>
        <p:spPr>
          <a:xfrm>
            <a:off x="334" y="3292451"/>
            <a:ext cx="12191332" cy="356536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211691" y="722990"/>
            <a:ext cx="63466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nhanh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ai</a:t>
            </a:r>
            <a:r>
              <a:rPr lang="en-US" sz="5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 </a:t>
            </a:r>
            <a:r>
              <a:rPr lang="en-US" sz="5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#9Slide07 Deepika" panose="02000507000000020004" pitchFamily="2" charset="0"/>
              </a:rPr>
              <a:t>đúng</a:t>
            </a:r>
            <a:endParaRPr lang="en-US" sz="5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#9Slide07 Deepika" panose="02000507000000020004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15381" y="2369122"/>
            <a:ext cx="7361238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00B05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6 x 9 - 6 x 5</a:t>
            </a:r>
            <a:r>
              <a:rPr lang="en-US" sz="4800" baseline="300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  </a:t>
            </a:r>
            <a:r>
              <a:rPr lang="en-US" sz="4800" dirty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#9Slide07 IcielPony" panose="02000000000000000000" pitchFamily="2" charset="0"/>
                <a:cs typeface="Times New Roman" panose="02020603050405020304" pitchFamily="18" charset="0"/>
              </a:rPr>
              <a:t>= ………</a:t>
            </a:r>
            <a:endParaRPr lang="en-US" sz="4800" dirty="0">
              <a:solidFill>
                <a:srgbClr val="00B050"/>
              </a:solidFill>
              <a:latin typeface="#9Slide07 IcielPo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131623" y="2144987"/>
            <a:ext cx="19812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4800" dirty="0">
                <a:solidFill>
                  <a:srgbClr val="C00000"/>
                </a:solidFill>
                <a:latin typeface="#9Slide07 IcielPony" panose="02000000000000000000" pitchFamily="2" charset="0"/>
                <a:cs typeface="Times New Roman" panose="02020603050405020304" pitchFamily="18" charset="0"/>
              </a:rPr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3450856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A5E4DBC-ED20-409C-9000-5AA467B254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r="553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0A9D71C-97CB-4FAA-AE45-FA3D95EE83E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1282864" y="-296698"/>
            <a:ext cx="14110309" cy="7451396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810883B6-411A-4F38-A129-AADA12DAD9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67881">
            <a:off x="3971797" y="475558"/>
            <a:ext cx="6814037" cy="636650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7BF794D-0DAD-4F9A-B947-3FE8A16B793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68"/>
          <a:stretch/>
        </p:blipFill>
        <p:spPr>
          <a:xfrm>
            <a:off x="1205770" y="1159321"/>
            <a:ext cx="4383310" cy="5367938"/>
          </a:xfrm>
          <a:prstGeom prst="rect">
            <a:avLst/>
          </a:prstGeom>
        </p:spPr>
      </p:pic>
      <p:grpSp>
        <p:nvGrpSpPr>
          <p:cNvPr id="20" name="Group 1261">
            <a:extLst>
              <a:ext uri="{FF2B5EF4-FFF2-40B4-BE49-F238E27FC236}">
                <a16:creationId xmlns:a16="http://schemas.microsoft.com/office/drawing/2014/main" id="{83BFBB71-94A0-4734-9A9F-E94D36DC9AD3}"/>
              </a:ext>
            </a:extLst>
          </p:cNvPr>
          <p:cNvGrpSpPr/>
          <p:nvPr/>
        </p:nvGrpSpPr>
        <p:grpSpPr>
          <a:xfrm>
            <a:off x="2615471" y="5536368"/>
            <a:ext cx="467620" cy="422875"/>
            <a:chOff x="0" y="0"/>
            <a:chExt cx="935237" cy="845748"/>
          </a:xfrm>
        </p:grpSpPr>
        <p:sp>
          <p:nvSpPr>
            <p:cNvPr id="21" name="Shape 1259">
              <a:extLst>
                <a:ext uri="{FF2B5EF4-FFF2-40B4-BE49-F238E27FC236}">
                  <a16:creationId xmlns:a16="http://schemas.microsoft.com/office/drawing/2014/main" id="{EFEEF488-0001-4D28-B6F2-6A974CC81AA3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Shape 1260">
              <a:extLst>
                <a:ext uri="{FF2B5EF4-FFF2-40B4-BE49-F238E27FC236}">
                  <a16:creationId xmlns:a16="http://schemas.microsoft.com/office/drawing/2014/main" id="{7CF96C9D-F8D8-4EE8-B86C-4348BD623C0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3" name="Group 1261">
            <a:extLst>
              <a:ext uri="{FF2B5EF4-FFF2-40B4-BE49-F238E27FC236}">
                <a16:creationId xmlns:a16="http://schemas.microsoft.com/office/drawing/2014/main" id="{421FDB24-9228-43C2-A249-AB5EB0B4A4C0}"/>
              </a:ext>
            </a:extLst>
          </p:cNvPr>
          <p:cNvGrpSpPr/>
          <p:nvPr/>
        </p:nvGrpSpPr>
        <p:grpSpPr>
          <a:xfrm>
            <a:off x="2995505" y="1415633"/>
            <a:ext cx="467620" cy="422875"/>
            <a:chOff x="0" y="0"/>
            <a:chExt cx="935237" cy="845748"/>
          </a:xfrm>
        </p:grpSpPr>
        <p:sp>
          <p:nvSpPr>
            <p:cNvPr id="24" name="Shape 1259">
              <a:extLst>
                <a:ext uri="{FF2B5EF4-FFF2-40B4-BE49-F238E27FC236}">
                  <a16:creationId xmlns:a16="http://schemas.microsoft.com/office/drawing/2014/main" id="{F66137E4-A20C-4275-9EC7-032C0F1AE86C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Shape 1260">
              <a:extLst>
                <a:ext uri="{FF2B5EF4-FFF2-40B4-BE49-F238E27FC236}">
                  <a16:creationId xmlns:a16="http://schemas.microsoft.com/office/drawing/2014/main" id="{8238C7BE-EA11-4259-A9CB-865A9BE2B01F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" name="Group 1261">
            <a:extLst>
              <a:ext uri="{FF2B5EF4-FFF2-40B4-BE49-F238E27FC236}">
                <a16:creationId xmlns:a16="http://schemas.microsoft.com/office/drawing/2014/main" id="{8CA8EE58-C117-44E7-A45C-284749C9AFDE}"/>
              </a:ext>
            </a:extLst>
          </p:cNvPr>
          <p:cNvGrpSpPr/>
          <p:nvPr/>
        </p:nvGrpSpPr>
        <p:grpSpPr>
          <a:xfrm>
            <a:off x="7168207" y="1355978"/>
            <a:ext cx="467620" cy="422875"/>
            <a:chOff x="0" y="0"/>
            <a:chExt cx="935237" cy="845748"/>
          </a:xfrm>
        </p:grpSpPr>
        <p:sp>
          <p:nvSpPr>
            <p:cNvPr id="34" name="Shape 1259">
              <a:extLst>
                <a:ext uri="{FF2B5EF4-FFF2-40B4-BE49-F238E27FC236}">
                  <a16:creationId xmlns:a16="http://schemas.microsoft.com/office/drawing/2014/main" id="{F99AD1E7-0072-48F4-916F-BC445E77FCB9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Shape 1260">
              <a:extLst>
                <a:ext uri="{FF2B5EF4-FFF2-40B4-BE49-F238E27FC236}">
                  <a16:creationId xmlns:a16="http://schemas.microsoft.com/office/drawing/2014/main" id="{8B2620C8-3C6F-47CF-B298-1A872D816431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7" name="Group 1261">
            <a:extLst>
              <a:ext uri="{FF2B5EF4-FFF2-40B4-BE49-F238E27FC236}">
                <a16:creationId xmlns:a16="http://schemas.microsoft.com/office/drawing/2014/main" id="{AAB65B44-97AE-4098-94E1-036419F9D531}"/>
              </a:ext>
            </a:extLst>
          </p:cNvPr>
          <p:cNvGrpSpPr/>
          <p:nvPr/>
        </p:nvGrpSpPr>
        <p:grpSpPr>
          <a:xfrm>
            <a:off x="9486920" y="4212216"/>
            <a:ext cx="467620" cy="422875"/>
            <a:chOff x="0" y="0"/>
            <a:chExt cx="935237" cy="845748"/>
          </a:xfrm>
        </p:grpSpPr>
        <p:sp>
          <p:nvSpPr>
            <p:cNvPr id="38" name="Shape 1259">
              <a:extLst>
                <a:ext uri="{FF2B5EF4-FFF2-40B4-BE49-F238E27FC236}">
                  <a16:creationId xmlns:a16="http://schemas.microsoft.com/office/drawing/2014/main" id="{972408E1-FD5E-47F7-B64C-99C3FCE0C927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Shape 1260">
              <a:extLst>
                <a:ext uri="{FF2B5EF4-FFF2-40B4-BE49-F238E27FC236}">
                  <a16:creationId xmlns:a16="http://schemas.microsoft.com/office/drawing/2014/main" id="{3066BEA1-E307-47D7-95D1-34841D04EAE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" name="Group 1261">
            <a:extLst>
              <a:ext uri="{FF2B5EF4-FFF2-40B4-BE49-F238E27FC236}">
                <a16:creationId xmlns:a16="http://schemas.microsoft.com/office/drawing/2014/main" id="{C77EF830-1C15-473E-94ED-A76BBB6BEBE4}"/>
              </a:ext>
            </a:extLst>
          </p:cNvPr>
          <p:cNvGrpSpPr/>
          <p:nvPr/>
        </p:nvGrpSpPr>
        <p:grpSpPr>
          <a:xfrm>
            <a:off x="7168207" y="1355978"/>
            <a:ext cx="467620" cy="422875"/>
            <a:chOff x="0" y="0"/>
            <a:chExt cx="935237" cy="845748"/>
          </a:xfrm>
        </p:grpSpPr>
        <p:sp>
          <p:nvSpPr>
            <p:cNvPr id="41" name="Shape 1259">
              <a:extLst>
                <a:ext uri="{FF2B5EF4-FFF2-40B4-BE49-F238E27FC236}">
                  <a16:creationId xmlns:a16="http://schemas.microsoft.com/office/drawing/2014/main" id="{15F9FA69-7552-46BF-AE50-1A19FC56819D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Shape 1260">
              <a:extLst>
                <a:ext uri="{FF2B5EF4-FFF2-40B4-BE49-F238E27FC236}">
                  <a16:creationId xmlns:a16="http://schemas.microsoft.com/office/drawing/2014/main" id="{0ACB93B4-ACBC-4DA4-B762-190A26081689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3" name="Group 1261">
            <a:extLst>
              <a:ext uri="{FF2B5EF4-FFF2-40B4-BE49-F238E27FC236}">
                <a16:creationId xmlns:a16="http://schemas.microsoft.com/office/drawing/2014/main" id="{ACC9C3D6-2051-40F1-88BB-16DEF1783440}"/>
              </a:ext>
            </a:extLst>
          </p:cNvPr>
          <p:cNvGrpSpPr/>
          <p:nvPr/>
        </p:nvGrpSpPr>
        <p:grpSpPr>
          <a:xfrm>
            <a:off x="6398260" y="4897155"/>
            <a:ext cx="771347" cy="697539"/>
            <a:chOff x="0" y="0"/>
            <a:chExt cx="935237" cy="845748"/>
          </a:xfrm>
        </p:grpSpPr>
        <p:sp>
          <p:nvSpPr>
            <p:cNvPr id="44" name="Shape 1259">
              <a:extLst>
                <a:ext uri="{FF2B5EF4-FFF2-40B4-BE49-F238E27FC236}">
                  <a16:creationId xmlns:a16="http://schemas.microsoft.com/office/drawing/2014/main" id="{5B000F6D-5631-4423-B129-BD77DF23CAD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Shape 1260">
              <a:extLst>
                <a:ext uri="{FF2B5EF4-FFF2-40B4-BE49-F238E27FC236}">
                  <a16:creationId xmlns:a16="http://schemas.microsoft.com/office/drawing/2014/main" id="{2040CE8B-C1C0-4276-A03E-4B1D67E4F362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6" name="Group 1261">
            <a:extLst>
              <a:ext uri="{FF2B5EF4-FFF2-40B4-BE49-F238E27FC236}">
                <a16:creationId xmlns:a16="http://schemas.microsoft.com/office/drawing/2014/main" id="{3AE4F215-A215-49FD-AA20-E244483F8C5D}"/>
              </a:ext>
            </a:extLst>
          </p:cNvPr>
          <p:cNvGrpSpPr/>
          <p:nvPr/>
        </p:nvGrpSpPr>
        <p:grpSpPr>
          <a:xfrm>
            <a:off x="10077588" y="2223307"/>
            <a:ext cx="771347" cy="697539"/>
            <a:chOff x="0" y="0"/>
            <a:chExt cx="935237" cy="845748"/>
          </a:xfrm>
        </p:grpSpPr>
        <p:sp>
          <p:nvSpPr>
            <p:cNvPr id="47" name="Shape 1259">
              <a:extLst>
                <a:ext uri="{FF2B5EF4-FFF2-40B4-BE49-F238E27FC236}">
                  <a16:creationId xmlns:a16="http://schemas.microsoft.com/office/drawing/2014/main" id="{38A8462D-51DE-47FA-96D3-6EED9A27ACF5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Shape 1260">
              <a:extLst>
                <a:ext uri="{FF2B5EF4-FFF2-40B4-BE49-F238E27FC236}">
                  <a16:creationId xmlns:a16="http://schemas.microsoft.com/office/drawing/2014/main" id="{E25B689A-8F4B-4404-85E3-1A5205BE44D4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4875319" y="2014381"/>
            <a:ext cx="18020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Bienvenue" panose="02040603050506020204" pitchFamily="18" charset="0"/>
              </a:rPr>
              <a:t>Vượt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Bienvenue" panose="02040603050506020204" pitchFamily="18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643878" y="2741905"/>
            <a:ext cx="275588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Bienvenue" panose="02040603050506020204" pitchFamily="18" charset="0"/>
              </a:rPr>
              <a:t>Chướng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Bienvenue" panose="02040603050506020204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666746" y="3482428"/>
            <a:ext cx="16594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Bienvenue" panose="02040603050506020204" pitchFamily="18" charset="0"/>
              </a:rPr>
              <a:t>Ngại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Bienvenue" panose="02040603050506020204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8651774" y="4323619"/>
            <a:ext cx="13388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UTM Bienvenue" panose="02040603050506020204" pitchFamily="18" charset="0"/>
              </a:rPr>
              <a:t>Vật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UTM Bienvenue" panose="02040603050506020204" pitchFamily="18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875" y="1874218"/>
            <a:ext cx="877145" cy="79327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5855379" y="3937075"/>
            <a:ext cx="1063852" cy="828313"/>
          </a:xfrm>
          <a:prstGeom prst="rect">
            <a:avLst/>
          </a:prstGeom>
        </p:spPr>
      </p:pic>
      <p:pic>
        <p:nvPicPr>
          <p:cNvPr id="6" name="Broccoli_On_My_Plat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72774" y="628357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2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4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44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7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4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9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99" tmFilter="0, 0; 0.125,0.2665; 0.25,0.4; 0.375,0.465; 0.5,0.5;  0.625,0.535; 0.75,0.6; 0.875,0.7335; 1,1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tmFilter="0, 0; 0.125,0.2665; 0.25,0.4; 0.375,0.465; 0.5,0.5;  0.625,0.535; 0.75,0.6; 0.875,0.7335; 1,1">
                                          <p:stCondLst>
                                            <p:cond delay="3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9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8">
                                          <p:stCondLst>
                                            <p:cond delay="19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50" decel="50000">
                                          <p:stCondLst>
                                            <p:cond delay="20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8">
                                          <p:stCondLst>
                                            <p:cond delay="39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50" decel="50000">
                                          <p:stCondLst>
                                            <p:cond delay="40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8">
                                          <p:stCondLst>
                                            <p:cond delay="4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5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8">
                                          <p:stCondLst>
                                            <p:cond delay="5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50" decel="50000">
                                          <p:stCondLst>
                                            <p:cond delay="5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"/>
                            </p:stCondLst>
                            <p:childTnLst>
                              <p:par>
                                <p:cTn id="6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"/>
                            </p:stCondLst>
                            <p:childTnLst>
                              <p:par>
                                <p:cTn id="7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36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5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5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5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5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364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33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33" tmFilter="0, 0; 0.125,0.2665; 0.25,0.4; 0.375,0.465; 0.5,0.5;  0.625,0.535; 0.75,0.6; 0.875,0.7335; 1,1">
                                          <p:stCondLst>
                                            <p:cond delay="133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" tmFilter="0, 0; 0.125,0.2665; 0.25,0.4; 0.375,0.465; 0.5,0.5;  0.625,0.535; 0.75,0.6; 0.875,0.7335; 1,1">
                                          <p:stCondLst>
                                            <p:cond delay="26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5">
                                          <p:stCondLst>
                                            <p:cond delay="13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33" decel="50000">
                                          <p:stCondLst>
                                            <p:cond delay="135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5">
                                          <p:stCondLst>
                                            <p:cond delay="2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33" decel="50000">
                                          <p:stCondLst>
                                            <p:cond delay="2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5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33" decel="50000">
                                          <p:stCondLst>
                                            <p:cond delay="3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5">
                                          <p:stCondLst>
                                            <p:cond delay="36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33" decel="50000">
                                          <p:stCondLst>
                                            <p:cond delay="367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900"/>
                            </p:stCondLst>
                            <p:childTnLst>
                              <p:par>
                                <p:cTn id="1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900"/>
                            </p:stCondLst>
                            <p:childTnLst>
                              <p:par>
                                <p:cTn id="1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49" grpId="0"/>
      <p:bldP spid="50" grpId="0"/>
      <p:bldP spid="5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开学第一课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times new roma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2215</TotalTime>
  <Words>658</Words>
  <Application>Microsoft Office PowerPoint</Application>
  <PresentationFormat>Widescreen</PresentationFormat>
  <Paragraphs>125</Paragraphs>
  <Slides>25</Slides>
  <Notes>15</Notes>
  <HiddenSlides>0</HiddenSlides>
  <MMClips>9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#9Slide03 Arima Madurai Black</vt:lpstr>
      <vt:lpstr>#9Slide05 SVNKitten</vt:lpstr>
      <vt:lpstr>#9Slide07 Deepika</vt:lpstr>
      <vt:lpstr>#9Slide07 IcielPony</vt:lpstr>
      <vt:lpstr>#9Slide07 SVNMomento</vt:lpstr>
      <vt:lpstr>#9Slide07 SVNZiclets</vt:lpstr>
      <vt:lpstr>Arial</vt:lpstr>
      <vt:lpstr>Calibri</vt:lpstr>
      <vt:lpstr>Cambria Math</vt:lpstr>
      <vt:lpstr>Microsoft YaHei</vt:lpstr>
      <vt:lpstr>Times New Roman</vt:lpstr>
      <vt:lpstr>UTM Bienvenue</vt:lpstr>
      <vt:lpstr>UVN Bach Dang Nang</vt:lpstr>
      <vt:lpstr>第一PPT，www.1ppt.com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keywords/>
  <dc:description/>
  <cp:lastModifiedBy>Lan Anh Dương</cp:lastModifiedBy>
  <cp:revision>115</cp:revision>
  <dcterms:created xsi:type="dcterms:W3CDTF">2017-08-18T03:02:00Z</dcterms:created>
  <dcterms:modified xsi:type="dcterms:W3CDTF">2023-07-21T07:34:34Z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