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30"/>
  </p:notesMasterIdLst>
  <p:sldIdLst>
    <p:sldId id="2007577095" r:id="rId5"/>
    <p:sldId id="257" r:id="rId6"/>
    <p:sldId id="259" r:id="rId7"/>
    <p:sldId id="311" r:id="rId8"/>
    <p:sldId id="260" r:id="rId9"/>
    <p:sldId id="318" r:id="rId10"/>
    <p:sldId id="319" r:id="rId11"/>
    <p:sldId id="340" r:id="rId12"/>
    <p:sldId id="320" r:id="rId13"/>
    <p:sldId id="278" r:id="rId14"/>
    <p:sldId id="322" r:id="rId15"/>
    <p:sldId id="323" r:id="rId16"/>
    <p:sldId id="341" r:id="rId17"/>
    <p:sldId id="325" r:id="rId18"/>
    <p:sldId id="326" r:id="rId19"/>
    <p:sldId id="327" r:id="rId20"/>
    <p:sldId id="342" r:id="rId21"/>
    <p:sldId id="329" r:id="rId22"/>
    <p:sldId id="343" r:id="rId23"/>
    <p:sldId id="331" r:id="rId24"/>
    <p:sldId id="332" r:id="rId25"/>
    <p:sldId id="333" r:id="rId26"/>
    <p:sldId id="334" r:id="rId27"/>
    <p:sldId id="335" r:id="rId28"/>
    <p:sldId id="200757709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69" d="100"/>
          <a:sy n="69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19F49-5B08-4661-B2E4-B36ED18DEDFF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D3AC9-3560-40E7-BA92-C9728860DD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D3AC9-3560-40E7-BA92-C9728860DDC1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6041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3" name="文本占位符 60418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1024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D3AC9-3560-40E7-BA92-C9728860DDC1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10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6984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48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69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358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584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2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517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62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638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159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2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2022/9/6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DADCA-9B9E-4963-A957-D2FD6D7D638D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6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22074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9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0241" y="1104279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Thể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0240" y="4822561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Thư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34913" y="2967268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nhiên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27644" y="5426512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 Box 6"/>
          <p:cNvSpPr txBox="1"/>
          <p:nvPr/>
        </p:nvSpPr>
        <p:spPr>
          <a:xfrm>
            <a:off x="1020545" y="3577406"/>
            <a:ext cx="8684807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1: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hệ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gia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đình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(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Tiết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UTM Avo" panose="02040603050506020204" pitchFamily="18" charset="0"/>
              </a:rPr>
              <a:t> 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cs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4913" y="2413270"/>
            <a:ext cx="767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_______________________________________________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635366" y="4285452"/>
            <a:ext cx="767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_______________________________________________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2459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2738474" y="1416819"/>
            <a:ext cx="7112000" cy="27997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sz="4400" dirty="0"/>
              <a:t>Gia </a:t>
            </a:r>
            <a:r>
              <a:rPr lang="en-US" sz="4400" dirty="0" err="1"/>
              <a:t>đình</a:t>
            </a:r>
            <a:r>
              <a:rPr lang="en-US" sz="4400" dirty="0"/>
              <a:t> </a:t>
            </a:r>
            <a:r>
              <a:rPr lang="en-US" sz="4400" dirty="0" err="1"/>
              <a:t>Hoa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nhiều</a:t>
            </a:r>
            <a:r>
              <a:rPr lang="en-US" sz="4400" dirty="0"/>
              <a:t> </a:t>
            </a:r>
            <a:r>
              <a:rPr lang="en-US" sz="4400" dirty="0" err="1"/>
              <a:t>thế</a:t>
            </a:r>
            <a:r>
              <a:rPr lang="en-US" sz="4400" dirty="0"/>
              <a:t> </a:t>
            </a:r>
            <a:r>
              <a:rPr lang="en-US" sz="4400" dirty="0" err="1"/>
              <a:t>hệ</a:t>
            </a:r>
            <a:r>
              <a:rPr lang="en-US" sz="4400" dirty="0"/>
              <a:t> </a:t>
            </a:r>
            <a:r>
              <a:rPr lang="en-US" sz="4400" dirty="0" err="1"/>
              <a:t>cùng</a:t>
            </a:r>
            <a:r>
              <a:rPr lang="en-US" sz="4400" dirty="0"/>
              <a:t> </a:t>
            </a:r>
            <a:r>
              <a:rPr lang="en-US" sz="4400" dirty="0" err="1"/>
              <a:t>chung</a:t>
            </a:r>
            <a:r>
              <a:rPr lang="en-US" sz="4400" dirty="0"/>
              <a:t> </a:t>
            </a:r>
            <a:r>
              <a:rPr lang="en-US" sz="4400" dirty="0" err="1"/>
              <a:t>sống</a:t>
            </a:r>
            <a:r>
              <a:rPr lang="en-US" sz="4400" dirty="0"/>
              <a:t>. </a:t>
            </a:r>
            <a:r>
              <a:rPr lang="en-US" sz="4400" dirty="0" err="1"/>
              <a:t>Những</a:t>
            </a:r>
            <a:r>
              <a:rPr lang="en-US" sz="4400" dirty="0"/>
              <a:t> </a:t>
            </a:r>
            <a:r>
              <a:rPr lang="en-US" sz="4400" dirty="0" err="1"/>
              <a:t>người</a:t>
            </a:r>
            <a:r>
              <a:rPr lang="en-US" sz="4400" dirty="0"/>
              <a:t> </a:t>
            </a:r>
            <a:r>
              <a:rPr lang="en-US" sz="4400" dirty="0" err="1"/>
              <a:t>ngang</a:t>
            </a:r>
            <a:r>
              <a:rPr lang="en-US" sz="4400" dirty="0"/>
              <a:t> </a:t>
            </a:r>
            <a:r>
              <a:rPr lang="en-US" sz="4400" dirty="0" err="1"/>
              <a:t>hàng</a:t>
            </a:r>
            <a:r>
              <a:rPr lang="en-US" sz="4400" dirty="0"/>
              <a:t> </a:t>
            </a:r>
            <a:r>
              <a:rPr lang="en-US" sz="4400" dirty="0" err="1"/>
              <a:t>trên</a:t>
            </a:r>
            <a:r>
              <a:rPr lang="en-US" sz="4400" dirty="0"/>
              <a:t> </a:t>
            </a:r>
            <a:r>
              <a:rPr lang="en-US" sz="4400" dirty="0" err="1"/>
              <a:t>sơ</a:t>
            </a:r>
            <a:r>
              <a:rPr lang="en-US" sz="4400" dirty="0"/>
              <a:t> </a:t>
            </a:r>
            <a:r>
              <a:rPr lang="en-US" sz="4400" dirty="0" err="1"/>
              <a:t>đồ</a:t>
            </a:r>
            <a:r>
              <a:rPr lang="en-US" sz="4400" dirty="0"/>
              <a:t> </a:t>
            </a:r>
            <a:r>
              <a:rPr lang="en-US" sz="4400" dirty="0" err="1"/>
              <a:t>là</a:t>
            </a:r>
            <a:r>
              <a:rPr lang="en-US" sz="4400" dirty="0"/>
              <a:t> </a:t>
            </a:r>
            <a:r>
              <a:rPr lang="en-US" sz="4400" dirty="0" err="1"/>
              <a:t>cùng</a:t>
            </a:r>
            <a:r>
              <a:rPr lang="en-US" sz="4400" dirty="0"/>
              <a:t> </a:t>
            </a:r>
            <a:r>
              <a:rPr lang="en-US" sz="4400" dirty="0" err="1"/>
              <a:t>một</a:t>
            </a:r>
            <a:r>
              <a:rPr lang="en-US" sz="4400" dirty="0"/>
              <a:t> </a:t>
            </a:r>
            <a:r>
              <a:rPr lang="en-US" sz="4400" dirty="0" err="1"/>
              <a:t>thế</a:t>
            </a:r>
            <a:r>
              <a:rPr lang="en-US" sz="4400" dirty="0"/>
              <a:t> </a:t>
            </a:r>
            <a:r>
              <a:rPr lang="en-US" sz="4400" dirty="0" err="1"/>
              <a:t>hệ</a:t>
            </a:r>
            <a:r>
              <a:rPr lang="en-US" sz="4400" dirty="0"/>
              <a:t>.</a:t>
            </a:r>
          </a:p>
        </p:txBody>
      </p:sp>
      <p:sp>
        <p:nvSpPr>
          <p:cNvPr id="53253" name="Text Box 5"/>
          <p:cNvSpPr txBox="1"/>
          <p:nvPr/>
        </p:nvSpPr>
        <p:spPr>
          <a:xfrm>
            <a:off x="1443567" y="2057400"/>
            <a:ext cx="93472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  <p:bldP spid="532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035" y="643466"/>
            <a:ext cx="5895308" cy="55710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4178" y="169333"/>
            <a:ext cx="2381955" cy="7224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tranh</a:t>
            </a:r>
            <a:endParaRPr lang="en-US" sz="2800" dirty="0"/>
          </a:p>
        </p:txBody>
      </p:sp>
      <p:sp>
        <p:nvSpPr>
          <p:cNvPr id="5" name="Thought Bubble: Cloud 4"/>
          <p:cNvSpPr/>
          <p:nvPr/>
        </p:nvSpPr>
        <p:spPr>
          <a:xfrm>
            <a:off x="124178" y="1772356"/>
            <a:ext cx="3544711" cy="2359377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Gia </a:t>
            </a:r>
            <a:r>
              <a:rPr lang="en-US" sz="3200" dirty="0" err="1"/>
              <a:t>đình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mấy</a:t>
            </a:r>
            <a:r>
              <a:rPr lang="en-US" sz="3200" dirty="0"/>
              <a:t>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hệ</a:t>
            </a:r>
            <a:r>
              <a:rPr lang="en-US" sz="3200" dirty="0"/>
              <a:t>?</a:t>
            </a:r>
          </a:p>
        </p:txBody>
      </p:sp>
      <p:sp>
        <p:nvSpPr>
          <p:cNvPr id="6" name="Oval 5"/>
          <p:cNvSpPr/>
          <p:nvPr/>
        </p:nvSpPr>
        <p:spPr>
          <a:xfrm>
            <a:off x="6897511" y="1117600"/>
            <a:ext cx="699911" cy="44026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5633156" y="2596444"/>
            <a:ext cx="699911" cy="44026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5746044" y="4185354"/>
            <a:ext cx="699911" cy="44026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11" name="Thought Bubble: Cloud 10"/>
          <p:cNvSpPr/>
          <p:nvPr/>
        </p:nvSpPr>
        <p:spPr>
          <a:xfrm>
            <a:off x="9461343" y="1196623"/>
            <a:ext cx="3544711" cy="2500488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Chỉ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nói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viên</a:t>
            </a:r>
            <a:r>
              <a:rPr lang="en-US" sz="3200" dirty="0"/>
              <a:t> </a:t>
            </a:r>
            <a:r>
              <a:rPr lang="en-US" sz="3200" dirty="0" err="1"/>
              <a:t>cùng</a:t>
            </a:r>
            <a:r>
              <a:rPr lang="en-US" sz="3200" dirty="0"/>
              <a:t>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hệ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2738474" y="2010828"/>
            <a:ext cx="7112000" cy="212365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đình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thế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Thế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ông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thế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bố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mẹ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thế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 (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3253" name="Text Box 5"/>
          <p:cNvSpPr txBox="1"/>
          <p:nvPr/>
        </p:nvSpPr>
        <p:spPr>
          <a:xfrm>
            <a:off x="1443567" y="2057400"/>
            <a:ext cx="93472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1361017" y="3530600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  <p:bldP spid="5325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200" y="248356"/>
            <a:ext cx="11717867" cy="9256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Vẽ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dán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ảnh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hoặc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viết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tên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từng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thành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viên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gia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đình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em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theo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sơ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đồ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Chart, bubble char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9" y="1828999"/>
            <a:ext cx="8048977" cy="407508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51377" y="6039555"/>
            <a:ext cx="8929511" cy="69990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2.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Giới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thiệu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sơ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đồ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các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thế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hệ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trong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gia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đình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Calibri" panose="020F0502020204030204"/>
              </a:rPr>
              <a:t>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&#10;&#10;Description automatically generated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629664"/>
            <a:ext cx="10905066" cy="3598670"/>
          </a:xfrm>
          <a:prstGeom prst="rect">
            <a:avLst/>
          </a:prstGeom>
        </p:spPr>
      </p:pic>
      <p:pic>
        <p:nvPicPr>
          <p:cNvPr id="6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29496" y="4427994"/>
            <a:ext cx="52526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4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edge/>
      </p:transition>
    </mc:Choice>
    <mc:Fallback xmlns="">
      <p:transition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9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1443831"/>
            <a:ext cx="8020050" cy="51149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4178" y="169333"/>
            <a:ext cx="11650133" cy="7224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1. </a:t>
            </a:r>
            <a:r>
              <a:rPr lang="en-US" sz="3200" dirty="0" err="1"/>
              <a:t>Kể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quan</a:t>
            </a:r>
            <a:r>
              <a:rPr lang="en-US" sz="3200" dirty="0"/>
              <a:t> </a:t>
            </a:r>
            <a:r>
              <a:rPr lang="en-US" sz="3200" dirty="0" err="1"/>
              <a:t>tâm</a:t>
            </a:r>
            <a:r>
              <a:rPr lang="en-US" sz="3200" dirty="0"/>
              <a:t>, </a:t>
            </a:r>
            <a:r>
              <a:rPr lang="en-US" sz="3200" dirty="0" err="1"/>
              <a:t>chăm</a:t>
            </a:r>
            <a:r>
              <a:rPr lang="en-US" sz="3200" dirty="0"/>
              <a:t> </a:t>
            </a:r>
            <a:r>
              <a:rPr lang="en-US" sz="3200" dirty="0" err="1"/>
              <a:t>sóc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thế</a:t>
            </a:r>
            <a:r>
              <a:rPr lang="en-US" sz="3200" dirty="0"/>
              <a:t> </a:t>
            </a:r>
            <a:r>
              <a:rPr lang="en-US" sz="3200" dirty="0" err="1"/>
              <a:t>hệ</a:t>
            </a:r>
            <a:endParaRPr lang="en-US" sz="3200" dirty="0"/>
          </a:p>
        </p:txBody>
      </p:sp>
      <p:sp>
        <p:nvSpPr>
          <p:cNvPr id="8" name="Rectangle: Rounded Corners 7"/>
          <p:cNvSpPr/>
          <p:nvPr/>
        </p:nvSpPr>
        <p:spPr>
          <a:xfrm>
            <a:off x="124178" y="1825625"/>
            <a:ext cx="2314222" cy="141428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Mẹ</a:t>
            </a:r>
            <a:r>
              <a:rPr lang="en-US" sz="3200" dirty="0"/>
              <a:t> </a:t>
            </a:r>
            <a:r>
              <a:rPr lang="en-US" sz="3200" dirty="0" err="1"/>
              <a:t>bóp</a:t>
            </a:r>
            <a:r>
              <a:rPr lang="en-US" sz="3200" dirty="0"/>
              <a:t> </a:t>
            </a:r>
            <a:r>
              <a:rPr lang="en-US" sz="3200" dirty="0" err="1"/>
              <a:t>vai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bà</a:t>
            </a:r>
            <a:r>
              <a:rPr lang="en-US" sz="3200" dirty="0"/>
              <a:t>.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9381067" y="1340202"/>
            <a:ext cx="2686755" cy="141428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Ông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cháu</a:t>
            </a:r>
            <a:r>
              <a:rPr lang="en-US" sz="3200" dirty="0"/>
              <a:t> </a:t>
            </a:r>
            <a:r>
              <a:rPr lang="en-US" sz="3200" dirty="0" err="1"/>
              <a:t>cùng</a:t>
            </a:r>
            <a:r>
              <a:rPr lang="en-US" sz="3200" dirty="0"/>
              <a:t> </a:t>
            </a:r>
            <a:r>
              <a:rPr lang="en-US" sz="3200" dirty="0" err="1"/>
              <a:t>nhau</a:t>
            </a:r>
            <a:r>
              <a:rPr lang="en-US" sz="3200" dirty="0"/>
              <a:t> </a:t>
            </a:r>
            <a:r>
              <a:rPr lang="en-US" sz="3200" dirty="0" err="1"/>
              <a:t>gấp</a:t>
            </a:r>
            <a:r>
              <a:rPr lang="en-US" sz="3200" dirty="0"/>
              <a:t> </a:t>
            </a:r>
            <a:r>
              <a:rPr lang="en-US" sz="3200" dirty="0" err="1"/>
              <a:t>máy</a:t>
            </a:r>
            <a:r>
              <a:rPr lang="en-US" sz="3200" dirty="0"/>
              <a:t> bay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5713413" y="828413"/>
            <a:ext cx="2686755" cy="11697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Bé</a:t>
            </a:r>
            <a:r>
              <a:rPr lang="en-US" sz="3200" dirty="0"/>
              <a:t> </a:t>
            </a:r>
            <a:r>
              <a:rPr lang="en-US" sz="3200" dirty="0" err="1"/>
              <a:t>bê</a:t>
            </a:r>
            <a:r>
              <a:rPr lang="en-US" sz="3200" dirty="0"/>
              <a:t> </a:t>
            </a:r>
            <a:r>
              <a:rPr lang="en-US" sz="3200" dirty="0" err="1"/>
              <a:t>mang</a:t>
            </a:r>
            <a:r>
              <a:rPr lang="en-US" sz="3200" dirty="0"/>
              <a:t> </a:t>
            </a:r>
            <a:r>
              <a:rPr lang="en-US" sz="3200" dirty="0" err="1"/>
              <a:t>giúp</a:t>
            </a:r>
            <a:r>
              <a:rPr lang="en-US" sz="3200" dirty="0"/>
              <a:t> </a:t>
            </a:r>
            <a:r>
              <a:rPr lang="en-US" sz="3200" dirty="0" err="1"/>
              <a:t>bố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38179" y="895347"/>
            <a:ext cx="7329805" cy="15684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Tự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nhiên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xã</a:t>
            </a:r>
            <a:r>
              <a:rPr lang="en-US" altLang="zh-CN" sz="48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hội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18" name="Picture 17" descr="logotha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4150" y="-250190"/>
            <a:ext cx="2185670" cy="218567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5855" y="3399790"/>
            <a:ext cx="2005965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0816" b="12713"/>
          <a:stretch>
            <a:fillRect/>
          </a:stretch>
        </p:blipFill>
        <p:spPr>
          <a:xfrm>
            <a:off x="1356077" y="1000489"/>
            <a:ext cx="9479845" cy="485702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69157" y="139000"/>
            <a:ext cx="8658578" cy="7224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</a:t>
            </a:r>
            <a:r>
              <a:rPr lang="en-US" sz="3200" dirty="0" err="1"/>
              <a:t>Nếu</a:t>
            </a:r>
            <a:r>
              <a:rPr lang="en-US" sz="3200" dirty="0"/>
              <a:t> </a:t>
            </a:r>
            <a:r>
              <a:rPr lang="en-US" sz="3200" dirty="0" err="1"/>
              <a:t>gặp</a:t>
            </a:r>
            <a:r>
              <a:rPr lang="en-US" sz="3200" dirty="0"/>
              <a:t> </a:t>
            </a:r>
            <a:r>
              <a:rPr lang="en-US" sz="3200" dirty="0" err="1"/>
              <a:t>tình</a:t>
            </a:r>
            <a:r>
              <a:rPr lang="en-US" sz="3200" dirty="0"/>
              <a:t> </a:t>
            </a:r>
            <a:r>
              <a:rPr lang="en-US" sz="3200" dirty="0" err="1"/>
              <a:t>huống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,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sẽ</a:t>
            </a:r>
            <a:r>
              <a:rPr lang="en-US" sz="3200" dirty="0"/>
              <a:t> </a:t>
            </a:r>
            <a:r>
              <a:rPr lang="en-US" sz="3200" dirty="0" err="1"/>
              <a:t>nói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?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3352800" y="5700888"/>
            <a:ext cx="6242756" cy="1157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chạy</a:t>
            </a:r>
            <a:r>
              <a:rPr lang="en-US" sz="3600" dirty="0"/>
              <a:t> ra </a:t>
            </a:r>
            <a:r>
              <a:rPr lang="en-US" sz="3600" dirty="0" err="1"/>
              <a:t>xách</a:t>
            </a:r>
            <a:r>
              <a:rPr lang="en-US" sz="3600" dirty="0"/>
              <a:t> </a:t>
            </a:r>
            <a:r>
              <a:rPr lang="en-US" sz="3600" dirty="0" err="1"/>
              <a:t>đồ</a:t>
            </a:r>
            <a:r>
              <a:rPr lang="en-US" sz="3600" dirty="0"/>
              <a:t> </a:t>
            </a:r>
            <a:r>
              <a:rPr lang="en-US" sz="3600" dirty="0" err="1"/>
              <a:t>giúp</a:t>
            </a:r>
            <a:r>
              <a:rPr lang="en-US" sz="3600" dirty="0"/>
              <a:t> </a:t>
            </a:r>
            <a:r>
              <a:rPr lang="en-US" sz="3600" dirty="0" err="1"/>
              <a:t>mẹ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hỏi</a:t>
            </a:r>
            <a:r>
              <a:rPr lang="en-US" sz="3600" dirty="0"/>
              <a:t> </a:t>
            </a:r>
            <a:r>
              <a:rPr lang="en-US" sz="3600" dirty="0" err="1"/>
              <a:t>mẹ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mệt</a:t>
            </a:r>
            <a:r>
              <a:rPr lang="en-US" sz="3600" dirty="0"/>
              <a:t> </a:t>
            </a:r>
            <a:r>
              <a:rPr lang="en-US" sz="3600" dirty="0" err="1"/>
              <a:t>không</a:t>
            </a:r>
            <a:r>
              <a:rPr lang="en-US" sz="3600" dirty="0"/>
              <a:t>?</a:t>
            </a:r>
          </a:p>
        </p:txBody>
      </p:sp>
      <p:pic>
        <p:nvPicPr>
          <p:cNvPr id="13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25" y="135821"/>
            <a:ext cx="8820150" cy="5886450"/>
          </a:xfrm>
          <a:prstGeom prst="rect">
            <a:avLst/>
          </a:prstGeom>
        </p:spPr>
      </p:pic>
      <p:sp>
        <p:nvSpPr>
          <p:cNvPr id="6" name="Rectangle: Rounded Corners 5"/>
          <p:cNvSpPr/>
          <p:nvPr/>
        </p:nvSpPr>
        <p:spPr>
          <a:xfrm>
            <a:off x="1411111" y="5802488"/>
            <a:ext cx="9753600" cy="1055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từ</a:t>
            </a:r>
            <a:r>
              <a:rPr lang="en-US" sz="3600" dirty="0"/>
              <a:t> </a:t>
            </a:r>
            <a:r>
              <a:rPr lang="en-US" sz="3600" dirty="0" err="1"/>
              <a:t>chối</a:t>
            </a:r>
            <a:r>
              <a:rPr lang="en-US" sz="3600" dirty="0"/>
              <a:t> </a:t>
            </a:r>
            <a:r>
              <a:rPr lang="en-US" sz="3600" dirty="0" err="1"/>
              <a:t>lời</a:t>
            </a:r>
            <a:r>
              <a:rPr lang="en-US" sz="3600" dirty="0"/>
              <a:t> </a:t>
            </a:r>
            <a:r>
              <a:rPr lang="en-US" sz="3600" dirty="0" err="1"/>
              <a:t>rủ</a:t>
            </a:r>
            <a:r>
              <a:rPr lang="en-US" sz="3600" dirty="0"/>
              <a:t> </a:t>
            </a:r>
            <a:r>
              <a:rPr lang="en-US" sz="3600" dirty="0" err="1"/>
              <a:t>đi</a:t>
            </a:r>
            <a:r>
              <a:rPr lang="en-US" sz="3600" dirty="0"/>
              <a:t> </a:t>
            </a: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bạn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đọc</a:t>
            </a:r>
            <a:r>
              <a:rPr lang="en-US" sz="3600" dirty="0"/>
              <a:t> </a:t>
            </a:r>
            <a:r>
              <a:rPr lang="en-US" sz="3600" dirty="0" err="1"/>
              <a:t>báo</a:t>
            </a:r>
            <a:r>
              <a:rPr lang="en-US" sz="3600" dirty="0"/>
              <a:t> </a:t>
            </a:r>
            <a:r>
              <a:rPr lang="en-US" sz="3600" dirty="0" err="1"/>
              <a:t>giúp</a:t>
            </a:r>
            <a:r>
              <a:rPr lang="en-US" sz="3600" dirty="0"/>
              <a:t> </a:t>
            </a:r>
            <a:r>
              <a:rPr lang="en-US" sz="3600" dirty="0" err="1"/>
              <a:t>ông</a:t>
            </a:r>
            <a:r>
              <a:rPr lang="en-US" sz="36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803400" y="1273812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115822" y="2936332"/>
            <a:ext cx="8601797" cy="1141007"/>
            <a:chOff x="7117" y="6211"/>
            <a:chExt cx="6260" cy="765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117" y="6211"/>
              <a:ext cx="6260" cy="619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vận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5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/>
          </a:p>
        </p:txBody>
      </p:sp>
      <p:sp>
        <p:nvSpPr>
          <p:cNvPr id="4" name="Rectangle 3"/>
          <p:cNvSpPr/>
          <p:nvPr/>
        </p:nvSpPr>
        <p:spPr>
          <a:xfrm>
            <a:off x="451556" y="365127"/>
            <a:ext cx="10803466" cy="13255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1. </a:t>
            </a:r>
            <a:r>
              <a:rPr lang="en-US" sz="3600" dirty="0" err="1"/>
              <a:t>Kể</a:t>
            </a:r>
            <a:r>
              <a:rPr lang="en-US" sz="3600" dirty="0"/>
              <a:t> </a:t>
            </a:r>
            <a:r>
              <a:rPr lang="en-US" sz="3600" dirty="0" err="1"/>
              <a:t>những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đã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hiện</a:t>
            </a:r>
            <a:r>
              <a:rPr lang="en-US" sz="3600" dirty="0"/>
              <a:t> </a:t>
            </a:r>
            <a:r>
              <a:rPr lang="en-US" sz="3600" dirty="0" err="1"/>
              <a:t>sự</a:t>
            </a:r>
            <a:r>
              <a:rPr lang="en-US" sz="3600" dirty="0"/>
              <a:t> </a:t>
            </a:r>
            <a:r>
              <a:rPr lang="en-US" sz="3600" dirty="0" err="1"/>
              <a:t>quan</a:t>
            </a:r>
            <a:r>
              <a:rPr lang="en-US" sz="3600" dirty="0"/>
              <a:t> </a:t>
            </a:r>
            <a:r>
              <a:rPr lang="en-US" sz="3600" dirty="0" err="1"/>
              <a:t>tâm</a:t>
            </a:r>
            <a:r>
              <a:rPr lang="en-US" sz="3600" dirty="0"/>
              <a:t>, </a:t>
            </a:r>
            <a:r>
              <a:rPr lang="en-US" sz="3600" dirty="0" err="1"/>
              <a:t>chăm</a:t>
            </a:r>
            <a:r>
              <a:rPr lang="en-US" sz="3600" dirty="0"/>
              <a:t> </a:t>
            </a:r>
            <a:r>
              <a:rPr lang="en-US" sz="3600" dirty="0" err="1"/>
              <a:t>sóc</a:t>
            </a:r>
            <a:r>
              <a:rPr lang="en-US" sz="3600" dirty="0"/>
              <a:t> </a:t>
            </a:r>
            <a:r>
              <a:rPr lang="en-US" sz="3600" dirty="0" err="1"/>
              <a:t>đối</a:t>
            </a:r>
            <a:r>
              <a:rPr lang="en-US" sz="3600" dirty="0"/>
              <a:t>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thành</a:t>
            </a:r>
            <a:r>
              <a:rPr lang="en-US" sz="3600" dirty="0"/>
              <a:t> </a:t>
            </a:r>
            <a:r>
              <a:rPr lang="en-US" sz="3600" dirty="0" err="1"/>
              <a:t>viên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gia</a:t>
            </a:r>
            <a:r>
              <a:rPr lang="en-US" sz="3600" dirty="0"/>
              <a:t> </a:t>
            </a:r>
            <a:r>
              <a:rPr lang="en-US" sz="3600" dirty="0" err="1"/>
              <a:t>đình</a:t>
            </a:r>
            <a:r>
              <a:rPr lang="en-US" sz="3600" dirty="0"/>
              <a:t> </a:t>
            </a:r>
            <a:r>
              <a:rPr lang="en-US" sz="3600" dirty="0" err="1"/>
              <a:t>mình</a:t>
            </a:r>
            <a:r>
              <a:rPr lang="en-US" sz="3600" dirty="0"/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3872089" y="2178757"/>
            <a:ext cx="4244622" cy="26190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3600" dirty="0" err="1"/>
              <a:t>Giúp</a:t>
            </a:r>
            <a:r>
              <a:rPr lang="en-US" sz="3600" dirty="0"/>
              <a:t> </a:t>
            </a:r>
            <a:r>
              <a:rPr lang="en-US" sz="3600" dirty="0" err="1"/>
              <a:t>mẹ</a:t>
            </a:r>
            <a:r>
              <a:rPr lang="en-US" sz="3600" dirty="0"/>
              <a:t> </a:t>
            </a:r>
            <a:r>
              <a:rPr lang="en-US" sz="3600" dirty="0" err="1"/>
              <a:t>nhặt</a:t>
            </a:r>
            <a:r>
              <a:rPr lang="en-US" sz="3600" dirty="0"/>
              <a:t> </a:t>
            </a:r>
            <a:r>
              <a:rPr lang="en-US" sz="3600" dirty="0" err="1"/>
              <a:t>rau</a:t>
            </a:r>
            <a:endParaRPr lang="en-US" sz="3600" dirty="0"/>
          </a:p>
          <a:p>
            <a:pPr marL="285750" indent="-285750" algn="just">
              <a:buFontTx/>
              <a:buChar char="-"/>
            </a:pPr>
            <a:r>
              <a:rPr lang="en-US" sz="3600" dirty="0" err="1"/>
              <a:t>Đấm</a:t>
            </a:r>
            <a:r>
              <a:rPr lang="en-US" sz="3600" dirty="0"/>
              <a:t> </a:t>
            </a:r>
            <a:r>
              <a:rPr lang="en-US" sz="3600" dirty="0" err="1"/>
              <a:t>lưng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ông</a:t>
            </a:r>
            <a:endParaRPr lang="en-US" sz="3600" dirty="0"/>
          </a:p>
          <a:p>
            <a:pPr marL="285750" indent="-285750" algn="just">
              <a:buFontTx/>
              <a:buChar char="-"/>
            </a:pPr>
            <a:r>
              <a:rPr lang="en-US" sz="3600" dirty="0" err="1"/>
              <a:t>Chơi</a:t>
            </a:r>
            <a:r>
              <a:rPr lang="en-US" sz="3600" dirty="0"/>
              <a:t> </a:t>
            </a:r>
            <a:r>
              <a:rPr lang="en-US" sz="3600" dirty="0" err="1"/>
              <a:t>với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endParaRPr lang="en-US" sz="3600" dirty="0"/>
          </a:p>
          <a:p>
            <a:pPr marL="285750" indent="-285750" algn="just">
              <a:buFontTx/>
              <a:buChar char="-"/>
            </a:pPr>
            <a:r>
              <a:rPr lang="en-US" sz="3600" dirty="0" err="1"/>
              <a:t>Giúp</a:t>
            </a:r>
            <a:r>
              <a:rPr lang="en-US" sz="3600" dirty="0"/>
              <a:t> </a:t>
            </a:r>
            <a:r>
              <a:rPr lang="en-US" sz="3600" dirty="0" err="1"/>
              <a:t>bà</a:t>
            </a:r>
            <a:r>
              <a:rPr lang="en-US" sz="3600" dirty="0"/>
              <a:t> </a:t>
            </a:r>
            <a:r>
              <a:rPr lang="en-US" sz="3600" dirty="0" err="1"/>
              <a:t>sâu</a:t>
            </a:r>
            <a:r>
              <a:rPr lang="en-US" sz="3600" dirty="0"/>
              <a:t> </a:t>
            </a:r>
            <a:r>
              <a:rPr lang="en-US" sz="3600" dirty="0" err="1"/>
              <a:t>kim</a:t>
            </a:r>
            <a:endParaRPr lang="en-US" sz="3600" dirty="0"/>
          </a:p>
        </p:txBody>
      </p:sp>
      <p:sp>
        <p:nvSpPr>
          <p:cNvPr id="6" name="Thought Bubble: Cloud 5"/>
          <p:cNvSpPr/>
          <p:nvPr/>
        </p:nvSpPr>
        <p:spPr>
          <a:xfrm>
            <a:off x="2878666" y="5204532"/>
            <a:ext cx="6231467" cy="1325563"/>
          </a:xfrm>
          <a:prstGeom prst="cloud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2.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thích</a:t>
            </a:r>
            <a:r>
              <a:rPr lang="en-US" sz="3600" dirty="0"/>
              <a:t> </a:t>
            </a:r>
            <a:r>
              <a:rPr lang="en-US" sz="3600" dirty="0" err="1"/>
              <a:t>việc</a:t>
            </a:r>
            <a:r>
              <a:rPr lang="en-US" sz="3600" dirty="0"/>
              <a:t>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nhất</a:t>
            </a:r>
            <a:r>
              <a:rPr lang="en-US" sz="3600" dirty="0"/>
              <a:t>? </a:t>
            </a:r>
            <a:r>
              <a:rPr lang="en-US" sz="3600" dirty="0" err="1"/>
              <a:t>Vì</a:t>
            </a:r>
            <a:r>
              <a:rPr lang="en-US" sz="3600" dirty="0"/>
              <a:t> </a:t>
            </a:r>
            <a:r>
              <a:rPr lang="en-US" sz="3600" dirty="0" err="1"/>
              <a:t>sao</a:t>
            </a:r>
            <a:endParaRPr lang="en-US" sz="3600" dirty="0"/>
          </a:p>
        </p:txBody>
      </p:sp>
      <p:pic>
        <p:nvPicPr>
          <p:cNvPr id="15" name="Content Placeholder 20" descr="logo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4740" y="0"/>
            <a:ext cx="1133475" cy="1133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Diagram, text&#10;&#10;Description automatically generated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47" r="-1" b="-1"/>
          <a:stretch>
            <a:fillRect/>
          </a:stretch>
        </p:blipFill>
        <p:spPr>
          <a:xfrm>
            <a:off x="838199" y="927064"/>
            <a:ext cx="10515602" cy="53876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2381955" cy="72248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luận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0" y="1939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</a:rPr>
              <a:t>Củng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cố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bài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học</a:t>
            </a:r>
            <a:endParaRPr lang="en-US" sz="6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图片 39941" descr="1-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83" y="376555"/>
            <a:ext cx="12202583" cy="670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20233" y="4210051"/>
            <a:ext cx="4948767" cy="28723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3" name="图片 39942" descr="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400" y="-228600"/>
            <a:ext cx="5217584" cy="6775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2" name="Text Box 6"/>
          <p:cNvSpPr txBox="1"/>
          <p:nvPr/>
        </p:nvSpPr>
        <p:spPr>
          <a:xfrm>
            <a:off x="1524000" y="1920421"/>
            <a:ext cx="4978400" cy="175432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Bài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1.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Các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thế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hệ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trong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gia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UTM Avo" panose="02040603050506020204" pitchFamily="18" charset="0"/>
              </a:rPr>
              <a:t>đình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UTM Avo" panose="02040603050506020204" pitchFamily="18" charset="0"/>
            </a:endParaRPr>
          </a:p>
        </p:txBody>
      </p:sp>
      <p:pic>
        <p:nvPicPr>
          <p:cNvPr id="7" name="Content Placeholder 20" descr="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14134" y="83955"/>
            <a:ext cx="4402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 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29496" y="4427994"/>
            <a:ext cx="52526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4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">
            <a:hlinkClick r:id="" action="ppaction://media"/>
            <a:extLst>
              <a:ext uri="{FF2B5EF4-FFF2-40B4-BE49-F238E27FC236}">
                <a16:creationId xmlns:a16="http://schemas.microsoft.com/office/drawing/2014/main" id="{D82B4308-D7F0-4D86-BA4F-BAE980E93C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803400" y="1273812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115822" y="2936332"/>
            <a:ext cx="8601797" cy="1141007"/>
            <a:chOff x="7117" y="6211"/>
            <a:chExt cx="6260" cy="765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117" y="6211"/>
              <a:ext cx="6260" cy="619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5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490" y="1825625"/>
            <a:ext cx="6423378" cy="3493029"/>
          </a:xfrm>
          <a:prstGeom prst="rect">
            <a:avLst/>
          </a:prstGeom>
        </p:spPr>
      </p:pic>
      <p:sp>
        <p:nvSpPr>
          <p:cNvPr id="6" name="Rectangle: Rounded Corners 5"/>
          <p:cNvSpPr/>
          <p:nvPr/>
        </p:nvSpPr>
        <p:spPr>
          <a:xfrm>
            <a:off x="2383155" y="5779770"/>
            <a:ext cx="7399020" cy="9029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Gia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633980" y="5833110"/>
            <a:ext cx="6924675" cy="9029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ldLvl="0" animBg="1"/>
      <p:bldP spid="6" grpId="1" bldLvl="0" animBg="1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-84455" y="-91440"/>
            <a:ext cx="12277090" cy="7084695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9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3200" y="248356"/>
            <a:ext cx="11717867" cy="9256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1.Nêu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viên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gia</a:t>
            </a:r>
            <a:r>
              <a:rPr lang="en-US" sz="3200" dirty="0"/>
              <a:t> </a:t>
            </a:r>
            <a:r>
              <a:rPr lang="en-US" sz="3200" dirty="0" err="1"/>
              <a:t>đình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nhiều</a:t>
            </a:r>
            <a:r>
              <a:rPr lang="en-US" sz="3200" dirty="0"/>
              <a:t> </a:t>
            </a:r>
            <a:r>
              <a:rPr lang="en-US" sz="3200" dirty="0" err="1"/>
              <a:t>tuổi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ít</a:t>
            </a:r>
            <a:r>
              <a:rPr lang="en-US" sz="3200" dirty="0"/>
              <a:t> </a:t>
            </a:r>
            <a:r>
              <a:rPr lang="en-US" sz="3200" dirty="0" err="1"/>
              <a:t>tuổi</a:t>
            </a:r>
            <a:r>
              <a:rPr lang="en-US" sz="3200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389" y="1462881"/>
            <a:ext cx="8001000" cy="50768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02223" y="2167467"/>
            <a:ext cx="1309511" cy="485422"/>
          </a:xfrm>
          <a:prstGeom prst="rect">
            <a:avLst/>
          </a:prstGeom>
          <a:solidFill>
            <a:srgbClr val="DE624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Ông</a:t>
            </a:r>
            <a:r>
              <a:rPr lang="en-US" sz="2800" dirty="0"/>
              <a:t> </a:t>
            </a:r>
            <a:r>
              <a:rPr lang="en-US" sz="2800" dirty="0" err="1"/>
              <a:t>bà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5407377" y="1582914"/>
            <a:ext cx="1174045" cy="485422"/>
          </a:xfrm>
          <a:prstGeom prst="rect">
            <a:avLst/>
          </a:prstGeom>
          <a:solidFill>
            <a:srgbClr val="DE624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Bố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3822699" y="1899003"/>
            <a:ext cx="1174045" cy="485422"/>
          </a:xfrm>
          <a:prstGeom prst="rect">
            <a:avLst/>
          </a:prstGeom>
          <a:solidFill>
            <a:srgbClr val="DE624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Mẹ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4409721" y="3394516"/>
            <a:ext cx="1437923" cy="485422"/>
          </a:xfrm>
          <a:prstGeom prst="rect">
            <a:avLst/>
          </a:prstGeom>
          <a:solidFill>
            <a:srgbClr val="DE624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trai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6344359" y="3016870"/>
            <a:ext cx="1174046" cy="485422"/>
          </a:xfrm>
          <a:prstGeom prst="rect">
            <a:avLst/>
          </a:prstGeom>
          <a:solidFill>
            <a:srgbClr val="DE624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Hoa</a:t>
            </a:r>
            <a:endParaRPr lang="en-US" sz="2800" dirty="0"/>
          </a:p>
        </p:txBody>
      </p:sp>
      <p:sp>
        <p:nvSpPr>
          <p:cNvPr id="13" name="Rectangle: Rounded Corners 12"/>
          <p:cNvSpPr/>
          <p:nvPr/>
        </p:nvSpPr>
        <p:spPr>
          <a:xfrm>
            <a:off x="3544711" y="5655733"/>
            <a:ext cx="5904089" cy="810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Ngày</a:t>
            </a:r>
            <a:r>
              <a:rPr lang="en-US" sz="3200" dirty="0"/>
              <a:t> </a:t>
            </a:r>
            <a:r>
              <a:rPr lang="en-US" sz="3200" dirty="0" err="1"/>
              <a:t>nghỉ</a:t>
            </a:r>
            <a:r>
              <a:rPr lang="en-US" sz="3200" dirty="0"/>
              <a:t>, </a:t>
            </a:r>
            <a:r>
              <a:rPr lang="en-US" sz="3200" dirty="0" err="1"/>
              <a:t>gia</a:t>
            </a:r>
            <a:r>
              <a:rPr lang="en-US" sz="3200" dirty="0"/>
              <a:t> </a:t>
            </a:r>
            <a:r>
              <a:rPr lang="en-US" sz="3200" dirty="0" err="1"/>
              <a:t>đình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425</Words>
  <Application>Microsoft Office PowerPoint</Application>
  <PresentationFormat>Widescreen</PresentationFormat>
  <Paragraphs>71</Paragraphs>
  <Slides>25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SimSun</vt:lpstr>
      <vt:lpstr>.VnAvant</vt:lpstr>
      <vt:lpstr>Arial</vt:lpstr>
      <vt:lpstr>Arial-Rounded</vt:lpstr>
      <vt:lpstr>Calibri</vt:lpstr>
      <vt:lpstr>Calibri Light</vt:lpstr>
      <vt:lpstr>等线</vt:lpstr>
      <vt:lpstr>HP001 4 hàng</vt:lpstr>
      <vt:lpstr>HP001 4H</vt:lpstr>
      <vt:lpstr>Times New Roman</vt:lpstr>
      <vt:lpstr>UTM Avo</vt:lpstr>
      <vt:lpstr>字魂59号-创粗黑</vt:lpstr>
      <vt:lpstr>方正卡通简体</vt:lpstr>
      <vt:lpstr>1_Office Theme</vt:lpstr>
      <vt:lpstr>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Giới thiệu với các bạn về các thành viên trong gia đình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31</cp:revision>
  <dcterms:created xsi:type="dcterms:W3CDTF">2021-05-28T08:00:00Z</dcterms:created>
  <dcterms:modified xsi:type="dcterms:W3CDTF">2022-09-06T16:08:04Z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