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6" r:id="rId2"/>
  </p:sldMasterIdLst>
  <p:notesMasterIdLst>
    <p:notesMasterId r:id="rId28"/>
  </p:notesMasterIdLst>
  <p:sldIdLst>
    <p:sldId id="338" r:id="rId3"/>
    <p:sldId id="315" r:id="rId4"/>
    <p:sldId id="339" r:id="rId5"/>
    <p:sldId id="317" r:id="rId6"/>
    <p:sldId id="313" r:id="rId7"/>
    <p:sldId id="332" r:id="rId8"/>
    <p:sldId id="310" r:id="rId9"/>
    <p:sldId id="340" r:id="rId10"/>
    <p:sldId id="309" r:id="rId11"/>
    <p:sldId id="342" r:id="rId12"/>
    <p:sldId id="343" r:id="rId13"/>
    <p:sldId id="344" r:id="rId14"/>
    <p:sldId id="345" r:id="rId15"/>
    <p:sldId id="336" r:id="rId16"/>
    <p:sldId id="257" r:id="rId17"/>
    <p:sldId id="259" r:id="rId18"/>
    <p:sldId id="260" r:id="rId19"/>
    <p:sldId id="261" r:id="rId20"/>
    <p:sldId id="263" r:id="rId21"/>
    <p:sldId id="262" r:id="rId22"/>
    <p:sldId id="264" r:id="rId23"/>
    <p:sldId id="319" r:id="rId24"/>
    <p:sldId id="346" r:id="rId25"/>
    <p:sldId id="347" r:id="rId26"/>
    <p:sldId id="348" r:id="rId27"/>
  </p:sldIdLst>
  <p:sldSz cx="12192000" cy="6858000"/>
  <p:notesSz cx="6858000" cy="9144000"/>
  <p:embeddedFontLst>
    <p:embeddedFont>
      <p:font typeface="HP001 4 hàng" panose="020B0603050302020204" pitchFamily="34" charset="0"/>
      <p:regular r:id="rId29"/>
      <p:bold r:id="rId30"/>
    </p:embeddedFont>
    <p:embeddedFont>
      <p:font typeface="Ebrima" panose="02000000000000000000" pitchFamily="2" charset="0"/>
      <p:regular r:id="rId31"/>
      <p:bold r:id="rId32"/>
    </p:embeddedFont>
    <p:embeddedFont>
      <p:font typeface="UVN Sang Song" panose="03030602030607090B05" pitchFamily="66" charset="0"/>
      <p:regular r:id="rId33"/>
      <p:bold r:id="rId34"/>
    </p:embeddedFont>
    <p:embeddedFont>
      <p:font typeface="宋体" panose="02010600030101010101" pitchFamily="2" charset="-122"/>
      <p:regular r:id="rId35"/>
    </p:embeddedFont>
    <p:embeddedFont>
      <p:font typeface="UVN Bach Dang Nang" panose="02070803090706020303" pitchFamily="18" charset="0"/>
      <p:regular r:id="rId36"/>
      <p:italic r:id="rId37"/>
    </p:embeddedFont>
    <p:embeddedFont>
      <p:font typeface="微软雅黑" panose="020B0503020204020204" pitchFamily="34" charset="-122"/>
      <p:regular r:id="rId38"/>
      <p:bold r:id="rId39"/>
    </p:embeddedFont>
    <p:embeddedFont>
      <p:font typeface="宋体" panose="02010600030101010101" pitchFamily="2" charset="-122"/>
      <p:regular r:id="rId35"/>
    </p:embeddedFont>
    <p:embeddedFont>
      <p:font typeface="UVF Curlz MT" panose="04040404050702020202" pitchFamily="82" charset="0"/>
      <p:regular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HP001 5 hàng" panose="020B0603050302020204" pitchFamily="34" charset="0"/>
      <p:regular r:id="rId43"/>
      <p:bold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</p:embeddedFontLst>
  <p:custDataLst>
    <p:tags r:id="rId4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206A"/>
    <a:srgbClr val="C10000"/>
    <a:srgbClr val="6EBA35"/>
    <a:srgbClr val="329061"/>
    <a:srgbClr val="A7CF82"/>
    <a:srgbClr val="A7CF80"/>
    <a:srgbClr val="FE0000"/>
    <a:srgbClr val="F6C522"/>
    <a:srgbClr val="FF7F02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26" autoAdjust="0"/>
    <p:restoredTop sz="94206" autoAdjust="0"/>
  </p:normalViewPr>
  <p:slideViewPr>
    <p:cSldViewPr snapToGrid="0">
      <p:cViewPr>
        <p:scale>
          <a:sx n="33" d="100"/>
          <a:sy n="33" d="100"/>
        </p:scale>
        <p:origin x="2659" y="1066"/>
      </p:cViewPr>
      <p:guideLst/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0867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5F0CB-AB51-4235-8687-0B6A7E7BA954}" type="datetimeFigureOut">
              <a:rPr lang="zh-CN" altLang="en-US" smtClean="0"/>
              <a:t>2021/12/11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0E973-9B0B-4F39-8D13-B383A8BEBC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6809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9516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0453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057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3252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299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456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67750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3543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619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746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4128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34240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0E973-9B0B-4F39-8D13-B383A8BEBCC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659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0A73-BD1C-4216-819B-C2A516B9408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497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09803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0A73-BD1C-4216-819B-C2A516B9408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59719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9BD8C2-2B4B-4961-B8B2-FAF6DB42840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748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97CE484-C994-4DEC-860C-879F2B8D4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76D4C78-641D-4298-8574-C22CD8304F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851D5D6C-64D3-4000-91BB-9D9A84C4D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E849282C-2D4F-41C6-B2A0-827A3B3B82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FBE2E4A7-4DB5-4F80-8119-8C394C28EA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B13C947B-C8B9-49F7-99B0-447D28DD5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341D37AE-FD81-4B9C-82F2-81048E6C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CB0C51C5-63B2-4C7B-93E0-81C108F6A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961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20DFCA5-598D-40BC-BC04-FF97A4C8E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5ED99665-8E7F-4C3F-B101-DD8CCCCCD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1E876B4E-39A5-470E-9D4B-F9B0FB061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8A3B97FD-4732-46C5-B5C7-921F88AC5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38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A010B73E-73B6-4CFF-9BC9-74D65D0BE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49A90249-4CAE-4A79-B15D-683A68825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488557EA-AB48-428A-8BEC-3917367E2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426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18D7751-9EF0-42BA-898A-0D7368C8C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54A5D21D-B3E3-48BD-8690-60246E940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7AC2D266-4489-4965-B9C6-86028792BD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1424944C-56D4-46B6-A499-F4D337867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A9708C1D-AE3C-408B-99B6-F1E7A5A19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0825AA94-E681-4FFA-BFD2-40A208F1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10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DCCEC0A-F2CB-4C78-A34A-43CBE44EF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AF537874-C135-48B3-AE22-F43586DCD8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D280A9B7-4148-4742-B7AA-83D57D01BF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5F9145D1-8808-4F95-8220-1EC469F61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9D9A6D67-9EAE-4261-991D-65DF099AF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FB91EEC7-153E-4330-878B-D7D93A58F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190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66857623-F46E-4F6F-A7B1-895FFF15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F3BE09AD-228B-4E54-B259-4FA6CAA320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3AAF937-8D68-4E1F-AB3F-3E908FD3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FAFECA4-AC7F-4B30-8F30-0D444B7AE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E65F5023-F85E-45CA-A863-B60B1B1EF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963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6C92691D-BB39-40E4-A437-8EED9738E9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FD82F380-8946-4E7F-BE9D-F37FCDDF8B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492458A-47A1-48D9-9C7D-D174F309A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A43478A-98D7-4AF3-AD0A-3279B33F3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27B7F45-750B-4A14-A974-ED1F19ACB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89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>
            <a:extLst>
              <a:ext uri="{FF2B5EF4-FFF2-40B4-BE49-F238E27FC236}">
                <a16:creationId xmlns:a16="http://schemas.microsoft.com/office/drawing/2014/main" id="{711D95D0-7F78-4D70-9F2F-6D555FFF7E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918857"/>
            <a:ext cx="2939143" cy="2939142"/>
          </a:xfrm>
          <a:prstGeom prst="rtTriangle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>
              <a:defRPr sz="1400">
                <a:latin typeface="华文细黑" panose="02010600040101010101" pitchFamily="2" charset="-122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873730"/>
      </p:ext>
    </p:extLst>
  </p:cSld>
  <p:clrMapOvr>
    <a:masterClrMapping/>
  </p:clrMapOvr>
  <p:transition spd="slow" advClick="0" advTm="0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830590"/>
      </p:ext>
    </p:extLst>
  </p:cSld>
  <p:clrMapOvr>
    <a:masterClrMapping/>
  </p:clrMapOvr>
  <p:transition spd="slow" advClick="0" advTm="0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8355566"/>
      </p:ext>
    </p:extLst>
  </p:cSld>
  <p:clrMapOvr>
    <a:masterClrMapping/>
  </p:clrMapOvr>
  <p:transition spd="slow" advClick="0" advTm="0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EBF585A-A565-448C-A0F9-FF2FA03C6E74}" type="datetimeFigureOut">
              <a:rPr lang="zh-CN" altLang="en-US" smtClean="0"/>
              <a:t>2021/12/11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62607B-C3C5-4423-BE98-0A3E96D36AB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4492869"/>
      </p:ext>
    </p:extLst>
  </p:cSld>
  <p:clrMapOvr>
    <a:masterClrMapping/>
  </p:clrMapOvr>
  <p:transition spd="slow" advClick="0" advTm="0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EF2A8C9-72B9-4F3D-AADD-C97A985D2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0B25D149-8B0A-40C5-BDE4-4EB234AD0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446692D4-7176-4664-8010-2C0C508EC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ABF50DB-2CBB-428B-AA03-6920C0180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74774524-E8A8-43AF-A1B9-4A40E61EC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54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941DB83-4F86-41CC-8072-2D8F2405B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B7A64A99-66B0-4662-A6C7-AF0730CD4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308F8805-B2E9-48EF-A955-B419EC6B4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CB8259A7-088B-4F8C-B5EE-5FCF12892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DADB54B7-0B06-4303-A82E-750101389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80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E1B48843-ED94-48B7-8DF0-69C2D49BC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49A7BFBE-0D7C-46DB-AFA2-00E76A7853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62DCEF5E-0BF6-4E54-BE05-B7E4C34E3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DC204E7C-51C3-449B-8E9F-CF6728F5A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98DED08A-FA20-460D-9809-7347BCEE2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99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946EEC57-0788-4BB1-9676-A102AD7F3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96D58FC3-471E-4072-8FB0-030F49045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6525477A-A1EB-4FE2-AFDC-0F1581D51E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159E21B-AB0E-4208-ACC2-C2289C120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831D05D2-A634-46AD-92CD-EE9977296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8B64939F-73DD-45EE-A59B-03290D19B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551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257"/>
          <a:stretch/>
        </p:blipFill>
        <p:spPr>
          <a:xfrm>
            <a:off x="0" y="4998162"/>
            <a:ext cx="12166197" cy="185983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1" y="2"/>
            <a:ext cx="1302050" cy="1179384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30708" y="207176"/>
            <a:ext cx="254530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000" dirty="0">
                <a:solidFill>
                  <a:schemeClr val="bg2">
                    <a:lumMod val="25000"/>
                  </a:schemeClr>
                </a:solidFill>
                <a:cs typeface="+mn-ea"/>
                <a:sym typeface="+mn-lt"/>
              </a:rPr>
              <a:t>添加标题文字内容</a:t>
            </a:r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699" y="207176"/>
            <a:ext cx="816440" cy="77724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3048000" y="2551837"/>
            <a:ext cx="6096000" cy="3529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感谢您下载包图网平台上提供的</a:t>
            </a:r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en-US" altLang="zh-CN" sz="600" dirty="0">
              <a:solidFill>
                <a:schemeClr val="bg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2452" y="-3410613"/>
            <a:ext cx="4029456" cy="68580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4185699" y="7884594"/>
            <a:ext cx="36471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MĂNG</a:t>
            </a:r>
            <a:r>
              <a:rPr lang="en-US" sz="5400" b="1" cap="none" spc="0" baseline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NON</a:t>
            </a:r>
            <a:endParaRPr lang="en-US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</p:sldLayoutIdLst>
  <p:transition spd="slow" advClick="0" advTm="0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A9D03775-986C-460A-8F4D-3AA5D609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C488BF51-CB4D-4273-A189-A5821A21E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 dirty="0"/>
              <a:t>Bấm để chỉnh sửa kiểu văn bản của Bản cái</a:t>
            </a:r>
          </a:p>
          <a:p>
            <a:pPr lvl="1"/>
            <a:r>
              <a:rPr lang="vi-VN" dirty="0"/>
              <a:t>Mức hai</a:t>
            </a:r>
          </a:p>
          <a:p>
            <a:pPr lvl="2"/>
            <a:r>
              <a:rPr lang="vi-VN" dirty="0"/>
              <a:t>Mức ba</a:t>
            </a:r>
          </a:p>
          <a:p>
            <a:pPr lvl="3"/>
            <a:r>
              <a:rPr lang="vi-VN" dirty="0"/>
              <a:t>Mức bốn</a:t>
            </a:r>
          </a:p>
          <a:p>
            <a:pPr lvl="4"/>
            <a:r>
              <a:rPr lang="vi-VN" dirty="0"/>
              <a:t>Mức năm</a:t>
            </a:r>
            <a:endParaRPr lang="en-US" dirty="0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DB92155B-1787-485F-8C17-6F1446D70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12/11/2021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0CE30A3-B32F-48C9-9ADE-CA5FF4B1F8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01D73CC8-5799-4DB9-A3CE-738747A44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21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24.gif"/><Relationship Id="rId18" Type="http://schemas.openxmlformats.org/officeDocument/2006/relationships/image" Target="../media/image29.gif"/><Relationship Id="rId3" Type="http://schemas.microsoft.com/office/2007/relationships/media" Target="../media/media4.m4a"/><Relationship Id="rId21" Type="http://schemas.microsoft.com/office/2007/relationships/hdphoto" Target="../media/hdphoto5.wdp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3.gif"/><Relationship Id="rId17" Type="http://schemas.openxmlformats.org/officeDocument/2006/relationships/image" Target="../media/image28.gif"/><Relationship Id="rId2" Type="http://schemas.openxmlformats.org/officeDocument/2006/relationships/audio" Target="../media/media3.mp3"/><Relationship Id="rId16" Type="http://schemas.openxmlformats.org/officeDocument/2006/relationships/image" Target="../media/image27.png"/><Relationship Id="rId20" Type="http://schemas.openxmlformats.org/officeDocument/2006/relationships/image" Target="../media/image30.png"/><Relationship Id="rId1" Type="http://schemas.microsoft.com/office/2007/relationships/media" Target="../media/media3.mp3"/><Relationship Id="rId6" Type="http://schemas.openxmlformats.org/officeDocument/2006/relationships/audio" Target="../media/media5.m4a"/><Relationship Id="rId11" Type="http://schemas.openxmlformats.org/officeDocument/2006/relationships/image" Target="../media/image22.gif"/><Relationship Id="rId5" Type="http://schemas.microsoft.com/office/2007/relationships/media" Target="../media/media5.m4a"/><Relationship Id="rId15" Type="http://schemas.openxmlformats.org/officeDocument/2006/relationships/image" Target="../media/image26.gif"/><Relationship Id="rId10" Type="http://schemas.openxmlformats.org/officeDocument/2006/relationships/image" Target="../media/image21.png"/><Relationship Id="rId19" Type="http://schemas.openxmlformats.org/officeDocument/2006/relationships/image" Target="../media/image7.png"/><Relationship Id="rId4" Type="http://schemas.openxmlformats.org/officeDocument/2006/relationships/audio" Target="../media/media4.m4a"/><Relationship Id="rId9" Type="http://schemas.openxmlformats.org/officeDocument/2006/relationships/image" Target="../media/image20.jpg"/><Relationship Id="rId14" Type="http://schemas.openxmlformats.org/officeDocument/2006/relationships/image" Target="../media/image25.gif"/><Relationship Id="rId22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gif"/><Relationship Id="rId18" Type="http://schemas.openxmlformats.org/officeDocument/2006/relationships/image" Target="../media/image32.png"/><Relationship Id="rId3" Type="http://schemas.microsoft.com/office/2007/relationships/media" Target="../media/media4.m4a"/><Relationship Id="rId7" Type="http://schemas.openxmlformats.org/officeDocument/2006/relationships/image" Target="../media/image31.jpg"/><Relationship Id="rId12" Type="http://schemas.openxmlformats.org/officeDocument/2006/relationships/image" Target="../media/image25.gif"/><Relationship Id="rId17" Type="http://schemas.openxmlformats.org/officeDocument/2006/relationships/image" Target="../media/image7.png"/><Relationship Id="rId2" Type="http://schemas.openxmlformats.org/officeDocument/2006/relationships/audio" Target="../media/media3.mp3"/><Relationship Id="rId16" Type="http://schemas.openxmlformats.org/officeDocument/2006/relationships/image" Target="../media/image29.gif"/><Relationship Id="rId20" Type="http://schemas.openxmlformats.org/officeDocument/2006/relationships/audio" Target="../media/audio1.wav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4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19" Type="http://schemas.microsoft.com/office/2007/relationships/hdphoto" Target="../media/hdphoto6.wdp"/><Relationship Id="rId4" Type="http://schemas.openxmlformats.org/officeDocument/2006/relationships/audio" Target="../media/media4.m4a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gif"/><Relationship Id="rId18" Type="http://schemas.openxmlformats.org/officeDocument/2006/relationships/image" Target="../media/image34.png"/><Relationship Id="rId3" Type="http://schemas.microsoft.com/office/2007/relationships/media" Target="../media/media4.m4a"/><Relationship Id="rId7" Type="http://schemas.openxmlformats.org/officeDocument/2006/relationships/image" Target="../media/image33.jpg"/><Relationship Id="rId12" Type="http://schemas.openxmlformats.org/officeDocument/2006/relationships/image" Target="../media/image25.gif"/><Relationship Id="rId17" Type="http://schemas.openxmlformats.org/officeDocument/2006/relationships/image" Target="../media/image7.png"/><Relationship Id="rId2" Type="http://schemas.openxmlformats.org/officeDocument/2006/relationships/audio" Target="../media/media3.mp3"/><Relationship Id="rId16" Type="http://schemas.openxmlformats.org/officeDocument/2006/relationships/image" Target="../media/image29.gif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4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media4.m4a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gif"/><Relationship Id="rId18" Type="http://schemas.openxmlformats.org/officeDocument/2006/relationships/image" Target="../media/image36.png"/><Relationship Id="rId3" Type="http://schemas.microsoft.com/office/2007/relationships/media" Target="../media/media4.m4a"/><Relationship Id="rId7" Type="http://schemas.openxmlformats.org/officeDocument/2006/relationships/image" Target="../media/image35.jpg"/><Relationship Id="rId12" Type="http://schemas.openxmlformats.org/officeDocument/2006/relationships/image" Target="../media/image25.gif"/><Relationship Id="rId17" Type="http://schemas.openxmlformats.org/officeDocument/2006/relationships/image" Target="../media/image7.png"/><Relationship Id="rId2" Type="http://schemas.openxmlformats.org/officeDocument/2006/relationships/audio" Target="../media/media3.mp3"/><Relationship Id="rId16" Type="http://schemas.openxmlformats.org/officeDocument/2006/relationships/image" Target="../media/image29.gif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4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19" Type="http://schemas.openxmlformats.org/officeDocument/2006/relationships/audio" Target="../media/audio1.wav"/><Relationship Id="rId4" Type="http://schemas.openxmlformats.org/officeDocument/2006/relationships/audio" Target="../media/media4.m4a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gif"/><Relationship Id="rId18" Type="http://schemas.openxmlformats.org/officeDocument/2006/relationships/image" Target="../media/image37.png"/><Relationship Id="rId3" Type="http://schemas.microsoft.com/office/2007/relationships/media" Target="../media/media4.m4a"/><Relationship Id="rId7" Type="http://schemas.openxmlformats.org/officeDocument/2006/relationships/image" Target="../media/image31.jpg"/><Relationship Id="rId12" Type="http://schemas.openxmlformats.org/officeDocument/2006/relationships/image" Target="../media/image25.gif"/><Relationship Id="rId17" Type="http://schemas.openxmlformats.org/officeDocument/2006/relationships/image" Target="../media/image7.png"/><Relationship Id="rId2" Type="http://schemas.openxmlformats.org/officeDocument/2006/relationships/audio" Target="../media/media3.mp3"/><Relationship Id="rId16" Type="http://schemas.openxmlformats.org/officeDocument/2006/relationships/image" Target="../media/image29.gif"/><Relationship Id="rId20" Type="http://schemas.openxmlformats.org/officeDocument/2006/relationships/audio" Target="../media/audio1.wav"/><Relationship Id="rId1" Type="http://schemas.microsoft.com/office/2007/relationships/media" Target="../media/media3.mp3"/><Relationship Id="rId6" Type="http://schemas.openxmlformats.org/officeDocument/2006/relationships/audio" Target="../media/audio1.wav"/><Relationship Id="rId11" Type="http://schemas.openxmlformats.org/officeDocument/2006/relationships/image" Target="../media/image24.gi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8.gif"/><Relationship Id="rId10" Type="http://schemas.openxmlformats.org/officeDocument/2006/relationships/image" Target="../media/image23.gif"/><Relationship Id="rId19" Type="http://schemas.microsoft.com/office/2007/relationships/hdphoto" Target="../media/hdphoto7.wdp"/><Relationship Id="rId4" Type="http://schemas.openxmlformats.org/officeDocument/2006/relationships/audio" Target="../media/media4.m4a"/><Relationship Id="rId9" Type="http://schemas.openxmlformats.org/officeDocument/2006/relationships/image" Target="../media/image22.gif"/><Relationship Id="rId1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microsoft.com/office/2007/relationships/hdphoto" Target="../media/hdphoto9.wd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microsoft.com/office/2007/relationships/hdphoto" Target="../media/hdphoto8.wdp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.jpeg"/><Relationship Id="rId7" Type="http://schemas.microsoft.com/office/2007/relationships/hdphoto" Target="../media/hdphoto11.wd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11" Type="http://schemas.openxmlformats.org/officeDocument/2006/relationships/image" Target="../media/image10.png"/><Relationship Id="rId5" Type="http://schemas.microsoft.com/office/2007/relationships/hdphoto" Target="../media/hdphoto10.wdp"/><Relationship Id="rId10" Type="http://schemas.openxmlformats.org/officeDocument/2006/relationships/image" Target="../media/image11.png"/><Relationship Id="rId4" Type="http://schemas.openxmlformats.org/officeDocument/2006/relationships/image" Target="../media/image41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1286BF6-27A6-4B3F-92EF-EF6F9748F6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123EmYeuAnh-GiangTrieuHaTuLinh-5352891_2">
            <a:hlinkClick r:id="" action="ppaction://media"/>
            <a:extLst>
              <a:ext uri="{FF2B5EF4-FFF2-40B4-BE49-F238E27FC236}">
                <a16:creationId xmlns:a16="http://schemas.microsoft.com/office/drawing/2014/main" id="{86A3AE3E-8FEE-471B-B25F-0287BFD8A0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222500" y="0"/>
            <a:ext cx="1536700" cy="153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331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490" numSld="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4936527" y="3629085"/>
            <a:ext cx="565443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5675208" y="4087152"/>
            <a:ext cx="5477369" cy="110799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6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Viết</a:t>
            </a:r>
            <a:r>
              <a:rPr lang="en-US" altLang="zh-CN" sz="66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chính</a:t>
            </a:r>
            <a:r>
              <a:rPr lang="en-US" altLang="zh-CN" sz="66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66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tả</a:t>
            </a:r>
            <a:endParaRPr lang="zh-CN" altLang="en-US" sz="6600" b="1" dirty="0">
              <a:solidFill>
                <a:srgbClr val="00206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99" y="960120"/>
            <a:ext cx="4338338" cy="4130040"/>
          </a:xfrm>
          <a:prstGeom prst="rect">
            <a:avLst/>
          </a:prstGeom>
        </p:spPr>
      </p:pic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04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52B321A2-03CB-4CED-BEAB-9C132F7EFE6D}"/>
              </a:ext>
            </a:extLst>
          </p:cNvPr>
          <p:cNvSpPr txBox="1"/>
          <p:nvPr/>
        </p:nvSpPr>
        <p:spPr>
          <a:xfrm>
            <a:off x="100030" y="6004939"/>
            <a:ext cx="12174936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defPPr>
              <a:defRPr lang="zh-CN"/>
            </a:defPPr>
            <a:lvl1pPr marR="0" lvl="0" indent="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sz="1200" b="0" i="0" u="none" strike="noStrike" kern="0" cap="none" spc="0" normalizeH="0" baseline="0">
                <a:ln>
                  <a:noFill/>
                </a:ln>
                <a:solidFill>
                  <a:sysClr val="window" lastClr="FFFFFF">
                    <a:lumMod val="50000"/>
                  </a:sys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algn="just" eaLnBrk="1" hangingPunct="1">
              <a:lnSpc>
                <a:spcPct val="100000"/>
              </a:lnSpc>
              <a:defRPr/>
            </a:pPr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	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Các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em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hãy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tập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trung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chú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ý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lắng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nghe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và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ngồi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đúng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tư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thế</a:t>
            </a:r>
            <a:r>
              <a:rPr lang="en-US" altLang="zh-CN" sz="3200" b="1" dirty="0">
                <a:solidFill>
                  <a:srgbClr val="EB38A5"/>
                </a:solidFill>
                <a:effectLst>
                  <a:reflection blurRad="6350" stA="60000" endA="900" endPos="60000" dist="60007" dir="5400000" sy="-100000" algn="bl" rotWithShape="0"/>
                </a:effectLst>
                <a:latin typeface="UVN Bach Dang Nang" panose="02070803090706020303" pitchFamily="18" charset="0"/>
                <a:ea typeface="SimSun" panose="02010600030101010101" pitchFamily="2" charset="-122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id="{C89D24F0-BF78-42E6-872D-9688239B1E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596" y="1687353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720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05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7" name="Picture 6" descr="A picture containing stuffed, baby, toy, doll&#10;&#10;Description automatically generated">
            <a:extLst>
              <a:ext uri="{FF2B5EF4-FFF2-40B4-BE49-F238E27FC236}">
                <a16:creationId xmlns:a16="http://schemas.microsoft.com/office/drawing/2014/main" id="{BA49A4DF-5CA5-45E2-B4B8-5DB7BA2FC78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93" b="89972" l="3948" r="89986">
                        <a14:foregroundMark x1="16511" y1="69562" x2="16511" y2="69562"/>
                        <a14:foregroundMark x1="17947" y1="65501" x2="21321" y2="74329"/>
                        <a14:foregroundMark x1="21321" y1="74329" x2="22075" y2="74541"/>
                        <a14:foregroundMark x1="16726" y1="74329" x2="23762" y2="73835"/>
                        <a14:foregroundMark x1="17480" y1="70975" x2="21321" y2="73588"/>
                        <a14:foregroundMark x1="52333" y1="20021" x2="58866" y2="28143"/>
                        <a14:foregroundMark x1="27638" y1="75989" x2="42785" y2="76695"/>
                        <a14:foregroundMark x1="42785" y1="76695" x2="62742" y2="75989"/>
                        <a14:foregroundMark x1="62742" y1="75989" x2="62742" y2="75989"/>
                        <a14:foregroundMark x1="18198" y1="76448" x2="38514" y2="78990"/>
                        <a14:foregroundMark x1="38514" y1="78990" x2="74838" y2="76589"/>
                        <a14:foregroundMark x1="74838" y1="76589" x2="75305" y2="71681"/>
                        <a14:foregroundMark x1="25951" y1="36935" x2="14429" y2="52648"/>
                        <a14:foregroundMark x1="14429" y1="52648" x2="17947" y2="59075"/>
                        <a14:foregroundMark x1="17947" y1="59075" x2="18916" y2="59781"/>
                        <a14:foregroundMark x1="24480" y1="42903" x2="13676" y2="49117"/>
                        <a14:foregroundMark x1="13676" y1="49117" x2="3948" y2="63559"/>
                        <a14:foregroundMark x1="3948" y1="63559" x2="11307" y2="77189"/>
                        <a14:foregroundMark x1="11307" y1="77189" x2="17947" y2="78355"/>
                        <a14:foregroundMark x1="49174" y1="13595" x2="34171" y2="15113"/>
                        <a14:foregroundMark x1="34171" y1="15113" x2="31730" y2="19809"/>
                        <a14:foregroundMark x1="45549" y1="12641" x2="39017" y2="15501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9" y="1434604"/>
            <a:ext cx="6746606" cy="6858000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5149840" y="3576432"/>
            <a:ext cx="565443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6057185" y="3917875"/>
            <a:ext cx="3977044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8800" b="1" dirty="0" err="1">
                <a:solidFill>
                  <a:srgbClr val="D6206A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Soát</a:t>
            </a:r>
            <a:r>
              <a:rPr lang="en-US" altLang="zh-CN" sz="8800" b="1" dirty="0">
                <a:solidFill>
                  <a:srgbClr val="D6206A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8800" b="1" dirty="0" err="1">
                <a:solidFill>
                  <a:srgbClr val="D6206A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lỗi</a:t>
            </a:r>
            <a:endParaRPr lang="zh-CN" altLang="en-US" sz="8800" b="1" dirty="0">
              <a:solidFill>
                <a:srgbClr val="D6206A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1" name="图片 1">
            <a:extLst>
              <a:ext uri="{FF2B5EF4-FFF2-40B4-BE49-F238E27FC236}">
                <a16:creationId xmlns:a16="http://schemas.microsoft.com/office/drawing/2014/main" id="{BF1E2126-B91F-412A-9870-A7BCBF9A66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050" y="1999011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5591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 animBg="1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-7569" y="18387"/>
            <a:ext cx="12174936" cy="68396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-2622" y="3873884"/>
            <a:ext cx="12166197" cy="300250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0" y="18387"/>
            <a:ext cx="4562171" cy="413237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14032CED-97F8-4A0E-8456-5253826C2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662" y="1512731"/>
            <a:ext cx="815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>
                <a:solidFill>
                  <a:srgbClr val="D6206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CÁNH DIỀU TUỔI THƠ</a:t>
            </a:r>
            <a:endParaRPr lang="en-US" altLang="en-US" sz="4800" dirty="0">
              <a:solidFill>
                <a:srgbClr val="D6206A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F1703087-A660-433E-989D-00D0CB8A9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99" y="2343728"/>
            <a:ext cx="11734800" cy="4460796"/>
          </a:xfrm>
          <a:prstGeom prst="roundRect">
            <a:avLst/>
          </a:prstGeom>
          <a:solidFill>
            <a:schemeClr val="accent3">
              <a:lumMod val="40000"/>
              <a:lumOff val="60000"/>
              <a:alpha val="43000"/>
            </a:schemeClr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Tuổi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thơ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nâng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từ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defRPr/>
            </a:pP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</a:t>
            </a: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bãi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thả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đám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trẻ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mục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hò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hét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thả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mềm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mại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bướm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vui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sướng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đến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phát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dại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nhìn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trời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vi vu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trầm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bổng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đơn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rồi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kép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bè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,…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gọi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xuống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vì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sớm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</a:t>
            </a:r>
          </a:p>
          <a:p>
            <a:pPr algn="r">
              <a:spcBef>
                <a:spcPct val="50000"/>
              </a:spcBef>
              <a:defRPr/>
            </a:pP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Theo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Tạ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Duy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Anh</a:t>
            </a:r>
          </a:p>
        </p:txBody>
      </p:sp>
      <p:sp>
        <p:nvSpPr>
          <p:cNvPr id="17" name="Rectangle 131">
            <a:extLst>
              <a:ext uri="{FF2B5EF4-FFF2-40B4-BE49-F238E27FC236}">
                <a16:creationId xmlns:a16="http://schemas.microsoft.com/office/drawing/2014/main" id="{F799B990-248D-4493-9C08-F588B81BF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98" y="946841"/>
            <a:ext cx="2722683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100000"/>
              </a:spcBef>
              <a:defRPr/>
            </a:pP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Nghe – </a:t>
            </a: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viết</a:t>
            </a: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: </a:t>
            </a:r>
          </a:p>
        </p:txBody>
      </p:sp>
      <p:pic>
        <p:nvPicPr>
          <p:cNvPr id="9" name="图片 1">
            <a:extLst>
              <a:ext uri="{FF2B5EF4-FFF2-40B4-BE49-F238E27FC236}">
                <a16:creationId xmlns:a16="http://schemas.microsoft.com/office/drawing/2014/main" id="{9E7EC8FA-A803-42EB-BC7D-4CE4A199F3D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796" y="826003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16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5034827" y="3629085"/>
            <a:ext cx="565443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5772494" y="3917875"/>
            <a:ext cx="4646307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8800" b="1" dirty="0" err="1">
                <a:solidFill>
                  <a:srgbClr val="C1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Luyện</a:t>
            </a:r>
            <a:r>
              <a:rPr lang="en-US" altLang="zh-CN" sz="8800" b="1" dirty="0">
                <a:solidFill>
                  <a:srgbClr val="C1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8800" b="1" dirty="0" err="1">
                <a:solidFill>
                  <a:srgbClr val="C1000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tập</a:t>
            </a:r>
            <a:endParaRPr lang="zh-CN" altLang="en-US" sz="8800" b="1" dirty="0">
              <a:solidFill>
                <a:srgbClr val="C1000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99" y="960120"/>
            <a:ext cx="4338338" cy="4130040"/>
          </a:xfrm>
          <a:prstGeom prst="rect">
            <a:avLst/>
          </a:prstGeom>
        </p:spPr>
      </p:pic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06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20" name="图片 1">
            <a:extLst>
              <a:ext uri="{FF2B5EF4-FFF2-40B4-BE49-F238E27FC236}">
                <a16:creationId xmlns:a16="http://schemas.microsoft.com/office/drawing/2014/main" id="{32715068-C8CC-4539-97CF-62E4F7F71F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068" y="2136694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040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4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4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4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5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片占位符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24633" y="3885642"/>
            <a:ext cx="12166197" cy="300250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6FF2B1-CC56-4BB0-8B09-786B179F9CCA}"/>
              </a:ext>
            </a:extLst>
          </p:cNvPr>
          <p:cNvSpPr txBox="1"/>
          <p:nvPr/>
        </p:nvSpPr>
        <p:spPr>
          <a:xfrm>
            <a:off x="804741" y="2049357"/>
            <a:ext cx="10597242" cy="2962513"/>
          </a:xfrm>
          <a:prstGeom prst="roundRect">
            <a:avLst/>
          </a:prstGeom>
          <a:solidFill>
            <a:srgbClr val="6EBA35">
              <a:alpha val="46000"/>
            </a:srgb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Bài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tập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2a: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Tìm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tên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các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ch.</a:t>
            </a:r>
            <a:endParaRPr lang="en-US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</a:endParaRPr>
          </a:p>
        </p:txBody>
      </p:sp>
      <p:pic>
        <p:nvPicPr>
          <p:cNvPr id="14" name="图片 1">
            <a:extLst>
              <a:ext uri="{FF2B5EF4-FFF2-40B4-BE49-F238E27FC236}">
                <a16:creationId xmlns:a16="http://schemas.microsoft.com/office/drawing/2014/main" id="{F8419A92-3CDF-4BBF-B0FA-D6E22CDD6A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726" y="4300222"/>
            <a:ext cx="1981204" cy="2602997"/>
          </a:xfrm>
          <a:prstGeom prst="rect">
            <a:avLst/>
          </a:prstGeom>
        </p:spPr>
      </p:pic>
      <p:pic>
        <p:nvPicPr>
          <p:cNvPr id="15" name="图片 1">
            <a:extLst>
              <a:ext uri="{FF2B5EF4-FFF2-40B4-BE49-F238E27FC236}">
                <a16:creationId xmlns:a16="http://schemas.microsoft.com/office/drawing/2014/main" id="{9A3B5B11-BD45-4253-ADE7-CDDF15B1B0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77" y="621249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1499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 dau">
            <a:hlinkClick r:id="" action="ppaction://media"/>
            <a:extLst>
              <a:ext uri="{FF2B5EF4-FFF2-40B4-BE49-F238E27FC236}">
                <a16:creationId xmlns:a16="http://schemas.microsoft.com/office/drawing/2014/main" id="{75E62308-01BB-4C34-9025-A082CAF1177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9048"/>
          <a:stretch/>
        </p:blipFill>
        <p:spPr>
          <a:xfrm>
            <a:off x="0" y="-1"/>
            <a:ext cx="12192000" cy="6727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8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D0CBD7B8-4236-41EA-959A-1BE69FBDA0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0" y="-24164"/>
            <a:ext cx="12179619" cy="6882164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190E25CD-C826-413D-9012-D70C415D750D}"/>
              </a:ext>
            </a:extLst>
          </p:cNvPr>
          <p:cNvSpPr/>
          <p:nvPr/>
        </p:nvSpPr>
        <p:spPr>
          <a:xfrm>
            <a:off x="607533" y="224066"/>
            <a:ext cx="10909300" cy="3509733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DDACFA2-BEDD-43D4-95C4-758F261091EB}"/>
              </a:ext>
            </a:extLst>
          </p:cNvPr>
          <p:cNvSpPr/>
          <p:nvPr/>
        </p:nvSpPr>
        <p:spPr>
          <a:xfrm>
            <a:off x="1760582" y="257453"/>
            <a:ext cx="26543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6DC6D7C-FC2B-4832-AC8A-B8D2389CA770}"/>
              </a:ext>
            </a:extLst>
          </p:cNvPr>
          <p:cNvSpPr/>
          <p:nvPr/>
        </p:nvSpPr>
        <p:spPr>
          <a:xfrm>
            <a:off x="8680450" y="228600"/>
            <a:ext cx="27051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5029AA5-1CAF-45EC-B793-39B2CCFB2865}"/>
              </a:ext>
            </a:extLst>
          </p:cNvPr>
          <p:cNvSpPr txBox="1"/>
          <p:nvPr/>
        </p:nvSpPr>
        <p:spPr>
          <a:xfrm>
            <a:off x="806450" y="127000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4276B4F-E049-46C4-AE1F-9F5BE98B1B6D}"/>
              </a:ext>
            </a:extLst>
          </p:cNvPr>
          <p:cNvSpPr txBox="1"/>
          <p:nvPr/>
        </p:nvSpPr>
        <p:spPr>
          <a:xfrm>
            <a:off x="7626350" y="127000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224142F-E09C-4DC3-AD8A-37AD5191DD5D}"/>
              </a:ext>
            </a:extLst>
          </p:cNvPr>
          <p:cNvSpPr txBox="1"/>
          <p:nvPr/>
        </p:nvSpPr>
        <p:spPr>
          <a:xfrm>
            <a:off x="607533" y="815010"/>
            <a:ext cx="108895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/>
            <a:r>
              <a:rPr lang="en-US" alt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ên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B25F2073-E518-4363-8E51-4EA818082314}"/>
              </a:ext>
            </a:extLst>
          </p:cNvPr>
          <p:cNvSpPr/>
          <p:nvPr/>
        </p:nvSpPr>
        <p:spPr>
          <a:xfrm>
            <a:off x="1932781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Gấu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bông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id="{DE9298EA-78B7-40B9-BA1D-FF1AC963873D}"/>
              </a:ext>
            </a:extLst>
          </p:cNvPr>
          <p:cNvSpPr/>
          <p:nvPr/>
        </p:nvSpPr>
        <p:spPr>
          <a:xfrm>
            <a:off x="6746611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Chó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bông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46A582CB-F535-457D-95F7-5BC093F21510}"/>
              </a:ext>
            </a:extLst>
          </p:cNvPr>
          <p:cNvSpPr/>
          <p:nvPr/>
        </p:nvSpPr>
        <p:spPr>
          <a:xfrm>
            <a:off x="8875183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E4A4C10B-61CB-41EB-9245-61F867436891}"/>
              </a:ext>
            </a:extLst>
          </p:cNvPr>
          <p:cNvSpPr/>
          <p:nvPr/>
        </p:nvSpPr>
        <p:spPr>
          <a:xfrm>
            <a:off x="9428691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B4C09A6-8570-4F26-90A2-038DA6154B7F}"/>
              </a:ext>
            </a:extLst>
          </p:cNvPr>
          <p:cNvSpPr/>
          <p:nvPr/>
        </p:nvSpPr>
        <p:spPr>
          <a:xfrm>
            <a:off x="10535707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92432E4A-DB15-4DFB-B3CF-B4B5078E0AB3}"/>
              </a:ext>
            </a:extLst>
          </p:cNvPr>
          <p:cNvSpPr/>
          <p:nvPr/>
        </p:nvSpPr>
        <p:spPr>
          <a:xfrm>
            <a:off x="11089216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81C9F1AD-A787-4195-A33A-10AE13AA1D7A}"/>
              </a:ext>
            </a:extLst>
          </p:cNvPr>
          <p:cNvSpPr/>
          <p:nvPr/>
        </p:nvSpPr>
        <p:spPr>
          <a:xfrm>
            <a:off x="9982199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2AFB545-11A8-4DD1-A1C7-DA0C50298FC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59" y="239183"/>
            <a:ext cx="231441" cy="305869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9DB7F5AA-17E7-49B5-A900-6A1E989F535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51" y="239183"/>
            <a:ext cx="231441" cy="30586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8E1E261D-1005-43F0-9565-A735953581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43" y="239183"/>
            <a:ext cx="231441" cy="305869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54800CD1-017B-48A9-A351-A73510F558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35" y="239183"/>
            <a:ext cx="231441" cy="305869"/>
          </a:xfrm>
          <a:prstGeom prst="rect">
            <a:avLst/>
          </a:prstGeom>
        </p:spPr>
      </p:pic>
      <p:pic>
        <p:nvPicPr>
          <p:cNvPr id="34" name="Hình ảnh 33">
            <a:extLst>
              <a:ext uri="{FF2B5EF4-FFF2-40B4-BE49-F238E27FC236}">
                <a16:creationId xmlns:a16="http://schemas.microsoft.com/office/drawing/2014/main" id="{F6858FCB-2C25-4A0A-A0B7-159223CB81B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5" y="239183"/>
            <a:ext cx="231441" cy="305869"/>
          </a:xfrm>
          <a:prstGeom prst="rect">
            <a:avLst/>
          </a:prstGeom>
        </p:spPr>
      </p:pic>
      <p:pic>
        <p:nvPicPr>
          <p:cNvPr id="61" name="Hình ảnh 60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26BA01-EE7D-4E04-951D-C4FAD5D60F4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8286" b="-2437"/>
          <a:stretch/>
        </p:blipFill>
        <p:spPr>
          <a:xfrm>
            <a:off x="1690688" y="4811271"/>
            <a:ext cx="1481137" cy="2046729"/>
          </a:xfrm>
          <a:prstGeom prst="rect">
            <a:avLst/>
          </a:prstGeom>
        </p:spPr>
      </p:pic>
      <p:pic>
        <p:nvPicPr>
          <p:cNvPr id="63" name="Hình ảnh 62" descr="Ảnh có chứa văn bản&#10;&#10;Mô tả được tạo tự động">
            <a:extLst>
              <a:ext uri="{FF2B5EF4-FFF2-40B4-BE49-F238E27FC236}">
                <a16:creationId xmlns:a16="http://schemas.microsoft.com/office/drawing/2014/main" id="{93409C50-4901-4881-9E0F-5FB219EB25CD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1" b="-1554"/>
          <a:stretch/>
        </p:blipFill>
        <p:spPr>
          <a:xfrm>
            <a:off x="4104508" y="4838700"/>
            <a:ext cx="1498905" cy="2019300"/>
          </a:xfrm>
          <a:prstGeom prst="rect">
            <a:avLst/>
          </a:prstGeom>
        </p:spPr>
      </p:pic>
      <p:pic>
        <p:nvPicPr>
          <p:cNvPr id="1025" name="Hình ảnh 1024" descr="Ảnh có chứa văn bản&#10;&#10;Mô tả được tạo tự động">
            <a:extLst>
              <a:ext uri="{FF2B5EF4-FFF2-40B4-BE49-F238E27FC236}">
                <a16:creationId xmlns:a16="http://schemas.microsoft.com/office/drawing/2014/main" id="{953CAD3D-7A4B-4EC6-9424-42F7AC16ECF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73" b="-4793"/>
          <a:stretch/>
        </p:blipFill>
        <p:spPr>
          <a:xfrm>
            <a:off x="6536096" y="4848225"/>
            <a:ext cx="1408482" cy="2009775"/>
          </a:xfrm>
          <a:prstGeom prst="rect">
            <a:avLst/>
          </a:prstGeom>
        </p:spPr>
      </p:pic>
      <p:pic>
        <p:nvPicPr>
          <p:cNvPr id="1028" name="Hình ảnh 1027" descr="Ảnh có chứa văn bản&#10;&#10;Mô tả được tạo tự động">
            <a:extLst>
              <a:ext uri="{FF2B5EF4-FFF2-40B4-BE49-F238E27FC236}">
                <a16:creationId xmlns:a16="http://schemas.microsoft.com/office/drawing/2014/main" id="{CE78F609-F09F-4264-B1B2-ED070390B5C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 r="58891"/>
          <a:stretch/>
        </p:blipFill>
        <p:spPr>
          <a:xfrm>
            <a:off x="8877262" y="4943692"/>
            <a:ext cx="1495463" cy="1914308"/>
          </a:xfrm>
          <a:prstGeom prst="rect">
            <a:avLst/>
          </a:prstGeom>
        </p:spPr>
      </p:pic>
      <p:sp>
        <p:nvSpPr>
          <p:cNvPr id="72" name="Bong bóng Lời nói: Hình bầu dục 71">
            <a:extLst>
              <a:ext uri="{FF2B5EF4-FFF2-40B4-BE49-F238E27FC236}">
                <a16:creationId xmlns:a16="http://schemas.microsoft.com/office/drawing/2014/main" id="{B4A26728-58A0-4071-95BE-85E1D91A3116}"/>
              </a:ext>
            </a:extLst>
          </p:cNvPr>
          <p:cNvSpPr/>
          <p:nvPr/>
        </p:nvSpPr>
        <p:spPr>
          <a:xfrm>
            <a:off x="4339696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Thú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bông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73" name="Bong bóng Lời nói: Hình bầu dục 72">
            <a:extLst>
              <a:ext uri="{FF2B5EF4-FFF2-40B4-BE49-F238E27FC236}">
                <a16:creationId xmlns:a16="http://schemas.microsoft.com/office/drawing/2014/main" id="{3110669B-3855-4556-93D6-48C7A4F0CE1A}"/>
              </a:ext>
            </a:extLst>
          </p:cNvPr>
          <p:cNvSpPr/>
          <p:nvPr/>
        </p:nvSpPr>
        <p:spPr>
          <a:xfrm>
            <a:off x="9153525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prstClr val="white"/>
                </a:solidFill>
                <a:latin typeface="UVN Bach Dang Nang" panose="02070803090706020303" pitchFamily="18" charset="0"/>
              </a:rPr>
              <a:t>Chó</a:t>
            </a:r>
            <a:r>
              <a:rPr lang="en-US" dirty="0">
                <a:solidFill>
                  <a:prstClr val="white"/>
                </a:solidFill>
                <a:latin typeface="UVN Bach Dang Nang" panose="02070803090706020303" pitchFamily="18" charset="0"/>
              </a:rPr>
              <a:t> con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80381425-DDC1-4502-BE2F-2E527008B1E6}"/>
              </a:ext>
            </a:extLst>
          </p:cNvPr>
          <p:cNvGrpSpPr/>
          <p:nvPr/>
        </p:nvGrpSpPr>
        <p:grpSpPr>
          <a:xfrm>
            <a:off x="1717571" y="5681782"/>
            <a:ext cx="1492354" cy="832520"/>
            <a:chOff x="2727221" y="2422689"/>
            <a:chExt cx="4673704" cy="2607256"/>
          </a:xfrm>
        </p:grpSpPr>
        <p:sp>
          <p:nvSpPr>
            <p:cNvPr id="77" name="Hình Bầu dục 76">
              <a:extLst>
                <a:ext uri="{FF2B5EF4-FFF2-40B4-BE49-F238E27FC236}">
                  <a16:creationId xmlns:a16="http://schemas.microsoft.com/office/drawing/2014/main" id="{ADDC8515-A7A6-4BFB-9E0C-1DD052D146D3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Hình tự do: Hình 77">
              <a:extLst>
                <a:ext uri="{FF2B5EF4-FFF2-40B4-BE49-F238E27FC236}">
                  <a16:creationId xmlns:a16="http://schemas.microsoft.com/office/drawing/2014/main" id="{FDC3FC09-44A3-4C0B-B77D-3BEED19501DA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Hình tự do: Hình 78">
              <a:extLst>
                <a:ext uri="{FF2B5EF4-FFF2-40B4-BE49-F238E27FC236}">
                  <a16:creationId xmlns:a16="http://schemas.microsoft.com/office/drawing/2014/main" id="{EBFCE1B4-35F3-4790-AC21-B50002198C0F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Hình tự do: Hình 79">
              <a:extLst>
                <a:ext uri="{FF2B5EF4-FFF2-40B4-BE49-F238E27FC236}">
                  <a16:creationId xmlns:a16="http://schemas.microsoft.com/office/drawing/2014/main" id="{5E3CDF4E-C00B-4FF3-9FD4-12428DDD0409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Hình tự do: Hình 80">
              <a:extLst>
                <a:ext uri="{FF2B5EF4-FFF2-40B4-BE49-F238E27FC236}">
                  <a16:creationId xmlns:a16="http://schemas.microsoft.com/office/drawing/2014/main" id="{CCD48E3C-FB7F-46A8-8F6B-A1A46C24F840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Hình tự do: Hình 81">
              <a:extLst>
                <a:ext uri="{FF2B5EF4-FFF2-40B4-BE49-F238E27FC236}">
                  <a16:creationId xmlns:a16="http://schemas.microsoft.com/office/drawing/2014/main" id="{E5AC7BF3-AC5D-4F62-9A20-82CC513D4DF6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2" name="Hình ảnh 1031">
            <a:extLst>
              <a:ext uri="{FF2B5EF4-FFF2-40B4-BE49-F238E27FC236}">
                <a16:creationId xmlns:a16="http://schemas.microsoft.com/office/drawing/2014/main" id="{48662F6C-4657-4ABA-9EB9-F3ECFE7D4E43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1438570" y="5301620"/>
            <a:ext cx="2009775" cy="1327386"/>
          </a:xfrm>
          <a:prstGeom prst="rect">
            <a:avLst/>
          </a:prstGeom>
        </p:spPr>
      </p:pic>
      <p:pic>
        <p:nvPicPr>
          <p:cNvPr id="85" name="Hình ảnh 84">
            <a:extLst>
              <a:ext uri="{FF2B5EF4-FFF2-40B4-BE49-F238E27FC236}">
                <a16:creationId xmlns:a16="http://schemas.microsoft.com/office/drawing/2014/main" id="{5A89A515-4202-4760-9B12-076A6DFD4FB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01" y="-395817"/>
            <a:ext cx="299502" cy="395817"/>
          </a:xfrm>
          <a:prstGeom prst="rect">
            <a:avLst/>
          </a:prstGeom>
        </p:spPr>
      </p:pic>
      <p:grpSp>
        <p:nvGrpSpPr>
          <p:cNvPr id="46" name="Nhóm 45">
            <a:extLst>
              <a:ext uri="{FF2B5EF4-FFF2-40B4-BE49-F238E27FC236}">
                <a16:creationId xmlns:a16="http://schemas.microsoft.com/office/drawing/2014/main" id="{BB1075B1-D75C-4397-8386-58005A0F3F9F}"/>
              </a:ext>
            </a:extLst>
          </p:cNvPr>
          <p:cNvGrpSpPr/>
          <p:nvPr/>
        </p:nvGrpSpPr>
        <p:grpSpPr>
          <a:xfrm>
            <a:off x="4132424" y="5711631"/>
            <a:ext cx="1492354" cy="832520"/>
            <a:chOff x="2727221" y="2422689"/>
            <a:chExt cx="4673704" cy="2607256"/>
          </a:xfrm>
        </p:grpSpPr>
        <p:sp>
          <p:nvSpPr>
            <p:cNvPr id="47" name="Hình Bầu dục 46">
              <a:extLst>
                <a:ext uri="{FF2B5EF4-FFF2-40B4-BE49-F238E27FC236}">
                  <a16:creationId xmlns:a16="http://schemas.microsoft.com/office/drawing/2014/main" id="{DACA63BB-8110-4279-A505-474D218D16CD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Hình tự do: Hình 47">
              <a:extLst>
                <a:ext uri="{FF2B5EF4-FFF2-40B4-BE49-F238E27FC236}">
                  <a16:creationId xmlns:a16="http://schemas.microsoft.com/office/drawing/2014/main" id="{ADF26A2E-AB12-4124-9420-909218D25735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Hình tự do: Hình 48">
              <a:extLst>
                <a:ext uri="{FF2B5EF4-FFF2-40B4-BE49-F238E27FC236}">
                  <a16:creationId xmlns:a16="http://schemas.microsoft.com/office/drawing/2014/main" id="{EF940A58-FA4C-4343-B2BC-7CAD2A9223C8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Hình tự do: Hình 49">
              <a:extLst>
                <a:ext uri="{FF2B5EF4-FFF2-40B4-BE49-F238E27FC236}">
                  <a16:creationId xmlns:a16="http://schemas.microsoft.com/office/drawing/2014/main" id="{F620663F-5B08-45D0-8120-9E2E92D8AC15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Hình tự do: Hình 50">
              <a:extLst>
                <a:ext uri="{FF2B5EF4-FFF2-40B4-BE49-F238E27FC236}">
                  <a16:creationId xmlns:a16="http://schemas.microsoft.com/office/drawing/2014/main" id="{4986739F-4F0F-49FB-BA1E-78833FDD784B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Hình tự do: Hình 51">
              <a:extLst>
                <a:ext uri="{FF2B5EF4-FFF2-40B4-BE49-F238E27FC236}">
                  <a16:creationId xmlns:a16="http://schemas.microsoft.com/office/drawing/2014/main" id="{CDA07E54-AD10-43CC-BC55-66A0662F8500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3" name="Hình ảnh 52">
            <a:extLst>
              <a:ext uri="{FF2B5EF4-FFF2-40B4-BE49-F238E27FC236}">
                <a16:creationId xmlns:a16="http://schemas.microsoft.com/office/drawing/2014/main" id="{FE84DD42-2C0C-485A-AF15-06F3B6D95869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3881704" y="5322043"/>
            <a:ext cx="2009775" cy="1327386"/>
          </a:xfrm>
          <a:prstGeom prst="rect">
            <a:avLst/>
          </a:prstGeom>
        </p:spPr>
      </p:pic>
      <p:pic>
        <p:nvPicPr>
          <p:cNvPr id="54" name="Hình ảnh 53">
            <a:extLst>
              <a:ext uri="{FF2B5EF4-FFF2-40B4-BE49-F238E27FC236}">
                <a16:creationId xmlns:a16="http://schemas.microsoft.com/office/drawing/2014/main" id="{CA8E6BE3-CAEB-4E66-BD3E-8023F4E6EA9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27" y="-394249"/>
            <a:ext cx="299502" cy="395817"/>
          </a:xfrm>
          <a:prstGeom prst="rect">
            <a:avLst/>
          </a:prstGeom>
        </p:spPr>
      </p:pic>
      <p:grpSp>
        <p:nvGrpSpPr>
          <p:cNvPr id="55" name="Nhóm 54">
            <a:extLst>
              <a:ext uri="{FF2B5EF4-FFF2-40B4-BE49-F238E27FC236}">
                <a16:creationId xmlns:a16="http://schemas.microsoft.com/office/drawing/2014/main" id="{62935B4A-C44E-4E40-BD30-D953B99A40F0}"/>
              </a:ext>
            </a:extLst>
          </p:cNvPr>
          <p:cNvGrpSpPr/>
          <p:nvPr/>
        </p:nvGrpSpPr>
        <p:grpSpPr>
          <a:xfrm>
            <a:off x="8932271" y="5703772"/>
            <a:ext cx="1492354" cy="832520"/>
            <a:chOff x="2727221" y="2422689"/>
            <a:chExt cx="4673704" cy="2607256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0BD6F720-711D-4160-89A6-29262C52F63A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Hình tự do: Hình 56">
              <a:extLst>
                <a:ext uri="{FF2B5EF4-FFF2-40B4-BE49-F238E27FC236}">
                  <a16:creationId xmlns:a16="http://schemas.microsoft.com/office/drawing/2014/main" id="{0BDD4FDC-4502-4853-B5CC-8137F1A761B3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Hình tự do: Hình 57">
              <a:extLst>
                <a:ext uri="{FF2B5EF4-FFF2-40B4-BE49-F238E27FC236}">
                  <a16:creationId xmlns:a16="http://schemas.microsoft.com/office/drawing/2014/main" id="{B8ECDE63-5CC7-470E-AAC9-C7100A1A2019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Hình tự do: Hình 58">
              <a:extLst>
                <a:ext uri="{FF2B5EF4-FFF2-40B4-BE49-F238E27FC236}">
                  <a16:creationId xmlns:a16="http://schemas.microsoft.com/office/drawing/2014/main" id="{16EE99B0-0560-47CD-A1AE-D73856CBCC64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24FD49A-D377-45C4-B468-7E73F75AEDC3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FF4B0EDB-4645-45C2-A981-453840C39528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4" name="Hình ảnh 63">
            <a:extLst>
              <a:ext uri="{FF2B5EF4-FFF2-40B4-BE49-F238E27FC236}">
                <a16:creationId xmlns:a16="http://schemas.microsoft.com/office/drawing/2014/main" id="{4783830A-A582-45DF-BD13-43A65CFDC134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8690978" y="5304758"/>
            <a:ext cx="2009775" cy="1327386"/>
          </a:xfrm>
          <a:prstGeom prst="rect">
            <a:avLst/>
          </a:prstGeom>
        </p:spPr>
      </p:pic>
      <p:pic>
        <p:nvPicPr>
          <p:cNvPr id="65" name="Hình ảnh 64">
            <a:extLst>
              <a:ext uri="{FF2B5EF4-FFF2-40B4-BE49-F238E27FC236}">
                <a16:creationId xmlns:a16="http://schemas.microsoft.com/office/drawing/2014/main" id="{B309300C-3DB3-41C1-BB0B-118D37B2F05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874" y="-392681"/>
            <a:ext cx="299502" cy="395817"/>
          </a:xfrm>
          <a:prstGeom prst="rect">
            <a:avLst/>
          </a:prstGeom>
        </p:spPr>
      </p:pic>
      <p:pic>
        <p:nvPicPr>
          <p:cNvPr id="66" name="Hình ảnh 65">
            <a:extLst>
              <a:ext uri="{FF2B5EF4-FFF2-40B4-BE49-F238E27FC236}">
                <a16:creationId xmlns:a16="http://schemas.microsoft.com/office/drawing/2014/main" id="{A6672863-4DFC-4A3B-B2FC-C5EA30626850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9020" r="61100" b="13659"/>
          <a:stretch/>
        </p:blipFill>
        <p:spPr>
          <a:xfrm>
            <a:off x="6891673" y="4843318"/>
            <a:ext cx="725185" cy="1915101"/>
          </a:xfrm>
          <a:prstGeom prst="rect">
            <a:avLst/>
          </a:prstGeom>
        </p:spPr>
      </p:pic>
      <p:pic>
        <p:nvPicPr>
          <p:cNvPr id="67" name="Hình ảnh 66">
            <a:extLst>
              <a:ext uri="{FF2B5EF4-FFF2-40B4-BE49-F238E27FC236}">
                <a16:creationId xmlns:a16="http://schemas.microsoft.com/office/drawing/2014/main" id="{17EBCE9F-1CBD-4960-9216-738A32496575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62" y="-395817"/>
            <a:ext cx="299502" cy="395817"/>
          </a:xfrm>
          <a:prstGeom prst="rect">
            <a:avLst/>
          </a:prstGeom>
        </p:spPr>
      </p:pic>
      <p:pic>
        <p:nvPicPr>
          <p:cNvPr id="36" name="Hình ảnh 35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260672-19ED-4AF5-AD8E-3C14F50D86CD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-52" r="49613" b="3350"/>
          <a:stretch/>
        </p:blipFill>
        <p:spPr>
          <a:xfrm>
            <a:off x="6745542" y="4915059"/>
            <a:ext cx="1244338" cy="1795675"/>
          </a:xfrm>
          <a:prstGeom prst="rect">
            <a:avLst/>
          </a:prstGeom>
        </p:spPr>
      </p:pic>
      <p:pic>
        <p:nvPicPr>
          <p:cNvPr id="3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CEB155E3-0800-4B16-90B2-485310FA13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357100" y="2070100"/>
            <a:ext cx="406400" cy="406400"/>
          </a:xfrm>
          <a:prstGeom prst="rect">
            <a:avLst/>
          </a:prstGeom>
        </p:spPr>
      </p:pic>
      <p:pic>
        <p:nvPicPr>
          <p:cNvPr id="70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5867151-E56D-47F3-AE9B-828D4C4E6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433300" y="2413000"/>
            <a:ext cx="406400" cy="406400"/>
          </a:xfrm>
          <a:prstGeom prst="rect">
            <a:avLst/>
          </a:prstGeom>
        </p:spPr>
      </p:pic>
      <p:pic>
        <p:nvPicPr>
          <p:cNvPr id="71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E9584439-05C5-482F-A3E6-3D7D65830E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649200" y="3022600"/>
            <a:ext cx="406400" cy="406400"/>
          </a:xfrm>
          <a:prstGeom prst="rect">
            <a:avLst/>
          </a:prstGeom>
        </p:spPr>
      </p:pic>
      <p:pic>
        <p:nvPicPr>
          <p:cNvPr id="4" name="super chiken">
            <a:hlinkClick r:id="" action="ppaction://media"/>
            <a:extLst>
              <a:ext uri="{FF2B5EF4-FFF2-40B4-BE49-F238E27FC236}">
                <a16:creationId xmlns:a16="http://schemas.microsoft.com/office/drawing/2014/main" id="{605C56B8-6581-4590-846E-29F9A6DA29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-876300" y="3327400"/>
            <a:ext cx="406400" cy="406400"/>
          </a:xfrm>
          <a:prstGeom prst="rect">
            <a:avLst/>
          </a:prstGeom>
        </p:spPr>
      </p:pic>
      <p:pic>
        <p:nvPicPr>
          <p:cNvPr id="68" name="cao boi">
            <a:hlinkClick r:id="" action="ppaction://media"/>
            <a:extLst>
              <a:ext uri="{FF2B5EF4-FFF2-40B4-BE49-F238E27FC236}">
                <a16:creationId xmlns:a16="http://schemas.microsoft.com/office/drawing/2014/main" id="{CCD65CC9-969F-47EF-A270-3BA4B2B1920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22200" y="3213100"/>
            <a:ext cx="406400" cy="406400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93CC4308-0FBB-48FA-AFBF-EB46CDB9F3B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549" b="90716" l="9483" r="91667">
                        <a14:foregroundMark x1="91954" y1="51989" x2="91954" y2="51989"/>
                        <a14:foregroundMark x1="90517" y1="75066" x2="90517" y2="75066"/>
                        <a14:foregroundMark x1="77586" y1="90716" x2="77586" y2="907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184" y="1259469"/>
            <a:ext cx="2283997" cy="247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103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671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grpId="0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9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1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8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8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9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 p14:bounceEnd="9000">
                                          <p:cBhvr>
                                            <p:cTn id="9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8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 p14:bounceEnd="76000">
                                          <p:cBhvr>
                                            <p:cTn id="9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50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1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4" fill="hold">
                          <p:stCondLst>
                            <p:cond delay="0"/>
                          </p:stCondLst>
                          <p:childTnLst>
                            <p:par>
                              <p:cTn id="1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6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2.22222E-6 L 0.00078 0.72685 " pathEditMode="relative" rAng="0" ptsTypes="AA" p14:bounceEnd="9000">
                                          <p:cBhvr>
                                            <p:cTn id="11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9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9 0.72685 0.00508 0.71967 0.00482 0.71203 C 0.00482 0.71041 -0.00286 0.68703 -0.00455 0.68426 C -0.0056 0.68217 -0.00729 0.68171 -0.00872 0.68055 C -0.01497 0.68171 -0.02122 0.68194 -0.02747 0.68426 C -0.03047 0.68518 -0.0375 0.69421 -0.03997 0.69722 C -0.04127 0.70092 -0.04231 0.70509 -0.04401 0.70833 C -0.04713 0.71389 -0.05091 0.71852 -0.05338 0.725 L -0.0638 0.75092 C -0.06692 0.7669 -0.06185 0.74166 -0.06797 0.76574 C -0.06888 0.76921 -0.0694 0.77315 -0.07005 0.77685 C -0.07239 0.78773 -0.07396 0.79328 -0.07526 0.80463 C -0.08112 0.85254 -0.07656 0.81666 -0.07942 0.85278 C -0.08034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20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2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6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3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5" fill="hold">
                          <p:stCondLst>
                            <p:cond delay="0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 p14:bounceEnd="9000">
                                          <p:cBhvr>
                                            <p:cTn id="13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0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 p14:bounceEnd="76000">
                                          <p:cBhvr>
                                            <p:cTn id="14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3" dur="504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4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3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5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6" fill="hold">
                          <p:stCondLst>
                            <p:cond delay="0"/>
                          </p:stCondLst>
                          <p:childTnLst>
                            <p:par>
                              <p:cTn id="1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8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3.7037E-6 L 0.00078 0.72685 " pathEditMode="relative" rAng="0" ptsTypes="AA" p14:bounceEnd="9000">
                                          <p:cBhvr>
                                            <p:cTn id="159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1" dur="283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1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17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7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  <p:audio>
                  <p:cMediaNode vol="80000">
                    <p:cTn id="17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34694">
                    <p:cTn id="1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671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42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1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42" presetClass="entr" presetSubtype="0" fill="hold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7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0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2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42" presetClass="entr" presetSubtype="0" fill="hold" grpId="0" nodeType="withEffect">
                                      <p:stCondLst>
                                        <p:cond delay="275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60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1" fill="hold">
                          <p:stCondLst>
                            <p:cond delay="0"/>
                          </p:stCondLst>
                          <p:childTnLst>
                            <p:par>
                              <p:cTn id="6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9" fill="hold">
                          <p:stCondLst>
                            <p:cond delay="indefinite"/>
                          </p:stCondLst>
                          <p:childTnLst>
                            <p:par>
                              <p:cTn id="7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7" fill="hold">
                          <p:stCondLst>
                            <p:cond delay="indefinite"/>
                          </p:stCondLst>
                          <p:childTnLst>
                            <p:par>
                              <p:cTn id="7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8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2" fill="hold">
                          <p:stCondLst>
                            <p:cond delay="0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8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9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9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9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3" fill="hold">
                          <p:stCondLst>
                            <p:cond delay="0"/>
                          </p:stCondLst>
                          <p:childTnLst>
                            <p:par>
                              <p:cTn id="9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5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>
                                          <p:cBhvr>
                                            <p:cTn id="9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>
                                          <p:cBhvr>
                                            <p:cTn id="9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0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3" dur="504" fill="hold"/>
                                            <p:tgtEl>
                                              <p:spTgt spid="3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9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1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1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4" fill="hold">
                          <p:stCondLst>
                            <p:cond delay="0"/>
                          </p:stCondLst>
                          <p:childTnLst>
                            <p:par>
                              <p:cTn id="1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2.22222E-6 L 0.00078 0.72685 " pathEditMode="relative" rAng="0" ptsTypes="AA">
                                          <p:cBhvr>
                                            <p:cTn id="11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9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9 0.72685 0.00508 0.71967 0.00482 0.71203 C 0.00482 0.71041 -0.00286 0.68703 -0.00455 0.68426 C -0.0056 0.68217 -0.00729 0.68171 -0.00872 0.68055 C -0.01497 0.68171 -0.02122 0.68194 -0.02747 0.68426 C -0.03047 0.68518 -0.0375 0.69421 -0.03997 0.69722 C -0.04127 0.70092 -0.04231 0.70509 -0.04401 0.70833 C -0.04713 0.71389 -0.05091 0.71852 -0.05338 0.725 L -0.0638 0.75092 C -0.06692 0.7669 -0.06185 0.74166 -0.06797 0.76574 C -0.06888 0.76921 -0.0694 0.77315 -0.07005 0.77685 C -0.07239 0.78773 -0.07396 0.79328 -0.07526 0.80463 C -0.08112 0.85254 -0.07656 0.81666 -0.07942 0.85278 C -0.08034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20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2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6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0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2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3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5" fill="hold">
                          <p:stCondLst>
                            <p:cond delay="0"/>
                          </p:stCondLst>
                          <p:childTnLst>
                            <p:par>
                              <p:cTn id="1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7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>
                                          <p:cBhvr>
                                            <p:cTn id="13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>
                                          <p:cBhvr>
                                            <p:cTn id="14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3" dur="504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4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4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3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5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6" fill="hold">
                          <p:stCondLst>
                            <p:cond delay="0"/>
                          </p:stCondLst>
                          <p:childTnLst>
                            <p:par>
                              <p:cTn id="15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3.7037E-6 L 0.00078 0.72685 " pathEditMode="relative" rAng="0" ptsTypes="AA">
                                          <p:cBhvr>
                                            <p:cTn id="159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6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61" dur="2832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8" presetID="1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70" presetID="1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7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3"/>
                    </p:tgtEl>
                  </p:cMediaNode>
                </p:audio>
                <p:audio>
                  <p:cMediaNode vol="80000">
                    <p:cTn id="17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7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  <p:audio>
                  <p:cMediaNode vol="80000">
                    <p:cTn id="17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"/>
                    </p:tgtEl>
                  </p:cMediaNode>
                </p:audio>
                <p:audio>
                  <p:cMediaNode vol="34694">
                    <p:cTn id="17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E9685B-63B4-4E3E-B413-A7592AF68D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20280"/>
            <a:ext cx="12223750" cy="6837720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190E25CD-C826-413D-9012-D70C415D750D}"/>
              </a:ext>
            </a:extLst>
          </p:cNvPr>
          <p:cNvSpPr/>
          <p:nvPr/>
        </p:nvSpPr>
        <p:spPr>
          <a:xfrm>
            <a:off x="558800" y="190500"/>
            <a:ext cx="10909300" cy="322580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DDACFA2-BEDD-43D4-95C4-758F261091EB}"/>
              </a:ext>
            </a:extLst>
          </p:cNvPr>
          <p:cNvSpPr/>
          <p:nvPr/>
        </p:nvSpPr>
        <p:spPr>
          <a:xfrm>
            <a:off x="1835150" y="241300"/>
            <a:ext cx="26543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6DC6D7C-FC2B-4832-AC8A-B8D2389CA770}"/>
              </a:ext>
            </a:extLst>
          </p:cNvPr>
          <p:cNvSpPr/>
          <p:nvPr/>
        </p:nvSpPr>
        <p:spPr>
          <a:xfrm>
            <a:off x="8680450" y="228600"/>
            <a:ext cx="27051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5029AA5-1CAF-45EC-B793-39B2CCFB2865}"/>
              </a:ext>
            </a:extLst>
          </p:cNvPr>
          <p:cNvSpPr txBox="1"/>
          <p:nvPr/>
        </p:nvSpPr>
        <p:spPr>
          <a:xfrm>
            <a:off x="806450" y="127000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4276B4F-E049-46C4-AE1F-9F5BE98B1B6D}"/>
              </a:ext>
            </a:extLst>
          </p:cNvPr>
          <p:cNvSpPr txBox="1"/>
          <p:nvPr/>
        </p:nvSpPr>
        <p:spPr>
          <a:xfrm>
            <a:off x="7626350" y="127000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224142F-E09C-4DC3-AD8A-37AD5191DD5D}"/>
              </a:ext>
            </a:extLst>
          </p:cNvPr>
          <p:cNvSpPr txBox="1"/>
          <p:nvPr/>
        </p:nvSpPr>
        <p:spPr>
          <a:xfrm>
            <a:off x="889000" y="863600"/>
            <a:ext cx="10729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/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Tên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B25F2073-E518-4363-8E51-4EA818082314}"/>
              </a:ext>
            </a:extLst>
          </p:cNvPr>
          <p:cNvSpPr/>
          <p:nvPr/>
        </p:nvSpPr>
        <p:spPr>
          <a:xfrm>
            <a:off x="1932781" y="3860800"/>
            <a:ext cx="1382182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schemeClr val="tx1"/>
                </a:solidFill>
                <a:latin typeface="UVN Bach Dang Nang" panose="02070803090706020303" pitchFamily="18" charset="0"/>
              </a:rPr>
              <a:t>Đánh</a:t>
            </a:r>
            <a:r>
              <a:rPr lang="en-US" dirty="0">
                <a:solidFill>
                  <a:schemeClr val="tx1"/>
                </a:solidFill>
                <a:latin typeface="UVN Bach Dang Nang" panose="02070803090706020303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UVN Bach Dang Nang" panose="02070803090706020303" pitchFamily="18" charset="0"/>
              </a:rPr>
              <a:t>trống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id="{DE9298EA-78B7-40B9-BA1D-FF1AC963873D}"/>
              </a:ext>
            </a:extLst>
          </p:cNvPr>
          <p:cNvSpPr/>
          <p:nvPr/>
        </p:nvSpPr>
        <p:spPr>
          <a:xfrm>
            <a:off x="4321044" y="3860800"/>
            <a:ext cx="1382182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Trống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cơm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46A582CB-F535-457D-95F7-5BC093F21510}"/>
              </a:ext>
            </a:extLst>
          </p:cNvPr>
          <p:cNvSpPr/>
          <p:nvPr/>
        </p:nvSpPr>
        <p:spPr>
          <a:xfrm>
            <a:off x="8875183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E4A4C10B-61CB-41EB-9245-61F867436891}"/>
              </a:ext>
            </a:extLst>
          </p:cNvPr>
          <p:cNvSpPr/>
          <p:nvPr/>
        </p:nvSpPr>
        <p:spPr>
          <a:xfrm>
            <a:off x="9428691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B4C09A6-8570-4F26-90A2-038DA6154B7F}"/>
              </a:ext>
            </a:extLst>
          </p:cNvPr>
          <p:cNvSpPr/>
          <p:nvPr/>
        </p:nvSpPr>
        <p:spPr>
          <a:xfrm>
            <a:off x="10535707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92432E4A-DB15-4DFB-B3CF-B4B5078E0AB3}"/>
              </a:ext>
            </a:extLst>
          </p:cNvPr>
          <p:cNvSpPr/>
          <p:nvPr/>
        </p:nvSpPr>
        <p:spPr>
          <a:xfrm>
            <a:off x="11089216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81C9F1AD-A787-4195-A33A-10AE13AA1D7A}"/>
              </a:ext>
            </a:extLst>
          </p:cNvPr>
          <p:cNvSpPr/>
          <p:nvPr/>
        </p:nvSpPr>
        <p:spPr>
          <a:xfrm>
            <a:off x="9982199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2AFB545-11A8-4DD1-A1C7-DA0C50298F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59" y="239183"/>
            <a:ext cx="231441" cy="305869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9DB7F5AA-17E7-49B5-A900-6A1E989F53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51" y="239183"/>
            <a:ext cx="231441" cy="30586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8E1E261D-1005-43F0-9565-A73595358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43" y="239183"/>
            <a:ext cx="231441" cy="305869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54800CD1-017B-48A9-A351-A73510F558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35" y="239183"/>
            <a:ext cx="231441" cy="305869"/>
          </a:xfrm>
          <a:prstGeom prst="rect">
            <a:avLst/>
          </a:prstGeom>
        </p:spPr>
      </p:pic>
      <p:pic>
        <p:nvPicPr>
          <p:cNvPr id="34" name="Hình ảnh 33">
            <a:extLst>
              <a:ext uri="{FF2B5EF4-FFF2-40B4-BE49-F238E27FC236}">
                <a16:creationId xmlns:a16="http://schemas.microsoft.com/office/drawing/2014/main" id="{F6858FCB-2C25-4A0A-A0B7-159223CB81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5" y="239183"/>
            <a:ext cx="231441" cy="305869"/>
          </a:xfrm>
          <a:prstGeom prst="rect">
            <a:avLst/>
          </a:prstGeom>
        </p:spPr>
      </p:pic>
      <p:pic>
        <p:nvPicPr>
          <p:cNvPr id="61" name="Hình ảnh 60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26BA01-EE7D-4E04-951D-C4FAD5D60F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8286" b="-2437"/>
          <a:stretch/>
        </p:blipFill>
        <p:spPr>
          <a:xfrm>
            <a:off x="1690688" y="4811271"/>
            <a:ext cx="1481137" cy="2046729"/>
          </a:xfrm>
          <a:prstGeom prst="rect">
            <a:avLst/>
          </a:prstGeom>
        </p:spPr>
      </p:pic>
      <p:pic>
        <p:nvPicPr>
          <p:cNvPr id="63" name="Hình ảnh 62" descr="Ảnh có chứa văn bản&#10;&#10;Mô tả được tạo tự động">
            <a:extLst>
              <a:ext uri="{FF2B5EF4-FFF2-40B4-BE49-F238E27FC236}">
                <a16:creationId xmlns:a16="http://schemas.microsoft.com/office/drawing/2014/main" id="{93409C50-4901-4881-9E0F-5FB219EB25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1" b="-1554"/>
          <a:stretch/>
        </p:blipFill>
        <p:spPr>
          <a:xfrm>
            <a:off x="4104508" y="4838700"/>
            <a:ext cx="1498905" cy="2019300"/>
          </a:xfrm>
          <a:prstGeom prst="rect">
            <a:avLst/>
          </a:prstGeom>
        </p:spPr>
      </p:pic>
      <p:pic>
        <p:nvPicPr>
          <p:cNvPr id="1025" name="Hình ảnh 1024" descr="Ảnh có chứa văn bản&#10;&#10;Mô tả được tạo tự động">
            <a:extLst>
              <a:ext uri="{FF2B5EF4-FFF2-40B4-BE49-F238E27FC236}">
                <a16:creationId xmlns:a16="http://schemas.microsoft.com/office/drawing/2014/main" id="{953CAD3D-7A4B-4EC6-9424-42F7AC16EC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73" b="-4793"/>
          <a:stretch/>
        </p:blipFill>
        <p:spPr>
          <a:xfrm>
            <a:off x="6536096" y="4848225"/>
            <a:ext cx="1408482" cy="2009775"/>
          </a:xfrm>
          <a:prstGeom prst="rect">
            <a:avLst/>
          </a:prstGeom>
        </p:spPr>
      </p:pic>
      <p:pic>
        <p:nvPicPr>
          <p:cNvPr id="1028" name="Hình ảnh 1027" descr="Ảnh có chứa văn bản&#10;&#10;Mô tả được tạo tự động">
            <a:extLst>
              <a:ext uri="{FF2B5EF4-FFF2-40B4-BE49-F238E27FC236}">
                <a16:creationId xmlns:a16="http://schemas.microsoft.com/office/drawing/2014/main" id="{CE78F609-F09F-4264-B1B2-ED070390B5C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 r="58891"/>
          <a:stretch/>
        </p:blipFill>
        <p:spPr>
          <a:xfrm>
            <a:off x="8877262" y="4943692"/>
            <a:ext cx="1495463" cy="1914308"/>
          </a:xfrm>
          <a:prstGeom prst="rect">
            <a:avLst/>
          </a:prstGeom>
        </p:spPr>
      </p:pic>
      <p:sp>
        <p:nvSpPr>
          <p:cNvPr id="72" name="Bong bóng Lời nói: Hình bầu dục 71">
            <a:extLst>
              <a:ext uri="{FF2B5EF4-FFF2-40B4-BE49-F238E27FC236}">
                <a16:creationId xmlns:a16="http://schemas.microsoft.com/office/drawing/2014/main" id="{B4A26728-58A0-4071-95BE-85E1D91A3116}"/>
              </a:ext>
            </a:extLst>
          </p:cNvPr>
          <p:cNvSpPr/>
          <p:nvPr/>
        </p:nvSpPr>
        <p:spPr>
          <a:xfrm>
            <a:off x="6794137" y="3860800"/>
            <a:ext cx="1382182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Trống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đánh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sp>
        <p:nvSpPr>
          <p:cNvPr id="73" name="Bong bóng Lời nói: Hình bầu dục 72">
            <a:extLst>
              <a:ext uri="{FF2B5EF4-FFF2-40B4-BE49-F238E27FC236}">
                <a16:creationId xmlns:a16="http://schemas.microsoft.com/office/drawing/2014/main" id="{3110669B-3855-4556-93D6-48C7A4F0CE1A}"/>
              </a:ext>
            </a:extLst>
          </p:cNvPr>
          <p:cNvSpPr/>
          <p:nvPr/>
        </p:nvSpPr>
        <p:spPr>
          <a:xfrm>
            <a:off x="9153525" y="3860800"/>
            <a:ext cx="1382182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Trống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UVN Bach Dang Nang" panose="02070803090706020303" pitchFamily="18" charset="0"/>
              </a:rPr>
              <a:t>chiêng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UVN Bach Dang Nang" panose="02070803090706020303" pitchFamily="18" charset="0"/>
            </a:endParaRPr>
          </a:p>
        </p:txBody>
      </p: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80381425-DDC1-4502-BE2F-2E527008B1E6}"/>
              </a:ext>
            </a:extLst>
          </p:cNvPr>
          <p:cNvGrpSpPr/>
          <p:nvPr/>
        </p:nvGrpSpPr>
        <p:grpSpPr>
          <a:xfrm>
            <a:off x="1717571" y="5681782"/>
            <a:ext cx="1492354" cy="832520"/>
            <a:chOff x="2727221" y="2422689"/>
            <a:chExt cx="4673704" cy="2607256"/>
          </a:xfrm>
        </p:grpSpPr>
        <p:sp>
          <p:nvSpPr>
            <p:cNvPr id="77" name="Hình Bầu dục 76">
              <a:extLst>
                <a:ext uri="{FF2B5EF4-FFF2-40B4-BE49-F238E27FC236}">
                  <a16:creationId xmlns:a16="http://schemas.microsoft.com/office/drawing/2014/main" id="{ADDC8515-A7A6-4BFB-9E0C-1DD052D146D3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Hình tự do: Hình 77">
              <a:extLst>
                <a:ext uri="{FF2B5EF4-FFF2-40B4-BE49-F238E27FC236}">
                  <a16:creationId xmlns:a16="http://schemas.microsoft.com/office/drawing/2014/main" id="{FDC3FC09-44A3-4C0B-B77D-3BEED19501DA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Hình tự do: Hình 78">
              <a:extLst>
                <a:ext uri="{FF2B5EF4-FFF2-40B4-BE49-F238E27FC236}">
                  <a16:creationId xmlns:a16="http://schemas.microsoft.com/office/drawing/2014/main" id="{EBFCE1B4-35F3-4790-AC21-B50002198C0F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Hình tự do: Hình 79">
              <a:extLst>
                <a:ext uri="{FF2B5EF4-FFF2-40B4-BE49-F238E27FC236}">
                  <a16:creationId xmlns:a16="http://schemas.microsoft.com/office/drawing/2014/main" id="{5E3CDF4E-C00B-4FF3-9FD4-12428DDD0409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Hình tự do: Hình 80">
              <a:extLst>
                <a:ext uri="{FF2B5EF4-FFF2-40B4-BE49-F238E27FC236}">
                  <a16:creationId xmlns:a16="http://schemas.microsoft.com/office/drawing/2014/main" id="{CCD48E3C-FB7F-46A8-8F6B-A1A46C24F840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Hình tự do: Hình 81">
              <a:extLst>
                <a:ext uri="{FF2B5EF4-FFF2-40B4-BE49-F238E27FC236}">
                  <a16:creationId xmlns:a16="http://schemas.microsoft.com/office/drawing/2014/main" id="{E5AC7BF3-AC5D-4F62-9A20-82CC513D4DF6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2" name="Hình ảnh 1031">
            <a:extLst>
              <a:ext uri="{FF2B5EF4-FFF2-40B4-BE49-F238E27FC236}">
                <a16:creationId xmlns:a16="http://schemas.microsoft.com/office/drawing/2014/main" id="{48662F6C-4657-4ABA-9EB9-F3ECFE7D4E4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1477070" y="5301620"/>
            <a:ext cx="2009775" cy="1327386"/>
          </a:xfrm>
          <a:prstGeom prst="rect">
            <a:avLst/>
          </a:prstGeom>
        </p:spPr>
      </p:pic>
      <p:pic>
        <p:nvPicPr>
          <p:cNvPr id="85" name="Hình ảnh 84">
            <a:extLst>
              <a:ext uri="{FF2B5EF4-FFF2-40B4-BE49-F238E27FC236}">
                <a16:creationId xmlns:a16="http://schemas.microsoft.com/office/drawing/2014/main" id="{5A89A515-4202-4760-9B12-076A6DFD4F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01" y="-395817"/>
            <a:ext cx="299502" cy="395817"/>
          </a:xfrm>
          <a:prstGeom prst="rect">
            <a:avLst/>
          </a:prstGeom>
        </p:spPr>
      </p:pic>
      <p:grpSp>
        <p:nvGrpSpPr>
          <p:cNvPr id="46" name="Nhóm 45">
            <a:extLst>
              <a:ext uri="{FF2B5EF4-FFF2-40B4-BE49-F238E27FC236}">
                <a16:creationId xmlns:a16="http://schemas.microsoft.com/office/drawing/2014/main" id="{BB1075B1-D75C-4397-8386-58005A0F3F9F}"/>
              </a:ext>
            </a:extLst>
          </p:cNvPr>
          <p:cNvGrpSpPr/>
          <p:nvPr/>
        </p:nvGrpSpPr>
        <p:grpSpPr>
          <a:xfrm>
            <a:off x="6541221" y="5729095"/>
            <a:ext cx="1492354" cy="832520"/>
            <a:chOff x="2727221" y="2422689"/>
            <a:chExt cx="4673704" cy="2607256"/>
          </a:xfrm>
        </p:grpSpPr>
        <p:sp>
          <p:nvSpPr>
            <p:cNvPr id="47" name="Hình Bầu dục 46">
              <a:extLst>
                <a:ext uri="{FF2B5EF4-FFF2-40B4-BE49-F238E27FC236}">
                  <a16:creationId xmlns:a16="http://schemas.microsoft.com/office/drawing/2014/main" id="{DACA63BB-8110-4279-A505-474D218D16CD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Hình tự do: Hình 47">
              <a:extLst>
                <a:ext uri="{FF2B5EF4-FFF2-40B4-BE49-F238E27FC236}">
                  <a16:creationId xmlns:a16="http://schemas.microsoft.com/office/drawing/2014/main" id="{ADF26A2E-AB12-4124-9420-909218D25735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Hình tự do: Hình 48">
              <a:extLst>
                <a:ext uri="{FF2B5EF4-FFF2-40B4-BE49-F238E27FC236}">
                  <a16:creationId xmlns:a16="http://schemas.microsoft.com/office/drawing/2014/main" id="{EF940A58-FA4C-4343-B2BC-7CAD2A9223C8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Hình tự do: Hình 49">
              <a:extLst>
                <a:ext uri="{FF2B5EF4-FFF2-40B4-BE49-F238E27FC236}">
                  <a16:creationId xmlns:a16="http://schemas.microsoft.com/office/drawing/2014/main" id="{F620663F-5B08-45D0-8120-9E2E92D8AC15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Hình tự do: Hình 50">
              <a:extLst>
                <a:ext uri="{FF2B5EF4-FFF2-40B4-BE49-F238E27FC236}">
                  <a16:creationId xmlns:a16="http://schemas.microsoft.com/office/drawing/2014/main" id="{4986739F-4F0F-49FB-BA1E-78833FDD784B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Hình tự do: Hình 51">
              <a:extLst>
                <a:ext uri="{FF2B5EF4-FFF2-40B4-BE49-F238E27FC236}">
                  <a16:creationId xmlns:a16="http://schemas.microsoft.com/office/drawing/2014/main" id="{CDA07E54-AD10-43CC-BC55-66A0662F8500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3" name="Hình ảnh 52">
            <a:extLst>
              <a:ext uri="{FF2B5EF4-FFF2-40B4-BE49-F238E27FC236}">
                <a16:creationId xmlns:a16="http://schemas.microsoft.com/office/drawing/2014/main" id="{FE84DD42-2C0C-485A-AF15-06F3B6D9586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6303698" y="5326111"/>
            <a:ext cx="2009775" cy="1327386"/>
          </a:xfrm>
          <a:prstGeom prst="rect">
            <a:avLst/>
          </a:prstGeom>
        </p:spPr>
      </p:pic>
      <p:pic>
        <p:nvPicPr>
          <p:cNvPr id="54" name="Hình ảnh 53">
            <a:extLst>
              <a:ext uri="{FF2B5EF4-FFF2-40B4-BE49-F238E27FC236}">
                <a16:creationId xmlns:a16="http://schemas.microsoft.com/office/drawing/2014/main" id="{CA8E6BE3-CAEB-4E66-BD3E-8023F4E6EA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074" y="-395817"/>
            <a:ext cx="299502" cy="395817"/>
          </a:xfrm>
          <a:prstGeom prst="rect">
            <a:avLst/>
          </a:prstGeom>
        </p:spPr>
      </p:pic>
      <p:grpSp>
        <p:nvGrpSpPr>
          <p:cNvPr id="55" name="Nhóm 54">
            <a:extLst>
              <a:ext uri="{FF2B5EF4-FFF2-40B4-BE49-F238E27FC236}">
                <a16:creationId xmlns:a16="http://schemas.microsoft.com/office/drawing/2014/main" id="{62935B4A-C44E-4E40-BD30-D953B99A40F0}"/>
              </a:ext>
            </a:extLst>
          </p:cNvPr>
          <p:cNvGrpSpPr/>
          <p:nvPr/>
        </p:nvGrpSpPr>
        <p:grpSpPr>
          <a:xfrm>
            <a:off x="8932271" y="5703772"/>
            <a:ext cx="1492354" cy="832520"/>
            <a:chOff x="2727221" y="2422689"/>
            <a:chExt cx="4673704" cy="2607256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0BD6F720-711D-4160-89A6-29262C52F63A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Hình tự do: Hình 56">
              <a:extLst>
                <a:ext uri="{FF2B5EF4-FFF2-40B4-BE49-F238E27FC236}">
                  <a16:creationId xmlns:a16="http://schemas.microsoft.com/office/drawing/2014/main" id="{0BDD4FDC-4502-4853-B5CC-8137F1A761B3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Hình tự do: Hình 57">
              <a:extLst>
                <a:ext uri="{FF2B5EF4-FFF2-40B4-BE49-F238E27FC236}">
                  <a16:creationId xmlns:a16="http://schemas.microsoft.com/office/drawing/2014/main" id="{B8ECDE63-5CC7-470E-AAC9-C7100A1A2019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Hình tự do: Hình 58">
              <a:extLst>
                <a:ext uri="{FF2B5EF4-FFF2-40B4-BE49-F238E27FC236}">
                  <a16:creationId xmlns:a16="http://schemas.microsoft.com/office/drawing/2014/main" id="{16EE99B0-0560-47CD-A1AE-D73856CBCC64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24FD49A-D377-45C4-B468-7E73F75AEDC3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FF4B0EDB-4645-45C2-A981-453840C39528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4" name="Hình ảnh 63">
            <a:extLst>
              <a:ext uri="{FF2B5EF4-FFF2-40B4-BE49-F238E27FC236}">
                <a16:creationId xmlns:a16="http://schemas.microsoft.com/office/drawing/2014/main" id="{4783830A-A582-45DF-BD13-43A65CFDC1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8690978" y="5333633"/>
            <a:ext cx="2009775" cy="1327386"/>
          </a:xfrm>
          <a:prstGeom prst="rect">
            <a:avLst/>
          </a:prstGeom>
        </p:spPr>
      </p:pic>
      <p:pic>
        <p:nvPicPr>
          <p:cNvPr id="65" name="Hình ảnh 64">
            <a:extLst>
              <a:ext uri="{FF2B5EF4-FFF2-40B4-BE49-F238E27FC236}">
                <a16:creationId xmlns:a16="http://schemas.microsoft.com/office/drawing/2014/main" id="{B309300C-3DB3-41C1-BB0B-118D37B2F0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874" y="-392681"/>
            <a:ext cx="299502" cy="395817"/>
          </a:xfrm>
          <a:prstGeom prst="rect">
            <a:avLst/>
          </a:prstGeom>
        </p:spPr>
      </p:pic>
      <p:pic>
        <p:nvPicPr>
          <p:cNvPr id="66" name="Hình ảnh 65">
            <a:extLst>
              <a:ext uri="{FF2B5EF4-FFF2-40B4-BE49-F238E27FC236}">
                <a16:creationId xmlns:a16="http://schemas.microsoft.com/office/drawing/2014/main" id="{A6672863-4DFC-4A3B-B2FC-C5EA3062685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9020" r="61100" b="13659"/>
          <a:stretch/>
        </p:blipFill>
        <p:spPr>
          <a:xfrm>
            <a:off x="4523857" y="4891443"/>
            <a:ext cx="725185" cy="1915101"/>
          </a:xfrm>
          <a:prstGeom prst="rect">
            <a:avLst/>
          </a:prstGeom>
        </p:spPr>
      </p:pic>
      <p:pic>
        <p:nvPicPr>
          <p:cNvPr id="67" name="Hình ảnh 66">
            <a:extLst>
              <a:ext uri="{FF2B5EF4-FFF2-40B4-BE49-F238E27FC236}">
                <a16:creationId xmlns:a16="http://schemas.microsoft.com/office/drawing/2014/main" id="{17EBCE9F-1CBD-4960-9216-738A324965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420" y="-395817"/>
            <a:ext cx="299502" cy="395817"/>
          </a:xfrm>
          <a:prstGeom prst="rect">
            <a:avLst/>
          </a:prstGeom>
        </p:spPr>
      </p:pic>
      <p:pic>
        <p:nvPicPr>
          <p:cNvPr id="36" name="Hình ảnh 35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260672-19ED-4AF5-AD8E-3C14F50D86C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-52" r="49613" b="3350"/>
          <a:stretch/>
        </p:blipFill>
        <p:spPr>
          <a:xfrm>
            <a:off x="4447171" y="4945484"/>
            <a:ext cx="1244338" cy="1795675"/>
          </a:xfrm>
          <a:prstGeom prst="rect">
            <a:avLst/>
          </a:prstGeom>
        </p:spPr>
      </p:pic>
      <p:pic>
        <p:nvPicPr>
          <p:cNvPr id="68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519F6A51-AFBD-4AC5-BDCC-D0D4E5D352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57100" y="2070100"/>
            <a:ext cx="406400" cy="406400"/>
          </a:xfrm>
          <a:prstGeom prst="rect">
            <a:avLst/>
          </a:prstGeom>
        </p:spPr>
      </p:pic>
      <p:pic>
        <p:nvPicPr>
          <p:cNvPr id="69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56306320-81CC-4626-815D-5E53E89BB3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33300" y="2413000"/>
            <a:ext cx="406400" cy="406400"/>
          </a:xfrm>
          <a:prstGeom prst="rect">
            <a:avLst/>
          </a:prstGeom>
        </p:spPr>
      </p:pic>
      <p:pic>
        <p:nvPicPr>
          <p:cNvPr id="70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2FB05013-5C7B-4530-8E4F-7AF206C959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9200" y="3022600"/>
            <a:ext cx="406400" cy="406400"/>
          </a:xfrm>
          <a:prstGeom prst="rect">
            <a:avLst/>
          </a:prstGeom>
        </p:spPr>
      </p:pic>
      <p:pic>
        <p:nvPicPr>
          <p:cNvPr id="71" name="super chiken">
            <a:hlinkClick r:id="" action="ppaction://media"/>
            <a:extLst>
              <a:ext uri="{FF2B5EF4-FFF2-40B4-BE49-F238E27FC236}">
                <a16:creationId xmlns:a16="http://schemas.microsoft.com/office/drawing/2014/main" id="{C2B833DC-60C3-47AD-98DB-176EDA0EA3B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76301" y="3327400"/>
            <a:ext cx="480759" cy="406400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754016A3-30CD-4047-8821-0E4E6569450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250" b="95750" l="10000" r="90000">
                        <a14:foregroundMark x1="50417" y1="4250" x2="50417" y2="4250"/>
                        <a14:foregroundMark x1="62750" y1="3333" x2="62750" y2="3333"/>
                        <a14:foregroundMark x1="42333" y1="91417" x2="42333" y2="91417"/>
                        <a14:foregroundMark x1="38750" y1="95750" x2="38750" y2="95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327" y="1369625"/>
            <a:ext cx="2046675" cy="204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806833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9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2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3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4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5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6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7" fill="hold">
                          <p:stCondLst>
                            <p:cond delay="0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 p14:bounceEnd="9000">
                                          <p:cBhvr>
                                            <p:cTn id="90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2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 p14:bounceEnd="76000">
                                          <p:cBhvr>
                                            <p:cTn id="9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9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07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8" fill="hold">
                          <p:stCondLst>
                            <p:cond delay="0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3.7037E-6 L 0.00078 0.72685 " pathEditMode="relative" rAng="0" ptsTypes="AA" p14:bounceEnd="9000">
                                          <p:cBhvr>
                                            <p:cTn id="1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13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 p14:bounceEnd="9000">
                                          <p:cBhvr>
                                            <p:cTn id="12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0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 p14:bounceEnd="76000">
                                          <p:cBhvr>
                                            <p:cTn id="13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3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3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3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4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6" fill="hold">
                          <p:stCondLst>
                            <p:cond delay="0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 p14:bounceEnd="9000">
                                          <p:cBhvr>
                                            <p:cTn id="149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1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5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6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57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8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7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75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6" fill="hold">
                          <p:stCondLst>
                            <p:cond delay="0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9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1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82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83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4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5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6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7" fill="hold">
                          <p:stCondLst>
                            <p:cond delay="0"/>
                          </p:stCondLst>
                          <p:childTnLst>
                            <p:par>
                              <p:cTn id="8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9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>
                                          <p:cBhvr>
                                            <p:cTn id="90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2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>
                                          <p:cBhvr>
                                            <p:cTn id="93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4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5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6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8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9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07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8" fill="hold">
                          <p:stCondLst>
                            <p:cond delay="0"/>
                          </p:stCondLst>
                          <p:childTnLst>
                            <p:par>
                              <p:cTn id="10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0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29167E-6 3.7037E-6 L 0.00078 0.72685 " pathEditMode="relative" rAng="0" ptsTypes="AA">
                                          <p:cBhvr>
                                            <p:cTn id="111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13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6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>
                                          <p:cBhvr>
                                            <p:cTn id="12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3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>
                                          <p:cBhvr>
                                            <p:cTn id="13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3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3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3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3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3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4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6" fill="hold">
                          <p:stCondLst>
                            <p:cond delay="0"/>
                          </p:stCondLst>
                          <p:childTnLst>
                            <p:par>
                              <p:cTn id="1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>
                                          <p:cBhvr>
                                            <p:cTn id="149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51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52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5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6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57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8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4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66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6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endar&#10;&#10;Description automatically generated with medium confidence">
            <a:extLst>
              <a:ext uri="{FF2B5EF4-FFF2-40B4-BE49-F238E27FC236}">
                <a16:creationId xmlns:a16="http://schemas.microsoft.com/office/drawing/2014/main" id="{72006ED9-1350-43AE-A169-5EC6001C4D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190E25CD-C826-413D-9012-D70C415D750D}"/>
              </a:ext>
            </a:extLst>
          </p:cNvPr>
          <p:cNvSpPr/>
          <p:nvPr/>
        </p:nvSpPr>
        <p:spPr>
          <a:xfrm>
            <a:off x="558800" y="190500"/>
            <a:ext cx="10909300" cy="322580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DDACFA2-BEDD-43D4-95C4-758F261091EB}"/>
              </a:ext>
            </a:extLst>
          </p:cNvPr>
          <p:cNvSpPr/>
          <p:nvPr/>
        </p:nvSpPr>
        <p:spPr>
          <a:xfrm>
            <a:off x="1835150" y="241300"/>
            <a:ext cx="26543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6DC6D7C-FC2B-4832-AC8A-B8D2389CA770}"/>
              </a:ext>
            </a:extLst>
          </p:cNvPr>
          <p:cNvSpPr/>
          <p:nvPr/>
        </p:nvSpPr>
        <p:spPr>
          <a:xfrm>
            <a:off x="8680450" y="228600"/>
            <a:ext cx="27051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5029AA5-1CAF-45EC-B793-39B2CCFB2865}"/>
              </a:ext>
            </a:extLst>
          </p:cNvPr>
          <p:cNvSpPr txBox="1"/>
          <p:nvPr/>
        </p:nvSpPr>
        <p:spPr>
          <a:xfrm>
            <a:off x="806450" y="127000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4276B4F-E049-46C4-AE1F-9F5BE98B1B6D}"/>
              </a:ext>
            </a:extLst>
          </p:cNvPr>
          <p:cNvSpPr txBox="1"/>
          <p:nvPr/>
        </p:nvSpPr>
        <p:spPr>
          <a:xfrm>
            <a:off x="7626350" y="127000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224142F-E09C-4DC3-AD8A-37AD5191DD5D}"/>
              </a:ext>
            </a:extLst>
          </p:cNvPr>
          <p:cNvSpPr txBox="1"/>
          <p:nvPr/>
        </p:nvSpPr>
        <p:spPr>
          <a:xfrm>
            <a:off x="1611774" y="749300"/>
            <a:ext cx="837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/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Tên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B25F2073-E518-4363-8E51-4EA818082314}"/>
              </a:ext>
            </a:extLst>
          </p:cNvPr>
          <p:cNvSpPr/>
          <p:nvPr/>
        </p:nvSpPr>
        <p:spPr>
          <a:xfrm>
            <a:off x="1932781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Chỉ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điểm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id="{DE9298EA-78B7-40B9-BA1D-FF1AC963873D}"/>
              </a:ext>
            </a:extLst>
          </p:cNvPr>
          <p:cNvSpPr/>
          <p:nvPr/>
        </p:nvSpPr>
        <p:spPr>
          <a:xfrm>
            <a:off x="9191428" y="3793423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chành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chành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46A582CB-F535-457D-95F7-5BC093F21510}"/>
              </a:ext>
            </a:extLst>
          </p:cNvPr>
          <p:cNvSpPr/>
          <p:nvPr/>
        </p:nvSpPr>
        <p:spPr>
          <a:xfrm>
            <a:off x="8875183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E4A4C10B-61CB-41EB-9245-61F867436891}"/>
              </a:ext>
            </a:extLst>
          </p:cNvPr>
          <p:cNvSpPr/>
          <p:nvPr/>
        </p:nvSpPr>
        <p:spPr>
          <a:xfrm>
            <a:off x="9428691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B4C09A6-8570-4F26-90A2-038DA6154B7F}"/>
              </a:ext>
            </a:extLst>
          </p:cNvPr>
          <p:cNvSpPr/>
          <p:nvPr/>
        </p:nvSpPr>
        <p:spPr>
          <a:xfrm>
            <a:off x="10535707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92432E4A-DB15-4DFB-B3CF-B4B5078E0AB3}"/>
              </a:ext>
            </a:extLst>
          </p:cNvPr>
          <p:cNvSpPr/>
          <p:nvPr/>
        </p:nvSpPr>
        <p:spPr>
          <a:xfrm>
            <a:off x="11089216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81C9F1AD-A787-4195-A33A-10AE13AA1D7A}"/>
              </a:ext>
            </a:extLst>
          </p:cNvPr>
          <p:cNvSpPr/>
          <p:nvPr/>
        </p:nvSpPr>
        <p:spPr>
          <a:xfrm>
            <a:off x="9982199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2AFB545-11A8-4DD1-A1C7-DA0C50298F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59" y="239183"/>
            <a:ext cx="231441" cy="305869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9DB7F5AA-17E7-49B5-A900-6A1E989F53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51" y="239183"/>
            <a:ext cx="231441" cy="30586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8E1E261D-1005-43F0-9565-A73595358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43" y="239183"/>
            <a:ext cx="231441" cy="305869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54800CD1-017B-48A9-A351-A73510F558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35" y="239183"/>
            <a:ext cx="231441" cy="305869"/>
          </a:xfrm>
          <a:prstGeom prst="rect">
            <a:avLst/>
          </a:prstGeom>
        </p:spPr>
      </p:pic>
      <p:pic>
        <p:nvPicPr>
          <p:cNvPr id="34" name="Hình ảnh 33">
            <a:extLst>
              <a:ext uri="{FF2B5EF4-FFF2-40B4-BE49-F238E27FC236}">
                <a16:creationId xmlns:a16="http://schemas.microsoft.com/office/drawing/2014/main" id="{F6858FCB-2C25-4A0A-A0B7-159223CB81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5" y="239183"/>
            <a:ext cx="231441" cy="305869"/>
          </a:xfrm>
          <a:prstGeom prst="rect">
            <a:avLst/>
          </a:prstGeom>
        </p:spPr>
      </p:pic>
      <p:pic>
        <p:nvPicPr>
          <p:cNvPr id="61" name="Hình ảnh 60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26BA01-EE7D-4E04-951D-C4FAD5D60F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8286" b="-2437"/>
          <a:stretch/>
        </p:blipFill>
        <p:spPr>
          <a:xfrm>
            <a:off x="1690688" y="4811271"/>
            <a:ext cx="1481137" cy="2046729"/>
          </a:xfrm>
          <a:prstGeom prst="rect">
            <a:avLst/>
          </a:prstGeom>
        </p:spPr>
      </p:pic>
      <p:pic>
        <p:nvPicPr>
          <p:cNvPr id="63" name="Hình ảnh 62" descr="Ảnh có chứa văn bản&#10;&#10;Mô tả được tạo tự động">
            <a:extLst>
              <a:ext uri="{FF2B5EF4-FFF2-40B4-BE49-F238E27FC236}">
                <a16:creationId xmlns:a16="http://schemas.microsoft.com/office/drawing/2014/main" id="{93409C50-4901-4881-9E0F-5FB219EB25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1" b="-1554"/>
          <a:stretch/>
        </p:blipFill>
        <p:spPr>
          <a:xfrm>
            <a:off x="4104508" y="4838700"/>
            <a:ext cx="1498905" cy="2019300"/>
          </a:xfrm>
          <a:prstGeom prst="rect">
            <a:avLst/>
          </a:prstGeom>
        </p:spPr>
      </p:pic>
      <p:pic>
        <p:nvPicPr>
          <p:cNvPr id="1025" name="Hình ảnh 1024" descr="Ảnh có chứa văn bản&#10;&#10;Mô tả được tạo tự động">
            <a:extLst>
              <a:ext uri="{FF2B5EF4-FFF2-40B4-BE49-F238E27FC236}">
                <a16:creationId xmlns:a16="http://schemas.microsoft.com/office/drawing/2014/main" id="{953CAD3D-7A4B-4EC6-9424-42F7AC16EC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73" b="-4793"/>
          <a:stretch/>
        </p:blipFill>
        <p:spPr>
          <a:xfrm>
            <a:off x="6536096" y="4848225"/>
            <a:ext cx="1408482" cy="2009775"/>
          </a:xfrm>
          <a:prstGeom prst="rect">
            <a:avLst/>
          </a:prstGeom>
        </p:spPr>
      </p:pic>
      <p:pic>
        <p:nvPicPr>
          <p:cNvPr id="1028" name="Hình ảnh 1027" descr="Ảnh có chứa văn bản&#10;&#10;Mô tả được tạo tự động">
            <a:extLst>
              <a:ext uri="{FF2B5EF4-FFF2-40B4-BE49-F238E27FC236}">
                <a16:creationId xmlns:a16="http://schemas.microsoft.com/office/drawing/2014/main" id="{CE78F609-F09F-4264-B1B2-ED070390B5C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 r="58891"/>
          <a:stretch/>
        </p:blipFill>
        <p:spPr>
          <a:xfrm>
            <a:off x="8877262" y="4943692"/>
            <a:ext cx="1495463" cy="1914308"/>
          </a:xfrm>
          <a:prstGeom prst="rect">
            <a:avLst/>
          </a:prstGeom>
        </p:spPr>
      </p:pic>
      <p:sp>
        <p:nvSpPr>
          <p:cNvPr id="72" name="Bong bóng Lời nói: Hình bầu dục 71">
            <a:extLst>
              <a:ext uri="{FF2B5EF4-FFF2-40B4-BE49-F238E27FC236}">
                <a16:creationId xmlns:a16="http://schemas.microsoft.com/office/drawing/2014/main" id="{B4A26728-58A0-4071-95BE-85E1D91A3116}"/>
              </a:ext>
            </a:extLst>
          </p:cNvPr>
          <p:cNvSpPr/>
          <p:nvPr/>
        </p:nvSpPr>
        <p:spPr>
          <a:xfrm>
            <a:off x="6794137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Trốn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tìm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Bong bóng Lời nói: Hình bầu dục 72">
            <a:extLst>
              <a:ext uri="{FF2B5EF4-FFF2-40B4-BE49-F238E27FC236}">
                <a16:creationId xmlns:a16="http://schemas.microsoft.com/office/drawing/2014/main" id="{3110669B-3855-4556-93D6-48C7A4F0CE1A}"/>
              </a:ext>
            </a:extLst>
          </p:cNvPr>
          <p:cNvSpPr/>
          <p:nvPr/>
        </p:nvSpPr>
        <p:spPr>
          <a:xfrm>
            <a:off x="4321642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Chong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chóng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80381425-DDC1-4502-BE2F-2E527008B1E6}"/>
              </a:ext>
            </a:extLst>
          </p:cNvPr>
          <p:cNvGrpSpPr/>
          <p:nvPr/>
        </p:nvGrpSpPr>
        <p:grpSpPr>
          <a:xfrm>
            <a:off x="1717571" y="5681782"/>
            <a:ext cx="1492354" cy="832520"/>
            <a:chOff x="2727221" y="2422689"/>
            <a:chExt cx="4673704" cy="2607256"/>
          </a:xfrm>
        </p:grpSpPr>
        <p:sp>
          <p:nvSpPr>
            <p:cNvPr id="77" name="Hình Bầu dục 76">
              <a:extLst>
                <a:ext uri="{FF2B5EF4-FFF2-40B4-BE49-F238E27FC236}">
                  <a16:creationId xmlns:a16="http://schemas.microsoft.com/office/drawing/2014/main" id="{ADDC8515-A7A6-4BFB-9E0C-1DD052D146D3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Hình tự do: Hình 77">
              <a:extLst>
                <a:ext uri="{FF2B5EF4-FFF2-40B4-BE49-F238E27FC236}">
                  <a16:creationId xmlns:a16="http://schemas.microsoft.com/office/drawing/2014/main" id="{FDC3FC09-44A3-4C0B-B77D-3BEED19501DA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Hình tự do: Hình 78">
              <a:extLst>
                <a:ext uri="{FF2B5EF4-FFF2-40B4-BE49-F238E27FC236}">
                  <a16:creationId xmlns:a16="http://schemas.microsoft.com/office/drawing/2014/main" id="{EBFCE1B4-35F3-4790-AC21-B50002198C0F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Hình tự do: Hình 79">
              <a:extLst>
                <a:ext uri="{FF2B5EF4-FFF2-40B4-BE49-F238E27FC236}">
                  <a16:creationId xmlns:a16="http://schemas.microsoft.com/office/drawing/2014/main" id="{5E3CDF4E-C00B-4FF3-9FD4-12428DDD0409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Hình tự do: Hình 80">
              <a:extLst>
                <a:ext uri="{FF2B5EF4-FFF2-40B4-BE49-F238E27FC236}">
                  <a16:creationId xmlns:a16="http://schemas.microsoft.com/office/drawing/2014/main" id="{CCD48E3C-FB7F-46A8-8F6B-A1A46C24F840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Hình tự do: Hình 81">
              <a:extLst>
                <a:ext uri="{FF2B5EF4-FFF2-40B4-BE49-F238E27FC236}">
                  <a16:creationId xmlns:a16="http://schemas.microsoft.com/office/drawing/2014/main" id="{E5AC7BF3-AC5D-4F62-9A20-82CC513D4DF6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2" name="Hình ảnh 1031">
            <a:extLst>
              <a:ext uri="{FF2B5EF4-FFF2-40B4-BE49-F238E27FC236}">
                <a16:creationId xmlns:a16="http://schemas.microsoft.com/office/drawing/2014/main" id="{48662F6C-4657-4ABA-9EB9-F3ECFE7D4E4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1477070" y="5301620"/>
            <a:ext cx="2009775" cy="1327386"/>
          </a:xfrm>
          <a:prstGeom prst="rect">
            <a:avLst/>
          </a:prstGeom>
        </p:spPr>
      </p:pic>
      <p:pic>
        <p:nvPicPr>
          <p:cNvPr id="85" name="Hình ảnh 84">
            <a:extLst>
              <a:ext uri="{FF2B5EF4-FFF2-40B4-BE49-F238E27FC236}">
                <a16:creationId xmlns:a16="http://schemas.microsoft.com/office/drawing/2014/main" id="{5A89A515-4202-4760-9B12-076A6DFD4F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01" y="-395817"/>
            <a:ext cx="299502" cy="395817"/>
          </a:xfrm>
          <a:prstGeom prst="rect">
            <a:avLst/>
          </a:prstGeom>
        </p:spPr>
      </p:pic>
      <p:grpSp>
        <p:nvGrpSpPr>
          <p:cNvPr id="46" name="Nhóm 45">
            <a:extLst>
              <a:ext uri="{FF2B5EF4-FFF2-40B4-BE49-F238E27FC236}">
                <a16:creationId xmlns:a16="http://schemas.microsoft.com/office/drawing/2014/main" id="{BB1075B1-D75C-4397-8386-58005A0F3F9F}"/>
              </a:ext>
            </a:extLst>
          </p:cNvPr>
          <p:cNvGrpSpPr/>
          <p:nvPr/>
        </p:nvGrpSpPr>
        <p:grpSpPr>
          <a:xfrm>
            <a:off x="6541221" y="5729095"/>
            <a:ext cx="1492354" cy="832520"/>
            <a:chOff x="2727221" y="2422689"/>
            <a:chExt cx="4673704" cy="2607256"/>
          </a:xfrm>
        </p:grpSpPr>
        <p:sp>
          <p:nvSpPr>
            <p:cNvPr id="47" name="Hình Bầu dục 46">
              <a:extLst>
                <a:ext uri="{FF2B5EF4-FFF2-40B4-BE49-F238E27FC236}">
                  <a16:creationId xmlns:a16="http://schemas.microsoft.com/office/drawing/2014/main" id="{DACA63BB-8110-4279-A505-474D218D16CD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Hình tự do: Hình 47">
              <a:extLst>
                <a:ext uri="{FF2B5EF4-FFF2-40B4-BE49-F238E27FC236}">
                  <a16:creationId xmlns:a16="http://schemas.microsoft.com/office/drawing/2014/main" id="{ADF26A2E-AB12-4124-9420-909218D25735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Hình tự do: Hình 48">
              <a:extLst>
                <a:ext uri="{FF2B5EF4-FFF2-40B4-BE49-F238E27FC236}">
                  <a16:creationId xmlns:a16="http://schemas.microsoft.com/office/drawing/2014/main" id="{EF940A58-FA4C-4343-B2BC-7CAD2A9223C8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Hình tự do: Hình 49">
              <a:extLst>
                <a:ext uri="{FF2B5EF4-FFF2-40B4-BE49-F238E27FC236}">
                  <a16:creationId xmlns:a16="http://schemas.microsoft.com/office/drawing/2014/main" id="{F620663F-5B08-45D0-8120-9E2E92D8AC15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Hình tự do: Hình 50">
              <a:extLst>
                <a:ext uri="{FF2B5EF4-FFF2-40B4-BE49-F238E27FC236}">
                  <a16:creationId xmlns:a16="http://schemas.microsoft.com/office/drawing/2014/main" id="{4986739F-4F0F-49FB-BA1E-78833FDD784B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Hình tự do: Hình 51">
              <a:extLst>
                <a:ext uri="{FF2B5EF4-FFF2-40B4-BE49-F238E27FC236}">
                  <a16:creationId xmlns:a16="http://schemas.microsoft.com/office/drawing/2014/main" id="{CDA07E54-AD10-43CC-BC55-66A0662F8500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3" name="Hình ảnh 52">
            <a:extLst>
              <a:ext uri="{FF2B5EF4-FFF2-40B4-BE49-F238E27FC236}">
                <a16:creationId xmlns:a16="http://schemas.microsoft.com/office/drawing/2014/main" id="{FE84DD42-2C0C-485A-AF15-06F3B6D9586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6303698" y="5326111"/>
            <a:ext cx="2009775" cy="1327386"/>
          </a:xfrm>
          <a:prstGeom prst="rect">
            <a:avLst/>
          </a:prstGeom>
        </p:spPr>
      </p:pic>
      <p:pic>
        <p:nvPicPr>
          <p:cNvPr id="54" name="Hình ảnh 53">
            <a:extLst>
              <a:ext uri="{FF2B5EF4-FFF2-40B4-BE49-F238E27FC236}">
                <a16:creationId xmlns:a16="http://schemas.microsoft.com/office/drawing/2014/main" id="{CA8E6BE3-CAEB-4E66-BD3E-8023F4E6EA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074" y="-395817"/>
            <a:ext cx="299502" cy="395817"/>
          </a:xfrm>
          <a:prstGeom prst="rect">
            <a:avLst/>
          </a:prstGeom>
        </p:spPr>
      </p:pic>
      <p:grpSp>
        <p:nvGrpSpPr>
          <p:cNvPr id="55" name="Nhóm 54">
            <a:extLst>
              <a:ext uri="{FF2B5EF4-FFF2-40B4-BE49-F238E27FC236}">
                <a16:creationId xmlns:a16="http://schemas.microsoft.com/office/drawing/2014/main" id="{62935B4A-C44E-4E40-BD30-D953B99A40F0}"/>
              </a:ext>
            </a:extLst>
          </p:cNvPr>
          <p:cNvGrpSpPr/>
          <p:nvPr/>
        </p:nvGrpSpPr>
        <p:grpSpPr>
          <a:xfrm>
            <a:off x="4138890" y="5713397"/>
            <a:ext cx="1492354" cy="832520"/>
            <a:chOff x="2727221" y="2422689"/>
            <a:chExt cx="4673704" cy="2607256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0BD6F720-711D-4160-89A6-29262C52F63A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Hình tự do: Hình 56">
              <a:extLst>
                <a:ext uri="{FF2B5EF4-FFF2-40B4-BE49-F238E27FC236}">
                  <a16:creationId xmlns:a16="http://schemas.microsoft.com/office/drawing/2014/main" id="{0BDD4FDC-4502-4853-B5CC-8137F1A761B3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Hình tự do: Hình 57">
              <a:extLst>
                <a:ext uri="{FF2B5EF4-FFF2-40B4-BE49-F238E27FC236}">
                  <a16:creationId xmlns:a16="http://schemas.microsoft.com/office/drawing/2014/main" id="{B8ECDE63-5CC7-470E-AAC9-C7100A1A2019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Hình tự do: Hình 58">
              <a:extLst>
                <a:ext uri="{FF2B5EF4-FFF2-40B4-BE49-F238E27FC236}">
                  <a16:creationId xmlns:a16="http://schemas.microsoft.com/office/drawing/2014/main" id="{16EE99B0-0560-47CD-A1AE-D73856CBCC64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24FD49A-D377-45C4-B468-7E73F75AEDC3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FF4B0EDB-4645-45C2-A981-453840C39528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4" name="Hình ảnh 63">
            <a:extLst>
              <a:ext uri="{FF2B5EF4-FFF2-40B4-BE49-F238E27FC236}">
                <a16:creationId xmlns:a16="http://schemas.microsoft.com/office/drawing/2014/main" id="{4783830A-A582-45DF-BD13-43A65CFDC1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3878346" y="5328483"/>
            <a:ext cx="2009775" cy="1327386"/>
          </a:xfrm>
          <a:prstGeom prst="rect">
            <a:avLst/>
          </a:prstGeom>
        </p:spPr>
      </p:pic>
      <p:pic>
        <p:nvPicPr>
          <p:cNvPr id="65" name="Hình ảnh 64">
            <a:extLst>
              <a:ext uri="{FF2B5EF4-FFF2-40B4-BE49-F238E27FC236}">
                <a16:creationId xmlns:a16="http://schemas.microsoft.com/office/drawing/2014/main" id="{B309300C-3DB3-41C1-BB0B-118D37B2F0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867" y="-395817"/>
            <a:ext cx="299502" cy="395817"/>
          </a:xfrm>
          <a:prstGeom prst="rect">
            <a:avLst/>
          </a:prstGeom>
        </p:spPr>
      </p:pic>
      <p:pic>
        <p:nvPicPr>
          <p:cNvPr id="66" name="Hình ảnh 65">
            <a:extLst>
              <a:ext uri="{FF2B5EF4-FFF2-40B4-BE49-F238E27FC236}">
                <a16:creationId xmlns:a16="http://schemas.microsoft.com/office/drawing/2014/main" id="{A6672863-4DFC-4A3B-B2FC-C5EA3062685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9020" r="61100" b="13659"/>
          <a:stretch/>
        </p:blipFill>
        <p:spPr>
          <a:xfrm>
            <a:off x="9310756" y="4933274"/>
            <a:ext cx="725185" cy="1915101"/>
          </a:xfrm>
          <a:prstGeom prst="rect">
            <a:avLst/>
          </a:prstGeom>
        </p:spPr>
      </p:pic>
      <p:pic>
        <p:nvPicPr>
          <p:cNvPr id="67" name="Hình ảnh 66">
            <a:extLst>
              <a:ext uri="{FF2B5EF4-FFF2-40B4-BE49-F238E27FC236}">
                <a16:creationId xmlns:a16="http://schemas.microsoft.com/office/drawing/2014/main" id="{17EBCE9F-1CBD-4960-9216-738A324965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181" y="-395817"/>
            <a:ext cx="299502" cy="395817"/>
          </a:xfrm>
          <a:prstGeom prst="rect">
            <a:avLst/>
          </a:prstGeom>
        </p:spPr>
      </p:pic>
      <p:pic>
        <p:nvPicPr>
          <p:cNvPr id="36" name="Hình ảnh 35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260672-19ED-4AF5-AD8E-3C14F50D86C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-52" r="49613" b="3350"/>
          <a:stretch/>
        </p:blipFill>
        <p:spPr>
          <a:xfrm>
            <a:off x="9253616" y="4964734"/>
            <a:ext cx="1244338" cy="1795675"/>
          </a:xfrm>
          <a:prstGeom prst="rect">
            <a:avLst/>
          </a:prstGeom>
        </p:spPr>
      </p:pic>
      <p:pic>
        <p:nvPicPr>
          <p:cNvPr id="68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43445057-2D31-4F29-A4B7-BFD1D7F1DF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57100" y="2070100"/>
            <a:ext cx="406400" cy="406400"/>
          </a:xfrm>
          <a:prstGeom prst="rect">
            <a:avLst/>
          </a:prstGeom>
        </p:spPr>
      </p:pic>
      <p:pic>
        <p:nvPicPr>
          <p:cNvPr id="69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AADF4C02-CBAE-41EF-9676-6897F7BD55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33300" y="2413000"/>
            <a:ext cx="406400" cy="406400"/>
          </a:xfrm>
          <a:prstGeom prst="rect">
            <a:avLst/>
          </a:prstGeom>
        </p:spPr>
      </p:pic>
      <p:pic>
        <p:nvPicPr>
          <p:cNvPr id="70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D9AD0240-A25E-4398-A3C6-E754EDFCCC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9200" y="3022600"/>
            <a:ext cx="406400" cy="406400"/>
          </a:xfrm>
          <a:prstGeom prst="rect">
            <a:avLst/>
          </a:prstGeom>
        </p:spPr>
      </p:pic>
      <p:pic>
        <p:nvPicPr>
          <p:cNvPr id="71" name="super chiken">
            <a:hlinkClick r:id="" action="ppaction://media"/>
            <a:extLst>
              <a:ext uri="{FF2B5EF4-FFF2-40B4-BE49-F238E27FC236}">
                <a16:creationId xmlns:a16="http://schemas.microsoft.com/office/drawing/2014/main" id="{2B4016DB-E42B-444C-B3BA-3782490403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76300" y="3327400"/>
            <a:ext cx="406400" cy="406400"/>
          </a:xfrm>
          <a:prstGeom prst="rect">
            <a:avLst/>
          </a:prstGeom>
        </p:spPr>
      </p:pic>
      <p:pic>
        <p:nvPicPr>
          <p:cNvPr id="3" name="Picture 2" descr="A group of children standing in front of a world map&#10;&#10;Description automatically generated with low confidence">
            <a:extLst>
              <a:ext uri="{FF2B5EF4-FFF2-40B4-BE49-F238E27FC236}">
                <a16:creationId xmlns:a16="http://schemas.microsoft.com/office/drawing/2014/main" id="{413C6200-5618-4788-B5BB-89AB77709BC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642" y="1422400"/>
            <a:ext cx="3395595" cy="187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374662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3" fill="hold">
                          <p:stCondLst>
                            <p:cond delay="0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 p14:bounceEnd="9000">
                                          <p:cBhvr>
                                            <p:cTn id="8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88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 p14:bounceEnd="76000">
                                          <p:cBhvr>
                                            <p:cTn id="8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9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0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4" fill="hold">
                          <p:stCondLst>
                            <p:cond delay="0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0.0125 L 0.00078 0.71435 " pathEditMode="relative" rAng="0" ptsTypes="AA" p14:bounceEnd="9000">
                                          <p:cBhvr>
                                            <p:cTn id="107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9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7 0.00482 0.69953 C 0.00482 0.69791 -0.00286 0.67453 -0.00455 0.67176 C -0.0056 0.66967 -0.00729 0.66921 -0.00872 0.66805 C -0.01497 0.66921 -0.02122 0.66944 -0.02747 0.67176 C -0.03047 0.67268 -0.0375 0.68171 -0.03997 0.68472 C -0.04127 0.68842 -0.04232 0.69259 -0.04401 0.69583 C -0.04713 0.70139 -0.05091 0.70601 -0.05338 0.7125 L -0.0638 0.73842 C -0.06692 0.75439 -0.06185 0.72916 -0.06797 0.75324 C -0.06888 0.75671 -0.0694 0.76064 -0.07005 0.76435 C -0.07239 0.77523 -0.07396 0.78078 -0.07526 0.79213 C -0.08112 0.84004 -0.07656 0.80416 -0.07942 0.84027 C -0.08034 0.85139 -0.08151 0.8625 -0.08255 0.87361 C -0.08385 0.91041 -0.08359 0.89444 -0.08359 0.92176 L -0.08359 0.92199 " pathEditMode="relative" rAng="0" ptsTypes="AAAAAAAAAAAAAAAAA" p14:bounceEnd="76000">
                                          <p:cBhvr>
                                            <p:cTn id="110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14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16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3.7037E-6 L 0.00078 0.72685 " pathEditMode="relative" rAng="0" ptsTypes="AA" p14:bounceEnd="9000">
                                          <p:cBhvr>
                                            <p:cTn id="128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0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3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41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2" fill="hold">
                          <p:stCondLst>
                            <p:cond delay="0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 p14:bounceEnd="9000">
                                          <p:cBhvr>
                                            <p:cTn id="145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7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4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2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53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6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15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7" fill="hold">
                          <p:stCondLst>
                            <p:cond delay="indefinite"/>
                          </p:stCondLst>
                          <p:childTnLst>
                            <p:par>
                              <p:cTn id="6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7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2" fill="hold">
                          <p:stCondLst>
                            <p:cond delay="0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8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8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8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83" fill="hold">
                          <p:stCondLst>
                            <p:cond delay="0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>
                                          <p:cBhvr>
                                            <p:cTn id="8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8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>
                                          <p:cBhvr>
                                            <p:cTn id="8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9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91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9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9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9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10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04" fill="hold">
                          <p:stCondLst>
                            <p:cond delay="0"/>
                          </p:stCondLst>
                          <p:childTnLst>
                            <p:par>
                              <p:cTn id="10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6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5E-6 -0.0125 L 0.00078 0.71435 " pathEditMode="relative" rAng="0" ptsTypes="AA">
                                          <p:cBhvr>
                                            <p:cTn id="107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9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7 0.00482 0.69953 C 0.00482 0.69791 -0.00286 0.67453 -0.00455 0.67176 C -0.0056 0.66967 -0.00729 0.66921 -0.00872 0.66805 C -0.01497 0.66921 -0.02122 0.66944 -0.02747 0.67176 C -0.03047 0.67268 -0.0375 0.68171 -0.03997 0.68472 C -0.04127 0.68842 -0.04232 0.69259 -0.04401 0.69583 C -0.04713 0.70139 -0.05091 0.70601 -0.05338 0.7125 L -0.0638 0.73842 C -0.06692 0.75439 -0.06185 0.72916 -0.06797 0.75324 C -0.06888 0.75671 -0.0694 0.76064 -0.07005 0.76435 C -0.07239 0.77523 -0.07396 0.78078 -0.07526 0.79213 C -0.08112 0.84004 -0.07656 0.80416 -0.07942 0.84027 C -0.08034 0.85139 -0.08151 0.8625 -0.08255 0.87361 C -0.08385 0.91041 -0.08359 0.89444 -0.08359 0.92176 L -0.08359 0.92199 " pathEditMode="relative" rAng="0" ptsTypes="AAAAAAAAAAAAAAAAA">
                                          <p:cBhvr>
                                            <p:cTn id="110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11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14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1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16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1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0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2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2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25" fill="hold">
                          <p:stCondLst>
                            <p:cond delay="0"/>
                          </p:stCondLst>
                          <p:childTnLst>
                            <p:par>
                              <p:cTn id="1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27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3.7037E-6 L 0.00078 0.72685 " pathEditMode="relative" rAng="0" ptsTypes="AA">
                                          <p:cBhvr>
                                            <p:cTn id="128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9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30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3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7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9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1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41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42" fill="hold">
                          <p:stCondLst>
                            <p:cond delay="0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>
                                          <p:cBhvr>
                                            <p:cTn id="145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6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7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48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9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52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53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4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8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6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6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everal&#10;&#10;Description automatically generated">
            <a:extLst>
              <a:ext uri="{FF2B5EF4-FFF2-40B4-BE49-F238E27FC236}">
                <a16:creationId xmlns:a16="http://schemas.microsoft.com/office/drawing/2014/main" id="{2082EE81-B937-4191-A696-D5C4BA89CD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190E25CD-C826-413D-9012-D70C415D750D}"/>
              </a:ext>
            </a:extLst>
          </p:cNvPr>
          <p:cNvSpPr/>
          <p:nvPr/>
        </p:nvSpPr>
        <p:spPr>
          <a:xfrm>
            <a:off x="558800" y="190500"/>
            <a:ext cx="10909300" cy="322580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DDACFA2-BEDD-43D4-95C4-758F261091EB}"/>
              </a:ext>
            </a:extLst>
          </p:cNvPr>
          <p:cNvSpPr/>
          <p:nvPr/>
        </p:nvSpPr>
        <p:spPr>
          <a:xfrm>
            <a:off x="1835150" y="241300"/>
            <a:ext cx="26543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6DC6D7C-FC2B-4832-AC8A-B8D2389CA770}"/>
              </a:ext>
            </a:extLst>
          </p:cNvPr>
          <p:cNvSpPr/>
          <p:nvPr/>
        </p:nvSpPr>
        <p:spPr>
          <a:xfrm>
            <a:off x="8680450" y="228600"/>
            <a:ext cx="27051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5029AA5-1CAF-45EC-B793-39B2CCFB2865}"/>
              </a:ext>
            </a:extLst>
          </p:cNvPr>
          <p:cNvSpPr txBox="1"/>
          <p:nvPr/>
        </p:nvSpPr>
        <p:spPr>
          <a:xfrm>
            <a:off x="806450" y="127000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4276B4F-E049-46C4-AE1F-9F5BE98B1B6D}"/>
              </a:ext>
            </a:extLst>
          </p:cNvPr>
          <p:cNvSpPr txBox="1"/>
          <p:nvPr/>
        </p:nvSpPr>
        <p:spPr>
          <a:xfrm>
            <a:off x="7626350" y="127000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224142F-E09C-4DC3-AD8A-37AD5191DD5D}"/>
              </a:ext>
            </a:extLst>
          </p:cNvPr>
          <p:cNvSpPr txBox="1"/>
          <p:nvPr/>
        </p:nvSpPr>
        <p:spPr>
          <a:xfrm>
            <a:off x="1534526" y="765392"/>
            <a:ext cx="837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/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Tên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B25F2073-E518-4363-8E51-4EA818082314}"/>
              </a:ext>
            </a:extLst>
          </p:cNvPr>
          <p:cNvSpPr/>
          <p:nvPr/>
        </p:nvSpPr>
        <p:spPr>
          <a:xfrm>
            <a:off x="4319846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Trượt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id="{DE9298EA-78B7-40B9-BA1D-FF1AC963873D}"/>
              </a:ext>
            </a:extLst>
          </p:cNvPr>
          <p:cNvSpPr/>
          <p:nvPr/>
        </p:nvSpPr>
        <p:spPr>
          <a:xfrm>
            <a:off x="1933978" y="3851174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Cầu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trượt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46A582CB-F535-457D-95F7-5BC093F21510}"/>
              </a:ext>
            </a:extLst>
          </p:cNvPr>
          <p:cNvSpPr/>
          <p:nvPr/>
        </p:nvSpPr>
        <p:spPr>
          <a:xfrm>
            <a:off x="8875183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E4A4C10B-61CB-41EB-9245-61F867436891}"/>
              </a:ext>
            </a:extLst>
          </p:cNvPr>
          <p:cNvSpPr/>
          <p:nvPr/>
        </p:nvSpPr>
        <p:spPr>
          <a:xfrm>
            <a:off x="9428691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B4C09A6-8570-4F26-90A2-038DA6154B7F}"/>
              </a:ext>
            </a:extLst>
          </p:cNvPr>
          <p:cNvSpPr/>
          <p:nvPr/>
        </p:nvSpPr>
        <p:spPr>
          <a:xfrm>
            <a:off x="10535707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92432E4A-DB15-4DFB-B3CF-B4B5078E0AB3}"/>
              </a:ext>
            </a:extLst>
          </p:cNvPr>
          <p:cNvSpPr/>
          <p:nvPr/>
        </p:nvSpPr>
        <p:spPr>
          <a:xfrm>
            <a:off x="11089216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81C9F1AD-A787-4195-A33A-10AE13AA1D7A}"/>
              </a:ext>
            </a:extLst>
          </p:cNvPr>
          <p:cNvSpPr/>
          <p:nvPr/>
        </p:nvSpPr>
        <p:spPr>
          <a:xfrm>
            <a:off x="9982199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2AFB545-11A8-4DD1-A1C7-DA0C50298F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59" y="239183"/>
            <a:ext cx="231441" cy="305869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9DB7F5AA-17E7-49B5-A900-6A1E989F53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51" y="239183"/>
            <a:ext cx="231441" cy="30586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8E1E261D-1005-43F0-9565-A73595358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43" y="239183"/>
            <a:ext cx="231441" cy="305869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54800CD1-017B-48A9-A351-A73510F558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35" y="239183"/>
            <a:ext cx="231441" cy="305869"/>
          </a:xfrm>
          <a:prstGeom prst="rect">
            <a:avLst/>
          </a:prstGeom>
        </p:spPr>
      </p:pic>
      <p:pic>
        <p:nvPicPr>
          <p:cNvPr id="34" name="Hình ảnh 33">
            <a:extLst>
              <a:ext uri="{FF2B5EF4-FFF2-40B4-BE49-F238E27FC236}">
                <a16:creationId xmlns:a16="http://schemas.microsoft.com/office/drawing/2014/main" id="{F6858FCB-2C25-4A0A-A0B7-159223CB81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5" y="239183"/>
            <a:ext cx="231441" cy="305869"/>
          </a:xfrm>
          <a:prstGeom prst="rect">
            <a:avLst/>
          </a:prstGeom>
        </p:spPr>
      </p:pic>
      <p:pic>
        <p:nvPicPr>
          <p:cNvPr id="61" name="Hình ảnh 60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26BA01-EE7D-4E04-951D-C4FAD5D60F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8286" b="-2437"/>
          <a:stretch/>
        </p:blipFill>
        <p:spPr>
          <a:xfrm>
            <a:off x="1690688" y="4811271"/>
            <a:ext cx="1481137" cy="2046729"/>
          </a:xfrm>
          <a:prstGeom prst="rect">
            <a:avLst/>
          </a:prstGeom>
        </p:spPr>
      </p:pic>
      <p:pic>
        <p:nvPicPr>
          <p:cNvPr id="63" name="Hình ảnh 62" descr="Ảnh có chứa văn bản&#10;&#10;Mô tả được tạo tự động">
            <a:extLst>
              <a:ext uri="{FF2B5EF4-FFF2-40B4-BE49-F238E27FC236}">
                <a16:creationId xmlns:a16="http://schemas.microsoft.com/office/drawing/2014/main" id="{93409C50-4901-4881-9E0F-5FB219EB25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1" b="-1554"/>
          <a:stretch/>
        </p:blipFill>
        <p:spPr>
          <a:xfrm>
            <a:off x="4104508" y="4838700"/>
            <a:ext cx="1498905" cy="2019300"/>
          </a:xfrm>
          <a:prstGeom prst="rect">
            <a:avLst/>
          </a:prstGeom>
        </p:spPr>
      </p:pic>
      <p:pic>
        <p:nvPicPr>
          <p:cNvPr id="1025" name="Hình ảnh 1024" descr="Ảnh có chứa văn bản&#10;&#10;Mô tả được tạo tự động">
            <a:extLst>
              <a:ext uri="{FF2B5EF4-FFF2-40B4-BE49-F238E27FC236}">
                <a16:creationId xmlns:a16="http://schemas.microsoft.com/office/drawing/2014/main" id="{953CAD3D-7A4B-4EC6-9424-42F7AC16EC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73" b="-4793"/>
          <a:stretch/>
        </p:blipFill>
        <p:spPr>
          <a:xfrm>
            <a:off x="6536096" y="4848225"/>
            <a:ext cx="1408482" cy="2009775"/>
          </a:xfrm>
          <a:prstGeom prst="rect">
            <a:avLst/>
          </a:prstGeom>
        </p:spPr>
      </p:pic>
      <p:pic>
        <p:nvPicPr>
          <p:cNvPr id="1028" name="Hình ảnh 1027" descr="Ảnh có chứa văn bản&#10;&#10;Mô tả được tạo tự động">
            <a:extLst>
              <a:ext uri="{FF2B5EF4-FFF2-40B4-BE49-F238E27FC236}">
                <a16:creationId xmlns:a16="http://schemas.microsoft.com/office/drawing/2014/main" id="{CE78F609-F09F-4264-B1B2-ED070390B5C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 r="58891"/>
          <a:stretch/>
        </p:blipFill>
        <p:spPr>
          <a:xfrm>
            <a:off x="8877262" y="4943692"/>
            <a:ext cx="1495463" cy="1914308"/>
          </a:xfrm>
          <a:prstGeom prst="rect">
            <a:avLst/>
          </a:prstGeom>
        </p:spPr>
      </p:pic>
      <p:sp>
        <p:nvSpPr>
          <p:cNvPr id="72" name="Bong bóng Lời nói: Hình bầu dục 71">
            <a:extLst>
              <a:ext uri="{FF2B5EF4-FFF2-40B4-BE49-F238E27FC236}">
                <a16:creationId xmlns:a16="http://schemas.microsoft.com/office/drawing/2014/main" id="{B4A26728-58A0-4071-95BE-85E1D91A3116}"/>
              </a:ext>
            </a:extLst>
          </p:cNvPr>
          <p:cNvSpPr/>
          <p:nvPr/>
        </p:nvSpPr>
        <p:spPr>
          <a:xfrm>
            <a:off x="6794137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Xích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Bong bóng Lời nói: Hình bầu dục 72">
            <a:extLst>
              <a:ext uri="{FF2B5EF4-FFF2-40B4-BE49-F238E27FC236}">
                <a16:creationId xmlns:a16="http://schemas.microsoft.com/office/drawing/2014/main" id="{3110669B-3855-4556-93D6-48C7A4F0CE1A}"/>
              </a:ext>
            </a:extLst>
          </p:cNvPr>
          <p:cNvSpPr/>
          <p:nvPr/>
        </p:nvSpPr>
        <p:spPr>
          <a:xfrm>
            <a:off x="9153525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Lướt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ván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80381425-DDC1-4502-BE2F-2E527008B1E6}"/>
              </a:ext>
            </a:extLst>
          </p:cNvPr>
          <p:cNvGrpSpPr/>
          <p:nvPr/>
        </p:nvGrpSpPr>
        <p:grpSpPr>
          <a:xfrm>
            <a:off x="4123886" y="5749159"/>
            <a:ext cx="1492354" cy="832520"/>
            <a:chOff x="2727221" y="2422689"/>
            <a:chExt cx="4673704" cy="2607256"/>
          </a:xfrm>
        </p:grpSpPr>
        <p:sp>
          <p:nvSpPr>
            <p:cNvPr id="77" name="Hình Bầu dục 76">
              <a:extLst>
                <a:ext uri="{FF2B5EF4-FFF2-40B4-BE49-F238E27FC236}">
                  <a16:creationId xmlns:a16="http://schemas.microsoft.com/office/drawing/2014/main" id="{ADDC8515-A7A6-4BFB-9E0C-1DD052D146D3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Hình tự do: Hình 77">
              <a:extLst>
                <a:ext uri="{FF2B5EF4-FFF2-40B4-BE49-F238E27FC236}">
                  <a16:creationId xmlns:a16="http://schemas.microsoft.com/office/drawing/2014/main" id="{FDC3FC09-44A3-4C0B-B77D-3BEED19501DA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Hình tự do: Hình 78">
              <a:extLst>
                <a:ext uri="{FF2B5EF4-FFF2-40B4-BE49-F238E27FC236}">
                  <a16:creationId xmlns:a16="http://schemas.microsoft.com/office/drawing/2014/main" id="{EBFCE1B4-35F3-4790-AC21-B50002198C0F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Hình tự do: Hình 79">
              <a:extLst>
                <a:ext uri="{FF2B5EF4-FFF2-40B4-BE49-F238E27FC236}">
                  <a16:creationId xmlns:a16="http://schemas.microsoft.com/office/drawing/2014/main" id="{5E3CDF4E-C00B-4FF3-9FD4-12428DDD0409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Hình tự do: Hình 80">
              <a:extLst>
                <a:ext uri="{FF2B5EF4-FFF2-40B4-BE49-F238E27FC236}">
                  <a16:creationId xmlns:a16="http://schemas.microsoft.com/office/drawing/2014/main" id="{CCD48E3C-FB7F-46A8-8F6B-A1A46C24F840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Hình tự do: Hình 81">
              <a:extLst>
                <a:ext uri="{FF2B5EF4-FFF2-40B4-BE49-F238E27FC236}">
                  <a16:creationId xmlns:a16="http://schemas.microsoft.com/office/drawing/2014/main" id="{E5AC7BF3-AC5D-4F62-9A20-82CC513D4DF6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2" name="Hình ảnh 1031">
            <a:extLst>
              <a:ext uri="{FF2B5EF4-FFF2-40B4-BE49-F238E27FC236}">
                <a16:creationId xmlns:a16="http://schemas.microsoft.com/office/drawing/2014/main" id="{48662F6C-4657-4ABA-9EB9-F3ECFE7D4E4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3873760" y="5320871"/>
            <a:ext cx="2009775" cy="1327386"/>
          </a:xfrm>
          <a:prstGeom prst="rect">
            <a:avLst/>
          </a:prstGeom>
        </p:spPr>
      </p:pic>
      <p:pic>
        <p:nvPicPr>
          <p:cNvPr id="85" name="Hình ảnh 84">
            <a:extLst>
              <a:ext uri="{FF2B5EF4-FFF2-40B4-BE49-F238E27FC236}">
                <a16:creationId xmlns:a16="http://schemas.microsoft.com/office/drawing/2014/main" id="{5A89A515-4202-4760-9B12-076A6DFD4F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540" y="-395817"/>
            <a:ext cx="299502" cy="395817"/>
          </a:xfrm>
          <a:prstGeom prst="rect">
            <a:avLst/>
          </a:prstGeom>
        </p:spPr>
      </p:pic>
      <p:grpSp>
        <p:nvGrpSpPr>
          <p:cNvPr id="46" name="Nhóm 45">
            <a:extLst>
              <a:ext uri="{FF2B5EF4-FFF2-40B4-BE49-F238E27FC236}">
                <a16:creationId xmlns:a16="http://schemas.microsoft.com/office/drawing/2014/main" id="{BB1075B1-D75C-4397-8386-58005A0F3F9F}"/>
              </a:ext>
            </a:extLst>
          </p:cNvPr>
          <p:cNvGrpSpPr/>
          <p:nvPr/>
        </p:nvGrpSpPr>
        <p:grpSpPr>
          <a:xfrm>
            <a:off x="6541221" y="5729095"/>
            <a:ext cx="1492354" cy="832520"/>
            <a:chOff x="2727221" y="2422689"/>
            <a:chExt cx="4673704" cy="2607256"/>
          </a:xfrm>
        </p:grpSpPr>
        <p:sp>
          <p:nvSpPr>
            <p:cNvPr id="47" name="Hình Bầu dục 46">
              <a:extLst>
                <a:ext uri="{FF2B5EF4-FFF2-40B4-BE49-F238E27FC236}">
                  <a16:creationId xmlns:a16="http://schemas.microsoft.com/office/drawing/2014/main" id="{DACA63BB-8110-4279-A505-474D218D16CD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Hình tự do: Hình 47">
              <a:extLst>
                <a:ext uri="{FF2B5EF4-FFF2-40B4-BE49-F238E27FC236}">
                  <a16:creationId xmlns:a16="http://schemas.microsoft.com/office/drawing/2014/main" id="{ADF26A2E-AB12-4124-9420-909218D25735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Hình tự do: Hình 48">
              <a:extLst>
                <a:ext uri="{FF2B5EF4-FFF2-40B4-BE49-F238E27FC236}">
                  <a16:creationId xmlns:a16="http://schemas.microsoft.com/office/drawing/2014/main" id="{EF940A58-FA4C-4343-B2BC-7CAD2A9223C8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Hình tự do: Hình 49">
              <a:extLst>
                <a:ext uri="{FF2B5EF4-FFF2-40B4-BE49-F238E27FC236}">
                  <a16:creationId xmlns:a16="http://schemas.microsoft.com/office/drawing/2014/main" id="{F620663F-5B08-45D0-8120-9E2E92D8AC15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Hình tự do: Hình 50">
              <a:extLst>
                <a:ext uri="{FF2B5EF4-FFF2-40B4-BE49-F238E27FC236}">
                  <a16:creationId xmlns:a16="http://schemas.microsoft.com/office/drawing/2014/main" id="{4986739F-4F0F-49FB-BA1E-78833FDD784B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Hình tự do: Hình 51">
              <a:extLst>
                <a:ext uri="{FF2B5EF4-FFF2-40B4-BE49-F238E27FC236}">
                  <a16:creationId xmlns:a16="http://schemas.microsoft.com/office/drawing/2014/main" id="{CDA07E54-AD10-43CC-BC55-66A0662F8500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3" name="Hình ảnh 52">
            <a:extLst>
              <a:ext uri="{FF2B5EF4-FFF2-40B4-BE49-F238E27FC236}">
                <a16:creationId xmlns:a16="http://schemas.microsoft.com/office/drawing/2014/main" id="{FE84DD42-2C0C-485A-AF15-06F3B6D9586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6303698" y="5326111"/>
            <a:ext cx="2009775" cy="1327386"/>
          </a:xfrm>
          <a:prstGeom prst="rect">
            <a:avLst/>
          </a:prstGeom>
        </p:spPr>
      </p:pic>
      <p:pic>
        <p:nvPicPr>
          <p:cNvPr id="54" name="Hình ảnh 53">
            <a:extLst>
              <a:ext uri="{FF2B5EF4-FFF2-40B4-BE49-F238E27FC236}">
                <a16:creationId xmlns:a16="http://schemas.microsoft.com/office/drawing/2014/main" id="{CA8E6BE3-CAEB-4E66-BD3E-8023F4E6EA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074" y="-395817"/>
            <a:ext cx="299502" cy="395817"/>
          </a:xfrm>
          <a:prstGeom prst="rect">
            <a:avLst/>
          </a:prstGeom>
        </p:spPr>
      </p:pic>
      <p:grpSp>
        <p:nvGrpSpPr>
          <p:cNvPr id="55" name="Nhóm 54">
            <a:extLst>
              <a:ext uri="{FF2B5EF4-FFF2-40B4-BE49-F238E27FC236}">
                <a16:creationId xmlns:a16="http://schemas.microsoft.com/office/drawing/2014/main" id="{62935B4A-C44E-4E40-BD30-D953B99A40F0}"/>
              </a:ext>
            </a:extLst>
          </p:cNvPr>
          <p:cNvGrpSpPr/>
          <p:nvPr/>
        </p:nvGrpSpPr>
        <p:grpSpPr>
          <a:xfrm>
            <a:off x="8932271" y="5703772"/>
            <a:ext cx="1492354" cy="832520"/>
            <a:chOff x="2727221" y="2422689"/>
            <a:chExt cx="4673704" cy="2607256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0BD6F720-711D-4160-89A6-29262C52F63A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Hình tự do: Hình 56">
              <a:extLst>
                <a:ext uri="{FF2B5EF4-FFF2-40B4-BE49-F238E27FC236}">
                  <a16:creationId xmlns:a16="http://schemas.microsoft.com/office/drawing/2014/main" id="{0BDD4FDC-4502-4853-B5CC-8137F1A761B3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Hình tự do: Hình 57">
              <a:extLst>
                <a:ext uri="{FF2B5EF4-FFF2-40B4-BE49-F238E27FC236}">
                  <a16:creationId xmlns:a16="http://schemas.microsoft.com/office/drawing/2014/main" id="{B8ECDE63-5CC7-470E-AAC9-C7100A1A2019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Hình tự do: Hình 58">
              <a:extLst>
                <a:ext uri="{FF2B5EF4-FFF2-40B4-BE49-F238E27FC236}">
                  <a16:creationId xmlns:a16="http://schemas.microsoft.com/office/drawing/2014/main" id="{16EE99B0-0560-47CD-A1AE-D73856CBCC64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24FD49A-D377-45C4-B468-7E73F75AEDC3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FF4B0EDB-4645-45C2-A981-453840C39528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4" name="Hình ảnh 63">
            <a:extLst>
              <a:ext uri="{FF2B5EF4-FFF2-40B4-BE49-F238E27FC236}">
                <a16:creationId xmlns:a16="http://schemas.microsoft.com/office/drawing/2014/main" id="{4783830A-A582-45DF-BD13-43A65CFDC1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8690978" y="5333633"/>
            <a:ext cx="2009775" cy="1327386"/>
          </a:xfrm>
          <a:prstGeom prst="rect">
            <a:avLst/>
          </a:prstGeom>
        </p:spPr>
      </p:pic>
      <p:pic>
        <p:nvPicPr>
          <p:cNvPr id="65" name="Hình ảnh 64">
            <a:extLst>
              <a:ext uri="{FF2B5EF4-FFF2-40B4-BE49-F238E27FC236}">
                <a16:creationId xmlns:a16="http://schemas.microsoft.com/office/drawing/2014/main" id="{B309300C-3DB3-41C1-BB0B-118D37B2F0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874" y="-392681"/>
            <a:ext cx="299502" cy="395817"/>
          </a:xfrm>
          <a:prstGeom prst="rect">
            <a:avLst/>
          </a:prstGeom>
        </p:spPr>
      </p:pic>
      <p:pic>
        <p:nvPicPr>
          <p:cNvPr id="66" name="Hình ảnh 65">
            <a:extLst>
              <a:ext uri="{FF2B5EF4-FFF2-40B4-BE49-F238E27FC236}">
                <a16:creationId xmlns:a16="http://schemas.microsoft.com/office/drawing/2014/main" id="{A6672863-4DFC-4A3B-B2FC-C5EA3062685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9020" r="61100" b="13659"/>
          <a:stretch/>
        </p:blipFill>
        <p:spPr>
          <a:xfrm>
            <a:off x="2098290" y="4901067"/>
            <a:ext cx="725185" cy="1915101"/>
          </a:xfrm>
          <a:prstGeom prst="rect">
            <a:avLst/>
          </a:prstGeom>
        </p:spPr>
      </p:pic>
      <p:pic>
        <p:nvPicPr>
          <p:cNvPr id="67" name="Hình ảnh 66">
            <a:extLst>
              <a:ext uri="{FF2B5EF4-FFF2-40B4-BE49-F238E27FC236}">
                <a16:creationId xmlns:a16="http://schemas.microsoft.com/office/drawing/2014/main" id="{17EBCE9F-1CBD-4960-9216-738A324965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54" y="-395817"/>
            <a:ext cx="299502" cy="395817"/>
          </a:xfrm>
          <a:prstGeom prst="rect">
            <a:avLst/>
          </a:prstGeom>
        </p:spPr>
      </p:pic>
      <p:pic>
        <p:nvPicPr>
          <p:cNvPr id="36" name="Hình ảnh 35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260672-19ED-4AF5-AD8E-3C14F50D86C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-52" r="49613" b="3350"/>
          <a:stretch/>
        </p:blipFill>
        <p:spPr>
          <a:xfrm>
            <a:off x="2060106" y="4906982"/>
            <a:ext cx="1244338" cy="1795675"/>
          </a:xfrm>
          <a:prstGeom prst="rect">
            <a:avLst/>
          </a:prstGeom>
        </p:spPr>
      </p:pic>
      <p:pic>
        <p:nvPicPr>
          <p:cNvPr id="68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04B22C83-C5FD-4049-AFE6-0310CE7F37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57100" y="2070100"/>
            <a:ext cx="406400" cy="406400"/>
          </a:xfrm>
          <a:prstGeom prst="rect">
            <a:avLst/>
          </a:prstGeom>
        </p:spPr>
      </p:pic>
      <p:pic>
        <p:nvPicPr>
          <p:cNvPr id="69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8ECC3540-2A18-44A9-99A5-CF36B6FB3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33300" y="2413000"/>
            <a:ext cx="406400" cy="406400"/>
          </a:xfrm>
          <a:prstGeom prst="rect">
            <a:avLst/>
          </a:prstGeom>
        </p:spPr>
      </p:pic>
      <p:pic>
        <p:nvPicPr>
          <p:cNvPr id="70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CDE3D35-F990-4445-9C70-1C51923BA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9200" y="3022600"/>
            <a:ext cx="406400" cy="406400"/>
          </a:xfrm>
          <a:prstGeom prst="rect">
            <a:avLst/>
          </a:prstGeom>
        </p:spPr>
      </p:pic>
      <p:pic>
        <p:nvPicPr>
          <p:cNvPr id="71" name="super chiken">
            <a:hlinkClick r:id="" action="ppaction://media"/>
            <a:extLst>
              <a:ext uri="{FF2B5EF4-FFF2-40B4-BE49-F238E27FC236}">
                <a16:creationId xmlns:a16="http://schemas.microsoft.com/office/drawing/2014/main" id="{80D8CA6E-9835-46BA-A47F-F8B721851F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76300" y="3327400"/>
            <a:ext cx="406400" cy="406400"/>
          </a:xfrm>
          <a:prstGeom prst="rect">
            <a:avLst/>
          </a:prstGeom>
        </p:spPr>
      </p:pic>
      <p:pic>
        <p:nvPicPr>
          <p:cNvPr id="5" name="Picture 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A876B3A-51E3-4632-B410-D4C4F9A001D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29" y="1031635"/>
            <a:ext cx="5402338" cy="275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36216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175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1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4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5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6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7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3.7037E-6 L 0.00079 0.72685 " pathEditMode="relative" rAng="0" ptsTypes="AA" p14:bounceEnd="9000">
                                          <p:cBhvr>
                                            <p:cTn id="8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4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5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95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6" fill="hold">
                          <p:stCondLst>
                            <p:cond delay="0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3.7037E-6 L 0.00079 0.72685 " pathEditMode="relative" rAng="0" ptsTypes="AA" p14:bounceEnd="9000">
                                          <p:cBhvr>
                                            <p:cTn id="99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1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6 0.73426 L 0.00066 0.73449 C 0.00209 0.72685 0.00508 0.71967 0.00482 0.71203 C 0.00482 0.71041 -0.00286 0.68703 -0.00455 0.68426 C -0.00559 0.68217 -0.00729 0.68171 -0.00872 0.68055 C -0.01497 0.68171 -0.02122 0.68194 -0.02747 0.68426 C -0.03046 0.68518 -0.0375 0.69421 -0.03997 0.69722 C -0.04127 0.70092 -0.04231 0.70509 -0.04401 0.70833 C -0.04713 0.71389 -0.05091 0.71851 -0.05338 0.725 L -0.0638 0.75092 C -0.06692 0.76689 -0.06184 0.74166 -0.06796 0.76574 C -0.06888 0.76921 -0.0694 0.77314 -0.07005 0.77685 C -0.07239 0.78773 -0.07395 0.79328 -0.07526 0.80463 C -0.08112 0.85254 -0.07656 0.81666 -0.07942 0.85277 C -0.08033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0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6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7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16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7" fill="hold">
                          <p:stCondLst>
                            <p:cond delay="0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 p14:bounceEnd="9000">
                                          <p:cBhvr>
                                            <p:cTn id="120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2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 p14:bounceEnd="76000">
                                          <p:cBhvr>
                                            <p:cTn id="1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7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8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9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 p14:bounceEnd="9000">
                                          <p:cBhvr>
                                            <p:cTn id="14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3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4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8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9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5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175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2" presetClass="entr" presetSubtype="0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8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9" fill="hold">
                          <p:stCondLst>
                            <p:cond delay="0"/>
                          </p:stCondLst>
                          <p:childTnLst>
                            <p:par>
                              <p:cTn id="6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1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3" fill="hold">
                          <p:stCondLst>
                            <p:cond delay="indefinite"/>
                          </p:stCondLst>
                          <p:childTnLst>
                            <p:par>
                              <p:cTn id="6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5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6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9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71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2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3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74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75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6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7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78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9" fill="hold">
                          <p:stCondLst>
                            <p:cond delay="0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375E-6 3.7037E-6 L 0.00079 0.72685 " pathEditMode="relative" rAng="0" ptsTypes="AA">
                                          <p:cBhvr>
                                            <p:cTn id="82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3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4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5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xit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" presetClass="entr" presetSubtype="0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xit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3" presetID="1" presetClass="entr" presetSubtype="0" fill="hold" nodeType="withEffect">
                                      <p:stCondLst>
                                        <p:cond delay="105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95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6" fill="hold">
                          <p:stCondLst>
                            <p:cond delay="0"/>
                          </p:stCondLst>
                          <p:childTnLst>
                            <p:par>
                              <p:cTn id="9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8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3.7037E-6 L 0.00079 0.72685 " pathEditMode="relative" rAng="0" ptsTypes="AA">
                                          <p:cBhvr>
                                            <p:cTn id="99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1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6 0.73426 L 0.00066 0.73449 C 0.00209 0.72685 0.00508 0.71967 0.00482 0.71203 C 0.00482 0.71041 -0.00286 0.68703 -0.00455 0.68426 C -0.00559 0.68217 -0.00729 0.68171 -0.00872 0.68055 C -0.01497 0.68171 -0.02122 0.68194 -0.02747 0.68426 C -0.03046 0.68518 -0.0375 0.69421 -0.03997 0.69722 C -0.04127 0.70092 -0.04231 0.70509 -0.04401 0.70833 C -0.04713 0.71389 -0.05091 0.71851 -0.05338 0.725 L -0.0638 0.75092 C -0.06692 0.76689 -0.06184 0.74166 -0.06796 0.76574 C -0.06888 0.76921 -0.0694 0.77314 -0.07005 0.77685 C -0.07239 0.78773 -0.07395 0.79328 -0.07526 0.80463 C -0.08112 0.85254 -0.07656 0.81666 -0.07942 0.85277 C -0.08033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02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6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7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8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4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16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7" fill="hold">
                          <p:stCondLst>
                            <p:cond delay="0"/>
                          </p:stCondLst>
                          <p:childTnLst>
                            <p:par>
                              <p:cTn id="1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9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>
                                          <p:cBhvr>
                                            <p:cTn id="120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2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>
                                          <p:cBhvr>
                                            <p:cTn id="123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7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8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9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5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7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8" fill="hold">
                          <p:stCondLst>
                            <p:cond delay="0"/>
                          </p:stCondLst>
                          <p:childTnLst>
                            <p:par>
                              <p:cTn id="1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0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45833E-6 3.7037E-6 L 0.00078 0.72685 " pathEditMode="relative" rAng="0" ptsTypes="AA">
                                          <p:cBhvr>
                                            <p:cTn id="141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43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2 0.71203 C 0.00482 0.71041 -0.00286 0.68703 -0.00456 0.68426 C -0.0056 0.68217 -0.00729 0.68171 -0.00872 0.68055 C -0.01497 0.68171 -0.02122 0.68194 -0.02747 0.68426 C -0.03047 0.68518 -0.0375 0.69421 -0.03997 0.69722 C -0.04127 0.70092 -0.04232 0.70509 -0.04401 0.70833 C -0.04713 0.71389 -0.05091 0.71851 -0.05338 0.725 L -0.0638 0.75092 C -0.06693 0.76689 -0.06185 0.74166 -0.06797 0.76574 C -0.06888 0.76921 -0.0694 0.77314 -0.07005 0.77685 C -0.07239 0.78773 -0.07396 0.79328 -0.07526 0.80463 C -0.08112 0.85254 -0.07656 0.81666 -0.07943 0.85277 C -0.08034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44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5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7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8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9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5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58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59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60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6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肘形连接符 47">
            <a:extLst>
              <a:ext uri="{FF2B5EF4-FFF2-40B4-BE49-F238E27FC236}">
                <a16:creationId xmlns:a16="http://schemas.microsoft.com/office/drawing/2014/main" id="{8C049B3D-0A80-4478-80B4-35EC9CE5E812}"/>
              </a:ext>
            </a:extLst>
          </p:cNvPr>
          <p:cNvCxnSpPr/>
          <p:nvPr/>
        </p:nvCxnSpPr>
        <p:spPr>
          <a:xfrm flipV="1">
            <a:off x="3165494" y="2119700"/>
            <a:ext cx="2909448" cy="757210"/>
          </a:xfrm>
          <a:prstGeom prst="bentConnector3">
            <a:avLst>
              <a:gd name="adj1" fmla="val 62381"/>
            </a:avLst>
          </a:prstGeom>
          <a:ln w="9525" cap="rnd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肘形连接符 48">
            <a:extLst>
              <a:ext uri="{FF2B5EF4-FFF2-40B4-BE49-F238E27FC236}">
                <a16:creationId xmlns:a16="http://schemas.microsoft.com/office/drawing/2014/main" id="{A9A129FE-6BB9-4C42-9CD9-A152B3AE3DA9}"/>
              </a:ext>
            </a:extLst>
          </p:cNvPr>
          <p:cNvCxnSpPr/>
          <p:nvPr/>
        </p:nvCxnSpPr>
        <p:spPr>
          <a:xfrm>
            <a:off x="3013947" y="3744497"/>
            <a:ext cx="3096344" cy="812358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椭圆 7">
            <a:extLst>
              <a:ext uri="{FF2B5EF4-FFF2-40B4-BE49-F238E27FC236}">
                <a16:creationId xmlns:a16="http://schemas.microsoft.com/office/drawing/2014/main" id="{886B4FDA-53FD-49B4-9F04-9A07C83FEA6B}"/>
              </a:ext>
            </a:extLst>
          </p:cNvPr>
          <p:cNvSpPr/>
          <p:nvPr/>
        </p:nvSpPr>
        <p:spPr>
          <a:xfrm>
            <a:off x="6045812" y="1774611"/>
            <a:ext cx="546935" cy="546935"/>
          </a:xfrm>
          <a:prstGeom prst="ellipse">
            <a:avLst/>
          </a:prstGeom>
          <a:solidFill>
            <a:srgbClr val="6EBA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Impact MT Std" pitchFamily="34" charset="0"/>
            </a:endParaRPr>
          </a:p>
        </p:txBody>
      </p:sp>
      <p:sp>
        <p:nvSpPr>
          <p:cNvPr id="9" name="标题 4">
            <a:extLst>
              <a:ext uri="{FF2B5EF4-FFF2-40B4-BE49-F238E27FC236}">
                <a16:creationId xmlns:a16="http://schemas.microsoft.com/office/drawing/2014/main" id="{0D5CE814-5C2E-4FCD-8D4B-D476D664BEFF}"/>
              </a:ext>
            </a:extLst>
          </p:cNvPr>
          <p:cNvSpPr txBox="1">
            <a:spLocks/>
          </p:cNvSpPr>
          <p:nvPr/>
        </p:nvSpPr>
        <p:spPr>
          <a:xfrm>
            <a:off x="6124856" y="1854641"/>
            <a:ext cx="517805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01</a:t>
            </a:r>
          </a:p>
        </p:txBody>
      </p:sp>
      <p:cxnSp>
        <p:nvCxnSpPr>
          <p:cNvPr id="10" name="肘形连接符 51">
            <a:extLst>
              <a:ext uri="{FF2B5EF4-FFF2-40B4-BE49-F238E27FC236}">
                <a16:creationId xmlns:a16="http://schemas.microsoft.com/office/drawing/2014/main" id="{80690BFB-D7D9-4F46-8AE0-D308B008A203}"/>
              </a:ext>
            </a:extLst>
          </p:cNvPr>
          <p:cNvCxnSpPr/>
          <p:nvPr/>
        </p:nvCxnSpPr>
        <p:spPr>
          <a:xfrm flipV="1">
            <a:off x="3661307" y="3174252"/>
            <a:ext cx="3010585" cy="777523"/>
          </a:xfrm>
          <a:prstGeom prst="bentConnector3">
            <a:avLst>
              <a:gd name="adj1" fmla="val 50000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连接符 52">
            <a:extLst>
              <a:ext uri="{FF2B5EF4-FFF2-40B4-BE49-F238E27FC236}">
                <a16:creationId xmlns:a16="http://schemas.microsoft.com/office/drawing/2014/main" id="{2AF7B838-FFA9-4CA5-916B-846A15C228B7}"/>
              </a:ext>
            </a:extLst>
          </p:cNvPr>
          <p:cNvCxnSpPr/>
          <p:nvPr/>
        </p:nvCxnSpPr>
        <p:spPr>
          <a:xfrm>
            <a:off x="2801267" y="4872295"/>
            <a:ext cx="3096344" cy="812358"/>
          </a:xfrm>
          <a:prstGeom prst="bentConnector3">
            <a:avLst>
              <a:gd name="adj1" fmla="val 55369"/>
            </a:avLst>
          </a:prstGeom>
          <a:ln w="9525">
            <a:solidFill>
              <a:schemeClr val="tx1">
                <a:lumMod val="50000"/>
                <a:lumOff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>
            <a:extLst>
              <a:ext uri="{FF2B5EF4-FFF2-40B4-BE49-F238E27FC236}">
                <a16:creationId xmlns:a16="http://schemas.microsoft.com/office/drawing/2014/main" id="{4789438F-1212-48E8-9DDE-9D14F67AD104}"/>
              </a:ext>
            </a:extLst>
          </p:cNvPr>
          <p:cNvSpPr/>
          <p:nvPr/>
        </p:nvSpPr>
        <p:spPr>
          <a:xfrm>
            <a:off x="6671892" y="2964562"/>
            <a:ext cx="546935" cy="521923"/>
          </a:xfrm>
          <a:prstGeom prst="ellipse">
            <a:avLst/>
          </a:prstGeom>
          <a:solidFill>
            <a:srgbClr val="A7C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Impact MT Std" pitchFamily="34" charset="0"/>
            </a:endParaRPr>
          </a:p>
        </p:txBody>
      </p:sp>
      <p:sp>
        <p:nvSpPr>
          <p:cNvPr id="13" name="标题 4">
            <a:extLst>
              <a:ext uri="{FF2B5EF4-FFF2-40B4-BE49-F238E27FC236}">
                <a16:creationId xmlns:a16="http://schemas.microsoft.com/office/drawing/2014/main" id="{A24E5A29-72D6-4477-A328-BB3C09839016}"/>
              </a:ext>
            </a:extLst>
          </p:cNvPr>
          <p:cNvSpPr txBox="1">
            <a:spLocks/>
          </p:cNvSpPr>
          <p:nvPr/>
        </p:nvSpPr>
        <p:spPr>
          <a:xfrm>
            <a:off x="6738457" y="3068158"/>
            <a:ext cx="517805" cy="3147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CEA5A6E2-BF01-4959-929C-B9A6DB416B7E}"/>
              </a:ext>
            </a:extLst>
          </p:cNvPr>
          <p:cNvSpPr/>
          <p:nvPr/>
        </p:nvSpPr>
        <p:spPr>
          <a:xfrm>
            <a:off x="6051212" y="4197595"/>
            <a:ext cx="546935" cy="546935"/>
          </a:xfrm>
          <a:prstGeom prst="ellipse">
            <a:avLst/>
          </a:prstGeom>
          <a:solidFill>
            <a:srgbClr val="6EBA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Impact MT Std" pitchFamily="34" charset="0"/>
            </a:endParaRPr>
          </a:p>
        </p:txBody>
      </p:sp>
      <p:sp>
        <p:nvSpPr>
          <p:cNvPr id="15" name="标题 4">
            <a:extLst>
              <a:ext uri="{FF2B5EF4-FFF2-40B4-BE49-F238E27FC236}">
                <a16:creationId xmlns:a16="http://schemas.microsoft.com/office/drawing/2014/main" id="{10406698-9F64-4A3B-9DB8-AF3116313EEA}"/>
              </a:ext>
            </a:extLst>
          </p:cNvPr>
          <p:cNvSpPr txBox="1">
            <a:spLocks/>
          </p:cNvSpPr>
          <p:nvPr/>
        </p:nvSpPr>
        <p:spPr>
          <a:xfrm>
            <a:off x="6147571" y="4311831"/>
            <a:ext cx="517805" cy="3600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69696F67-5366-444E-BB64-2E0BAEE0B2B0}"/>
              </a:ext>
            </a:extLst>
          </p:cNvPr>
          <p:cNvSpPr/>
          <p:nvPr/>
        </p:nvSpPr>
        <p:spPr>
          <a:xfrm>
            <a:off x="5897611" y="5411185"/>
            <a:ext cx="546935" cy="546935"/>
          </a:xfrm>
          <a:prstGeom prst="ellipse">
            <a:avLst/>
          </a:prstGeom>
          <a:solidFill>
            <a:srgbClr val="A7C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Impact MT Std" pitchFamily="34" charset="0"/>
            </a:endParaRPr>
          </a:p>
        </p:txBody>
      </p:sp>
      <p:sp>
        <p:nvSpPr>
          <p:cNvPr id="17" name="标题 4">
            <a:extLst>
              <a:ext uri="{FF2B5EF4-FFF2-40B4-BE49-F238E27FC236}">
                <a16:creationId xmlns:a16="http://schemas.microsoft.com/office/drawing/2014/main" id="{1547D0D6-57DA-4BBB-B9C2-257514F08AE4}"/>
              </a:ext>
            </a:extLst>
          </p:cNvPr>
          <p:cNvSpPr txBox="1">
            <a:spLocks/>
          </p:cNvSpPr>
          <p:nvPr/>
        </p:nvSpPr>
        <p:spPr>
          <a:xfrm>
            <a:off x="5948031" y="5493584"/>
            <a:ext cx="517805" cy="382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1800" b="1" dirty="0">
                <a:solidFill>
                  <a:schemeClr val="bg1"/>
                </a:solidFill>
                <a:latin typeface="Impact MT Std" pitchFamily="34" charset="0"/>
                <a:ea typeface="微软雅黑" panose="020B0503020204020204" pitchFamily="34" charset="-122"/>
              </a:rPr>
              <a:t>04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0" y="1457826"/>
            <a:ext cx="4673226" cy="381378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FCD1B77-FEB2-4682-8E1E-0CE708BA3DF9}"/>
              </a:ext>
            </a:extLst>
          </p:cNvPr>
          <p:cNvSpPr txBox="1"/>
          <p:nvPr/>
        </p:nvSpPr>
        <p:spPr>
          <a:xfrm>
            <a:off x="7206642" y="2988360"/>
            <a:ext cx="4541688" cy="687848"/>
          </a:xfrm>
          <a:prstGeom prst="flowChartAlternateProcess">
            <a:avLst/>
          </a:prstGeom>
          <a:solidFill>
            <a:srgbClr val="92D050">
              <a:alpha val="51000"/>
            </a:srgbClr>
          </a:solidFill>
          <a:ln w="127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2. Kĩ năng: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Rèn kĩ năng viết đẹp, viết đúng chính tả.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C89EEB8-983B-452C-ADC6-D62F875D76C0}"/>
              </a:ext>
            </a:extLst>
          </p:cNvPr>
          <p:cNvSpPr txBox="1"/>
          <p:nvPr/>
        </p:nvSpPr>
        <p:spPr>
          <a:xfrm>
            <a:off x="6578925" y="4209776"/>
            <a:ext cx="5426115" cy="646986"/>
          </a:xfrm>
          <a:prstGeom prst="flowChartAlternateProcess">
            <a:avLst/>
          </a:prstGeom>
          <a:solidFill>
            <a:srgbClr val="92D050">
              <a:alpha val="51000"/>
            </a:srgbClr>
          </a:solidFill>
          <a:ln w="127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3. Phẩm chất: 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Giáo dục tính cẩn thận, chính xác, yêu thích chữ viết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E08AC68-F0C5-4456-8DA3-AD9F992807D4}"/>
              </a:ext>
            </a:extLst>
          </p:cNvPr>
          <p:cNvSpPr txBox="1"/>
          <p:nvPr/>
        </p:nvSpPr>
        <p:spPr>
          <a:xfrm>
            <a:off x="6403056" y="5223510"/>
            <a:ext cx="5553718" cy="1464231"/>
          </a:xfrm>
          <a:prstGeom prst="flowChartAlternateProcess">
            <a:avLst/>
          </a:prstGeom>
          <a:solidFill>
            <a:srgbClr val="92D050">
              <a:alpha val="51000"/>
            </a:srgbClr>
          </a:solidFill>
          <a:ln w="127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4. Góp phần phát triển năng lực: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 NL tự chủ và tự học, NL sáng tạo, NL ngôn ngữ, NL thẩm mĩ.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* GD BVMT: Ý thức yêu thích cái đẹp của thiên nhiên và quý trọng những kĩ niệm đẹp của tuổi thơ.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  <p:pic>
        <p:nvPicPr>
          <p:cNvPr id="26" name="图片 16">
            <a:extLst>
              <a:ext uri="{FF2B5EF4-FFF2-40B4-BE49-F238E27FC236}">
                <a16:creationId xmlns:a16="http://schemas.microsoft.com/office/drawing/2014/main" id="{EFEA1AB1-28C6-487C-9CCC-50C1CAC6DC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-62472" y="-18108"/>
            <a:ext cx="4562171" cy="413237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E89A2039-C90B-4FF1-A612-5045049BED9B}"/>
              </a:ext>
            </a:extLst>
          </p:cNvPr>
          <p:cNvSpPr txBox="1"/>
          <p:nvPr/>
        </p:nvSpPr>
        <p:spPr>
          <a:xfrm>
            <a:off x="6592747" y="1177574"/>
            <a:ext cx="5578347" cy="1464231"/>
          </a:xfrm>
          <a:prstGeom prst="flowChartAlternateProcess">
            <a:avLst/>
          </a:prstGeom>
          <a:solidFill>
            <a:srgbClr val="92D050">
              <a:alpha val="51000"/>
            </a:srgbClr>
          </a:solidFill>
          <a:ln w="127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1. Kiến thức: 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1600" b="1" dirty="0"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</a:t>
            </a: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Nghe - viết đúng bài CT; trình bày đúng  hình thức đoạn văn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600" b="1" dirty="0">
                <a:solidFill>
                  <a:srgbClr val="000000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Làm đúng BT2a  phân biệt ch/tr. Miêu tả được một trong các đồ chơi hoặc trò chơi có tiếng chứa âm tr/ch</a:t>
            </a:r>
            <a:endParaRPr lang="en-US" sz="1600" b="1" dirty="0"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67AD07D1-5170-46C7-8B70-3AD57CC50EA3}"/>
              </a:ext>
            </a:extLst>
          </p:cNvPr>
          <p:cNvSpPr/>
          <p:nvPr/>
        </p:nvSpPr>
        <p:spPr>
          <a:xfrm>
            <a:off x="3411406" y="119619"/>
            <a:ext cx="4855779" cy="807782"/>
          </a:xfrm>
          <a:prstGeom prst="round2DiagRect">
            <a:avLst/>
          </a:prstGeom>
          <a:gradFill flip="none" rotWithShape="1">
            <a:gsLst>
              <a:gs pos="0">
                <a:srgbClr val="329061">
                  <a:shade val="30000"/>
                  <a:satMod val="115000"/>
                </a:srgbClr>
              </a:gs>
              <a:gs pos="50000">
                <a:srgbClr val="329061">
                  <a:shade val="67500"/>
                  <a:satMod val="115000"/>
                </a:srgbClr>
              </a:gs>
              <a:gs pos="100000">
                <a:srgbClr val="329061">
                  <a:shade val="100000"/>
                  <a:satMod val="115000"/>
                </a:srgbClr>
              </a:gs>
            </a:gsLst>
            <a:lin ang="2700000" scaled="1"/>
            <a:tileRect/>
          </a:gra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28" name="矩形 33">
            <a:extLst>
              <a:ext uri="{FF2B5EF4-FFF2-40B4-BE49-F238E27FC236}">
                <a16:creationId xmlns:a16="http://schemas.microsoft.com/office/drawing/2014/main" id="{79FF250E-7006-4B8C-AEFF-07CFC2D443E6}"/>
              </a:ext>
            </a:extLst>
          </p:cNvPr>
          <p:cNvSpPr/>
          <p:nvPr/>
        </p:nvSpPr>
        <p:spPr>
          <a:xfrm>
            <a:off x="3820079" y="56695"/>
            <a:ext cx="5477369" cy="7848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4500" b="1" dirty="0" err="1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Mục</a:t>
            </a:r>
            <a:r>
              <a:rPr lang="en-US" altLang="zh-CN" sz="4500" b="1" dirty="0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4500" b="1" dirty="0" err="1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tiêu</a:t>
            </a:r>
            <a:r>
              <a:rPr lang="en-US" altLang="zh-CN" sz="4500" b="1" dirty="0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4500" b="1" dirty="0" err="1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cần</a:t>
            </a:r>
            <a:r>
              <a:rPr lang="en-US" altLang="zh-CN" sz="4500" b="1" dirty="0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4500" b="1" dirty="0" err="1">
                <a:solidFill>
                  <a:schemeClr val="bg1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đạt</a:t>
            </a:r>
            <a:endParaRPr lang="zh-CN" altLang="en-US" sz="4500" b="1" dirty="0">
              <a:solidFill>
                <a:schemeClr val="bg1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9" name="图片 1">
            <a:extLst>
              <a:ext uri="{FF2B5EF4-FFF2-40B4-BE49-F238E27FC236}">
                <a16:creationId xmlns:a16="http://schemas.microsoft.com/office/drawing/2014/main" id="{266E226D-51CD-4B3D-A716-4809C9A293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135" y="4357806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1586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 animBg="1"/>
      <p:bldP spid="13" grpId="0"/>
      <p:bldP spid="14" grpId="0" animBg="1"/>
      <p:bldP spid="15" grpId="0"/>
      <p:bldP spid="16" grpId="0" animBg="1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video game&#10;&#10;Description automatically generated">
            <a:extLst>
              <a:ext uri="{FF2B5EF4-FFF2-40B4-BE49-F238E27FC236}">
                <a16:creationId xmlns:a16="http://schemas.microsoft.com/office/drawing/2014/main" id="{29D54B07-0E49-42DC-A38E-E65816DAE5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84" y="-38494"/>
            <a:ext cx="12213084" cy="6896494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190E25CD-C826-413D-9012-D70C415D750D}"/>
              </a:ext>
            </a:extLst>
          </p:cNvPr>
          <p:cNvSpPr/>
          <p:nvPr/>
        </p:nvSpPr>
        <p:spPr>
          <a:xfrm>
            <a:off x="558800" y="190500"/>
            <a:ext cx="10909300" cy="3225800"/>
          </a:xfrm>
          <a:prstGeom prst="roundRect">
            <a:avLst/>
          </a:prstGeom>
          <a:solidFill>
            <a:srgbClr val="FFFFFF">
              <a:alpha val="6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DDACFA2-BEDD-43D4-95C4-758F261091EB}"/>
              </a:ext>
            </a:extLst>
          </p:cNvPr>
          <p:cNvSpPr/>
          <p:nvPr/>
        </p:nvSpPr>
        <p:spPr>
          <a:xfrm>
            <a:off x="1835150" y="241300"/>
            <a:ext cx="26543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C6DC6D7C-FC2B-4832-AC8A-B8D2389CA770}"/>
              </a:ext>
            </a:extLst>
          </p:cNvPr>
          <p:cNvSpPr/>
          <p:nvPr/>
        </p:nvSpPr>
        <p:spPr>
          <a:xfrm>
            <a:off x="8680450" y="228600"/>
            <a:ext cx="2705100" cy="33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55029AA5-1CAF-45EC-B793-39B2CCFB2865}"/>
              </a:ext>
            </a:extLst>
          </p:cNvPr>
          <p:cNvSpPr txBox="1"/>
          <p:nvPr/>
        </p:nvSpPr>
        <p:spPr>
          <a:xfrm>
            <a:off x="806450" y="127000"/>
            <a:ext cx="981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Time</a:t>
            </a: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A4276B4F-E049-46C4-AE1F-9F5BE98B1B6D}"/>
              </a:ext>
            </a:extLst>
          </p:cNvPr>
          <p:cNvSpPr txBox="1"/>
          <p:nvPr/>
        </p:nvSpPr>
        <p:spPr>
          <a:xfrm>
            <a:off x="7626350" y="127000"/>
            <a:ext cx="7825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Egg</a:t>
            </a: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224142F-E09C-4DC3-AD8A-37AD5191DD5D}"/>
              </a:ext>
            </a:extLst>
          </p:cNvPr>
          <p:cNvSpPr txBox="1"/>
          <p:nvPr/>
        </p:nvSpPr>
        <p:spPr>
          <a:xfrm>
            <a:off x="1602982" y="899180"/>
            <a:ext cx="83792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/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Tên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chứa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tiếng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tr </a:t>
            </a:r>
            <a:r>
              <a:rPr lang="en-US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</a:t>
            </a:r>
            <a:endParaRPr lang="en-US" sz="2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Bong bóng Lời nói: Hình bầu dục 19">
            <a:extLst>
              <a:ext uri="{FF2B5EF4-FFF2-40B4-BE49-F238E27FC236}">
                <a16:creationId xmlns:a16="http://schemas.microsoft.com/office/drawing/2014/main" id="{B25F2073-E518-4363-8E51-4EA818082314}"/>
              </a:ext>
            </a:extLst>
          </p:cNvPr>
          <p:cNvSpPr/>
          <p:nvPr/>
        </p:nvSpPr>
        <p:spPr>
          <a:xfrm>
            <a:off x="1932781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Gà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id="{DE9298EA-78B7-40B9-BA1D-FF1AC963873D}"/>
              </a:ext>
            </a:extLst>
          </p:cNvPr>
          <p:cNvSpPr/>
          <p:nvPr/>
        </p:nvSpPr>
        <p:spPr>
          <a:xfrm>
            <a:off x="6746611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Chọi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gà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Hình Bầu dục 24">
            <a:extLst>
              <a:ext uri="{FF2B5EF4-FFF2-40B4-BE49-F238E27FC236}">
                <a16:creationId xmlns:a16="http://schemas.microsoft.com/office/drawing/2014/main" id="{46A582CB-F535-457D-95F7-5BC093F21510}"/>
              </a:ext>
            </a:extLst>
          </p:cNvPr>
          <p:cNvSpPr/>
          <p:nvPr/>
        </p:nvSpPr>
        <p:spPr>
          <a:xfrm>
            <a:off x="8875183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Hình Bầu dục 26">
            <a:extLst>
              <a:ext uri="{FF2B5EF4-FFF2-40B4-BE49-F238E27FC236}">
                <a16:creationId xmlns:a16="http://schemas.microsoft.com/office/drawing/2014/main" id="{E4A4C10B-61CB-41EB-9245-61F867436891}"/>
              </a:ext>
            </a:extLst>
          </p:cNvPr>
          <p:cNvSpPr/>
          <p:nvPr/>
        </p:nvSpPr>
        <p:spPr>
          <a:xfrm>
            <a:off x="9428691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B4C09A6-8570-4F26-90A2-038DA6154B7F}"/>
              </a:ext>
            </a:extLst>
          </p:cNvPr>
          <p:cNvSpPr/>
          <p:nvPr/>
        </p:nvSpPr>
        <p:spPr>
          <a:xfrm>
            <a:off x="10535707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Hình Bầu dục 28">
            <a:extLst>
              <a:ext uri="{FF2B5EF4-FFF2-40B4-BE49-F238E27FC236}">
                <a16:creationId xmlns:a16="http://schemas.microsoft.com/office/drawing/2014/main" id="{92432E4A-DB15-4DFB-B3CF-B4B5078E0AB3}"/>
              </a:ext>
            </a:extLst>
          </p:cNvPr>
          <p:cNvSpPr/>
          <p:nvPr/>
        </p:nvSpPr>
        <p:spPr>
          <a:xfrm>
            <a:off x="11089216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Hình Bầu dục 29">
            <a:extLst>
              <a:ext uri="{FF2B5EF4-FFF2-40B4-BE49-F238E27FC236}">
                <a16:creationId xmlns:a16="http://schemas.microsoft.com/office/drawing/2014/main" id="{81C9F1AD-A787-4195-A33A-10AE13AA1D7A}"/>
              </a:ext>
            </a:extLst>
          </p:cNvPr>
          <p:cNvSpPr/>
          <p:nvPr/>
        </p:nvSpPr>
        <p:spPr>
          <a:xfrm>
            <a:off x="9982199" y="340784"/>
            <a:ext cx="86784" cy="952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" name="Hình ảnh 22">
            <a:extLst>
              <a:ext uri="{FF2B5EF4-FFF2-40B4-BE49-F238E27FC236}">
                <a16:creationId xmlns:a16="http://schemas.microsoft.com/office/drawing/2014/main" id="{02AFB545-11A8-4DD1-A1C7-DA0C50298F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959" y="239183"/>
            <a:ext cx="231441" cy="305869"/>
          </a:xfrm>
          <a:prstGeom prst="rect">
            <a:avLst/>
          </a:prstGeom>
        </p:spPr>
      </p:pic>
      <p:pic>
        <p:nvPicPr>
          <p:cNvPr id="31" name="Hình ảnh 30">
            <a:extLst>
              <a:ext uri="{FF2B5EF4-FFF2-40B4-BE49-F238E27FC236}">
                <a16:creationId xmlns:a16="http://schemas.microsoft.com/office/drawing/2014/main" id="{9DB7F5AA-17E7-49B5-A900-6A1E989F535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51" y="239183"/>
            <a:ext cx="231441" cy="305869"/>
          </a:xfrm>
          <a:prstGeom prst="rect">
            <a:avLst/>
          </a:prstGeom>
        </p:spPr>
      </p:pic>
      <p:pic>
        <p:nvPicPr>
          <p:cNvPr id="32" name="Hình ảnh 31">
            <a:extLst>
              <a:ext uri="{FF2B5EF4-FFF2-40B4-BE49-F238E27FC236}">
                <a16:creationId xmlns:a16="http://schemas.microsoft.com/office/drawing/2014/main" id="{8E1E261D-1005-43F0-9565-A735953581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743" y="239183"/>
            <a:ext cx="231441" cy="305869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54800CD1-017B-48A9-A351-A73510F5585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135" y="239183"/>
            <a:ext cx="231441" cy="305869"/>
          </a:xfrm>
          <a:prstGeom prst="rect">
            <a:avLst/>
          </a:prstGeom>
        </p:spPr>
      </p:pic>
      <p:pic>
        <p:nvPicPr>
          <p:cNvPr id="34" name="Hình ảnh 33">
            <a:extLst>
              <a:ext uri="{FF2B5EF4-FFF2-40B4-BE49-F238E27FC236}">
                <a16:creationId xmlns:a16="http://schemas.microsoft.com/office/drawing/2014/main" id="{F6858FCB-2C25-4A0A-A0B7-159223CB81B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525" y="239183"/>
            <a:ext cx="231441" cy="305869"/>
          </a:xfrm>
          <a:prstGeom prst="rect">
            <a:avLst/>
          </a:prstGeom>
        </p:spPr>
      </p:pic>
      <p:pic>
        <p:nvPicPr>
          <p:cNvPr id="61" name="Hình ảnh 60" descr="Ảnh có chứa văn bản&#10;&#10;Mô tả được tạo tự động">
            <a:extLst>
              <a:ext uri="{FF2B5EF4-FFF2-40B4-BE49-F238E27FC236}">
                <a16:creationId xmlns:a16="http://schemas.microsoft.com/office/drawing/2014/main" id="{9026BA01-EE7D-4E04-951D-C4FAD5D60F4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8286" b="-2437"/>
          <a:stretch/>
        </p:blipFill>
        <p:spPr>
          <a:xfrm>
            <a:off x="1690688" y="4811271"/>
            <a:ext cx="1481137" cy="2046729"/>
          </a:xfrm>
          <a:prstGeom prst="rect">
            <a:avLst/>
          </a:prstGeom>
        </p:spPr>
      </p:pic>
      <p:pic>
        <p:nvPicPr>
          <p:cNvPr id="63" name="Hình ảnh 62" descr="Ảnh có chứa văn bản&#10;&#10;Mô tả được tạo tự động">
            <a:extLst>
              <a:ext uri="{FF2B5EF4-FFF2-40B4-BE49-F238E27FC236}">
                <a16:creationId xmlns:a16="http://schemas.microsoft.com/office/drawing/2014/main" id="{93409C50-4901-4881-9E0F-5FB219EB25C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81" b="-1554"/>
          <a:stretch/>
        </p:blipFill>
        <p:spPr>
          <a:xfrm>
            <a:off x="4104508" y="4838700"/>
            <a:ext cx="1498905" cy="2019300"/>
          </a:xfrm>
          <a:prstGeom prst="rect">
            <a:avLst/>
          </a:prstGeom>
        </p:spPr>
      </p:pic>
      <p:pic>
        <p:nvPicPr>
          <p:cNvPr id="1025" name="Hình ảnh 1024" descr="Ảnh có chứa văn bản&#10;&#10;Mô tả được tạo tự động">
            <a:extLst>
              <a:ext uri="{FF2B5EF4-FFF2-40B4-BE49-F238E27FC236}">
                <a16:creationId xmlns:a16="http://schemas.microsoft.com/office/drawing/2014/main" id="{953CAD3D-7A4B-4EC6-9424-42F7AC16ECF8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673" b="-4793"/>
          <a:stretch/>
        </p:blipFill>
        <p:spPr>
          <a:xfrm>
            <a:off x="6536096" y="4848225"/>
            <a:ext cx="1408482" cy="2009775"/>
          </a:xfrm>
          <a:prstGeom prst="rect">
            <a:avLst/>
          </a:prstGeom>
        </p:spPr>
      </p:pic>
      <p:pic>
        <p:nvPicPr>
          <p:cNvPr id="1028" name="Hình ảnh 1027" descr="Ảnh có chứa văn bản&#10;&#10;Mô tả được tạo tự động">
            <a:extLst>
              <a:ext uri="{FF2B5EF4-FFF2-40B4-BE49-F238E27FC236}">
                <a16:creationId xmlns:a16="http://schemas.microsoft.com/office/drawing/2014/main" id="{CE78F609-F09F-4264-B1B2-ED070390B5C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86" r="58891"/>
          <a:stretch/>
        </p:blipFill>
        <p:spPr>
          <a:xfrm>
            <a:off x="8877262" y="4943692"/>
            <a:ext cx="1495463" cy="1914308"/>
          </a:xfrm>
          <a:prstGeom prst="rect">
            <a:avLst/>
          </a:prstGeom>
        </p:spPr>
      </p:pic>
      <p:sp>
        <p:nvSpPr>
          <p:cNvPr id="72" name="Bong bóng Lời nói: Hình bầu dục 71">
            <a:extLst>
              <a:ext uri="{FF2B5EF4-FFF2-40B4-BE49-F238E27FC236}">
                <a16:creationId xmlns:a16="http://schemas.microsoft.com/office/drawing/2014/main" id="{B4A26728-58A0-4071-95BE-85E1D91A3116}"/>
              </a:ext>
            </a:extLst>
          </p:cNvPr>
          <p:cNvSpPr/>
          <p:nvPr/>
        </p:nvSpPr>
        <p:spPr>
          <a:xfrm>
            <a:off x="4339696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olidFill>
                  <a:prstClr val="white"/>
                </a:solidFill>
                <a:latin typeface="Calibri" panose="020F0502020204030204"/>
              </a:rPr>
              <a:t>Gà</a:t>
            </a:r>
            <a:r>
              <a:rPr lang="en-US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en-US" dirty="0" err="1">
                <a:solidFill>
                  <a:prstClr val="white"/>
                </a:solidFill>
                <a:latin typeface="Calibri" panose="020F0502020204030204"/>
              </a:rPr>
              <a:t>nhảy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Bong bóng Lời nói: Hình bầu dục 72">
            <a:extLst>
              <a:ext uri="{FF2B5EF4-FFF2-40B4-BE49-F238E27FC236}">
                <a16:creationId xmlns:a16="http://schemas.microsoft.com/office/drawing/2014/main" id="{3110669B-3855-4556-93D6-48C7A4F0CE1A}"/>
              </a:ext>
            </a:extLst>
          </p:cNvPr>
          <p:cNvSpPr/>
          <p:nvPr/>
        </p:nvSpPr>
        <p:spPr>
          <a:xfrm>
            <a:off x="9153525" y="3860800"/>
            <a:ext cx="1168400" cy="876300"/>
          </a:xfrm>
          <a:prstGeom prst="wedgeEllipseCallout">
            <a:avLst>
              <a:gd name="adj1" fmla="val -2355"/>
              <a:gd name="adj2" fmla="val 76993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Gà</a:t>
            </a:r>
            <a:r>
              <a:rPr kumimoji="0" lang="en-US" sz="18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bay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6" name="Nhóm 75">
            <a:extLst>
              <a:ext uri="{FF2B5EF4-FFF2-40B4-BE49-F238E27FC236}">
                <a16:creationId xmlns:a16="http://schemas.microsoft.com/office/drawing/2014/main" id="{80381425-DDC1-4502-BE2F-2E527008B1E6}"/>
              </a:ext>
            </a:extLst>
          </p:cNvPr>
          <p:cNvGrpSpPr/>
          <p:nvPr/>
        </p:nvGrpSpPr>
        <p:grpSpPr>
          <a:xfrm>
            <a:off x="1717571" y="5681782"/>
            <a:ext cx="1492354" cy="832520"/>
            <a:chOff x="2727221" y="2422689"/>
            <a:chExt cx="4673704" cy="2607256"/>
          </a:xfrm>
        </p:grpSpPr>
        <p:sp>
          <p:nvSpPr>
            <p:cNvPr id="77" name="Hình Bầu dục 76">
              <a:extLst>
                <a:ext uri="{FF2B5EF4-FFF2-40B4-BE49-F238E27FC236}">
                  <a16:creationId xmlns:a16="http://schemas.microsoft.com/office/drawing/2014/main" id="{ADDC8515-A7A6-4BFB-9E0C-1DD052D146D3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8" name="Hình tự do: Hình 77">
              <a:extLst>
                <a:ext uri="{FF2B5EF4-FFF2-40B4-BE49-F238E27FC236}">
                  <a16:creationId xmlns:a16="http://schemas.microsoft.com/office/drawing/2014/main" id="{FDC3FC09-44A3-4C0B-B77D-3BEED19501DA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9" name="Hình tự do: Hình 78">
              <a:extLst>
                <a:ext uri="{FF2B5EF4-FFF2-40B4-BE49-F238E27FC236}">
                  <a16:creationId xmlns:a16="http://schemas.microsoft.com/office/drawing/2014/main" id="{EBFCE1B4-35F3-4790-AC21-B50002198C0F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Hình tự do: Hình 79">
              <a:extLst>
                <a:ext uri="{FF2B5EF4-FFF2-40B4-BE49-F238E27FC236}">
                  <a16:creationId xmlns:a16="http://schemas.microsoft.com/office/drawing/2014/main" id="{5E3CDF4E-C00B-4FF3-9FD4-12428DDD0409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1" name="Hình tự do: Hình 80">
              <a:extLst>
                <a:ext uri="{FF2B5EF4-FFF2-40B4-BE49-F238E27FC236}">
                  <a16:creationId xmlns:a16="http://schemas.microsoft.com/office/drawing/2014/main" id="{CCD48E3C-FB7F-46A8-8F6B-A1A46C24F840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Hình tự do: Hình 81">
              <a:extLst>
                <a:ext uri="{FF2B5EF4-FFF2-40B4-BE49-F238E27FC236}">
                  <a16:creationId xmlns:a16="http://schemas.microsoft.com/office/drawing/2014/main" id="{E5AC7BF3-AC5D-4F62-9A20-82CC513D4DF6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32" name="Hình ảnh 1031">
            <a:extLst>
              <a:ext uri="{FF2B5EF4-FFF2-40B4-BE49-F238E27FC236}">
                <a16:creationId xmlns:a16="http://schemas.microsoft.com/office/drawing/2014/main" id="{48662F6C-4657-4ABA-9EB9-F3ECFE7D4E4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1438570" y="5301620"/>
            <a:ext cx="2009775" cy="1327386"/>
          </a:xfrm>
          <a:prstGeom prst="rect">
            <a:avLst/>
          </a:prstGeom>
        </p:spPr>
      </p:pic>
      <p:pic>
        <p:nvPicPr>
          <p:cNvPr id="85" name="Hình ảnh 84">
            <a:extLst>
              <a:ext uri="{FF2B5EF4-FFF2-40B4-BE49-F238E27FC236}">
                <a16:creationId xmlns:a16="http://schemas.microsoft.com/office/drawing/2014/main" id="{5A89A515-4202-4760-9B12-076A6DFD4FB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01" y="-395817"/>
            <a:ext cx="299502" cy="395817"/>
          </a:xfrm>
          <a:prstGeom prst="rect">
            <a:avLst/>
          </a:prstGeom>
        </p:spPr>
      </p:pic>
      <p:grpSp>
        <p:nvGrpSpPr>
          <p:cNvPr id="46" name="Nhóm 45">
            <a:extLst>
              <a:ext uri="{FF2B5EF4-FFF2-40B4-BE49-F238E27FC236}">
                <a16:creationId xmlns:a16="http://schemas.microsoft.com/office/drawing/2014/main" id="{BB1075B1-D75C-4397-8386-58005A0F3F9F}"/>
              </a:ext>
            </a:extLst>
          </p:cNvPr>
          <p:cNvGrpSpPr/>
          <p:nvPr/>
        </p:nvGrpSpPr>
        <p:grpSpPr>
          <a:xfrm>
            <a:off x="4132424" y="5711631"/>
            <a:ext cx="1492354" cy="832520"/>
            <a:chOff x="2727221" y="2422689"/>
            <a:chExt cx="4673704" cy="2607256"/>
          </a:xfrm>
        </p:grpSpPr>
        <p:sp>
          <p:nvSpPr>
            <p:cNvPr id="47" name="Hình Bầu dục 46">
              <a:extLst>
                <a:ext uri="{FF2B5EF4-FFF2-40B4-BE49-F238E27FC236}">
                  <a16:creationId xmlns:a16="http://schemas.microsoft.com/office/drawing/2014/main" id="{DACA63BB-8110-4279-A505-474D218D16CD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Hình tự do: Hình 47">
              <a:extLst>
                <a:ext uri="{FF2B5EF4-FFF2-40B4-BE49-F238E27FC236}">
                  <a16:creationId xmlns:a16="http://schemas.microsoft.com/office/drawing/2014/main" id="{ADF26A2E-AB12-4124-9420-909218D25735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Hình tự do: Hình 48">
              <a:extLst>
                <a:ext uri="{FF2B5EF4-FFF2-40B4-BE49-F238E27FC236}">
                  <a16:creationId xmlns:a16="http://schemas.microsoft.com/office/drawing/2014/main" id="{EF940A58-FA4C-4343-B2BC-7CAD2A9223C8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Hình tự do: Hình 49">
              <a:extLst>
                <a:ext uri="{FF2B5EF4-FFF2-40B4-BE49-F238E27FC236}">
                  <a16:creationId xmlns:a16="http://schemas.microsoft.com/office/drawing/2014/main" id="{F620663F-5B08-45D0-8120-9E2E92D8AC15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Hình tự do: Hình 50">
              <a:extLst>
                <a:ext uri="{FF2B5EF4-FFF2-40B4-BE49-F238E27FC236}">
                  <a16:creationId xmlns:a16="http://schemas.microsoft.com/office/drawing/2014/main" id="{4986739F-4F0F-49FB-BA1E-78833FDD784B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Hình tự do: Hình 51">
              <a:extLst>
                <a:ext uri="{FF2B5EF4-FFF2-40B4-BE49-F238E27FC236}">
                  <a16:creationId xmlns:a16="http://schemas.microsoft.com/office/drawing/2014/main" id="{CDA07E54-AD10-43CC-BC55-66A0662F8500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3" name="Hình ảnh 52">
            <a:extLst>
              <a:ext uri="{FF2B5EF4-FFF2-40B4-BE49-F238E27FC236}">
                <a16:creationId xmlns:a16="http://schemas.microsoft.com/office/drawing/2014/main" id="{FE84DD42-2C0C-485A-AF15-06F3B6D9586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3881704" y="5322043"/>
            <a:ext cx="2009775" cy="1327386"/>
          </a:xfrm>
          <a:prstGeom prst="rect">
            <a:avLst/>
          </a:prstGeom>
        </p:spPr>
      </p:pic>
      <p:pic>
        <p:nvPicPr>
          <p:cNvPr id="54" name="Hình ảnh 53">
            <a:extLst>
              <a:ext uri="{FF2B5EF4-FFF2-40B4-BE49-F238E27FC236}">
                <a16:creationId xmlns:a16="http://schemas.microsoft.com/office/drawing/2014/main" id="{CA8E6BE3-CAEB-4E66-BD3E-8023F4E6EA9F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027" y="-394249"/>
            <a:ext cx="299502" cy="395817"/>
          </a:xfrm>
          <a:prstGeom prst="rect">
            <a:avLst/>
          </a:prstGeom>
        </p:spPr>
      </p:pic>
      <p:grpSp>
        <p:nvGrpSpPr>
          <p:cNvPr id="55" name="Nhóm 54">
            <a:extLst>
              <a:ext uri="{FF2B5EF4-FFF2-40B4-BE49-F238E27FC236}">
                <a16:creationId xmlns:a16="http://schemas.microsoft.com/office/drawing/2014/main" id="{62935B4A-C44E-4E40-BD30-D953B99A40F0}"/>
              </a:ext>
            </a:extLst>
          </p:cNvPr>
          <p:cNvGrpSpPr/>
          <p:nvPr/>
        </p:nvGrpSpPr>
        <p:grpSpPr>
          <a:xfrm>
            <a:off x="8932271" y="5703772"/>
            <a:ext cx="1492354" cy="832520"/>
            <a:chOff x="2727221" y="2422689"/>
            <a:chExt cx="4673704" cy="2607256"/>
          </a:xfrm>
        </p:grpSpPr>
        <p:sp>
          <p:nvSpPr>
            <p:cNvPr id="56" name="Hình Bầu dục 55">
              <a:extLst>
                <a:ext uri="{FF2B5EF4-FFF2-40B4-BE49-F238E27FC236}">
                  <a16:creationId xmlns:a16="http://schemas.microsoft.com/office/drawing/2014/main" id="{0BD6F720-711D-4160-89A6-29262C52F63A}"/>
                </a:ext>
              </a:extLst>
            </p:cNvPr>
            <p:cNvSpPr/>
            <p:nvPr/>
          </p:nvSpPr>
          <p:spPr>
            <a:xfrm>
              <a:off x="3761295" y="2422689"/>
              <a:ext cx="2648932" cy="2356701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Hình tự do: Hình 56">
              <a:extLst>
                <a:ext uri="{FF2B5EF4-FFF2-40B4-BE49-F238E27FC236}">
                  <a16:creationId xmlns:a16="http://schemas.microsoft.com/office/drawing/2014/main" id="{0BDD4FDC-4502-4853-B5CC-8137F1A761B3}"/>
                </a:ext>
              </a:extLst>
            </p:cNvPr>
            <p:cNvSpPr/>
            <p:nvPr/>
          </p:nvSpPr>
          <p:spPr>
            <a:xfrm>
              <a:off x="4417245" y="3246967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Hình tự do: Hình 57">
              <a:extLst>
                <a:ext uri="{FF2B5EF4-FFF2-40B4-BE49-F238E27FC236}">
                  <a16:creationId xmlns:a16="http://schemas.microsoft.com/office/drawing/2014/main" id="{B8ECDE63-5CC7-470E-AAC9-C7100A1A2019}"/>
                </a:ext>
              </a:extLst>
            </p:cNvPr>
            <p:cNvSpPr/>
            <p:nvPr/>
          </p:nvSpPr>
          <p:spPr>
            <a:xfrm>
              <a:off x="5331645" y="3268133"/>
              <a:ext cx="434394" cy="755652"/>
            </a:xfrm>
            <a:custGeom>
              <a:avLst/>
              <a:gdLst>
                <a:gd name="connsiteX0" fmla="*/ 190500 w 658283"/>
                <a:gd name="connsiteY0" fmla="*/ 524933 h 1145117"/>
                <a:gd name="connsiteX1" fmla="*/ 21167 w 658283"/>
                <a:gd name="connsiteY1" fmla="*/ 209550 h 1145117"/>
                <a:gd name="connsiteX2" fmla="*/ 0 w 658283"/>
                <a:gd name="connsiteY2" fmla="*/ 61383 h 1145117"/>
                <a:gd name="connsiteX3" fmla="*/ 110067 w 658283"/>
                <a:gd name="connsiteY3" fmla="*/ 146050 h 1145117"/>
                <a:gd name="connsiteX4" fmla="*/ 258233 w 658283"/>
                <a:gd name="connsiteY4" fmla="*/ 421217 h 1145117"/>
                <a:gd name="connsiteX5" fmla="*/ 254000 w 658283"/>
                <a:gd name="connsiteY5" fmla="*/ 122767 h 1145117"/>
                <a:gd name="connsiteX6" fmla="*/ 302683 w 658283"/>
                <a:gd name="connsiteY6" fmla="*/ 0 h 1145117"/>
                <a:gd name="connsiteX7" fmla="*/ 372533 w 658283"/>
                <a:gd name="connsiteY7" fmla="*/ 122767 h 1145117"/>
                <a:gd name="connsiteX8" fmla="*/ 364067 w 658283"/>
                <a:gd name="connsiteY8" fmla="*/ 436033 h 1145117"/>
                <a:gd name="connsiteX9" fmla="*/ 518583 w 658283"/>
                <a:gd name="connsiteY9" fmla="*/ 198967 h 1145117"/>
                <a:gd name="connsiteX10" fmla="*/ 658283 w 658283"/>
                <a:gd name="connsiteY10" fmla="*/ 143933 h 1145117"/>
                <a:gd name="connsiteX11" fmla="*/ 611717 w 658283"/>
                <a:gd name="connsiteY11" fmla="*/ 283633 h 1145117"/>
                <a:gd name="connsiteX12" fmla="*/ 376767 w 658283"/>
                <a:gd name="connsiteY12" fmla="*/ 649817 h 1145117"/>
                <a:gd name="connsiteX13" fmla="*/ 351367 w 658283"/>
                <a:gd name="connsiteY13" fmla="*/ 1026583 h 1145117"/>
                <a:gd name="connsiteX14" fmla="*/ 281517 w 658283"/>
                <a:gd name="connsiteY14" fmla="*/ 1145117 h 1145117"/>
                <a:gd name="connsiteX15" fmla="*/ 234950 w 658283"/>
                <a:gd name="connsiteY15" fmla="*/ 1028700 h 1145117"/>
                <a:gd name="connsiteX16" fmla="*/ 247650 w 658283"/>
                <a:gd name="connsiteY16" fmla="*/ 654050 h 1145117"/>
                <a:gd name="connsiteX17" fmla="*/ 190500 w 658283"/>
                <a:gd name="connsiteY17" fmla="*/ 524933 h 1145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58283" h="1145117">
                  <a:moveTo>
                    <a:pt x="190500" y="524933"/>
                  </a:moveTo>
                  <a:lnTo>
                    <a:pt x="21167" y="209550"/>
                  </a:lnTo>
                  <a:lnTo>
                    <a:pt x="0" y="61383"/>
                  </a:lnTo>
                  <a:lnTo>
                    <a:pt x="110067" y="146050"/>
                  </a:lnTo>
                  <a:lnTo>
                    <a:pt x="258233" y="421217"/>
                  </a:lnTo>
                  <a:lnTo>
                    <a:pt x="254000" y="122767"/>
                  </a:lnTo>
                  <a:lnTo>
                    <a:pt x="302683" y="0"/>
                  </a:lnTo>
                  <a:lnTo>
                    <a:pt x="372533" y="122767"/>
                  </a:lnTo>
                  <a:lnTo>
                    <a:pt x="364067" y="436033"/>
                  </a:lnTo>
                  <a:lnTo>
                    <a:pt x="518583" y="198967"/>
                  </a:lnTo>
                  <a:lnTo>
                    <a:pt x="658283" y="143933"/>
                  </a:lnTo>
                  <a:lnTo>
                    <a:pt x="611717" y="283633"/>
                  </a:lnTo>
                  <a:lnTo>
                    <a:pt x="376767" y="649817"/>
                  </a:lnTo>
                  <a:lnTo>
                    <a:pt x="351367" y="1026583"/>
                  </a:lnTo>
                  <a:lnTo>
                    <a:pt x="281517" y="1145117"/>
                  </a:lnTo>
                  <a:lnTo>
                    <a:pt x="234950" y="1028700"/>
                  </a:lnTo>
                  <a:lnTo>
                    <a:pt x="247650" y="654050"/>
                  </a:lnTo>
                  <a:lnTo>
                    <a:pt x="190500" y="524933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Hình tự do: Hình 58">
              <a:extLst>
                <a:ext uri="{FF2B5EF4-FFF2-40B4-BE49-F238E27FC236}">
                  <a16:creationId xmlns:a16="http://schemas.microsoft.com/office/drawing/2014/main" id="{16EE99B0-0560-47CD-A1AE-D73856CBCC64}"/>
                </a:ext>
              </a:extLst>
            </p:cNvPr>
            <p:cNvSpPr/>
            <p:nvPr/>
          </p:nvSpPr>
          <p:spPr>
            <a:xfrm rot="453931">
              <a:off x="2727221" y="2834218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Hình tự do: Hình 59">
              <a:extLst>
                <a:ext uri="{FF2B5EF4-FFF2-40B4-BE49-F238E27FC236}">
                  <a16:creationId xmlns:a16="http://schemas.microsoft.com/office/drawing/2014/main" id="{424FD49A-D377-45C4-B468-7E73F75AEDC3}"/>
                </a:ext>
              </a:extLst>
            </p:cNvPr>
            <p:cNvSpPr/>
            <p:nvPr/>
          </p:nvSpPr>
          <p:spPr>
            <a:xfrm>
              <a:off x="4356298" y="4220634"/>
              <a:ext cx="1396126" cy="809311"/>
            </a:xfrm>
            <a:custGeom>
              <a:avLst/>
              <a:gdLst>
                <a:gd name="connsiteX0" fmla="*/ 287867 w 1371600"/>
                <a:gd name="connsiteY0" fmla="*/ 55034 h 791634"/>
                <a:gd name="connsiteX1" fmla="*/ 0 w 1371600"/>
                <a:gd name="connsiteY1" fmla="*/ 520700 h 791634"/>
                <a:gd name="connsiteX2" fmla="*/ 50800 w 1371600"/>
                <a:gd name="connsiteY2" fmla="*/ 728134 h 791634"/>
                <a:gd name="connsiteX3" fmla="*/ 359833 w 1371600"/>
                <a:gd name="connsiteY3" fmla="*/ 745067 h 791634"/>
                <a:gd name="connsiteX4" fmla="*/ 550333 w 1371600"/>
                <a:gd name="connsiteY4" fmla="*/ 139700 h 791634"/>
                <a:gd name="connsiteX5" fmla="*/ 423333 w 1371600"/>
                <a:gd name="connsiteY5" fmla="*/ 630767 h 791634"/>
                <a:gd name="connsiteX6" fmla="*/ 558800 w 1371600"/>
                <a:gd name="connsiteY6" fmla="*/ 791634 h 791634"/>
                <a:gd name="connsiteX7" fmla="*/ 867833 w 1371600"/>
                <a:gd name="connsiteY7" fmla="*/ 766234 h 791634"/>
                <a:gd name="connsiteX8" fmla="*/ 918633 w 1371600"/>
                <a:gd name="connsiteY8" fmla="*/ 635000 h 791634"/>
                <a:gd name="connsiteX9" fmla="*/ 817033 w 1371600"/>
                <a:gd name="connsiteY9" fmla="*/ 114300 h 791634"/>
                <a:gd name="connsiteX10" fmla="*/ 960967 w 1371600"/>
                <a:gd name="connsiteY10" fmla="*/ 651934 h 791634"/>
                <a:gd name="connsiteX11" fmla="*/ 1087967 w 1371600"/>
                <a:gd name="connsiteY11" fmla="*/ 723900 h 791634"/>
                <a:gd name="connsiteX12" fmla="*/ 1308100 w 1371600"/>
                <a:gd name="connsiteY12" fmla="*/ 698500 h 791634"/>
                <a:gd name="connsiteX13" fmla="*/ 1371600 w 1371600"/>
                <a:gd name="connsiteY13" fmla="*/ 448734 h 791634"/>
                <a:gd name="connsiteX14" fmla="*/ 1066800 w 1371600"/>
                <a:gd name="connsiteY14" fmla="*/ 0 h 791634"/>
                <a:gd name="connsiteX0" fmla="*/ 297823 w 1381556"/>
                <a:gd name="connsiteY0" fmla="*/ 55034 h 791634"/>
                <a:gd name="connsiteX1" fmla="*/ 9956 w 1381556"/>
                <a:gd name="connsiteY1" fmla="*/ 520700 h 791634"/>
                <a:gd name="connsiteX2" fmla="*/ 60756 w 1381556"/>
                <a:gd name="connsiteY2" fmla="*/ 728134 h 791634"/>
                <a:gd name="connsiteX3" fmla="*/ 369789 w 1381556"/>
                <a:gd name="connsiteY3" fmla="*/ 745067 h 791634"/>
                <a:gd name="connsiteX4" fmla="*/ 560289 w 1381556"/>
                <a:gd name="connsiteY4" fmla="*/ 139700 h 791634"/>
                <a:gd name="connsiteX5" fmla="*/ 433289 w 1381556"/>
                <a:gd name="connsiteY5" fmla="*/ 630767 h 791634"/>
                <a:gd name="connsiteX6" fmla="*/ 568756 w 1381556"/>
                <a:gd name="connsiteY6" fmla="*/ 791634 h 791634"/>
                <a:gd name="connsiteX7" fmla="*/ 877789 w 1381556"/>
                <a:gd name="connsiteY7" fmla="*/ 766234 h 791634"/>
                <a:gd name="connsiteX8" fmla="*/ 928589 w 1381556"/>
                <a:gd name="connsiteY8" fmla="*/ 635000 h 791634"/>
                <a:gd name="connsiteX9" fmla="*/ 826989 w 1381556"/>
                <a:gd name="connsiteY9" fmla="*/ 114300 h 791634"/>
                <a:gd name="connsiteX10" fmla="*/ 970923 w 1381556"/>
                <a:gd name="connsiteY10" fmla="*/ 651934 h 791634"/>
                <a:gd name="connsiteX11" fmla="*/ 1097923 w 1381556"/>
                <a:gd name="connsiteY11" fmla="*/ 723900 h 791634"/>
                <a:gd name="connsiteX12" fmla="*/ 1318056 w 1381556"/>
                <a:gd name="connsiteY12" fmla="*/ 698500 h 791634"/>
                <a:gd name="connsiteX13" fmla="*/ 1381556 w 1381556"/>
                <a:gd name="connsiteY13" fmla="*/ 448734 h 791634"/>
                <a:gd name="connsiteX14" fmla="*/ 1076756 w 1381556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651 w 1386384"/>
                <a:gd name="connsiteY0" fmla="*/ 55034 h 791634"/>
                <a:gd name="connsiteX1" fmla="*/ 14784 w 1386384"/>
                <a:gd name="connsiteY1" fmla="*/ 520700 h 791634"/>
                <a:gd name="connsiteX2" fmla="*/ 65584 w 1386384"/>
                <a:gd name="connsiteY2" fmla="*/ 728134 h 791634"/>
                <a:gd name="connsiteX3" fmla="*/ 374617 w 1386384"/>
                <a:gd name="connsiteY3" fmla="*/ 745067 h 791634"/>
                <a:gd name="connsiteX4" fmla="*/ 565117 w 1386384"/>
                <a:gd name="connsiteY4" fmla="*/ 139700 h 791634"/>
                <a:gd name="connsiteX5" fmla="*/ 438117 w 1386384"/>
                <a:gd name="connsiteY5" fmla="*/ 630767 h 791634"/>
                <a:gd name="connsiteX6" fmla="*/ 573584 w 1386384"/>
                <a:gd name="connsiteY6" fmla="*/ 791634 h 791634"/>
                <a:gd name="connsiteX7" fmla="*/ 882617 w 1386384"/>
                <a:gd name="connsiteY7" fmla="*/ 766234 h 791634"/>
                <a:gd name="connsiteX8" fmla="*/ 933417 w 1386384"/>
                <a:gd name="connsiteY8" fmla="*/ 635000 h 791634"/>
                <a:gd name="connsiteX9" fmla="*/ 831817 w 1386384"/>
                <a:gd name="connsiteY9" fmla="*/ 114300 h 791634"/>
                <a:gd name="connsiteX10" fmla="*/ 975751 w 1386384"/>
                <a:gd name="connsiteY10" fmla="*/ 651934 h 791634"/>
                <a:gd name="connsiteX11" fmla="*/ 1102751 w 1386384"/>
                <a:gd name="connsiteY11" fmla="*/ 723900 h 791634"/>
                <a:gd name="connsiteX12" fmla="*/ 1322884 w 1386384"/>
                <a:gd name="connsiteY12" fmla="*/ 698500 h 791634"/>
                <a:gd name="connsiteX13" fmla="*/ 1386384 w 1386384"/>
                <a:gd name="connsiteY13" fmla="*/ 448734 h 791634"/>
                <a:gd name="connsiteX14" fmla="*/ 1081584 w 1386384"/>
                <a:gd name="connsiteY14" fmla="*/ 0 h 791634"/>
                <a:gd name="connsiteX0" fmla="*/ 302337 w 1386070"/>
                <a:gd name="connsiteY0" fmla="*/ 55034 h 791634"/>
                <a:gd name="connsiteX1" fmla="*/ 14470 w 1386070"/>
                <a:gd name="connsiteY1" fmla="*/ 520700 h 791634"/>
                <a:gd name="connsiteX2" fmla="*/ 66857 w 1386070"/>
                <a:gd name="connsiteY2" fmla="*/ 732896 h 791634"/>
                <a:gd name="connsiteX3" fmla="*/ 374303 w 1386070"/>
                <a:gd name="connsiteY3" fmla="*/ 745067 h 791634"/>
                <a:gd name="connsiteX4" fmla="*/ 564803 w 1386070"/>
                <a:gd name="connsiteY4" fmla="*/ 139700 h 791634"/>
                <a:gd name="connsiteX5" fmla="*/ 437803 w 1386070"/>
                <a:gd name="connsiteY5" fmla="*/ 630767 h 791634"/>
                <a:gd name="connsiteX6" fmla="*/ 573270 w 1386070"/>
                <a:gd name="connsiteY6" fmla="*/ 791634 h 791634"/>
                <a:gd name="connsiteX7" fmla="*/ 882303 w 1386070"/>
                <a:gd name="connsiteY7" fmla="*/ 766234 h 791634"/>
                <a:gd name="connsiteX8" fmla="*/ 933103 w 1386070"/>
                <a:gd name="connsiteY8" fmla="*/ 635000 h 791634"/>
                <a:gd name="connsiteX9" fmla="*/ 831503 w 1386070"/>
                <a:gd name="connsiteY9" fmla="*/ 114300 h 791634"/>
                <a:gd name="connsiteX10" fmla="*/ 975437 w 1386070"/>
                <a:gd name="connsiteY10" fmla="*/ 651934 h 791634"/>
                <a:gd name="connsiteX11" fmla="*/ 1102437 w 1386070"/>
                <a:gd name="connsiteY11" fmla="*/ 723900 h 791634"/>
                <a:gd name="connsiteX12" fmla="*/ 1322570 w 1386070"/>
                <a:gd name="connsiteY12" fmla="*/ 698500 h 791634"/>
                <a:gd name="connsiteX13" fmla="*/ 1386070 w 1386070"/>
                <a:gd name="connsiteY13" fmla="*/ 448734 h 791634"/>
                <a:gd name="connsiteX14" fmla="*/ 1081270 w 1386070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34"/>
                <a:gd name="connsiteX1" fmla="*/ 12503 w 1384103"/>
                <a:gd name="connsiteY1" fmla="*/ 520700 h 791634"/>
                <a:gd name="connsiteX2" fmla="*/ 64890 w 1384103"/>
                <a:gd name="connsiteY2" fmla="*/ 732896 h 791634"/>
                <a:gd name="connsiteX3" fmla="*/ 372336 w 1384103"/>
                <a:gd name="connsiteY3" fmla="*/ 745067 h 791634"/>
                <a:gd name="connsiteX4" fmla="*/ 562836 w 1384103"/>
                <a:gd name="connsiteY4" fmla="*/ 139700 h 791634"/>
                <a:gd name="connsiteX5" fmla="*/ 435836 w 1384103"/>
                <a:gd name="connsiteY5" fmla="*/ 630767 h 791634"/>
                <a:gd name="connsiteX6" fmla="*/ 571303 w 1384103"/>
                <a:gd name="connsiteY6" fmla="*/ 791634 h 791634"/>
                <a:gd name="connsiteX7" fmla="*/ 880336 w 1384103"/>
                <a:gd name="connsiteY7" fmla="*/ 766234 h 791634"/>
                <a:gd name="connsiteX8" fmla="*/ 931136 w 1384103"/>
                <a:gd name="connsiteY8" fmla="*/ 635000 h 791634"/>
                <a:gd name="connsiteX9" fmla="*/ 829536 w 1384103"/>
                <a:gd name="connsiteY9" fmla="*/ 114300 h 791634"/>
                <a:gd name="connsiteX10" fmla="*/ 973470 w 1384103"/>
                <a:gd name="connsiteY10" fmla="*/ 651934 h 791634"/>
                <a:gd name="connsiteX11" fmla="*/ 1100470 w 1384103"/>
                <a:gd name="connsiteY11" fmla="*/ 723900 h 791634"/>
                <a:gd name="connsiteX12" fmla="*/ 1320603 w 1384103"/>
                <a:gd name="connsiteY12" fmla="*/ 698500 h 791634"/>
                <a:gd name="connsiteX13" fmla="*/ 1384103 w 1384103"/>
                <a:gd name="connsiteY13" fmla="*/ 448734 h 791634"/>
                <a:gd name="connsiteX14" fmla="*/ 1079303 w 1384103"/>
                <a:gd name="connsiteY14" fmla="*/ 0 h 791634"/>
                <a:gd name="connsiteX0" fmla="*/ 300370 w 1384103"/>
                <a:gd name="connsiteY0" fmla="*/ 55034 h 791640"/>
                <a:gd name="connsiteX1" fmla="*/ 12503 w 1384103"/>
                <a:gd name="connsiteY1" fmla="*/ 520700 h 791640"/>
                <a:gd name="connsiteX2" fmla="*/ 64890 w 1384103"/>
                <a:gd name="connsiteY2" fmla="*/ 732896 h 791640"/>
                <a:gd name="connsiteX3" fmla="*/ 372336 w 1384103"/>
                <a:gd name="connsiteY3" fmla="*/ 745067 h 791640"/>
                <a:gd name="connsiteX4" fmla="*/ 562836 w 1384103"/>
                <a:gd name="connsiteY4" fmla="*/ 139700 h 791640"/>
                <a:gd name="connsiteX5" fmla="*/ 435836 w 1384103"/>
                <a:gd name="connsiteY5" fmla="*/ 630767 h 791640"/>
                <a:gd name="connsiteX6" fmla="*/ 571303 w 1384103"/>
                <a:gd name="connsiteY6" fmla="*/ 791634 h 791640"/>
                <a:gd name="connsiteX7" fmla="*/ 880336 w 1384103"/>
                <a:gd name="connsiteY7" fmla="*/ 766234 h 791640"/>
                <a:gd name="connsiteX8" fmla="*/ 931136 w 1384103"/>
                <a:gd name="connsiteY8" fmla="*/ 635000 h 791640"/>
                <a:gd name="connsiteX9" fmla="*/ 829536 w 1384103"/>
                <a:gd name="connsiteY9" fmla="*/ 114300 h 791640"/>
                <a:gd name="connsiteX10" fmla="*/ 973470 w 1384103"/>
                <a:gd name="connsiteY10" fmla="*/ 651934 h 791640"/>
                <a:gd name="connsiteX11" fmla="*/ 1100470 w 1384103"/>
                <a:gd name="connsiteY11" fmla="*/ 723900 h 791640"/>
                <a:gd name="connsiteX12" fmla="*/ 1320603 w 1384103"/>
                <a:gd name="connsiteY12" fmla="*/ 698500 h 791640"/>
                <a:gd name="connsiteX13" fmla="*/ 1384103 w 1384103"/>
                <a:gd name="connsiteY13" fmla="*/ 448734 h 791640"/>
                <a:gd name="connsiteX14" fmla="*/ 1079303 w 1384103"/>
                <a:gd name="connsiteY14" fmla="*/ 0 h 791640"/>
                <a:gd name="connsiteX0" fmla="*/ 300370 w 1384103"/>
                <a:gd name="connsiteY0" fmla="*/ 55034 h 804337"/>
                <a:gd name="connsiteX1" fmla="*/ 12503 w 1384103"/>
                <a:gd name="connsiteY1" fmla="*/ 520700 h 804337"/>
                <a:gd name="connsiteX2" fmla="*/ 64890 w 1384103"/>
                <a:gd name="connsiteY2" fmla="*/ 732896 h 804337"/>
                <a:gd name="connsiteX3" fmla="*/ 372336 w 1384103"/>
                <a:gd name="connsiteY3" fmla="*/ 745067 h 804337"/>
                <a:gd name="connsiteX4" fmla="*/ 562836 w 1384103"/>
                <a:gd name="connsiteY4" fmla="*/ 139700 h 804337"/>
                <a:gd name="connsiteX5" fmla="*/ 435836 w 1384103"/>
                <a:gd name="connsiteY5" fmla="*/ 630767 h 804337"/>
                <a:gd name="connsiteX6" fmla="*/ 571303 w 1384103"/>
                <a:gd name="connsiteY6" fmla="*/ 804334 h 804337"/>
                <a:gd name="connsiteX7" fmla="*/ 880336 w 1384103"/>
                <a:gd name="connsiteY7" fmla="*/ 766234 h 804337"/>
                <a:gd name="connsiteX8" fmla="*/ 931136 w 1384103"/>
                <a:gd name="connsiteY8" fmla="*/ 635000 h 804337"/>
                <a:gd name="connsiteX9" fmla="*/ 829536 w 1384103"/>
                <a:gd name="connsiteY9" fmla="*/ 114300 h 804337"/>
                <a:gd name="connsiteX10" fmla="*/ 973470 w 1384103"/>
                <a:gd name="connsiteY10" fmla="*/ 651934 h 804337"/>
                <a:gd name="connsiteX11" fmla="*/ 1100470 w 1384103"/>
                <a:gd name="connsiteY11" fmla="*/ 723900 h 804337"/>
                <a:gd name="connsiteX12" fmla="*/ 1320603 w 1384103"/>
                <a:gd name="connsiteY12" fmla="*/ 698500 h 804337"/>
                <a:gd name="connsiteX13" fmla="*/ 1384103 w 1384103"/>
                <a:gd name="connsiteY13" fmla="*/ 448734 h 804337"/>
                <a:gd name="connsiteX14" fmla="*/ 1079303 w 1384103"/>
                <a:gd name="connsiteY14" fmla="*/ 0 h 804337"/>
                <a:gd name="connsiteX0" fmla="*/ 300370 w 1384103"/>
                <a:gd name="connsiteY0" fmla="*/ 55034 h 805958"/>
                <a:gd name="connsiteX1" fmla="*/ 12503 w 1384103"/>
                <a:gd name="connsiteY1" fmla="*/ 520700 h 805958"/>
                <a:gd name="connsiteX2" fmla="*/ 64890 w 1384103"/>
                <a:gd name="connsiteY2" fmla="*/ 732896 h 805958"/>
                <a:gd name="connsiteX3" fmla="*/ 372336 w 1384103"/>
                <a:gd name="connsiteY3" fmla="*/ 745067 h 805958"/>
                <a:gd name="connsiteX4" fmla="*/ 562836 w 1384103"/>
                <a:gd name="connsiteY4" fmla="*/ 139700 h 805958"/>
                <a:gd name="connsiteX5" fmla="*/ 435836 w 1384103"/>
                <a:gd name="connsiteY5" fmla="*/ 630767 h 805958"/>
                <a:gd name="connsiteX6" fmla="*/ 571303 w 1384103"/>
                <a:gd name="connsiteY6" fmla="*/ 804334 h 805958"/>
                <a:gd name="connsiteX7" fmla="*/ 880336 w 1384103"/>
                <a:gd name="connsiteY7" fmla="*/ 766234 h 805958"/>
                <a:gd name="connsiteX8" fmla="*/ 931136 w 1384103"/>
                <a:gd name="connsiteY8" fmla="*/ 635000 h 805958"/>
                <a:gd name="connsiteX9" fmla="*/ 829536 w 1384103"/>
                <a:gd name="connsiteY9" fmla="*/ 114300 h 805958"/>
                <a:gd name="connsiteX10" fmla="*/ 973470 w 1384103"/>
                <a:gd name="connsiteY10" fmla="*/ 651934 h 805958"/>
                <a:gd name="connsiteX11" fmla="*/ 1100470 w 1384103"/>
                <a:gd name="connsiteY11" fmla="*/ 723900 h 805958"/>
                <a:gd name="connsiteX12" fmla="*/ 1320603 w 1384103"/>
                <a:gd name="connsiteY12" fmla="*/ 698500 h 805958"/>
                <a:gd name="connsiteX13" fmla="*/ 1384103 w 1384103"/>
                <a:gd name="connsiteY13" fmla="*/ 448734 h 805958"/>
                <a:gd name="connsiteX14" fmla="*/ 1079303 w 1384103"/>
                <a:gd name="connsiteY14" fmla="*/ 0 h 805958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35836 w 1384103"/>
                <a:gd name="connsiteY5" fmla="*/ 630767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84103 w 1384103"/>
                <a:gd name="connsiteY13" fmla="*/ 448734 h 809311"/>
                <a:gd name="connsiteX14" fmla="*/ 1079303 w 1384103"/>
                <a:gd name="connsiteY14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84103"/>
                <a:gd name="connsiteY0" fmla="*/ 55034 h 809311"/>
                <a:gd name="connsiteX1" fmla="*/ 12503 w 1384103"/>
                <a:gd name="connsiteY1" fmla="*/ 520700 h 809311"/>
                <a:gd name="connsiteX2" fmla="*/ 64890 w 1384103"/>
                <a:gd name="connsiteY2" fmla="*/ 732896 h 809311"/>
                <a:gd name="connsiteX3" fmla="*/ 372336 w 1384103"/>
                <a:gd name="connsiteY3" fmla="*/ 745067 h 809311"/>
                <a:gd name="connsiteX4" fmla="*/ 562836 w 1384103"/>
                <a:gd name="connsiteY4" fmla="*/ 139700 h 809311"/>
                <a:gd name="connsiteX5" fmla="*/ 445361 w 1384103"/>
                <a:gd name="connsiteY5" fmla="*/ 629179 h 809311"/>
                <a:gd name="connsiteX6" fmla="*/ 571303 w 1384103"/>
                <a:gd name="connsiteY6" fmla="*/ 804334 h 809311"/>
                <a:gd name="connsiteX7" fmla="*/ 880336 w 1384103"/>
                <a:gd name="connsiteY7" fmla="*/ 766234 h 809311"/>
                <a:gd name="connsiteX8" fmla="*/ 931136 w 1384103"/>
                <a:gd name="connsiteY8" fmla="*/ 635000 h 809311"/>
                <a:gd name="connsiteX9" fmla="*/ 829536 w 1384103"/>
                <a:gd name="connsiteY9" fmla="*/ 114300 h 809311"/>
                <a:gd name="connsiteX10" fmla="*/ 973470 w 1384103"/>
                <a:gd name="connsiteY10" fmla="*/ 651934 h 809311"/>
                <a:gd name="connsiteX11" fmla="*/ 1100470 w 1384103"/>
                <a:gd name="connsiteY11" fmla="*/ 723900 h 809311"/>
                <a:gd name="connsiteX12" fmla="*/ 1320603 w 1384103"/>
                <a:gd name="connsiteY12" fmla="*/ 698500 h 809311"/>
                <a:gd name="connsiteX13" fmla="*/ 1365053 w 1384103"/>
                <a:gd name="connsiteY13" fmla="*/ 632354 h 809311"/>
                <a:gd name="connsiteX14" fmla="*/ 1384103 w 1384103"/>
                <a:gd name="connsiteY14" fmla="*/ 448734 h 809311"/>
                <a:gd name="connsiteX15" fmla="*/ 1079303 w 1384103"/>
                <a:gd name="connsiteY15" fmla="*/ 0 h 809311"/>
                <a:gd name="connsiteX0" fmla="*/ 300370 w 1396204"/>
                <a:gd name="connsiteY0" fmla="*/ 55034 h 809311"/>
                <a:gd name="connsiteX1" fmla="*/ 12503 w 1396204"/>
                <a:gd name="connsiteY1" fmla="*/ 520700 h 809311"/>
                <a:gd name="connsiteX2" fmla="*/ 64890 w 1396204"/>
                <a:gd name="connsiteY2" fmla="*/ 732896 h 809311"/>
                <a:gd name="connsiteX3" fmla="*/ 372336 w 1396204"/>
                <a:gd name="connsiteY3" fmla="*/ 745067 h 809311"/>
                <a:gd name="connsiteX4" fmla="*/ 562836 w 1396204"/>
                <a:gd name="connsiteY4" fmla="*/ 139700 h 809311"/>
                <a:gd name="connsiteX5" fmla="*/ 445361 w 1396204"/>
                <a:gd name="connsiteY5" fmla="*/ 629179 h 809311"/>
                <a:gd name="connsiteX6" fmla="*/ 571303 w 1396204"/>
                <a:gd name="connsiteY6" fmla="*/ 804334 h 809311"/>
                <a:gd name="connsiteX7" fmla="*/ 880336 w 1396204"/>
                <a:gd name="connsiteY7" fmla="*/ 766234 h 809311"/>
                <a:gd name="connsiteX8" fmla="*/ 931136 w 1396204"/>
                <a:gd name="connsiteY8" fmla="*/ 635000 h 809311"/>
                <a:gd name="connsiteX9" fmla="*/ 829536 w 1396204"/>
                <a:gd name="connsiteY9" fmla="*/ 114300 h 809311"/>
                <a:gd name="connsiteX10" fmla="*/ 973470 w 1396204"/>
                <a:gd name="connsiteY10" fmla="*/ 651934 h 809311"/>
                <a:gd name="connsiteX11" fmla="*/ 1100470 w 1396204"/>
                <a:gd name="connsiteY11" fmla="*/ 723900 h 809311"/>
                <a:gd name="connsiteX12" fmla="*/ 1320603 w 1396204"/>
                <a:gd name="connsiteY12" fmla="*/ 698500 h 809311"/>
                <a:gd name="connsiteX13" fmla="*/ 1384103 w 1396204"/>
                <a:gd name="connsiteY13" fmla="*/ 608541 h 809311"/>
                <a:gd name="connsiteX14" fmla="*/ 1384103 w 1396204"/>
                <a:gd name="connsiteY14" fmla="*/ 448734 h 809311"/>
                <a:gd name="connsiteX15" fmla="*/ 1079303 w 1396204"/>
                <a:gd name="connsiteY15" fmla="*/ 0 h 809311"/>
                <a:gd name="connsiteX0" fmla="*/ 300370 w 1389256"/>
                <a:gd name="connsiteY0" fmla="*/ 55034 h 809311"/>
                <a:gd name="connsiteX1" fmla="*/ 12503 w 1389256"/>
                <a:gd name="connsiteY1" fmla="*/ 520700 h 809311"/>
                <a:gd name="connsiteX2" fmla="*/ 64890 w 1389256"/>
                <a:gd name="connsiteY2" fmla="*/ 732896 h 809311"/>
                <a:gd name="connsiteX3" fmla="*/ 372336 w 1389256"/>
                <a:gd name="connsiteY3" fmla="*/ 745067 h 809311"/>
                <a:gd name="connsiteX4" fmla="*/ 562836 w 1389256"/>
                <a:gd name="connsiteY4" fmla="*/ 139700 h 809311"/>
                <a:gd name="connsiteX5" fmla="*/ 445361 w 1389256"/>
                <a:gd name="connsiteY5" fmla="*/ 629179 h 809311"/>
                <a:gd name="connsiteX6" fmla="*/ 571303 w 1389256"/>
                <a:gd name="connsiteY6" fmla="*/ 804334 h 809311"/>
                <a:gd name="connsiteX7" fmla="*/ 880336 w 1389256"/>
                <a:gd name="connsiteY7" fmla="*/ 766234 h 809311"/>
                <a:gd name="connsiteX8" fmla="*/ 931136 w 1389256"/>
                <a:gd name="connsiteY8" fmla="*/ 635000 h 809311"/>
                <a:gd name="connsiteX9" fmla="*/ 829536 w 1389256"/>
                <a:gd name="connsiteY9" fmla="*/ 114300 h 809311"/>
                <a:gd name="connsiteX10" fmla="*/ 973470 w 1389256"/>
                <a:gd name="connsiteY10" fmla="*/ 651934 h 809311"/>
                <a:gd name="connsiteX11" fmla="*/ 1100470 w 1389256"/>
                <a:gd name="connsiteY11" fmla="*/ 723900 h 809311"/>
                <a:gd name="connsiteX12" fmla="*/ 1320603 w 1389256"/>
                <a:gd name="connsiteY12" fmla="*/ 698500 h 809311"/>
                <a:gd name="connsiteX13" fmla="*/ 1384103 w 1389256"/>
                <a:gd name="connsiteY13" fmla="*/ 608541 h 809311"/>
                <a:gd name="connsiteX14" fmla="*/ 1384103 w 1389256"/>
                <a:gd name="connsiteY14" fmla="*/ 448734 h 809311"/>
                <a:gd name="connsiteX15" fmla="*/ 1079303 w 1389256"/>
                <a:gd name="connsiteY15" fmla="*/ 0 h 809311"/>
                <a:gd name="connsiteX0" fmla="*/ 300370 w 1396667"/>
                <a:gd name="connsiteY0" fmla="*/ 55034 h 809311"/>
                <a:gd name="connsiteX1" fmla="*/ 12503 w 1396667"/>
                <a:gd name="connsiteY1" fmla="*/ 520700 h 809311"/>
                <a:gd name="connsiteX2" fmla="*/ 64890 w 1396667"/>
                <a:gd name="connsiteY2" fmla="*/ 732896 h 809311"/>
                <a:gd name="connsiteX3" fmla="*/ 372336 w 1396667"/>
                <a:gd name="connsiteY3" fmla="*/ 745067 h 809311"/>
                <a:gd name="connsiteX4" fmla="*/ 562836 w 1396667"/>
                <a:gd name="connsiteY4" fmla="*/ 139700 h 809311"/>
                <a:gd name="connsiteX5" fmla="*/ 445361 w 1396667"/>
                <a:gd name="connsiteY5" fmla="*/ 629179 h 809311"/>
                <a:gd name="connsiteX6" fmla="*/ 571303 w 1396667"/>
                <a:gd name="connsiteY6" fmla="*/ 804334 h 809311"/>
                <a:gd name="connsiteX7" fmla="*/ 880336 w 1396667"/>
                <a:gd name="connsiteY7" fmla="*/ 766234 h 809311"/>
                <a:gd name="connsiteX8" fmla="*/ 931136 w 1396667"/>
                <a:gd name="connsiteY8" fmla="*/ 635000 h 809311"/>
                <a:gd name="connsiteX9" fmla="*/ 829536 w 1396667"/>
                <a:gd name="connsiteY9" fmla="*/ 114300 h 809311"/>
                <a:gd name="connsiteX10" fmla="*/ 973470 w 1396667"/>
                <a:gd name="connsiteY10" fmla="*/ 651934 h 809311"/>
                <a:gd name="connsiteX11" fmla="*/ 1100470 w 1396667"/>
                <a:gd name="connsiteY11" fmla="*/ 723900 h 809311"/>
                <a:gd name="connsiteX12" fmla="*/ 1320603 w 1396667"/>
                <a:gd name="connsiteY12" fmla="*/ 698500 h 809311"/>
                <a:gd name="connsiteX13" fmla="*/ 1384103 w 1396667"/>
                <a:gd name="connsiteY13" fmla="*/ 608541 h 809311"/>
                <a:gd name="connsiteX14" fmla="*/ 1384103 w 1396667"/>
                <a:gd name="connsiteY14" fmla="*/ 448734 h 809311"/>
                <a:gd name="connsiteX15" fmla="*/ 1079303 w 1396667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20603 w 1396126"/>
                <a:gd name="connsiteY12" fmla="*/ 69850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  <a:gd name="connsiteX0" fmla="*/ 300370 w 1396126"/>
                <a:gd name="connsiteY0" fmla="*/ 55034 h 809311"/>
                <a:gd name="connsiteX1" fmla="*/ 12503 w 1396126"/>
                <a:gd name="connsiteY1" fmla="*/ 520700 h 809311"/>
                <a:gd name="connsiteX2" fmla="*/ 64890 w 1396126"/>
                <a:gd name="connsiteY2" fmla="*/ 732896 h 809311"/>
                <a:gd name="connsiteX3" fmla="*/ 372336 w 1396126"/>
                <a:gd name="connsiteY3" fmla="*/ 745067 h 809311"/>
                <a:gd name="connsiteX4" fmla="*/ 562836 w 1396126"/>
                <a:gd name="connsiteY4" fmla="*/ 139700 h 809311"/>
                <a:gd name="connsiteX5" fmla="*/ 445361 w 1396126"/>
                <a:gd name="connsiteY5" fmla="*/ 629179 h 809311"/>
                <a:gd name="connsiteX6" fmla="*/ 571303 w 1396126"/>
                <a:gd name="connsiteY6" fmla="*/ 804334 h 809311"/>
                <a:gd name="connsiteX7" fmla="*/ 880336 w 1396126"/>
                <a:gd name="connsiteY7" fmla="*/ 766234 h 809311"/>
                <a:gd name="connsiteX8" fmla="*/ 931136 w 1396126"/>
                <a:gd name="connsiteY8" fmla="*/ 635000 h 809311"/>
                <a:gd name="connsiteX9" fmla="*/ 829536 w 1396126"/>
                <a:gd name="connsiteY9" fmla="*/ 114300 h 809311"/>
                <a:gd name="connsiteX10" fmla="*/ 973470 w 1396126"/>
                <a:gd name="connsiteY10" fmla="*/ 651934 h 809311"/>
                <a:gd name="connsiteX11" fmla="*/ 1100470 w 1396126"/>
                <a:gd name="connsiteY11" fmla="*/ 723900 h 809311"/>
                <a:gd name="connsiteX12" fmla="*/ 1319015 w 1396126"/>
                <a:gd name="connsiteY12" fmla="*/ 692150 h 809311"/>
                <a:gd name="connsiteX13" fmla="*/ 1384103 w 1396126"/>
                <a:gd name="connsiteY13" fmla="*/ 608541 h 809311"/>
                <a:gd name="connsiteX14" fmla="*/ 1384103 w 1396126"/>
                <a:gd name="connsiteY14" fmla="*/ 448734 h 809311"/>
                <a:gd name="connsiteX15" fmla="*/ 1079303 w 1396126"/>
                <a:gd name="connsiteY15" fmla="*/ 0 h 809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96126" h="809311">
                  <a:moveTo>
                    <a:pt x="300370" y="55034"/>
                  </a:moveTo>
                  <a:lnTo>
                    <a:pt x="12503" y="520700"/>
                  </a:lnTo>
                  <a:cubicBezTo>
                    <a:pt x="-22951" y="632708"/>
                    <a:pt x="24144" y="706613"/>
                    <a:pt x="64890" y="732896"/>
                  </a:cubicBezTo>
                  <a:cubicBezTo>
                    <a:pt x="161551" y="806803"/>
                    <a:pt x="302662" y="806098"/>
                    <a:pt x="372336" y="745067"/>
                  </a:cubicBezTo>
                  <a:cubicBezTo>
                    <a:pt x="416786" y="714728"/>
                    <a:pt x="499336" y="341489"/>
                    <a:pt x="562836" y="139700"/>
                  </a:cubicBezTo>
                  <a:lnTo>
                    <a:pt x="445361" y="629179"/>
                  </a:lnTo>
                  <a:cubicBezTo>
                    <a:pt x="412729" y="736776"/>
                    <a:pt x="521385" y="804687"/>
                    <a:pt x="571303" y="804334"/>
                  </a:cubicBezTo>
                  <a:cubicBezTo>
                    <a:pt x="664789" y="813859"/>
                    <a:pt x="797963" y="813859"/>
                    <a:pt x="880336" y="766234"/>
                  </a:cubicBezTo>
                  <a:cubicBezTo>
                    <a:pt x="932194" y="724076"/>
                    <a:pt x="941191" y="675570"/>
                    <a:pt x="931136" y="635000"/>
                  </a:cubicBezTo>
                  <a:lnTo>
                    <a:pt x="829536" y="114300"/>
                  </a:lnTo>
                  <a:lnTo>
                    <a:pt x="973470" y="651934"/>
                  </a:lnTo>
                  <a:cubicBezTo>
                    <a:pt x="1003103" y="710848"/>
                    <a:pt x="1069250" y="726898"/>
                    <a:pt x="1100470" y="723900"/>
                  </a:cubicBezTo>
                  <a:cubicBezTo>
                    <a:pt x="1181785" y="729721"/>
                    <a:pt x="1256750" y="721254"/>
                    <a:pt x="1319015" y="692150"/>
                  </a:cubicBezTo>
                  <a:cubicBezTo>
                    <a:pt x="1341769" y="676451"/>
                    <a:pt x="1372461" y="633765"/>
                    <a:pt x="1384103" y="608541"/>
                  </a:cubicBezTo>
                  <a:cubicBezTo>
                    <a:pt x="1396803" y="574322"/>
                    <a:pt x="1403153" y="495653"/>
                    <a:pt x="1384103" y="448734"/>
                  </a:cubicBezTo>
                  <a:lnTo>
                    <a:pt x="1079303" y="0"/>
                  </a:lnTo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Hình tự do: Hình 61">
              <a:extLst>
                <a:ext uri="{FF2B5EF4-FFF2-40B4-BE49-F238E27FC236}">
                  <a16:creationId xmlns:a16="http://schemas.microsoft.com/office/drawing/2014/main" id="{FF4B0EDB-4645-45C2-A981-453840C39528}"/>
                </a:ext>
              </a:extLst>
            </p:cNvPr>
            <p:cNvSpPr/>
            <p:nvPr/>
          </p:nvSpPr>
          <p:spPr>
            <a:xfrm rot="21104516" flipH="1">
              <a:off x="5857771" y="2800350"/>
              <a:ext cx="1543154" cy="1654272"/>
            </a:xfrm>
            <a:custGeom>
              <a:avLst/>
              <a:gdLst>
                <a:gd name="connsiteX0" fmla="*/ 1164166 w 1312333"/>
                <a:gd name="connsiteY0" fmla="*/ 2963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64166 w 1312333"/>
                <a:gd name="connsiteY21" fmla="*/ 2963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33924 w 1312333"/>
                <a:gd name="connsiteY0" fmla="*/ 35303 h 1447800"/>
                <a:gd name="connsiteX1" fmla="*/ 533400 w 1312333"/>
                <a:gd name="connsiteY1" fmla="*/ 529166 h 1447800"/>
                <a:gd name="connsiteX2" fmla="*/ 0 w 1312333"/>
                <a:gd name="connsiteY2" fmla="*/ 1244600 h 1447800"/>
                <a:gd name="connsiteX3" fmla="*/ 4233 w 1312333"/>
                <a:gd name="connsiteY3" fmla="*/ 1418166 h 1447800"/>
                <a:gd name="connsiteX4" fmla="*/ 84666 w 1312333"/>
                <a:gd name="connsiteY4" fmla="*/ 1447800 h 1447800"/>
                <a:gd name="connsiteX5" fmla="*/ 101600 w 1312333"/>
                <a:gd name="connsiteY5" fmla="*/ 1413933 h 1447800"/>
                <a:gd name="connsiteX6" fmla="*/ 448733 w 1312333"/>
                <a:gd name="connsiteY6" fmla="*/ 931333 h 1447800"/>
                <a:gd name="connsiteX7" fmla="*/ 203200 w 1312333"/>
                <a:gd name="connsiteY7" fmla="*/ 1325033 h 1447800"/>
                <a:gd name="connsiteX8" fmla="*/ 198966 w 1312333"/>
                <a:gd name="connsiteY8" fmla="*/ 1422400 h 1447800"/>
                <a:gd name="connsiteX9" fmla="*/ 300566 w 1312333"/>
                <a:gd name="connsiteY9" fmla="*/ 1439333 h 1447800"/>
                <a:gd name="connsiteX10" fmla="*/ 571500 w 1312333"/>
                <a:gd name="connsiteY10" fmla="*/ 1049866 h 1447800"/>
                <a:gd name="connsiteX11" fmla="*/ 419100 w 1312333"/>
                <a:gd name="connsiteY11" fmla="*/ 1346200 h 1447800"/>
                <a:gd name="connsiteX12" fmla="*/ 482600 w 1312333"/>
                <a:gd name="connsiteY12" fmla="*/ 1418166 h 1447800"/>
                <a:gd name="connsiteX13" fmla="*/ 601133 w 1312333"/>
                <a:gd name="connsiteY13" fmla="*/ 1346200 h 1447800"/>
                <a:gd name="connsiteX14" fmla="*/ 745066 w 1312333"/>
                <a:gd name="connsiteY14" fmla="*/ 1079500 h 1447800"/>
                <a:gd name="connsiteX15" fmla="*/ 694266 w 1312333"/>
                <a:gd name="connsiteY15" fmla="*/ 1278466 h 1447800"/>
                <a:gd name="connsiteX16" fmla="*/ 804333 w 1312333"/>
                <a:gd name="connsiteY16" fmla="*/ 1333500 h 1447800"/>
                <a:gd name="connsiteX17" fmla="*/ 884766 w 1312333"/>
                <a:gd name="connsiteY17" fmla="*/ 1236133 h 1447800"/>
                <a:gd name="connsiteX18" fmla="*/ 918633 w 1312333"/>
                <a:gd name="connsiteY18" fmla="*/ 1109133 h 1447800"/>
                <a:gd name="connsiteX19" fmla="*/ 1312333 w 1312333"/>
                <a:gd name="connsiteY19" fmla="*/ 601133 h 1447800"/>
                <a:gd name="connsiteX20" fmla="*/ 1193800 w 1312333"/>
                <a:gd name="connsiteY20" fmla="*/ 0 h 1447800"/>
                <a:gd name="connsiteX21" fmla="*/ 1133924 w 1312333"/>
                <a:gd name="connsiteY21" fmla="*/ 35303 h 1447800"/>
                <a:gd name="connsiteX0" fmla="*/ 1149658 w 1328067"/>
                <a:gd name="connsiteY0" fmla="*/ 35303 h 1447800"/>
                <a:gd name="connsiteX1" fmla="*/ 549134 w 1328067"/>
                <a:gd name="connsiteY1" fmla="*/ 529166 h 1447800"/>
                <a:gd name="connsiteX2" fmla="*/ 15734 w 1328067"/>
                <a:gd name="connsiteY2" fmla="*/ 1244600 h 1447800"/>
                <a:gd name="connsiteX3" fmla="*/ 19967 w 1328067"/>
                <a:gd name="connsiteY3" fmla="*/ 1418166 h 1447800"/>
                <a:gd name="connsiteX4" fmla="*/ 100400 w 1328067"/>
                <a:gd name="connsiteY4" fmla="*/ 1447800 h 1447800"/>
                <a:gd name="connsiteX5" fmla="*/ 117334 w 1328067"/>
                <a:gd name="connsiteY5" fmla="*/ 1413933 h 1447800"/>
                <a:gd name="connsiteX6" fmla="*/ 464467 w 1328067"/>
                <a:gd name="connsiteY6" fmla="*/ 931333 h 1447800"/>
                <a:gd name="connsiteX7" fmla="*/ 218934 w 1328067"/>
                <a:gd name="connsiteY7" fmla="*/ 1325033 h 1447800"/>
                <a:gd name="connsiteX8" fmla="*/ 214700 w 1328067"/>
                <a:gd name="connsiteY8" fmla="*/ 1422400 h 1447800"/>
                <a:gd name="connsiteX9" fmla="*/ 316300 w 1328067"/>
                <a:gd name="connsiteY9" fmla="*/ 1439333 h 1447800"/>
                <a:gd name="connsiteX10" fmla="*/ 587234 w 1328067"/>
                <a:gd name="connsiteY10" fmla="*/ 1049866 h 1447800"/>
                <a:gd name="connsiteX11" fmla="*/ 434834 w 1328067"/>
                <a:gd name="connsiteY11" fmla="*/ 1346200 h 1447800"/>
                <a:gd name="connsiteX12" fmla="*/ 498334 w 1328067"/>
                <a:gd name="connsiteY12" fmla="*/ 1418166 h 1447800"/>
                <a:gd name="connsiteX13" fmla="*/ 616867 w 1328067"/>
                <a:gd name="connsiteY13" fmla="*/ 1346200 h 1447800"/>
                <a:gd name="connsiteX14" fmla="*/ 760800 w 1328067"/>
                <a:gd name="connsiteY14" fmla="*/ 1079500 h 1447800"/>
                <a:gd name="connsiteX15" fmla="*/ 710000 w 1328067"/>
                <a:gd name="connsiteY15" fmla="*/ 1278466 h 1447800"/>
                <a:gd name="connsiteX16" fmla="*/ 820067 w 1328067"/>
                <a:gd name="connsiteY16" fmla="*/ 1333500 h 1447800"/>
                <a:gd name="connsiteX17" fmla="*/ 900500 w 1328067"/>
                <a:gd name="connsiteY17" fmla="*/ 1236133 h 1447800"/>
                <a:gd name="connsiteX18" fmla="*/ 934367 w 1328067"/>
                <a:gd name="connsiteY18" fmla="*/ 1109133 h 1447800"/>
                <a:gd name="connsiteX19" fmla="*/ 1328067 w 1328067"/>
                <a:gd name="connsiteY19" fmla="*/ 601133 h 1447800"/>
                <a:gd name="connsiteX20" fmla="*/ 1209534 w 1328067"/>
                <a:gd name="connsiteY20" fmla="*/ 0 h 1447800"/>
                <a:gd name="connsiteX21" fmla="*/ 1149658 w 1328067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47800"/>
                <a:gd name="connsiteX1" fmla="*/ 557318 w 1336251"/>
                <a:gd name="connsiteY1" fmla="*/ 529166 h 1447800"/>
                <a:gd name="connsiteX2" fmla="*/ 23918 w 1336251"/>
                <a:gd name="connsiteY2" fmla="*/ 1244600 h 1447800"/>
                <a:gd name="connsiteX3" fmla="*/ 28151 w 1336251"/>
                <a:gd name="connsiteY3" fmla="*/ 1418166 h 1447800"/>
                <a:gd name="connsiteX4" fmla="*/ 108584 w 1336251"/>
                <a:gd name="connsiteY4" fmla="*/ 1447800 h 1447800"/>
                <a:gd name="connsiteX5" fmla="*/ 125518 w 1336251"/>
                <a:gd name="connsiteY5" fmla="*/ 1413933 h 1447800"/>
                <a:gd name="connsiteX6" fmla="*/ 472651 w 1336251"/>
                <a:gd name="connsiteY6" fmla="*/ 931333 h 1447800"/>
                <a:gd name="connsiteX7" fmla="*/ 227118 w 1336251"/>
                <a:gd name="connsiteY7" fmla="*/ 1325033 h 1447800"/>
                <a:gd name="connsiteX8" fmla="*/ 222884 w 1336251"/>
                <a:gd name="connsiteY8" fmla="*/ 1422400 h 1447800"/>
                <a:gd name="connsiteX9" fmla="*/ 324484 w 1336251"/>
                <a:gd name="connsiteY9" fmla="*/ 1439333 h 1447800"/>
                <a:gd name="connsiteX10" fmla="*/ 595418 w 1336251"/>
                <a:gd name="connsiteY10" fmla="*/ 1049866 h 1447800"/>
                <a:gd name="connsiteX11" fmla="*/ 443018 w 1336251"/>
                <a:gd name="connsiteY11" fmla="*/ 1346200 h 1447800"/>
                <a:gd name="connsiteX12" fmla="*/ 506518 w 1336251"/>
                <a:gd name="connsiteY12" fmla="*/ 1418166 h 1447800"/>
                <a:gd name="connsiteX13" fmla="*/ 625051 w 1336251"/>
                <a:gd name="connsiteY13" fmla="*/ 1346200 h 1447800"/>
                <a:gd name="connsiteX14" fmla="*/ 768984 w 1336251"/>
                <a:gd name="connsiteY14" fmla="*/ 1079500 h 1447800"/>
                <a:gd name="connsiteX15" fmla="*/ 718184 w 1336251"/>
                <a:gd name="connsiteY15" fmla="*/ 1278466 h 1447800"/>
                <a:gd name="connsiteX16" fmla="*/ 828251 w 1336251"/>
                <a:gd name="connsiteY16" fmla="*/ 1333500 h 1447800"/>
                <a:gd name="connsiteX17" fmla="*/ 908684 w 1336251"/>
                <a:gd name="connsiteY17" fmla="*/ 1236133 h 1447800"/>
                <a:gd name="connsiteX18" fmla="*/ 942551 w 1336251"/>
                <a:gd name="connsiteY18" fmla="*/ 1109133 h 1447800"/>
                <a:gd name="connsiteX19" fmla="*/ 1336251 w 1336251"/>
                <a:gd name="connsiteY19" fmla="*/ 601133 h 1447800"/>
                <a:gd name="connsiteX20" fmla="*/ 1217718 w 1336251"/>
                <a:gd name="connsiteY20" fmla="*/ 0 h 1447800"/>
                <a:gd name="connsiteX21" fmla="*/ 1157842 w 1336251"/>
                <a:gd name="connsiteY21" fmla="*/ 35303 h 1447800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25518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1976"/>
                <a:gd name="connsiteX1" fmla="*/ 557318 w 1336251"/>
                <a:gd name="connsiteY1" fmla="*/ 529166 h 1461976"/>
                <a:gd name="connsiteX2" fmla="*/ 23918 w 1336251"/>
                <a:gd name="connsiteY2" fmla="*/ 1244600 h 1461976"/>
                <a:gd name="connsiteX3" fmla="*/ 28151 w 1336251"/>
                <a:gd name="connsiteY3" fmla="*/ 1418166 h 1461976"/>
                <a:gd name="connsiteX4" fmla="*/ 108584 w 1336251"/>
                <a:gd name="connsiteY4" fmla="*/ 1461976 h 1461976"/>
                <a:gd name="connsiteX5" fmla="*/ 153011 w 1336251"/>
                <a:gd name="connsiteY5" fmla="*/ 1413933 h 1461976"/>
                <a:gd name="connsiteX6" fmla="*/ 472651 w 1336251"/>
                <a:gd name="connsiteY6" fmla="*/ 931333 h 1461976"/>
                <a:gd name="connsiteX7" fmla="*/ 227118 w 1336251"/>
                <a:gd name="connsiteY7" fmla="*/ 1325033 h 1461976"/>
                <a:gd name="connsiteX8" fmla="*/ 222884 w 1336251"/>
                <a:gd name="connsiteY8" fmla="*/ 1422400 h 1461976"/>
                <a:gd name="connsiteX9" fmla="*/ 324484 w 1336251"/>
                <a:gd name="connsiteY9" fmla="*/ 1439333 h 1461976"/>
                <a:gd name="connsiteX10" fmla="*/ 595418 w 1336251"/>
                <a:gd name="connsiteY10" fmla="*/ 1049866 h 1461976"/>
                <a:gd name="connsiteX11" fmla="*/ 443018 w 1336251"/>
                <a:gd name="connsiteY11" fmla="*/ 1346200 h 1461976"/>
                <a:gd name="connsiteX12" fmla="*/ 506518 w 1336251"/>
                <a:gd name="connsiteY12" fmla="*/ 1418166 h 1461976"/>
                <a:gd name="connsiteX13" fmla="*/ 625051 w 1336251"/>
                <a:gd name="connsiteY13" fmla="*/ 1346200 h 1461976"/>
                <a:gd name="connsiteX14" fmla="*/ 768984 w 1336251"/>
                <a:gd name="connsiteY14" fmla="*/ 1079500 h 1461976"/>
                <a:gd name="connsiteX15" fmla="*/ 718184 w 1336251"/>
                <a:gd name="connsiteY15" fmla="*/ 1278466 h 1461976"/>
                <a:gd name="connsiteX16" fmla="*/ 828251 w 1336251"/>
                <a:gd name="connsiteY16" fmla="*/ 1333500 h 1461976"/>
                <a:gd name="connsiteX17" fmla="*/ 908684 w 1336251"/>
                <a:gd name="connsiteY17" fmla="*/ 1236133 h 1461976"/>
                <a:gd name="connsiteX18" fmla="*/ 942551 w 1336251"/>
                <a:gd name="connsiteY18" fmla="*/ 1109133 h 1461976"/>
                <a:gd name="connsiteX19" fmla="*/ 1336251 w 1336251"/>
                <a:gd name="connsiteY19" fmla="*/ 601133 h 1461976"/>
                <a:gd name="connsiteX20" fmla="*/ 1217718 w 1336251"/>
                <a:gd name="connsiteY20" fmla="*/ 0 h 1461976"/>
                <a:gd name="connsiteX21" fmla="*/ 1157842 w 1336251"/>
                <a:gd name="connsiteY21" fmla="*/ 35303 h 1461976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22884 w 1336251"/>
                <a:gd name="connsiteY8" fmla="*/ 1422400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7118 w 1336251"/>
                <a:gd name="connsiteY7" fmla="*/ 1325033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64850"/>
                <a:gd name="connsiteX1" fmla="*/ 557318 w 1336251"/>
                <a:gd name="connsiteY1" fmla="*/ 529166 h 1464850"/>
                <a:gd name="connsiteX2" fmla="*/ 23918 w 1336251"/>
                <a:gd name="connsiteY2" fmla="*/ 1244600 h 1464850"/>
                <a:gd name="connsiteX3" fmla="*/ 28151 w 1336251"/>
                <a:gd name="connsiteY3" fmla="*/ 1418166 h 1464850"/>
                <a:gd name="connsiteX4" fmla="*/ 108584 w 1336251"/>
                <a:gd name="connsiteY4" fmla="*/ 1461976 h 1464850"/>
                <a:gd name="connsiteX5" fmla="*/ 153011 w 1336251"/>
                <a:gd name="connsiteY5" fmla="*/ 1413933 h 1464850"/>
                <a:gd name="connsiteX6" fmla="*/ 472651 w 1336251"/>
                <a:gd name="connsiteY6" fmla="*/ 931333 h 1464850"/>
                <a:gd name="connsiteX7" fmla="*/ 221620 w 1336251"/>
                <a:gd name="connsiteY7" fmla="*/ 1344878 h 1464850"/>
                <a:gd name="connsiteX8" fmla="*/ 231132 w 1336251"/>
                <a:gd name="connsiteY8" fmla="*/ 1445081 h 1464850"/>
                <a:gd name="connsiteX9" fmla="*/ 343729 w 1336251"/>
                <a:gd name="connsiteY9" fmla="*/ 1464850 h 1464850"/>
                <a:gd name="connsiteX10" fmla="*/ 595418 w 1336251"/>
                <a:gd name="connsiteY10" fmla="*/ 1049866 h 1464850"/>
                <a:gd name="connsiteX11" fmla="*/ 443018 w 1336251"/>
                <a:gd name="connsiteY11" fmla="*/ 1346200 h 1464850"/>
                <a:gd name="connsiteX12" fmla="*/ 506518 w 1336251"/>
                <a:gd name="connsiteY12" fmla="*/ 1418166 h 1464850"/>
                <a:gd name="connsiteX13" fmla="*/ 625051 w 1336251"/>
                <a:gd name="connsiteY13" fmla="*/ 1346200 h 1464850"/>
                <a:gd name="connsiteX14" fmla="*/ 768984 w 1336251"/>
                <a:gd name="connsiteY14" fmla="*/ 1079500 h 1464850"/>
                <a:gd name="connsiteX15" fmla="*/ 718184 w 1336251"/>
                <a:gd name="connsiteY15" fmla="*/ 1278466 h 1464850"/>
                <a:gd name="connsiteX16" fmla="*/ 828251 w 1336251"/>
                <a:gd name="connsiteY16" fmla="*/ 1333500 h 1464850"/>
                <a:gd name="connsiteX17" fmla="*/ 908684 w 1336251"/>
                <a:gd name="connsiteY17" fmla="*/ 1236133 h 1464850"/>
                <a:gd name="connsiteX18" fmla="*/ 942551 w 1336251"/>
                <a:gd name="connsiteY18" fmla="*/ 1109133 h 1464850"/>
                <a:gd name="connsiteX19" fmla="*/ 1336251 w 1336251"/>
                <a:gd name="connsiteY19" fmla="*/ 601133 h 1464850"/>
                <a:gd name="connsiteX20" fmla="*/ 1217718 w 1336251"/>
                <a:gd name="connsiteY20" fmla="*/ 0 h 1464850"/>
                <a:gd name="connsiteX21" fmla="*/ 1157842 w 1336251"/>
                <a:gd name="connsiteY21" fmla="*/ 35303 h 1464850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3018 w 1336251"/>
                <a:gd name="connsiteY11" fmla="*/ 1346200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2775 w 1336251"/>
                <a:gd name="connsiteY11" fmla="*/ 142841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48516 w 1336251"/>
                <a:gd name="connsiteY11" fmla="*/ 1349035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18166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718184 w 1336251"/>
                <a:gd name="connsiteY15" fmla="*/ 1278466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28251 w 1336251"/>
                <a:gd name="connsiteY16" fmla="*/ 1333500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  <a:gd name="connsiteX0" fmla="*/ 1157842 w 1336251"/>
                <a:gd name="connsiteY0" fmla="*/ 35303 h 1477183"/>
                <a:gd name="connsiteX1" fmla="*/ 557318 w 1336251"/>
                <a:gd name="connsiteY1" fmla="*/ 529166 h 1477183"/>
                <a:gd name="connsiteX2" fmla="*/ 23918 w 1336251"/>
                <a:gd name="connsiteY2" fmla="*/ 1244600 h 1477183"/>
                <a:gd name="connsiteX3" fmla="*/ 28151 w 1336251"/>
                <a:gd name="connsiteY3" fmla="*/ 1418166 h 1477183"/>
                <a:gd name="connsiteX4" fmla="*/ 108584 w 1336251"/>
                <a:gd name="connsiteY4" fmla="*/ 1461976 h 1477183"/>
                <a:gd name="connsiteX5" fmla="*/ 153011 w 1336251"/>
                <a:gd name="connsiteY5" fmla="*/ 1413933 h 1477183"/>
                <a:gd name="connsiteX6" fmla="*/ 472651 w 1336251"/>
                <a:gd name="connsiteY6" fmla="*/ 931333 h 1477183"/>
                <a:gd name="connsiteX7" fmla="*/ 221620 w 1336251"/>
                <a:gd name="connsiteY7" fmla="*/ 1344878 h 1477183"/>
                <a:gd name="connsiteX8" fmla="*/ 231132 w 1336251"/>
                <a:gd name="connsiteY8" fmla="*/ 1445081 h 1477183"/>
                <a:gd name="connsiteX9" fmla="*/ 343729 w 1336251"/>
                <a:gd name="connsiteY9" fmla="*/ 1464850 h 1477183"/>
                <a:gd name="connsiteX10" fmla="*/ 595418 w 1336251"/>
                <a:gd name="connsiteY10" fmla="*/ 1049866 h 1477183"/>
                <a:gd name="connsiteX11" fmla="*/ 415525 w 1336251"/>
                <a:gd name="connsiteY11" fmla="*/ 1417078 h 1477183"/>
                <a:gd name="connsiteX12" fmla="*/ 506518 w 1336251"/>
                <a:gd name="connsiteY12" fmla="*/ 1457858 h 1477183"/>
                <a:gd name="connsiteX13" fmla="*/ 625051 w 1336251"/>
                <a:gd name="connsiteY13" fmla="*/ 1346200 h 1477183"/>
                <a:gd name="connsiteX14" fmla="*/ 768984 w 1336251"/>
                <a:gd name="connsiteY14" fmla="*/ 1079500 h 1477183"/>
                <a:gd name="connsiteX15" fmla="*/ 679694 w 1336251"/>
                <a:gd name="connsiteY15" fmla="*/ 1320993 h 1477183"/>
                <a:gd name="connsiteX16" fmla="*/ 855744 w 1336251"/>
                <a:gd name="connsiteY16" fmla="*/ 1361851 h 1477183"/>
                <a:gd name="connsiteX17" fmla="*/ 908684 w 1336251"/>
                <a:gd name="connsiteY17" fmla="*/ 1236133 h 1477183"/>
                <a:gd name="connsiteX18" fmla="*/ 942551 w 1336251"/>
                <a:gd name="connsiteY18" fmla="*/ 1109133 h 1477183"/>
                <a:gd name="connsiteX19" fmla="*/ 1336251 w 1336251"/>
                <a:gd name="connsiteY19" fmla="*/ 601133 h 1477183"/>
                <a:gd name="connsiteX20" fmla="*/ 1217718 w 1336251"/>
                <a:gd name="connsiteY20" fmla="*/ 0 h 1477183"/>
                <a:gd name="connsiteX21" fmla="*/ 1157842 w 1336251"/>
                <a:gd name="connsiteY21" fmla="*/ 35303 h 1477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36251" h="1477183">
                  <a:moveTo>
                    <a:pt x="1157842" y="35303"/>
                  </a:moveTo>
                  <a:cubicBezTo>
                    <a:pt x="1018152" y="117705"/>
                    <a:pt x="719003" y="322019"/>
                    <a:pt x="557318" y="529166"/>
                  </a:cubicBezTo>
                  <a:cubicBezTo>
                    <a:pt x="382268" y="773314"/>
                    <a:pt x="201718" y="1006122"/>
                    <a:pt x="23918" y="1244600"/>
                  </a:cubicBezTo>
                  <a:cubicBezTo>
                    <a:pt x="-13162" y="1310961"/>
                    <a:pt x="-3502" y="1368817"/>
                    <a:pt x="28151" y="1418166"/>
                  </a:cubicBezTo>
                  <a:cubicBezTo>
                    <a:pt x="38466" y="1445055"/>
                    <a:pt x="81773" y="1452098"/>
                    <a:pt x="108584" y="1461976"/>
                  </a:cubicBezTo>
                  <a:lnTo>
                    <a:pt x="153011" y="1413933"/>
                  </a:lnTo>
                  <a:lnTo>
                    <a:pt x="472651" y="931333"/>
                  </a:lnTo>
                  <a:lnTo>
                    <a:pt x="221620" y="1344878"/>
                  </a:lnTo>
                  <a:cubicBezTo>
                    <a:pt x="205546" y="1383950"/>
                    <a:pt x="227961" y="1411680"/>
                    <a:pt x="231132" y="1445081"/>
                  </a:cubicBezTo>
                  <a:cubicBezTo>
                    <a:pt x="263166" y="1474352"/>
                    <a:pt x="306197" y="1489446"/>
                    <a:pt x="343729" y="1464850"/>
                  </a:cubicBezTo>
                  <a:cubicBezTo>
                    <a:pt x="397383" y="1420081"/>
                    <a:pt x="511522" y="1188194"/>
                    <a:pt x="595418" y="1049866"/>
                  </a:cubicBezTo>
                  <a:lnTo>
                    <a:pt x="415525" y="1417078"/>
                  </a:lnTo>
                  <a:cubicBezTo>
                    <a:pt x="412864" y="1471308"/>
                    <a:pt x="487184" y="1480176"/>
                    <a:pt x="506518" y="1457858"/>
                  </a:cubicBezTo>
                  <a:cubicBezTo>
                    <a:pt x="590018" y="1443320"/>
                    <a:pt x="602036" y="1406100"/>
                    <a:pt x="625051" y="1346200"/>
                  </a:cubicBezTo>
                  <a:lnTo>
                    <a:pt x="768984" y="1079500"/>
                  </a:lnTo>
                  <a:lnTo>
                    <a:pt x="679694" y="1320993"/>
                  </a:lnTo>
                  <a:cubicBezTo>
                    <a:pt x="687973" y="1390369"/>
                    <a:pt x="773235" y="1394539"/>
                    <a:pt x="855744" y="1361851"/>
                  </a:cubicBezTo>
                  <a:cubicBezTo>
                    <a:pt x="892637" y="1300099"/>
                    <a:pt x="891037" y="1278039"/>
                    <a:pt x="908684" y="1236133"/>
                  </a:cubicBezTo>
                  <a:lnTo>
                    <a:pt x="942551" y="1109133"/>
                  </a:lnTo>
                  <a:lnTo>
                    <a:pt x="1336251" y="601133"/>
                  </a:lnTo>
                  <a:lnTo>
                    <a:pt x="1217718" y="0"/>
                  </a:lnTo>
                  <a:lnTo>
                    <a:pt x="1157842" y="3530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4" name="Hình ảnh 63">
            <a:extLst>
              <a:ext uri="{FF2B5EF4-FFF2-40B4-BE49-F238E27FC236}">
                <a16:creationId xmlns:a16="http://schemas.microsoft.com/office/drawing/2014/main" id="{4783830A-A582-45DF-BD13-43A65CFDC134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0" t="17916" r="33119" b="22917"/>
          <a:stretch/>
        </p:blipFill>
        <p:spPr>
          <a:xfrm>
            <a:off x="8690978" y="5304758"/>
            <a:ext cx="2009775" cy="1327386"/>
          </a:xfrm>
          <a:prstGeom prst="rect">
            <a:avLst/>
          </a:prstGeom>
        </p:spPr>
      </p:pic>
      <p:pic>
        <p:nvPicPr>
          <p:cNvPr id="65" name="Hình ảnh 64">
            <a:extLst>
              <a:ext uri="{FF2B5EF4-FFF2-40B4-BE49-F238E27FC236}">
                <a16:creationId xmlns:a16="http://schemas.microsoft.com/office/drawing/2014/main" id="{B309300C-3DB3-41C1-BB0B-118D37B2F05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874" y="-392681"/>
            <a:ext cx="299502" cy="395817"/>
          </a:xfrm>
          <a:prstGeom prst="rect">
            <a:avLst/>
          </a:prstGeom>
        </p:spPr>
      </p:pic>
      <p:pic>
        <p:nvPicPr>
          <p:cNvPr id="66" name="Hình ảnh 65">
            <a:extLst>
              <a:ext uri="{FF2B5EF4-FFF2-40B4-BE49-F238E27FC236}">
                <a16:creationId xmlns:a16="http://schemas.microsoft.com/office/drawing/2014/main" id="{A6672863-4DFC-4A3B-B2FC-C5EA3062685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9020" r="61100" b="13659"/>
          <a:stretch/>
        </p:blipFill>
        <p:spPr>
          <a:xfrm>
            <a:off x="6891673" y="4843318"/>
            <a:ext cx="725185" cy="1915101"/>
          </a:xfrm>
          <a:prstGeom prst="rect">
            <a:avLst/>
          </a:prstGeom>
        </p:spPr>
      </p:pic>
      <p:pic>
        <p:nvPicPr>
          <p:cNvPr id="67" name="Hình ảnh 66">
            <a:extLst>
              <a:ext uri="{FF2B5EF4-FFF2-40B4-BE49-F238E27FC236}">
                <a16:creationId xmlns:a16="http://schemas.microsoft.com/office/drawing/2014/main" id="{17EBCE9F-1CBD-4960-9216-738A3249657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862" y="-395817"/>
            <a:ext cx="299502" cy="395817"/>
          </a:xfrm>
          <a:prstGeom prst="rect">
            <a:avLst/>
          </a:prstGeom>
        </p:spPr>
      </p:pic>
      <p:pic>
        <p:nvPicPr>
          <p:cNvPr id="36" name="Hình ảnh 35" descr="Ảnh có chứa văn bản&#10;&#10;Mô tả được tạo tự động">
            <a:extLst>
              <a:ext uri="{FF2B5EF4-FFF2-40B4-BE49-F238E27FC236}">
                <a16:creationId xmlns:a16="http://schemas.microsoft.com/office/drawing/2014/main" id="{1C260672-19ED-4AF5-AD8E-3C14F50D86CD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9" t="-52" r="49613" b="3350"/>
          <a:stretch/>
        </p:blipFill>
        <p:spPr>
          <a:xfrm>
            <a:off x="6843860" y="4897358"/>
            <a:ext cx="1244338" cy="1795675"/>
          </a:xfrm>
          <a:prstGeom prst="rect">
            <a:avLst/>
          </a:prstGeom>
        </p:spPr>
      </p:pic>
      <p:pic>
        <p:nvPicPr>
          <p:cNvPr id="68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BB128984-D334-4F0A-A6FA-6921F50D46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357100" y="2070100"/>
            <a:ext cx="406400" cy="406400"/>
          </a:xfrm>
          <a:prstGeom prst="rect">
            <a:avLst/>
          </a:prstGeom>
        </p:spPr>
      </p:pic>
      <p:pic>
        <p:nvPicPr>
          <p:cNvPr id="69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26A375E0-5BB6-4E33-9F3D-F479E9C00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433300" y="2413000"/>
            <a:ext cx="406400" cy="406400"/>
          </a:xfrm>
          <a:prstGeom prst="rect">
            <a:avLst/>
          </a:prstGeom>
        </p:spPr>
      </p:pic>
      <p:pic>
        <p:nvPicPr>
          <p:cNvPr id="70" name="Am-thanh-that-vong-phim-hoat-hinh-de-thuong-www_tiengdong_com">
            <a:hlinkClick r:id="" action="ppaction://media"/>
            <a:extLst>
              <a:ext uri="{FF2B5EF4-FFF2-40B4-BE49-F238E27FC236}">
                <a16:creationId xmlns:a16="http://schemas.microsoft.com/office/drawing/2014/main" id="{6751F51F-E1F9-4341-8AD2-13F00E291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2649200" y="3022600"/>
            <a:ext cx="406400" cy="406400"/>
          </a:xfrm>
          <a:prstGeom prst="rect">
            <a:avLst/>
          </a:prstGeom>
        </p:spPr>
      </p:pic>
      <p:pic>
        <p:nvPicPr>
          <p:cNvPr id="71" name="super chiken">
            <a:hlinkClick r:id="" action="ppaction://media"/>
            <a:extLst>
              <a:ext uri="{FF2B5EF4-FFF2-40B4-BE49-F238E27FC236}">
                <a16:creationId xmlns:a16="http://schemas.microsoft.com/office/drawing/2014/main" id="{B8F0E2EE-81DA-4429-8380-F94B37D2E22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76300" y="3327400"/>
            <a:ext cx="406400" cy="406400"/>
          </a:xfrm>
          <a:prstGeom prst="rect">
            <a:avLst/>
          </a:prstGeom>
        </p:spPr>
      </p:pic>
      <p:pic>
        <p:nvPicPr>
          <p:cNvPr id="3" name="Picture 2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0DEA37A1-B42E-45A2-BA67-08CCA82D9657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>
                        <a14:foregroundMark x1="58763" y1="19362" x2="58763" y2="19362"/>
                        <a14:foregroundMark x1="63015" y1="55106" x2="63015" y2="55106"/>
                        <a14:foregroundMark x1="63144" y1="58298" x2="63144" y2="582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860" y="831712"/>
            <a:ext cx="7390476" cy="408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7160"/>
      </p:ext>
    </p:extLst>
  </p:cSld>
  <p:clrMapOvr>
    <a:masterClrMapping/>
  </p:clrMapOvr>
  <p:transition spd="med">
    <p:pull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8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6" presetClass="entr" presetSubtype="21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6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6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2" fill="hold">
                          <p:stCondLst>
                            <p:cond delay="0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6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6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 p14:bounceEnd="9000">
                                          <p:cBhvr>
                                            <p:cTn id="7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78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 p14:bounceEnd="76000">
                                          <p:cBhvr>
                                            <p:cTn id="7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8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9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4" fill="hold">
                          <p:stCondLst>
                            <p:cond delay="0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2.22222E-6 L 0.00078 0.72685 " pathEditMode="relative" rAng="0" ptsTypes="AA" p14:bounceEnd="9000">
                                          <p:cBhvr>
                                            <p:cTn id="9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9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9 0.72685 0.00508 0.71967 0.00482 0.71203 C 0.00482 0.71041 -0.00286 0.68703 -0.00455 0.68426 C -0.0056 0.68217 -0.00729 0.68171 -0.00872 0.68055 C -0.01497 0.68171 -0.02122 0.68194 -0.02747 0.68426 C -0.03047 0.68518 -0.0375 0.69421 -0.03997 0.69722 C -0.04127 0.70092 -0.04231 0.70509 -0.04401 0.70833 C -0.04713 0.71389 -0.05091 0.71852 -0.05338 0.725 L -0.0638 0.75092 C -0.06692 0.7669 -0.06185 0.74166 -0.06797 0.76574 C -0.06888 0.76921 -0.0694 0.77315 -0.07005 0.77685 C -0.07239 0.78773 -0.07396 0.79328 -0.07526 0.80463 C -0.08112 0.85254 -0.07656 0.81666 -0.07942 0.85278 C -0.08034 0.86389 -0.08151 0.875 -0.08255 0.88611 C -0.08385 0.92291 -0.08359 0.90694 -0.08359 0.93426 L -0.08359 0.93449 " pathEditMode="relative" rAng="0" ptsTypes="AAAAAAAAAAAAAAAAA" p14:bounceEnd="76000">
                                          <p:cBhvr>
                                            <p:cTn id="100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6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1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5" fill="hold">
                          <p:stCondLst>
                            <p:cond delay="0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2" presetClass="path" presetSubtype="0" fill="hold" nodeType="click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 p14:bounceEnd="9000">
                                          <p:cBhvr>
                                            <p:cTn id="11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0" presetID="0" presetClass="path" presetSubtype="0" fill="hold" nodeType="afterEffect" p14:presetBounceEnd="76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 p14:bounceEnd="76000">
                                          <p:cBhvr>
                                            <p:cTn id="12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3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6" fill="hold">
                          <p:stCondLst>
                            <p:cond delay="0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42" presetClass="path" presetSubtype="0" fill="hold" nodeType="withEffect" p14:presetBounceEnd="9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3.7037E-6 L 0.00078 0.72685 " pathEditMode="relative" rAng="0" ptsTypes="AA" p14:bounceEnd="9000">
                                          <p:cBhvr>
                                            <p:cTn id="139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1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8" presetID="1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5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5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4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02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7" presetClass="entr" presetSubtype="10" fill="hold" grpId="0" nodeType="withEffect">
                                      <p:stCondLst>
                                        <p:cond delay="2000"/>
                                      </p:stCondLst>
                                      <p:iterate type="lt">
                                        <p:tmPct val="5000"/>
                                      </p:iterate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42" presetClass="entr" presetSubtype="0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16" presetClass="entr" presetSubtype="21" fill="hold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55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Click" delay="0">
                        <p:tgtEl>
                          <p:spTgt spid="1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0" name="cashreg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3"/>
                      </p:tgtEl>
                    </p:cond>
                  </p:nextCondLst>
                </p:seq>
                <p:seq concurrent="1" nextAc="seek">
                  <p:cTn id="61" restart="whenNotActive" fill="hold" evtFilter="cancelBubble" nodeType="interactiveSeq">
                    <p:stCondLst>
                      <p:cond evt="onClick" delay="0">
                        <p:tgtEl>
                          <p:spTgt spid="1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2" fill="hold">
                          <p:stCondLst>
                            <p:cond delay="0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22" presetClass="exit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right)">
                                          <p:cBhvr>
                                            <p:cTn id="65" dur="59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58999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7" presetID="19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Clr clrSpc="rgb" dir="cw">
                                          <p:cBhvr override="childStyle">
                                            <p:cTn id="68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animClr clrSpc="rgb" dir="cw">
                                          <p:cBhvr>
                                            <p:cTn id="69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a:srgbClr val="FF0000"/>
                                          </p:to>
                                        </p:animClr>
                                        <p:set>
                                          <p:cBhvr>
                                            <p:cTn id="70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  <p:set>
                                          <p:cBhvr>
                                            <p:cTn id="71" dur="59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fill.on</p:attrName>
                                            </p:attrNameLst>
                                          </p:cBhvr>
                                          <p:to>
                                            <p:strVal val="tru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2"/>
                      </p:tgtEl>
                    </p:cond>
                  </p:nextCondLst>
                </p:seq>
                <p:seq concurrent="1" nextAc="seek">
                  <p:cTn id="7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3" fill="hold">
                          <p:stCondLst>
                            <p:cond delay="0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91667E-6 3.7037E-6 L 0.00078 0.72685 " pathEditMode="relative" rAng="0" ptsTypes="AA">
                                          <p:cBhvr>
                                            <p:cTn id="76" dur="75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7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78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8 0.72685 0.00508 0.71967 0.00481 0.71203 C 0.00481 0.71041 -0.00287 0.68703 -0.00456 0.68426 C -0.0056 0.68217 -0.00729 0.68171 -0.00873 0.68055 C -0.01498 0.68171 -0.02123 0.68194 -0.02748 0.68426 C -0.03047 0.68518 -0.0375 0.69421 -0.03998 0.69722 C -0.04128 0.70092 -0.04232 0.70509 -0.04401 0.70833 C -0.04714 0.71389 -0.05091 0.71851 -0.05339 0.725 L -0.0638 0.75092 C -0.06693 0.76689 -0.06185 0.74166 -0.06797 0.76574 C -0.06888 0.76921 -0.0694 0.77314 -0.07005 0.77685 C -0.0724 0.78773 -0.07396 0.79328 -0.07526 0.80463 C -0.08112 0.85254 -0.07657 0.81666 -0.07943 0.85277 C -0.08034 0.86389 -0.08151 0.875 -0.08255 0.88611 C -0.08386 0.92291 -0.0836 0.90694 -0.0836 0.93426 L -0.0836 0.93449 " pathEditMode="relative" rAng="0" ptsTypes="AAAAAAAAAAAAAAAAA">
                                          <p:cBhvr>
                                            <p:cTn id="79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8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81" dur="504" fill="hold"/>
                                            <p:tgtEl>
                                              <p:spTgt spid="68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82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4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85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7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89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9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93" restart="whenNotActive" fill="hold" evtFilter="cancelBubble" nodeType="interactiveSeq">
                    <p:stCondLst>
                      <p:cond evt="onClick" delay="0">
                        <p:tgtEl>
                          <p:spTgt spid="6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4" fill="hold">
                          <p:stCondLst>
                            <p:cond delay="0"/>
                          </p:stCondLst>
                          <p:childTnLst>
                            <p:par>
                              <p:cTn id="9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6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91667E-6 2.22222E-6 L 0.00078 0.72685 " pathEditMode="relative" rAng="0" ptsTypes="AA">
                                          <p:cBhvr>
                                            <p:cTn id="9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8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99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3426 L 0.00065 0.73449 C 0.00209 0.72685 0.00508 0.71967 0.00482 0.71203 C 0.00482 0.71041 -0.00286 0.68703 -0.00455 0.68426 C -0.0056 0.68217 -0.00729 0.68171 -0.00872 0.68055 C -0.01497 0.68171 -0.02122 0.68194 -0.02747 0.68426 C -0.03047 0.68518 -0.0375 0.69421 -0.03997 0.69722 C -0.04127 0.70092 -0.04231 0.70509 -0.04401 0.70833 C -0.04713 0.71389 -0.05091 0.71852 -0.05338 0.725 L -0.0638 0.75092 C -0.06692 0.7669 -0.06185 0.74166 -0.06797 0.76574 C -0.06888 0.76921 -0.0694 0.77315 -0.07005 0.77685 C -0.07239 0.78773 -0.07396 0.79328 -0.07526 0.80463 C -0.08112 0.85254 -0.07656 0.81666 -0.07942 0.85278 C -0.08034 0.86389 -0.08151 0.875 -0.08255 0.88611 C -0.08385 0.92291 -0.08359 0.90694 -0.08359 0.93426 L -0.08359 0.93449 " pathEditMode="relative" rAng="0" ptsTypes="AAAAAAAAAAAAAAAAA">
                                          <p:cBhvr>
                                            <p:cTn id="100" dur="5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01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02" dur="504" fill="hold"/>
                                            <p:tgtEl>
                                              <p:spTgt spid="69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0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5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06" dur="500"/>
                                            <p:tgtEl>
                                              <p:spTgt spid="72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07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08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0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12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3"/>
                      </p:tgtEl>
                    </p:cond>
                  </p:nextCondLst>
                </p:seq>
                <p:seq concurrent="1" nextAc="seek">
                  <p:cTn id="114" restart="whenNotActive" fill="hold" evtFilter="cancelBubble" nodeType="interactiveSeq">
                    <p:stCondLst>
                      <p:cond evt="onClick" delay="0">
                        <p:tgtEl>
                          <p:spTgt spid="102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15" fill="hold">
                          <p:stCondLst>
                            <p:cond delay="0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42" presetClass="pat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0833E-6 -0.0125 L 0.00078 0.71435 " pathEditMode="relative" rAng="0" ptsTypes="AA">
                                          <p:cBhvr>
                                            <p:cTn id="118" dur="75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20" presetID="0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0065 0.72176 L 0.00065 0.72199 C 0.00209 0.71435 0.00508 0.70718 0.00482 0.69954 C 0.00482 0.69792 -0.00286 0.67454 -0.00455 0.67176 C -0.0056 0.66968 -0.00729 0.66921 -0.00872 0.66805 C -0.01497 0.66921 -0.02122 0.66944 -0.02747 0.67176 C -0.03047 0.67268 -0.0375 0.68171 -0.03997 0.68472 C -0.04127 0.68843 -0.04231 0.69259 -0.04401 0.69583 C -0.04713 0.70139 -0.05091 0.70602 -0.05338 0.7125 L -0.0638 0.73843 C -0.06692 0.7544 -0.06185 0.72917 -0.06797 0.75324 C -0.06888 0.75671 -0.0694 0.76065 -0.07005 0.76435 C -0.07239 0.77523 -0.07396 0.78079 -0.07526 0.79213 C -0.08112 0.84005 -0.07656 0.80417 -0.07942 0.84028 C -0.08034 0.85139 -0.08151 0.8625 -0.08255 0.87361 C -0.08385 0.91042 -0.08359 0.89444 -0.08359 0.92176 L -0.08359 0.92199 " pathEditMode="relative" rAng="0" ptsTypes="AAAAAAAAAAAAAAAAA">
                                          <p:cBhvr>
                                            <p:cTn id="121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10" y="731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22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3" dur="504" fill="hold"/>
                                            <p:tgtEl>
                                              <p:spTgt spid="70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24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6" presetID="9" presetClass="exit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dissolve">
                                          <p:cBhvr>
                                            <p:cTn id="127" dur="500"/>
                                            <p:tgtEl>
                                              <p:spTgt spid="7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2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29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1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33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8"/>
                      </p:tgtEl>
                    </p:cond>
                  </p:nextCondLst>
                </p:seq>
                <p:seq concurrent="1" nextAc="seek">
                  <p:cTn id="135" restart="whenNotActive" fill="hold" evtFilter="cancelBubble" nodeType="interactiveSeq">
                    <p:stCondLst>
                      <p:cond evt="onClick" delay="0">
                        <p:tgtEl>
                          <p:spTgt spid="102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6" fill="hold">
                          <p:stCondLst>
                            <p:cond delay="0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42" presetClass="pat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7 3.7037E-6 L 0.00078 0.72685 " pathEditMode="relative" rAng="0" ptsTypes="AA">
                                          <p:cBhvr>
                                            <p:cTn id="139" dur="75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39" y="36343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40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41" dur="2832" fill="hold"/>
                                            <p:tgtEl>
                                              <p:spTgt spid="7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142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4" presetID="1" presetClass="exit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6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48" presetID="1" presetClass="exit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50" presetID="1" presetClass="entr" presetSubtype="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025"/>
                      </p:tgtEl>
                    </p:cond>
                  </p:nextCondLst>
                </p:seq>
                <p:audio>
                  <p:cMediaNode vol="80000">
                    <p:cTn id="152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8"/>
                    </p:tgtEl>
                  </p:cMediaNode>
                </p:audio>
                <p:audio>
                  <p:cMediaNode vol="80000">
                    <p:cTn id="15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69"/>
                    </p:tgtEl>
                  </p:cMediaNode>
                </p:audio>
                <p:audio>
                  <p:cMediaNode vol="80000">
                    <p:cTn id="154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0"/>
                    </p:tgtEl>
                  </p:cMediaNode>
                </p:audio>
                <p:audio>
                  <p:cMediaNode vol="80000">
                    <p:cTn id="155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71"/>
                    </p:tgtEl>
                  </p:cMediaNode>
                </p:audio>
              </p:childTnLst>
            </p:cTn>
          </p:par>
        </p:tnLst>
        <p:bldLst>
          <p:bldP spid="9" grpId="0" animBg="1"/>
          <p:bldP spid="10" grpId="0" animBg="1"/>
          <p:bldP spid="10" grpId="1" animBg="1"/>
          <p:bldP spid="18" grpId="0"/>
          <p:bldP spid="20" grpId="0" animBg="1"/>
          <p:bldP spid="20" grpId="1" animBg="1"/>
          <p:bldP spid="21" grpId="0" animBg="1"/>
          <p:bldP spid="72" grpId="0" animBg="1"/>
          <p:bldP spid="72" grpId="1" animBg="1"/>
          <p:bldP spid="73" grpId="0" animBg="1"/>
          <p:bldP spid="73" grpId="1" animBg="1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et thuc">
            <a:hlinkClick r:id="" action="ppaction://media"/>
            <a:extLst>
              <a:ext uri="{FF2B5EF4-FFF2-40B4-BE49-F238E27FC236}">
                <a16:creationId xmlns:a16="http://schemas.microsoft.com/office/drawing/2014/main" id="{65FE6E74-18CA-4847-8B31-DFFEC60307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b="182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46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8776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2">
            <a:extLst>
              <a:ext uri="{FF2B5EF4-FFF2-40B4-BE49-F238E27FC236}">
                <a16:creationId xmlns:a16="http://schemas.microsoft.com/office/drawing/2014/main" id="{8CC73545-D562-4001-B061-453B6549D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2AC78A9-F1AB-4A93-B19F-4D97EC9785EC}"/>
              </a:ext>
            </a:extLst>
          </p:cNvPr>
          <p:cNvSpPr txBox="1"/>
          <p:nvPr/>
        </p:nvSpPr>
        <p:spPr>
          <a:xfrm>
            <a:off x="277586" y="187900"/>
            <a:ext cx="11636828" cy="919401"/>
          </a:xfrm>
          <a:prstGeom prst="roundRect">
            <a:avLst/>
          </a:prstGeom>
          <a:solidFill>
            <a:srgbClr val="D6206A">
              <a:alpha val="46000"/>
            </a:srgb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  <a:defRPr/>
            </a:pP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Một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số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,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bắt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đầu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bằng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</a:t>
            </a:r>
            <a:endParaRPr lang="en-US" altLang="en-US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</a:endParaRPr>
          </a:p>
        </p:txBody>
      </p:sp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F37C5CA3-1701-4640-AA1C-F4A02D8B1E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32" b="99136" l="1143" r="98429">
                        <a14:foregroundMark x1="22857" y1="9071" x2="22857" y2="9071"/>
                        <a14:foregroundMark x1="9857" y1="35853" x2="12857" y2="63715"/>
                        <a14:foregroundMark x1="6000" y1="57667" x2="6000" y2="57667"/>
                        <a14:foregroundMark x1="22429" y1="7127" x2="22429" y2="7127"/>
                        <a14:foregroundMark x1="1143" y1="56803" x2="1143" y2="56803"/>
                        <a14:foregroundMark x1="90857" y1="26782" x2="90857" y2="26782"/>
                        <a14:foregroundMark x1="88143" y1="46004" x2="88143" y2="46004"/>
                        <a14:foregroundMark x1="22857" y1="5832" x2="22857" y2="5832"/>
                        <a14:foregroundMark x1="51143" y1="42333" x2="50857" y2="51836"/>
                        <a14:foregroundMark x1="59286" y1="55940" x2="57714" y2="66955"/>
                        <a14:foregroundMark x1="32714" y1="83153" x2="41429" y2="83801"/>
                        <a14:foregroundMark x1="1143" y1="71922" x2="47286" y2="74514"/>
                        <a14:foregroundMark x1="47286" y1="74514" x2="73714" y2="73866"/>
                        <a14:foregroundMark x1="73714" y1="73866" x2="98429" y2="77322"/>
                        <a14:foregroundMark x1="3286" y1="85097" x2="17286" y2="88769"/>
                        <a14:foregroundMark x1="17286" y1="88769" x2="47429" y2="86825"/>
                        <a14:foregroundMark x1="22429" y1="88337" x2="80286" y2="90497"/>
                        <a14:foregroundMark x1="86286" y1="90065" x2="87286" y2="90497"/>
                        <a14:foregroundMark x1="56571" y1="28510" x2="56571" y2="28510"/>
                        <a14:foregroundMark x1="61000" y1="19438" x2="61000" y2="19438"/>
                        <a14:foregroundMark x1="56286" y1="27646" x2="56286" y2="27646"/>
                        <a14:foregroundMark x1="54714" y1="30454" x2="54714" y2="30454"/>
                        <a14:foregroundMark x1="55857" y1="28510" x2="55857" y2="28510"/>
                        <a14:foregroundMark x1="56286" y1="26350" x2="56286" y2="26350"/>
                        <a14:foregroundMark x1="57429" y1="24622" x2="57429" y2="24622"/>
                        <a14:foregroundMark x1="7429" y1="94600" x2="65143" y2="91577"/>
                        <a14:foregroundMark x1="65143" y1="91577" x2="89000" y2="92441"/>
                        <a14:foregroundMark x1="4714" y1="98704" x2="14429" y2="99136"/>
                        <a14:foregroundMark x1="14429" y1="99136" x2="95429" y2="95464"/>
                        <a14:foregroundMark x1="37571" y1="31749" x2="37571" y2="31749"/>
                        <a14:foregroundMark x1="33571" y1="47732" x2="33571" y2="47732"/>
                        <a14:foregroundMark x1="34571" y1="33693" x2="34571" y2="33693"/>
                        <a14:foregroundMark x1="34000" y1="31749" x2="34000" y2="31749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4" y="1276814"/>
            <a:ext cx="6651171" cy="4633392"/>
          </a:xfrm>
          <a:prstGeom prst="rect">
            <a:avLst/>
          </a:prstGeom>
        </p:spPr>
      </p:pic>
      <p:pic>
        <p:nvPicPr>
          <p:cNvPr id="7" name="Picture 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B5D5E8C0-18D1-480F-A902-2CCA41A33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500" b="90000" l="4844" r="95781">
                        <a14:foregroundMark x1="17188" y1="32656" x2="17188" y2="32656"/>
                        <a14:foregroundMark x1="17500" y1="32656" x2="16094" y2="47969"/>
                        <a14:foregroundMark x1="24531" y1="36719" x2="24531" y2="36719"/>
                        <a14:foregroundMark x1="14844" y1="38594" x2="23750" y2="44844"/>
                        <a14:foregroundMark x1="23750" y1="44844" x2="23906" y2="47656"/>
                        <a14:foregroundMark x1="25000" y1="36719" x2="24688" y2="37500"/>
                        <a14:foregroundMark x1="25313" y1="41563" x2="25313" y2="41563"/>
                        <a14:foregroundMark x1="25313" y1="43594" x2="25313" y2="43594"/>
                        <a14:foregroundMark x1="25469" y1="44688" x2="25469" y2="44688"/>
                        <a14:foregroundMark x1="27969" y1="39375" x2="27344" y2="41563"/>
                        <a14:foregroundMark x1="27656" y1="36094" x2="27656" y2="36094"/>
                        <a14:foregroundMark x1="26563" y1="34844" x2="26406" y2="42813"/>
                        <a14:foregroundMark x1="26875" y1="35938" x2="26875" y2="35938"/>
                        <a14:foregroundMark x1="16719" y1="61875" x2="16719" y2="64219"/>
                        <a14:foregroundMark x1="10781" y1="63125" x2="10781" y2="63125"/>
                        <a14:foregroundMark x1="8906" y1="66406" x2="7031" y2="72813"/>
                        <a14:foregroundMark x1="4844" y1="69063" x2="4844" y2="69063"/>
                        <a14:foregroundMark x1="92031" y1="55469" x2="92031" y2="55469"/>
                        <a14:foregroundMark x1="93906" y1="33438" x2="93906" y2="33438"/>
                        <a14:foregroundMark x1="74844" y1="7500" x2="74844" y2="7500"/>
                        <a14:foregroundMark x1="28281" y1="37969" x2="28281" y2="37969"/>
                        <a14:foregroundMark x1="94063" y1="72813" x2="94063" y2="72813"/>
                        <a14:foregroundMark x1="95781" y1="56250" x2="95781" y2="56250"/>
                        <a14:foregroundMark x1="94063" y1="55937" x2="94063" y2="55937"/>
                        <a14:foregroundMark x1="18281" y1="71250" x2="19375" y2="71719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158" y="783771"/>
            <a:ext cx="6318422" cy="6471558"/>
          </a:xfrm>
          <a:prstGeom prst="rect">
            <a:avLst/>
          </a:prstGeom>
        </p:spPr>
      </p:pic>
      <p:pic>
        <p:nvPicPr>
          <p:cNvPr id="36" name="图片 3">
            <a:extLst>
              <a:ext uri="{FF2B5EF4-FFF2-40B4-BE49-F238E27FC236}">
                <a16:creationId xmlns:a16="http://schemas.microsoft.com/office/drawing/2014/main" id="{330CDE10-A36A-4052-AB13-A0AF0E13211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-55841" y="4780139"/>
            <a:ext cx="12166197" cy="2103875"/>
          </a:xfrm>
          <a:prstGeom prst="rect">
            <a:avLst/>
          </a:prstGeom>
        </p:spPr>
      </p:pic>
      <p:sp>
        <p:nvSpPr>
          <p:cNvPr id="41" name="Rectangle 131">
            <a:extLst>
              <a:ext uri="{FF2B5EF4-FFF2-40B4-BE49-F238E27FC236}">
                <a16:creationId xmlns:a16="http://schemas.microsoft.com/office/drawing/2014/main" id="{27B0AFCC-B1A7-4F65-BF70-2C050236B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302" y="6046455"/>
            <a:ext cx="3391527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100000"/>
              </a:spcBef>
              <a:defRPr/>
            </a:pP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Chơi</a:t>
            </a: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chuyền</a:t>
            </a:r>
            <a:endParaRPr lang="en-US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 hàng" pitchFamily="34" charset="0"/>
            </a:endParaRPr>
          </a:p>
        </p:txBody>
      </p:sp>
      <p:sp>
        <p:nvSpPr>
          <p:cNvPr id="42" name="Rectangle 131">
            <a:extLst>
              <a:ext uri="{FF2B5EF4-FFF2-40B4-BE49-F238E27FC236}">
                <a16:creationId xmlns:a16="http://schemas.microsoft.com/office/drawing/2014/main" id="{7261CE08-E915-4E5C-BEE2-4FECB5108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7685" y="5999104"/>
            <a:ext cx="2722683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100000"/>
              </a:spcBef>
              <a:defRPr/>
            </a:pP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Trốn</a:t>
            </a: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tìm</a:t>
            </a:r>
            <a:endParaRPr lang="en-US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5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2654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41" grpId="0" animBg="1"/>
      <p:bldP spid="4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图片占位符 1"/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24633" y="3885642"/>
            <a:ext cx="12166197" cy="300250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6FF2B1-CC56-4BB0-8B09-786B179F9CCA}"/>
              </a:ext>
            </a:extLst>
          </p:cNvPr>
          <p:cNvSpPr txBox="1"/>
          <p:nvPr/>
        </p:nvSpPr>
        <p:spPr>
          <a:xfrm>
            <a:off x="657785" y="863437"/>
            <a:ext cx="10597242" cy="1804749"/>
          </a:xfrm>
          <a:prstGeom prst="roundRect">
            <a:avLst/>
          </a:prstGeom>
          <a:solidFill>
            <a:srgbClr val="D6206A">
              <a:alpha val="46000"/>
            </a:srgb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Bài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tập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3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Miêu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tả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một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trong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các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đồ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hoặc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trò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chơi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đó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044459AD-CADD-4C22-8C36-38DE38E204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16" y="2667514"/>
            <a:ext cx="5398647" cy="3901142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2E75A81E-D78C-4494-9768-9EFA51F3914B}"/>
              </a:ext>
            </a:extLst>
          </p:cNvPr>
          <p:cNvSpPr txBox="1">
            <a:spLocks/>
          </p:cNvSpPr>
          <p:nvPr/>
        </p:nvSpPr>
        <p:spPr>
          <a:xfrm rot="20818527">
            <a:off x="665869" y="3916862"/>
            <a:ext cx="5047380" cy="15286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SF UI Display Thin" charset="0"/>
                <a:ea typeface="SF UI Display Thin" charset="0"/>
                <a:cs typeface="SF UI Display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50000"/>
              </a:spcBef>
              <a:defRPr/>
            </a:pP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altLang="en-US" sz="32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34">
            <a:extLst>
              <a:ext uri="{FF2B5EF4-FFF2-40B4-BE49-F238E27FC236}">
                <a16:creationId xmlns:a16="http://schemas.microsoft.com/office/drawing/2014/main" id="{AE891B66-E94D-4256-B0F9-DC1BC7960E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076" y="2866266"/>
            <a:ext cx="6563278" cy="38541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FB3527-BBDB-4390-96D1-2435719A7F23}"/>
              </a:ext>
            </a:extLst>
          </p:cNvPr>
          <p:cNvSpPr txBox="1"/>
          <p:nvPr/>
        </p:nvSpPr>
        <p:spPr>
          <a:xfrm rot="20860395">
            <a:off x="6610427" y="3982831"/>
            <a:ext cx="45887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cử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altLang="en-US" sz="36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1">
            <a:extLst>
              <a:ext uri="{FF2B5EF4-FFF2-40B4-BE49-F238E27FC236}">
                <a16:creationId xmlns:a16="http://schemas.microsoft.com/office/drawing/2014/main" id="{6AB39772-B27A-48BD-B0E9-5D5502FF89F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81" y="-58113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8949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5034827" y="3629085"/>
            <a:ext cx="565443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6004670" y="3904097"/>
            <a:ext cx="4646307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88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Dặn</a:t>
            </a:r>
            <a:r>
              <a:rPr lang="en-US" altLang="zh-CN" sz="88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88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dò</a:t>
            </a:r>
            <a:endParaRPr lang="zh-CN" altLang="en-US" sz="8800" b="1" dirty="0">
              <a:solidFill>
                <a:srgbClr val="00206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99" y="960120"/>
            <a:ext cx="4338338" cy="4130040"/>
          </a:xfrm>
          <a:prstGeom prst="rect">
            <a:avLst/>
          </a:prstGeom>
        </p:spPr>
      </p:pic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07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20" name="图片 1">
            <a:extLst>
              <a:ext uri="{FF2B5EF4-FFF2-40B4-BE49-F238E27FC236}">
                <a16:creationId xmlns:a16="http://schemas.microsoft.com/office/drawing/2014/main" id="{32715068-C8CC-4539-97CF-62E4F7F71F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068" y="2136694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51518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4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2">
            <a:extLst>
              <a:ext uri="{FF2B5EF4-FFF2-40B4-BE49-F238E27FC236}">
                <a16:creationId xmlns:a16="http://schemas.microsoft.com/office/drawing/2014/main" id="{8CC73545-D562-4001-B061-453B6549D9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-64580" y="18387"/>
            <a:ext cx="12174936" cy="683961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75635E8-FEBE-46A3-A8EA-987664636716}"/>
              </a:ext>
            </a:extLst>
          </p:cNvPr>
          <p:cNvGrpSpPr/>
          <p:nvPr/>
        </p:nvGrpSpPr>
        <p:grpSpPr>
          <a:xfrm>
            <a:off x="-128614" y="0"/>
            <a:ext cx="12587314" cy="6891641"/>
            <a:chOff x="-55841" y="-7627"/>
            <a:chExt cx="12449227" cy="689164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1398CB7-8354-47AC-A50E-A29D6490C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2107" y="-7627"/>
              <a:ext cx="6859894" cy="6384471"/>
            </a:xfrm>
            <a:prstGeom prst="rect">
              <a:avLst/>
            </a:prstGeom>
          </p:spPr>
        </p:pic>
        <p:pic>
          <p:nvPicPr>
            <p:cNvPr id="3" name="Picture 2" descr="A picture containing baby&#10;&#10;Description automatically generated">
              <a:extLst>
                <a:ext uri="{FF2B5EF4-FFF2-40B4-BE49-F238E27FC236}">
                  <a16:creationId xmlns:a16="http://schemas.microsoft.com/office/drawing/2014/main" id="{EB7937F6-9DA8-42DB-ADC0-0AA667ADF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7627"/>
              <a:ext cx="5437414" cy="5853256"/>
            </a:xfrm>
            <a:prstGeom prst="rect">
              <a:avLst/>
            </a:prstGeom>
          </p:spPr>
        </p:pic>
        <p:pic>
          <p:nvPicPr>
            <p:cNvPr id="36" name="图片 3">
              <a:extLst>
                <a:ext uri="{FF2B5EF4-FFF2-40B4-BE49-F238E27FC236}">
                  <a16:creationId xmlns:a16="http://schemas.microsoft.com/office/drawing/2014/main" id="{330CDE10-A36A-4052-AB13-A0AF0E1321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609"/>
            <a:stretch/>
          </p:blipFill>
          <p:spPr>
            <a:xfrm>
              <a:off x="-55841" y="4604657"/>
              <a:ext cx="12449227" cy="2279357"/>
            </a:xfrm>
            <a:prstGeom prst="rect">
              <a:avLst/>
            </a:prstGeom>
          </p:spPr>
        </p:pic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2AC78A9-F1AB-4A93-B19F-4D97EC9785EC}"/>
              </a:ext>
            </a:extLst>
          </p:cNvPr>
          <p:cNvSpPr txBox="1"/>
          <p:nvPr/>
        </p:nvSpPr>
        <p:spPr>
          <a:xfrm>
            <a:off x="2243164" y="545043"/>
            <a:ext cx="6651171" cy="919401"/>
          </a:xfrm>
          <a:prstGeom prst="roundRect">
            <a:avLst/>
          </a:prstGeom>
          <a:solidFill>
            <a:srgbClr val="D6206A">
              <a:alpha val="46000"/>
            </a:srgbClr>
          </a:solidFill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Chúc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các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em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học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 </a:t>
            </a:r>
            <a:r>
              <a:rPr lang="en-US" altLang="en-US" sz="4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tốt</a:t>
            </a:r>
            <a:r>
              <a:rPr lang="en-US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!!!</a:t>
            </a:r>
          </a:p>
        </p:txBody>
      </p:sp>
      <p:pic>
        <p:nvPicPr>
          <p:cNvPr id="24" name="图片 16">
            <a:extLst>
              <a:ext uri="{FF2B5EF4-FFF2-40B4-BE49-F238E27FC236}">
                <a16:creationId xmlns:a16="http://schemas.microsoft.com/office/drawing/2014/main" id="{85AA381B-44E4-4929-8167-D767F68B4CD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-209305" y="18387"/>
            <a:ext cx="4562171" cy="4132371"/>
          </a:xfrm>
          <a:prstGeom prst="rect">
            <a:avLst/>
          </a:prstGeom>
        </p:spPr>
      </p:pic>
      <p:pic>
        <p:nvPicPr>
          <p:cNvPr id="25" name="图片 17">
            <a:extLst>
              <a:ext uri="{FF2B5EF4-FFF2-40B4-BE49-F238E27FC236}">
                <a16:creationId xmlns:a16="http://schemas.microsoft.com/office/drawing/2014/main" id="{23B69605-CB53-4D7A-B911-AD4A9A41A29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26" name="图片 1">
            <a:extLst>
              <a:ext uri="{FF2B5EF4-FFF2-40B4-BE49-F238E27FC236}">
                <a16:creationId xmlns:a16="http://schemas.microsoft.com/office/drawing/2014/main" id="{13BD6137-9F87-4FF9-AF5E-F6EFB4C323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202" y="4243000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260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4936527" y="3629085"/>
            <a:ext cx="4855779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5308625" y="4010508"/>
            <a:ext cx="54773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KHỞI ĐỘNG</a:t>
            </a:r>
            <a:endParaRPr lang="zh-CN" altLang="en-US" sz="6000" b="1" dirty="0">
              <a:solidFill>
                <a:srgbClr val="00206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01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18762" y="-28905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4" name="Picture 3" descr="A couple of kids flying a kite&#10;&#10;Description automatically generated with low confidence">
            <a:extLst>
              <a:ext uri="{FF2B5EF4-FFF2-40B4-BE49-F238E27FC236}">
                <a16:creationId xmlns:a16="http://schemas.microsoft.com/office/drawing/2014/main" id="{7572CA4E-A598-4F7D-A04D-46FCB2FD6C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2" b="89988" l="6902" r="89933">
                        <a14:foregroundMark x1="58018" y1="12273" x2="58018" y2="12273"/>
                        <a14:foregroundMark x1="58329" y1="13201" x2="73326" y2="20832"/>
                        <a14:foregroundMark x1="79139" y1="23940" x2="79139" y2="23940"/>
                        <a14:foregroundMark x1="82200" y1="31328" x2="82200" y2="31328"/>
                        <a14:foregroundMark x1="76959" y1="32015" x2="76959" y2="32015"/>
                        <a14:foregroundMark x1="77270" y1="33468" x2="77270" y2="33468"/>
                        <a14:foregroundMark x1="77893" y1="34639" x2="77893" y2="34639"/>
                        <a14:foregroundMark x1="58018" y1="19863" x2="58018" y2="19863"/>
                        <a14:foregroundMark x1="58900" y1="21074" x2="58900" y2="21074"/>
                        <a14:foregroundMark x1="63207" y1="44166" x2="63207" y2="44166"/>
                        <a14:foregroundMark x1="67826" y1="32741" x2="67826" y2="32741"/>
                        <a14:foregroundMark x1="29216" y1="46064" x2="29216" y2="46064"/>
                        <a14:foregroundMark x1="8407" y1="78442" x2="8407" y2="78442"/>
                        <a14:foregroundMark x1="9030" y1="70125" x2="6902" y2="79653"/>
                        <a14:foregroundMark x1="68708" y1="12031" x2="68708" y2="12031"/>
                        <a14:foregroundMark x1="71458" y1="12031" x2="71458" y2="12031"/>
                        <a14:foregroundMark x1="76388" y1="12515" x2="76388" y2="12515"/>
                        <a14:foregroundMark x1="59211" y1="23698" x2="59211" y2="23698"/>
                        <a14:foregroundMark x1="58409" y1="20977" x2="58409" y2="20977"/>
                        <a14:foregroundMark x1="54671" y1="26897" x2="54671" y2="26897"/>
                        <a14:foregroundMark x1="53345" y1="27989" x2="53345" y2="27989"/>
                        <a14:foregroundMark x1="52381" y1="29195" x2="52381" y2="29195"/>
                        <a14:foregroundMark x1="51236" y1="30632" x2="51236" y2="30632"/>
                        <a14:foregroundMark x1="50753" y1="31322" x2="50753" y2="31322"/>
                        <a14:foregroundMark x1="49608" y1="32529" x2="49608" y2="32529"/>
                        <a14:foregroundMark x1="48825" y1="33103" x2="47679" y2="34080"/>
                        <a14:foregroundMark x1="46655" y1="35747" x2="46655" y2="35747"/>
                        <a14:foregroundMark x1="45087" y1="36667" x2="45087" y2="36667"/>
                        <a14:foregroundMark x1="43942" y1="37414" x2="43580" y2="37759"/>
                        <a14:foregroundMark x1="41953" y1="38966" x2="41953" y2="38966"/>
                        <a14:foregroundMark x1="40808" y1="39885" x2="40808" y2="39885"/>
                        <a14:foregroundMark x1="39843" y1="40862" x2="39843" y2="40862"/>
                        <a14:foregroundMark x1="61965" y1="44310" x2="61965" y2="44310"/>
                        <a14:foregroundMark x1="61121" y1="45747" x2="61121" y2="45747"/>
                        <a14:foregroundMark x1="60338" y1="46322" x2="60338" y2="46322"/>
                        <a14:foregroundMark x1="59373" y1="47184" x2="59373" y2="47184"/>
                        <a14:foregroundMark x1="57866" y1="48966" x2="53345" y2="52644"/>
                        <a14:foregroundMark x1="59373" y1="25230" x2="59373" y2="25230"/>
                        <a14:foregroundMark x1="60157" y1="26437" x2="60157" y2="26437"/>
                        <a14:foregroundMark x1="65401" y1="26897" x2="65401" y2="26897"/>
                        <a14:foregroundMark x1="64858" y1="27414" x2="64557" y2="28103"/>
                        <a14:foregroundMark x1="64738" y1="28966" x2="64738" y2="29425"/>
                        <a14:foregroundMark x1="77215" y1="13218" x2="77215" y2="13218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485" y="-675922"/>
            <a:ext cx="6115864" cy="8344645"/>
          </a:xfrm>
          <a:prstGeom prst="rect">
            <a:avLst/>
          </a:prstGeom>
        </p:spPr>
      </p:pic>
      <p:pic>
        <p:nvPicPr>
          <p:cNvPr id="20" name="图片 1">
            <a:extLst>
              <a:ext uri="{FF2B5EF4-FFF2-40B4-BE49-F238E27FC236}">
                <a16:creationId xmlns:a16="http://schemas.microsoft.com/office/drawing/2014/main" id="{689E8798-D799-441C-9070-12428BC45A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831" y="2194903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43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4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3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53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4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3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4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53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26">
            <a:extLst>
              <a:ext uri="{FF2B5EF4-FFF2-40B4-BE49-F238E27FC236}">
                <a16:creationId xmlns:a16="http://schemas.microsoft.com/office/drawing/2014/main" id="{728854A0-C809-492C-917B-A28F79E5274E}"/>
              </a:ext>
            </a:extLst>
          </p:cNvPr>
          <p:cNvGrpSpPr/>
          <p:nvPr/>
        </p:nvGrpSpPr>
        <p:grpSpPr>
          <a:xfrm>
            <a:off x="2637642" y="2480501"/>
            <a:ext cx="2160166" cy="294989"/>
            <a:chOff x="1741845" y="2481978"/>
            <a:chExt cx="2880221" cy="393197"/>
          </a:xfrm>
        </p:grpSpPr>
        <p:cxnSp>
          <p:nvCxnSpPr>
            <p:cNvPr id="15" name="Straight Connector 127">
              <a:extLst>
                <a:ext uri="{FF2B5EF4-FFF2-40B4-BE49-F238E27FC236}">
                  <a16:creationId xmlns:a16="http://schemas.microsoft.com/office/drawing/2014/main" id="{D984D434-27FB-4111-9DCC-75DB4CCE798C}"/>
                </a:ext>
              </a:extLst>
            </p:cNvPr>
            <p:cNvCxnSpPr/>
            <p:nvPr/>
          </p:nvCxnSpPr>
          <p:spPr>
            <a:xfrm flipH="1" flipV="1">
              <a:off x="3555062" y="2481978"/>
              <a:ext cx="1067004" cy="3931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28">
              <a:extLst>
                <a:ext uri="{FF2B5EF4-FFF2-40B4-BE49-F238E27FC236}">
                  <a16:creationId xmlns:a16="http://schemas.microsoft.com/office/drawing/2014/main" id="{71B4D706-732D-4379-A5D4-7020C9D9155D}"/>
                </a:ext>
              </a:extLst>
            </p:cNvPr>
            <p:cNvCxnSpPr/>
            <p:nvPr/>
          </p:nvCxnSpPr>
          <p:spPr>
            <a:xfrm flipH="1">
              <a:off x="1741845" y="2481978"/>
              <a:ext cx="18132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29">
            <a:extLst>
              <a:ext uri="{FF2B5EF4-FFF2-40B4-BE49-F238E27FC236}">
                <a16:creationId xmlns:a16="http://schemas.microsoft.com/office/drawing/2014/main" id="{B2A71B33-9EB0-45AA-A09C-839FC196C00F}"/>
              </a:ext>
            </a:extLst>
          </p:cNvPr>
          <p:cNvGrpSpPr/>
          <p:nvPr/>
        </p:nvGrpSpPr>
        <p:grpSpPr>
          <a:xfrm flipV="1">
            <a:off x="2637642" y="4127428"/>
            <a:ext cx="2160166" cy="294989"/>
            <a:chOff x="1741845" y="2481978"/>
            <a:chExt cx="2880221" cy="393197"/>
          </a:xfrm>
        </p:grpSpPr>
        <p:cxnSp>
          <p:nvCxnSpPr>
            <p:cNvPr id="18" name="Straight Connector 130">
              <a:extLst>
                <a:ext uri="{FF2B5EF4-FFF2-40B4-BE49-F238E27FC236}">
                  <a16:creationId xmlns:a16="http://schemas.microsoft.com/office/drawing/2014/main" id="{9F2AB193-0A3B-4185-9708-AC45C137FA99}"/>
                </a:ext>
              </a:extLst>
            </p:cNvPr>
            <p:cNvCxnSpPr/>
            <p:nvPr/>
          </p:nvCxnSpPr>
          <p:spPr>
            <a:xfrm flipH="1" flipV="1">
              <a:off x="3555062" y="2481978"/>
              <a:ext cx="1067004" cy="3931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31">
              <a:extLst>
                <a:ext uri="{FF2B5EF4-FFF2-40B4-BE49-F238E27FC236}">
                  <a16:creationId xmlns:a16="http://schemas.microsoft.com/office/drawing/2014/main" id="{239C2EA6-7117-4E0E-8DF7-2760F200F884}"/>
                </a:ext>
              </a:extLst>
            </p:cNvPr>
            <p:cNvCxnSpPr/>
            <p:nvPr/>
          </p:nvCxnSpPr>
          <p:spPr>
            <a:xfrm flipH="1">
              <a:off x="1741845" y="2481978"/>
              <a:ext cx="18132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32">
            <a:extLst>
              <a:ext uri="{FF2B5EF4-FFF2-40B4-BE49-F238E27FC236}">
                <a16:creationId xmlns:a16="http://schemas.microsoft.com/office/drawing/2014/main" id="{AD2F4A04-0EF9-425B-918D-8F235B81D8F7}"/>
              </a:ext>
            </a:extLst>
          </p:cNvPr>
          <p:cNvGrpSpPr/>
          <p:nvPr/>
        </p:nvGrpSpPr>
        <p:grpSpPr>
          <a:xfrm flipH="1">
            <a:off x="7011836" y="2480501"/>
            <a:ext cx="2160166" cy="294989"/>
            <a:chOff x="1741845" y="2481978"/>
            <a:chExt cx="2880221" cy="393197"/>
          </a:xfrm>
        </p:grpSpPr>
        <p:cxnSp>
          <p:nvCxnSpPr>
            <p:cNvPr id="21" name="Straight Connector 133">
              <a:extLst>
                <a:ext uri="{FF2B5EF4-FFF2-40B4-BE49-F238E27FC236}">
                  <a16:creationId xmlns:a16="http://schemas.microsoft.com/office/drawing/2014/main" id="{64FC46F1-9440-4CA5-B57F-094E43CE1557}"/>
                </a:ext>
              </a:extLst>
            </p:cNvPr>
            <p:cNvCxnSpPr/>
            <p:nvPr/>
          </p:nvCxnSpPr>
          <p:spPr>
            <a:xfrm flipH="1" flipV="1">
              <a:off x="3555062" y="2481978"/>
              <a:ext cx="1067004" cy="3931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34">
              <a:extLst>
                <a:ext uri="{FF2B5EF4-FFF2-40B4-BE49-F238E27FC236}">
                  <a16:creationId xmlns:a16="http://schemas.microsoft.com/office/drawing/2014/main" id="{6CAA9269-3955-4828-ACA6-351938D6B655}"/>
                </a:ext>
              </a:extLst>
            </p:cNvPr>
            <p:cNvCxnSpPr/>
            <p:nvPr/>
          </p:nvCxnSpPr>
          <p:spPr>
            <a:xfrm flipH="1">
              <a:off x="1741845" y="2481978"/>
              <a:ext cx="18132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135">
            <a:extLst>
              <a:ext uri="{FF2B5EF4-FFF2-40B4-BE49-F238E27FC236}">
                <a16:creationId xmlns:a16="http://schemas.microsoft.com/office/drawing/2014/main" id="{7F69DAB8-9517-4BF2-B6D5-3D0ACEF6935D}"/>
              </a:ext>
            </a:extLst>
          </p:cNvPr>
          <p:cNvGrpSpPr/>
          <p:nvPr/>
        </p:nvGrpSpPr>
        <p:grpSpPr>
          <a:xfrm flipH="1" flipV="1">
            <a:off x="7011836" y="4127428"/>
            <a:ext cx="2160166" cy="294989"/>
            <a:chOff x="1741845" y="2481978"/>
            <a:chExt cx="2880221" cy="393197"/>
          </a:xfrm>
        </p:grpSpPr>
        <p:cxnSp>
          <p:nvCxnSpPr>
            <p:cNvPr id="24" name="Straight Connector 136">
              <a:extLst>
                <a:ext uri="{FF2B5EF4-FFF2-40B4-BE49-F238E27FC236}">
                  <a16:creationId xmlns:a16="http://schemas.microsoft.com/office/drawing/2014/main" id="{C021DCE7-5ABE-4A4B-B5D4-EF0ACF8234CC}"/>
                </a:ext>
              </a:extLst>
            </p:cNvPr>
            <p:cNvCxnSpPr/>
            <p:nvPr/>
          </p:nvCxnSpPr>
          <p:spPr>
            <a:xfrm flipH="1" flipV="1">
              <a:off x="3555062" y="2481978"/>
              <a:ext cx="1067004" cy="393197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37">
              <a:extLst>
                <a:ext uri="{FF2B5EF4-FFF2-40B4-BE49-F238E27FC236}">
                  <a16:creationId xmlns:a16="http://schemas.microsoft.com/office/drawing/2014/main" id="{E971049E-8997-4AD7-AFDE-191FAA5DB6BE}"/>
                </a:ext>
              </a:extLst>
            </p:cNvPr>
            <p:cNvCxnSpPr/>
            <p:nvPr/>
          </p:nvCxnSpPr>
          <p:spPr>
            <a:xfrm flipH="1">
              <a:off x="1741845" y="2481978"/>
              <a:ext cx="18132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文本框 49">
            <a:extLst>
              <a:ext uri="{FF2B5EF4-FFF2-40B4-BE49-F238E27FC236}">
                <a16:creationId xmlns:a16="http://schemas.microsoft.com/office/drawing/2014/main" id="{A40C7546-6932-458E-B099-5F84E9112671}"/>
              </a:ext>
            </a:extLst>
          </p:cNvPr>
          <p:cNvSpPr txBox="1"/>
          <p:nvPr/>
        </p:nvSpPr>
        <p:spPr>
          <a:xfrm>
            <a:off x="235740" y="1774375"/>
            <a:ext cx="4463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Xanh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xanh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,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xanh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mướt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76BB833E-8268-4FFD-8906-ABB2E57DA87E}"/>
              </a:ext>
            </a:extLst>
          </p:cNvPr>
          <p:cNvSpPr txBox="1"/>
          <p:nvPr/>
        </p:nvSpPr>
        <p:spPr>
          <a:xfrm>
            <a:off x="346651" y="2195677"/>
            <a:ext cx="4463080" cy="922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B050"/>
              </a:buClr>
            </a:pP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Xanh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xao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,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xanh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sẫm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01A6E6F4-F9CB-44E3-B445-D828589A17C5}"/>
              </a:ext>
            </a:extLst>
          </p:cNvPr>
          <p:cNvSpPr txBox="1"/>
          <p:nvPr/>
        </p:nvSpPr>
        <p:spPr>
          <a:xfrm>
            <a:off x="8931294" y="1771684"/>
            <a:ext cx="27847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Xấu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xí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,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xơ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xác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8C3C0E1-A518-4453-A2DF-508A37535557}"/>
              </a:ext>
            </a:extLst>
          </p:cNvPr>
          <p:cNvSpPr txBox="1"/>
          <p:nvPr/>
        </p:nvSpPr>
        <p:spPr>
          <a:xfrm>
            <a:off x="8845472" y="2122716"/>
            <a:ext cx="4013200" cy="922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B050"/>
              </a:buClr>
            </a:pP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Xa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xôi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,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xôn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xao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</a:endParaRP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id="{3FE056D8-6A70-4DD5-9221-05F1666E4995}"/>
              </a:ext>
            </a:extLst>
          </p:cNvPr>
          <p:cNvSpPr txBox="1"/>
          <p:nvPr/>
        </p:nvSpPr>
        <p:spPr>
          <a:xfrm>
            <a:off x="1057727" y="3779104"/>
            <a:ext cx="22381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Siêng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  <a:cs typeface="Ebrima" panose="02000000000000000000" pitchFamily="2" charset="0"/>
              </a:rPr>
              <a:t>năng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  <a:cs typeface="Ebrima" panose="02000000000000000000" pitchFamily="2" charset="0"/>
            </a:endParaRPr>
          </a:p>
        </p:txBody>
      </p:sp>
      <p:sp>
        <p:nvSpPr>
          <p:cNvPr id="57" name="文本框 56">
            <a:extLst>
              <a:ext uri="{FF2B5EF4-FFF2-40B4-BE49-F238E27FC236}">
                <a16:creationId xmlns:a16="http://schemas.microsoft.com/office/drawing/2014/main" id="{6856AB0E-9680-466E-B796-628D86B9C951}"/>
              </a:ext>
            </a:extLst>
          </p:cNvPr>
          <p:cNvSpPr txBox="1"/>
          <p:nvPr/>
        </p:nvSpPr>
        <p:spPr>
          <a:xfrm>
            <a:off x="1090376" y="4165195"/>
            <a:ext cx="3007295" cy="922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B050"/>
              </a:buClr>
            </a:pP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Sảng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khoái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45A6E1B6-4CFB-4D3E-BCBE-C112307FC360}"/>
              </a:ext>
            </a:extLst>
          </p:cNvPr>
          <p:cNvSpPr txBox="1"/>
          <p:nvPr/>
        </p:nvSpPr>
        <p:spPr>
          <a:xfrm>
            <a:off x="9191035" y="4073811"/>
            <a:ext cx="3007295" cy="922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B050"/>
              </a:buClr>
            </a:pP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Sáng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sủa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0"/>
            <a:ext cx="4389129" cy="6486157"/>
          </a:xfrm>
          <a:prstGeom prst="rect">
            <a:avLst/>
          </a:prstGeom>
        </p:spPr>
      </p:pic>
      <p:sp>
        <p:nvSpPr>
          <p:cNvPr id="62" name="Rectangle 131">
            <a:extLst>
              <a:ext uri="{FF2B5EF4-FFF2-40B4-BE49-F238E27FC236}">
                <a16:creationId xmlns:a16="http://schemas.microsoft.com/office/drawing/2014/main" id="{B47AEABE-6001-424E-AD8E-17D60E5DB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643" y="249355"/>
            <a:ext cx="11042374" cy="715089"/>
          </a:xfrm>
          <a:prstGeom prst="roundRect">
            <a:avLst/>
          </a:prstGeom>
          <a:solidFill>
            <a:srgbClr val="329061"/>
          </a:solidFill>
          <a:ln w="3810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100000"/>
              </a:spcBef>
              <a:defRPr/>
            </a:pP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Tìm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các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tính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từ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chứa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tiếng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bắt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đầu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bằng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s </a:t>
            </a:r>
            <a:r>
              <a:rPr lang="en-US" sz="36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hoặc</a:t>
            </a:r>
            <a:r>
              <a:rPr lang="en-US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 x</a:t>
            </a:r>
          </a:p>
        </p:txBody>
      </p:sp>
      <p:sp>
        <p:nvSpPr>
          <p:cNvPr id="63" name="文本框 59">
            <a:extLst>
              <a:ext uri="{FF2B5EF4-FFF2-40B4-BE49-F238E27FC236}">
                <a16:creationId xmlns:a16="http://schemas.microsoft.com/office/drawing/2014/main" id="{42B42B39-458F-4D4C-B0AA-74459E083661}"/>
              </a:ext>
            </a:extLst>
          </p:cNvPr>
          <p:cNvSpPr txBox="1"/>
          <p:nvPr/>
        </p:nvSpPr>
        <p:spPr>
          <a:xfrm>
            <a:off x="9114845" y="3399903"/>
            <a:ext cx="3007295" cy="922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Clr>
                <a:srgbClr val="00B050"/>
              </a:buClr>
            </a:pP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Sáng</a:t>
            </a:r>
            <a:r>
              <a:rPr lang="en-US" altLang="zh-CN" sz="3200" dirty="0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 </a:t>
            </a:r>
            <a:r>
              <a:rPr lang="en-US" altLang="zh-CN" sz="3200" dirty="0" err="1">
                <a:solidFill>
                  <a:srgbClr val="32906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VN Bach Dang Nang" panose="02070803090706020303" pitchFamily="18" charset="0"/>
                <a:ea typeface="微软雅黑" panose="020B0503020204020204" pitchFamily="34" charset="-122"/>
              </a:rPr>
              <a:t>suốt</a:t>
            </a:r>
            <a:endParaRPr lang="zh-CN" altLang="en-US" sz="3200" dirty="0">
              <a:solidFill>
                <a:srgbClr val="329061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VN Bach Dang Nang" panose="02070803090706020303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16598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-0.66563 3.33333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2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51" grpId="0"/>
      <p:bldP spid="53" grpId="0"/>
      <p:bldP spid="54" grpId="0"/>
      <p:bldP spid="56" grpId="0"/>
      <p:bldP spid="57" grpId="0"/>
      <p:bldP spid="60" grpId="0"/>
      <p:bldP spid="6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02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4" name="Picture 3" descr="A picture containing child&#10;&#10;Description automatically generated">
            <a:extLst>
              <a:ext uri="{FF2B5EF4-FFF2-40B4-BE49-F238E27FC236}">
                <a16:creationId xmlns:a16="http://schemas.microsoft.com/office/drawing/2014/main" id="{1B3846A2-B730-42E0-BB2E-E8D37C0910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5301" y1="24749" x2="55301" y2="24749"/>
                        <a14:foregroundMark x1="53717" y1="22394" x2="56917" y2="26178"/>
                        <a14:foregroundMark x1="52909" y1="23822" x2="55527" y2="28108"/>
                        <a14:foregroundMark x1="50517" y1="26178" x2="50517" y2="26178"/>
                        <a14:foregroundMark x1="21235" y1="73089" x2="52909" y2="77375"/>
                        <a14:foregroundMark x1="29800" y1="74054" x2="63478" y2="80734"/>
                        <a14:foregroundMark x1="40562" y1="26680" x2="40562" y2="26680"/>
                        <a14:foregroundMark x1="19425" y1="41197" x2="19425" y2="41197"/>
                        <a14:foregroundMark x1="20621" y1="41429" x2="18035" y2="71660"/>
                        <a14:foregroundMark x1="18035" y1="71660" x2="18035" y2="71660"/>
                        <a14:foregroundMark x1="16257" y1="34749" x2="16257" y2="34749"/>
                        <a14:foregroundMark x1="17259" y1="34981" x2="29994" y2="44517"/>
                        <a14:foregroundMark x1="29994" y1="44517" x2="29994" y2="44517"/>
                        <a14:foregroundMark x1="26600" y1="75946" x2="51713" y2="83822"/>
                      </a14:backgroundRemoval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2129" y="798711"/>
            <a:ext cx="8506976" cy="7688305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6337834" y="3398765"/>
            <a:ext cx="4855779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6598557" y="3918908"/>
            <a:ext cx="54773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TÌM HIỂU BÀI</a:t>
            </a:r>
            <a:endParaRPr lang="zh-CN" altLang="en-US" sz="6000" b="1" dirty="0">
              <a:solidFill>
                <a:srgbClr val="00206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0" name="图片 1">
            <a:extLst>
              <a:ext uri="{FF2B5EF4-FFF2-40B4-BE49-F238E27FC236}">
                <a16:creationId xmlns:a16="http://schemas.microsoft.com/office/drawing/2014/main" id="{832F3863-C8A1-4AA3-AFAA-7CC269BC02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3966" y="1529375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465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4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1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4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71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4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21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4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71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471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 animBg="1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-7569" y="18387"/>
            <a:ext cx="12174936" cy="68396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-2622" y="3873884"/>
            <a:ext cx="12166197" cy="300250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0" y="18387"/>
            <a:ext cx="4562171" cy="413237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sp>
        <p:nvSpPr>
          <p:cNvPr id="15" name="Text Box 2">
            <a:extLst>
              <a:ext uri="{FF2B5EF4-FFF2-40B4-BE49-F238E27FC236}">
                <a16:creationId xmlns:a16="http://schemas.microsoft.com/office/drawing/2014/main" id="{14032CED-97F8-4A0E-8456-5253826C22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6662" y="1512731"/>
            <a:ext cx="8153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4800" b="1" dirty="0">
                <a:solidFill>
                  <a:srgbClr val="D6206A"/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</a:rPr>
              <a:t>CÁNH DIỀU TUỔI THƠ</a:t>
            </a:r>
            <a:endParaRPr lang="en-US" altLang="en-US" sz="4800" dirty="0">
              <a:solidFill>
                <a:srgbClr val="D6206A"/>
              </a:solidFill>
              <a:effectLst>
                <a:glow rad="63500">
                  <a:schemeClr val="accent2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id="{F1703087-A660-433E-989D-00D0CB8A9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99" y="2343728"/>
            <a:ext cx="11734800" cy="4460796"/>
          </a:xfrm>
          <a:prstGeom prst="roundRect">
            <a:avLst/>
          </a:prstGeom>
          <a:solidFill>
            <a:schemeClr val="accent3">
              <a:lumMod val="40000"/>
              <a:lumOff val="60000"/>
              <a:alpha val="43000"/>
            </a:schemeClr>
          </a:solidFill>
          <a:ln w="12700">
            <a:solidFill>
              <a:schemeClr val="tx1"/>
            </a:solidFill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 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Tuổi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thơ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của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được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nâng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từ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</a:t>
            </a:r>
          </a:p>
          <a:p>
            <a:pPr algn="just">
              <a:spcBef>
                <a:spcPct val="50000"/>
              </a:spcBef>
              <a:defRPr/>
            </a:pP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 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</a:t>
            </a:r>
            <a:r>
              <a:rPr lang="vi-VN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bãi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thả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đám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trẻ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mục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đồng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hò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hét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nhau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thả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mềm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mại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bướm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Chúng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tôi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vui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sướng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đến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phát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dại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nhìn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lên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trời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Tiếng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vi vu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trầm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bổng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đơn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rồi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kép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sáo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bè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,…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như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gọi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thấp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xuống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những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vì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sao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sớm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</a:t>
            </a:r>
          </a:p>
          <a:p>
            <a:pPr algn="r">
              <a:spcBef>
                <a:spcPct val="50000"/>
              </a:spcBef>
              <a:defRPr/>
            </a:pPr>
            <a:r>
              <a:rPr lang="en-US" altLang="en-US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Theo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Tạ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Duy</a:t>
            </a:r>
            <a:r>
              <a:rPr lang="en-US" alt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Anh</a:t>
            </a:r>
          </a:p>
        </p:txBody>
      </p:sp>
      <p:sp>
        <p:nvSpPr>
          <p:cNvPr id="17" name="Rectangle 131">
            <a:extLst>
              <a:ext uri="{FF2B5EF4-FFF2-40B4-BE49-F238E27FC236}">
                <a16:creationId xmlns:a16="http://schemas.microsoft.com/office/drawing/2014/main" id="{F799B990-248D-4493-9C08-F588B81BF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98" y="946841"/>
            <a:ext cx="2722683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  <a:prstDash val="sysDot"/>
          </a:ln>
        </p:spPr>
        <p:txBody>
          <a:bodyPr wrap="square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100000"/>
              </a:spcBef>
              <a:defRPr/>
            </a:pP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Nghe – </a:t>
            </a:r>
            <a:r>
              <a:rPr lang="en-US" sz="36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viết</a:t>
            </a:r>
            <a:r>
              <a:rPr lang="en-US" sz="36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5 hàng" pitchFamily="34" charset="0"/>
              </a:rPr>
              <a:t>: </a:t>
            </a:r>
          </a:p>
        </p:txBody>
      </p:sp>
      <p:pic>
        <p:nvPicPr>
          <p:cNvPr id="18" name="图片 1">
            <a:extLst>
              <a:ext uri="{FF2B5EF4-FFF2-40B4-BE49-F238E27FC236}">
                <a16:creationId xmlns:a16="http://schemas.microsoft.com/office/drawing/2014/main" id="{6D542CD1-D8DF-4E1F-83C4-CEE42F453C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180" y="783073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74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sp>
        <p:nvSpPr>
          <p:cNvPr id="17" name="Bent Arrow 3"/>
          <p:cNvSpPr/>
          <p:nvPr/>
        </p:nvSpPr>
        <p:spPr>
          <a:xfrm rot="13500000" flipH="1" flipV="1">
            <a:off x="5645687" y="-301390"/>
            <a:ext cx="996950" cy="1004888"/>
          </a:xfrm>
          <a:prstGeom prst="bentArrow">
            <a:avLst>
              <a:gd name="adj1" fmla="val 5470"/>
              <a:gd name="adj2" fmla="val 9301"/>
              <a:gd name="adj3" fmla="val 12699"/>
              <a:gd name="adj4" fmla="val 52520"/>
            </a:avLst>
          </a:prstGeom>
          <a:solidFill>
            <a:srgbClr val="B2B2B2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tx1"/>
              </a:solidFill>
              <a:latin typeface="腾祥铁山楷书繁" panose="01010104010101010101" pitchFamily="2" charset="-122"/>
              <a:ea typeface="腾祥铁山楷书繁" panose="01010104010101010101" pitchFamily="2" charset="-122"/>
            </a:endParaRPr>
          </a:p>
        </p:txBody>
      </p:sp>
      <p:sp>
        <p:nvSpPr>
          <p:cNvPr id="23" name="Bent Arrow 9"/>
          <p:cNvSpPr/>
          <p:nvPr/>
        </p:nvSpPr>
        <p:spPr>
          <a:xfrm rot="2700000" flipH="1" flipV="1">
            <a:off x="4901378" y="4839265"/>
            <a:ext cx="998538" cy="1006475"/>
          </a:xfrm>
          <a:prstGeom prst="bentArrow">
            <a:avLst>
              <a:gd name="adj1" fmla="val 5470"/>
              <a:gd name="adj2" fmla="val 9301"/>
              <a:gd name="adj3" fmla="val 12699"/>
              <a:gd name="adj4" fmla="val 39549"/>
            </a:avLst>
          </a:prstGeom>
          <a:solidFill>
            <a:srgbClr val="B2B2B2">
              <a:alpha val="5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tx1"/>
              </a:solidFill>
              <a:latin typeface="腾祥铁山楷书繁" panose="01010104010101010101" pitchFamily="2" charset="-122"/>
              <a:ea typeface="腾祥铁山楷书繁" panose="01010104010101010101" pitchFamily="2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888"/>
          <a:stretch/>
        </p:blipFill>
        <p:spPr>
          <a:xfrm>
            <a:off x="32745" y="4937202"/>
            <a:ext cx="12166197" cy="1920798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31" y="580692"/>
            <a:ext cx="5398647" cy="3901142"/>
          </a:xfrm>
          <a:prstGeom prst="rect">
            <a:avLst/>
          </a:prstGeom>
        </p:spPr>
      </p:pic>
      <p:sp>
        <p:nvSpPr>
          <p:cNvPr id="25" name="Text Placeholder 2"/>
          <p:cNvSpPr txBox="1">
            <a:spLocks/>
          </p:cNvSpPr>
          <p:nvPr/>
        </p:nvSpPr>
        <p:spPr>
          <a:xfrm rot="20818527">
            <a:off x="1375339" y="1898364"/>
            <a:ext cx="3724561" cy="152860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SF UI Display Thin" charset="0"/>
                <a:ea typeface="SF UI Display Thin" charset="0"/>
                <a:cs typeface="SF UI Display Thin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Cánh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diều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đẹp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như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thế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4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nào</a:t>
            </a:r>
            <a:r>
              <a:rPr lang="en-US" altLang="en-US" sz="44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? </a:t>
            </a: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7491" y="779444"/>
            <a:ext cx="6563278" cy="38541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619A4E9-596B-43E2-AE37-2DF4F0CEA23D}"/>
              </a:ext>
            </a:extLst>
          </p:cNvPr>
          <p:cNvSpPr txBox="1"/>
          <p:nvPr/>
        </p:nvSpPr>
        <p:spPr>
          <a:xfrm rot="20860395">
            <a:off x="6803726" y="1725825"/>
            <a:ext cx="458873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Nội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dung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đoạn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viết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cho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em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biết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điều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 </a:t>
            </a:r>
            <a:r>
              <a:rPr lang="en-US" altLang="en-US" sz="40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gì</a:t>
            </a:r>
            <a:r>
              <a:rPr lang="en-US" altLang="en-US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ch Dang Nang" panose="02070803090706020303" pitchFamily="18" charset="0"/>
              </a:rPr>
              <a:t>?</a:t>
            </a:r>
          </a:p>
        </p:txBody>
      </p:sp>
      <p:sp>
        <p:nvSpPr>
          <p:cNvPr id="26" name="矩形 26">
            <a:extLst>
              <a:ext uri="{FF2B5EF4-FFF2-40B4-BE49-F238E27FC236}">
                <a16:creationId xmlns:a16="http://schemas.microsoft.com/office/drawing/2014/main" id="{ADCD67C9-2F9D-44F8-801D-434CA6D8E30A}"/>
              </a:ext>
            </a:extLst>
          </p:cNvPr>
          <p:cNvSpPr/>
          <p:nvPr/>
        </p:nvSpPr>
        <p:spPr>
          <a:xfrm>
            <a:off x="545825" y="4542956"/>
            <a:ext cx="4855779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B46D0C-A482-4182-BB95-2DE27C50220B}"/>
              </a:ext>
            </a:extLst>
          </p:cNvPr>
          <p:cNvSpPr txBox="1"/>
          <p:nvPr/>
        </p:nvSpPr>
        <p:spPr>
          <a:xfrm>
            <a:off x="1055205" y="4736968"/>
            <a:ext cx="376808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mềm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mại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như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cánh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bướm</a:t>
            </a:r>
            <a:r>
              <a:rPr lang="en-US" altLang="en-U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. </a:t>
            </a:r>
            <a:endParaRPr lang="en-US" dirty="0"/>
          </a:p>
        </p:txBody>
      </p:sp>
      <p:sp>
        <p:nvSpPr>
          <p:cNvPr id="28" name="矩形 26">
            <a:extLst>
              <a:ext uri="{FF2B5EF4-FFF2-40B4-BE49-F238E27FC236}">
                <a16:creationId xmlns:a16="http://schemas.microsoft.com/office/drawing/2014/main" id="{62EC5F18-627C-4B62-AAF3-45820ED22293}"/>
              </a:ext>
            </a:extLst>
          </p:cNvPr>
          <p:cNvSpPr/>
          <p:nvPr/>
        </p:nvSpPr>
        <p:spPr>
          <a:xfrm>
            <a:off x="5678791" y="4525648"/>
            <a:ext cx="640067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4C36A1-C403-456B-B404-F358BABC7B37}"/>
              </a:ext>
            </a:extLst>
          </p:cNvPr>
          <p:cNvSpPr txBox="1"/>
          <p:nvPr/>
        </p:nvSpPr>
        <p:spPr>
          <a:xfrm>
            <a:off x="5678791" y="4733288"/>
            <a:ext cx="640067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Niềm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vui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sướng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và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khát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vọng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đẹp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mà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trò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chơi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thả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diều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mang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lại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cho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đám</a:t>
            </a:r>
            <a:r>
              <a:rPr lang="en-US" alt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  <a:cs typeface="Times New Roman" pitchFamily="18" charset="0"/>
              </a:rPr>
              <a:t>trẻ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15894" y="18387"/>
            <a:ext cx="12174936" cy="683961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8"/>
          <a:stretch/>
        </p:blipFill>
        <p:spPr>
          <a:xfrm>
            <a:off x="100030" y="1"/>
            <a:ext cx="4562171" cy="4132371"/>
          </a:xfrm>
          <a:prstGeom prst="rect">
            <a:avLst/>
          </a:prstGeom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7981467F-B5F1-4C1C-B270-33C153A0FB82}"/>
              </a:ext>
            </a:extLst>
          </p:cNvPr>
          <p:cNvSpPr/>
          <p:nvPr/>
        </p:nvSpPr>
        <p:spPr>
          <a:xfrm>
            <a:off x="4936527" y="3629085"/>
            <a:ext cx="5654438" cy="2042337"/>
          </a:xfrm>
          <a:prstGeom prst="round2DiagRect">
            <a:avLst/>
          </a:prstGeom>
          <a:solidFill>
            <a:srgbClr val="6EBA35">
              <a:alpha val="70000"/>
            </a:srgbClr>
          </a:solidFill>
          <a:ln w="28575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张海山锐线体简" panose="02000000000000000000" pitchFamily="2" charset="-122"/>
              <a:ea typeface="张海山锐线体简" panose="02000000000000000000" pitchFamily="2" charset="-122"/>
            </a:endParaRPr>
          </a:p>
        </p:txBody>
      </p:sp>
      <p:cxnSp>
        <p:nvCxnSpPr>
          <p:cNvPr id="3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251670" y="26561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矩形 33">
            <a:extLst>
              <a:ext uri="{FF2B5EF4-FFF2-40B4-BE49-F238E27FC236}">
                <a16:creationId xmlns:a16="http://schemas.microsoft.com/office/drawing/2014/main" id="{19B05E2A-CAC6-4A75-81A3-8BE75A816E43}"/>
              </a:ext>
            </a:extLst>
          </p:cNvPr>
          <p:cNvSpPr/>
          <p:nvPr/>
        </p:nvSpPr>
        <p:spPr>
          <a:xfrm>
            <a:off x="5113596" y="4149228"/>
            <a:ext cx="5477369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r>
              <a:rPr lang="en-US" altLang="zh-CN" sz="60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Luyện</a:t>
            </a:r>
            <a:r>
              <a:rPr lang="en-US" altLang="zh-CN" sz="60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60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viết</a:t>
            </a:r>
            <a:r>
              <a:rPr lang="en-US" altLang="zh-CN" sz="60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60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từ</a:t>
            </a:r>
            <a:r>
              <a:rPr lang="en-US" altLang="zh-CN" sz="6000" b="1" dirty="0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 </a:t>
            </a:r>
            <a:r>
              <a:rPr lang="en-US" altLang="zh-CN" sz="6000" b="1" dirty="0" err="1">
                <a:solidFill>
                  <a:srgbClr val="002060"/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UVF Curlz MT" panose="04040404050702020202" pitchFamily="82" charset="0"/>
                <a:ea typeface="行楷体" panose="02010609000101010101" pitchFamily="49" charset="-122"/>
              </a:rPr>
              <a:t>khó</a:t>
            </a:r>
            <a:endParaRPr lang="zh-CN" altLang="en-US" sz="6000" b="1" dirty="0">
              <a:solidFill>
                <a:srgbClr val="002060"/>
              </a:solidFill>
              <a:effectLst>
                <a:reflection blurRad="6350" stA="60000" endA="900" endPos="60000" dist="29997" dir="5400000" sy="-100000" algn="bl" rotWithShape="0"/>
              </a:effectLst>
              <a:latin typeface="UVF Curlz MT" panose="04040404050702020202" pitchFamily="82" charset="0"/>
              <a:ea typeface="行楷体" panose="0201060900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499" y="960120"/>
            <a:ext cx="4338338" cy="4130040"/>
          </a:xfrm>
          <a:prstGeom prst="rect">
            <a:avLst/>
          </a:prstGeom>
        </p:spPr>
      </p:pic>
      <p:cxnSp>
        <p:nvCxnSpPr>
          <p:cNvPr id="13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8342903" y="765989"/>
            <a:ext cx="1988679" cy="1786919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3811286" y="5262230"/>
            <a:ext cx="1302310" cy="1216670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22">
            <a:extLst>
              <a:ext uri="{FF2B5EF4-FFF2-40B4-BE49-F238E27FC236}">
                <a16:creationId xmlns:a16="http://schemas.microsoft.com/office/drawing/2014/main" id="{D69BCB17-4773-44BE-8BBF-366013F6275F}"/>
              </a:ext>
            </a:extLst>
          </p:cNvPr>
          <p:cNvCxnSpPr/>
          <p:nvPr/>
        </p:nvCxnSpPr>
        <p:spPr>
          <a:xfrm flipV="1">
            <a:off x="4822550" y="5584993"/>
            <a:ext cx="818726" cy="893907"/>
          </a:xfrm>
          <a:prstGeom prst="line">
            <a:avLst/>
          </a:prstGeom>
          <a:ln>
            <a:solidFill>
              <a:srgbClr val="6EBA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45"/>
          <p:cNvSpPr txBox="1"/>
          <p:nvPr/>
        </p:nvSpPr>
        <p:spPr>
          <a:xfrm>
            <a:off x="5675208" y="1703446"/>
            <a:ext cx="27733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迷你简少儿" panose="03000509000000000000" pitchFamily="65" charset="-122"/>
                <a:ea typeface="迷你简少儿" panose="03000509000000000000" pitchFamily="65" charset="-122"/>
              </a:rPr>
              <a:t>        </a:t>
            </a:r>
            <a:endParaRPr lang="en-US" altLang="zh-CN" sz="4400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迷你简少儿" panose="03000509000000000000" pitchFamily="65" charset="-122"/>
              <a:ea typeface="迷你简少儿" panose="03000509000000000000" pitchFamily="65" charset="-122"/>
            </a:endParaRPr>
          </a:p>
          <a:p>
            <a:pPr algn="ctr"/>
            <a:r>
              <a:rPr lang="en-US" sz="7200" b="1" dirty="0">
                <a:solidFill>
                  <a:srgbClr val="6EB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F Curlz MT" panose="04040404050702020202" pitchFamily="82" charset="0"/>
                <a:ea typeface="迷你简少儿" panose="03000509000000000000" pitchFamily="65" charset="-122"/>
              </a:rPr>
              <a:t>03</a:t>
            </a:r>
            <a:endParaRPr lang="en-US" sz="4400" b="1" dirty="0">
              <a:solidFill>
                <a:srgbClr val="6EB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F Curlz MT" panose="04040404050702020202" pitchFamily="82" charset="0"/>
              <a:ea typeface="迷你简少儿" panose="03000509000000000000" pitchFamily="65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256" y="159911"/>
            <a:ext cx="2319904" cy="2408907"/>
          </a:xfrm>
          <a:prstGeom prst="rect">
            <a:avLst/>
          </a:prstGeom>
        </p:spPr>
      </p:pic>
      <p:pic>
        <p:nvPicPr>
          <p:cNvPr id="20" name="图片 1">
            <a:extLst>
              <a:ext uri="{FF2B5EF4-FFF2-40B4-BE49-F238E27FC236}">
                <a16:creationId xmlns:a16="http://schemas.microsoft.com/office/drawing/2014/main" id="{21E7C0B1-EC77-475A-96D6-7B69E59BA1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910" y="1664135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8679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9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7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6">
            <a:extLst>
              <a:ext uri="{FF2B5EF4-FFF2-40B4-BE49-F238E27FC236}">
                <a16:creationId xmlns:a16="http://schemas.microsoft.com/office/drawing/2014/main" id="{B606D1D1-AA12-422A-A1C5-78AE57F9D6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421" b="609"/>
          <a:stretch/>
        </p:blipFill>
        <p:spPr>
          <a:xfrm>
            <a:off x="-11361" y="-1"/>
            <a:ext cx="12174936" cy="6839613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b="67764"/>
          <a:stretch/>
        </p:blipFill>
        <p:spPr>
          <a:xfrm flipV="1">
            <a:off x="6751320" y="-1"/>
            <a:ext cx="5477370" cy="2207748"/>
          </a:xfrm>
          <a:prstGeom prst="rect">
            <a:avLst/>
          </a:prstGeom>
        </p:spPr>
      </p:pic>
      <p:pic>
        <p:nvPicPr>
          <p:cNvPr id="35" name="图片 5">
            <a:extLst>
              <a:ext uri="{FF2B5EF4-FFF2-40B4-BE49-F238E27FC236}">
                <a16:creationId xmlns:a16="http://schemas.microsoft.com/office/drawing/2014/main" id="{125889DB-A43F-4538-AF6E-105260691EB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09"/>
          <a:stretch/>
        </p:blipFill>
        <p:spPr>
          <a:xfrm>
            <a:off x="-2622" y="5623250"/>
            <a:ext cx="12166197" cy="1253137"/>
          </a:xfrm>
          <a:prstGeom prst="rect">
            <a:avLst/>
          </a:prstGeom>
        </p:spPr>
      </p:pic>
      <p:sp>
        <p:nvSpPr>
          <p:cNvPr id="36" name="Text Box 2">
            <a:extLst>
              <a:ext uri="{FF2B5EF4-FFF2-40B4-BE49-F238E27FC236}">
                <a16:creationId xmlns:a16="http://schemas.microsoft.com/office/drawing/2014/main" id="{CA225B79-CCF4-48B8-A966-44C3D18B1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194" y="254908"/>
            <a:ext cx="7777843" cy="1003697"/>
          </a:xfrm>
          <a:prstGeom prst="snip1Rect">
            <a:avLst/>
          </a:prstGeom>
          <a:solidFill>
            <a:schemeClr val="accent2">
              <a:lumMod val="20000"/>
              <a:lumOff val="80000"/>
              <a:alpha val="68000"/>
            </a:schemeClr>
          </a:solidFill>
          <a:ln w="19050">
            <a:solidFill>
              <a:schemeClr val="tx1"/>
            </a:solidFill>
            <a:prstDash val="dashDot"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5400" b="1" dirty="0" err="1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Hướng</a:t>
            </a:r>
            <a:r>
              <a:rPr lang="en-US" altLang="en-US" sz="5400" b="1" dirty="0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 </a:t>
            </a:r>
            <a:r>
              <a:rPr lang="en-US" altLang="en-US" sz="5400" b="1" dirty="0" err="1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dẫn</a:t>
            </a:r>
            <a:r>
              <a:rPr lang="en-US" altLang="en-US" sz="5400" b="1" dirty="0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 </a:t>
            </a:r>
            <a:r>
              <a:rPr lang="en-US" altLang="en-US" sz="5400" b="1" dirty="0" err="1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viết</a:t>
            </a:r>
            <a:r>
              <a:rPr lang="en-US" altLang="en-US" sz="5400" b="1" dirty="0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 </a:t>
            </a:r>
            <a:r>
              <a:rPr lang="en-US" altLang="en-US" sz="5400" b="1" dirty="0" err="1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từ</a:t>
            </a:r>
            <a:r>
              <a:rPr lang="en-US" altLang="en-US" sz="5400" b="1" dirty="0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 </a:t>
            </a:r>
            <a:r>
              <a:rPr lang="en-US" altLang="en-US" sz="5400" b="1" dirty="0" err="1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khó</a:t>
            </a:r>
            <a:r>
              <a:rPr lang="en-US" altLang="en-US" sz="5400" b="1" dirty="0">
                <a:solidFill>
                  <a:srgbClr val="32906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Sang Song" panose="03030602030607090B05" pitchFamily="66" charset="0"/>
              </a:rPr>
              <a:t>:</a:t>
            </a:r>
          </a:p>
        </p:txBody>
      </p:sp>
      <p:sp>
        <p:nvSpPr>
          <p:cNvPr id="37" name="Text Box 3">
            <a:extLst>
              <a:ext uri="{FF2B5EF4-FFF2-40B4-BE49-F238E27FC236}">
                <a16:creationId xmlns:a16="http://schemas.microsoft.com/office/drawing/2014/main" id="{7D5D71BA-3E2A-4791-A443-46D853DA5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0307" y="1783652"/>
            <a:ext cx="4495800" cy="5170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b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ãi</a:t>
            </a:r>
            <a:endParaRPr lang="en-US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hò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h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ét</a:t>
            </a:r>
            <a:endParaRPr lang="en-US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m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ềm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mại</a:t>
            </a:r>
            <a:endParaRPr lang="en-US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endParaRPr lang="en-US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65E78F4-B8DE-4E98-B64C-A2A1D8A0B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1299" y="1487976"/>
            <a:ext cx="6132690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vui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s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ướng</a:t>
            </a:r>
            <a:endParaRPr lang="en-US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ph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át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dại</a:t>
            </a:r>
            <a:endParaRPr lang="en-US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tr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ầm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b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ổng</a:t>
            </a:r>
            <a:endParaRPr lang="en-US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alt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sáo</a:t>
            </a:r>
            <a:r>
              <a:rPr lang="en-US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6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kép</a:t>
            </a:r>
            <a:endParaRPr lang="en-US" altLang="en-US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  <a:p>
            <a:pPr eaLnBrk="1" hangingPunct="1">
              <a:defRPr/>
            </a:pPr>
            <a:endParaRPr lang="en-US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7209142-16C5-4226-AB6A-3E6FB3DB334A}"/>
              </a:ext>
            </a:extLst>
          </p:cNvPr>
          <p:cNvCxnSpPr>
            <a:cxnSpLocks/>
          </p:cNvCxnSpPr>
          <p:nvPr/>
        </p:nvCxnSpPr>
        <p:spPr>
          <a:xfrm>
            <a:off x="5890708" y="3118757"/>
            <a:ext cx="0" cy="3720855"/>
          </a:xfrm>
          <a:prstGeom prst="line">
            <a:avLst/>
          </a:prstGeom>
          <a:ln w="57150"/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40" name="图片 1">
            <a:extLst>
              <a:ext uri="{FF2B5EF4-FFF2-40B4-BE49-F238E27FC236}">
                <a16:creationId xmlns:a16="http://schemas.microsoft.com/office/drawing/2014/main" id="{0DE332D4-9A1D-449B-85BD-0C85AE8071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419" y="1740759"/>
            <a:ext cx="1981204" cy="260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793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b477ae07242d637877d3fecd39c269ddc3626"/>
  <p:tag name="ISPRING_ULTRA_SCORM_COURSE_ID" val="AB46AD38-C16B-4D42-B09A-F1385243EF3C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IOZ9UT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MNcIUvsxkxIXyoAAFlBAAAXAAAAdW5pdmVyc2FsL3VuaXZlcnNhbC5wbmftfHlUU+e+KHpq7bFWT1usUqO0OGBKIBUUCFM6ASICChZlTCtDoBAiYZIhSWtPtVVJypSIBFINQy2TDCZEhlitRghJClQwbCBqCBFDQBKSEDK9HTrR03PXu++9u956963+wcrK79v7N4/f94WvDgf7v7Tu9XVWVlYvBRz4INTK6m9cK6vVH7/wPAhJ9b61DfxYlRHq/55VkwAyDX55Dv1u0LtWVi3kFw0frwG///3kgYgMK6tXMi1/qyYSbU9ZWb0zG/DBu0dPxSrGMc0N6Bifj3xetb258Z1Bt0sfoRbv7nv0xaVXvho9+sLXz6+JfeL3+d6jr75x4uX2N+8cb9z3mu/Yh7yhDVAo03dw9Rftu2qY7TUJJnMGu1lxPx+V0RihjU1pjlB5Cibv9Y8JVdeavGU30MMEXmLRCIqIVz2tb96umw4hWsRZ+6jsWCx7OGcIr4924CLNOuGmEyC478Da4M3BTWWSkdh8TMfbIATyXeajyW8h5hk0cqvTcyDgrFPl4rcQcuJqUJJN2FxJodsZFxD8zTrpIk3aXOOtmyy5nQsCxiB98wgeyl+vpHK8aGutrG7yL0PoLtItVlYPDZUHEQR5lDiPDzfcgqemdSqYfE+xLth288T3EVSJ1+bcWIrQNw295I9cGnALEvsOe/Lj0poriwaUnfeMkRliK6tPLwU3QrQJ0JEwktikYXGSEU05Ln3phI/nvwopeBw0lOEpBHxKJROF1o+rcOutrGg/lJdKOrQT+eKjmbjOTRTrNlvjE3//oQzdbA5Hf6/1ZkIFI6u10XQoKY1lRIscjjVBYhIjh5OBJFVr9LDQFVhIZWDgqtBZ5MLljd3JSxEdNlJ3skK5eRO7Un9RXwXk0pa4DO/ggTSZM3cUKS6fqGKJ4m6M+VX07HuLy4uTjwh9gIWk5vPZnY0cxX7Qgf5RF04K8wiNvGTqT0+TzSQ4tOChgbk8tau3s7fvd/zz0SERGHm8LnqOVSRHULI9gSR9n5JdAAAT2e3RTbLF0b0JeU5h1biGjV7PbhbBMihfPE0slYyRvZzY2HLK6nJ9BfcN50Y4L5fmwnHkFBzK8OTS5BFO1Ig0IM5j1K+2MJ4tbS8dhYQNF3oh2RsRPTPNQXPEv/9YK80DsKQaYuEqK6t9Fh4Php7BeVOhLgpYrEMMRldaak2LFiZUUFuH+o4OTwu9EqNE2U5h2aO4gb6QJnR56ffRQg0OhmHfc20rnGGJ/YZBybuYc2NVZeytWaCNmGJkFVSPF/W3w4b6TnJim7Tk5M5KzMIdd6Z3LaaSsBWIZ5uyHR4a202wk0763AhXbRsHC8TGgV7Fv0ps8JAy4NSiK2VKGi92quZtad7BoHNHHQ6XM2F7MUheLnu8L4QIw4iY0XBeQmxzZXnaHTiXpsx6Qeou9Hf4jo2CGvGf9UuqdLmzzhz4DWPcaBqasEDmz+yNSYurgI2IBR6iYKQjl5ZsnHczLrhigRTQf75BlMxB6r5MiERl6lshGF12eWilc4k6tKM1GHXCmUNnwcSNL6i5xTzrbmZ09WLtlkR2NHNaRGCOO7k4qtoUpTeZY8mdEdIOb4IxbnBd/JTUZ2ovX03ojp6zHcr2FAYN83HGhYG40SkFDtkWTexETuz+wnOXmx4r7extzSUBeF47UwwJqU2wVXSAinjcb3rj2MEwwU81X1dnSvMcgqHwxqM1pddfoSW0NTKDPYdEw8m7ruIbXEfCcK2F4f+kcIuNTAUroc3YQFew4j5JcOC1x91baOiEoeumE8sk0UJ8v1EYVw40vjO1N0n4Ya2sZc6WK40bFQvihghHWhR7Y5pcSqSUIVxqY//UFiDjhtesxpCY14kt71HspwAgS+lvSd3XNJRRd0t3DEVBA44EQL86hF3z3aaW2k2NUg9oJP7vB6F9C9G1M9fVIDdy6MkI111XHamYhAqM3mhzr7TL1VsOmwOSPeQ4mv4+CSm8owR5YJlavsyO5nHbOZUJSveppV/MxKJR1KMZF2WdxMJJHymirws2pBkQs6KZcecIeDA9uJfh+vPQMSTQid2rcAWCUtB7PlXV/ZaBoFzZDJgCRQWSreItgr+BoKnDlof3hCDA2PzGy/LUp0rLW1Z9YSsWulhdBiWvgmtLhFiW8nhmg9Cc2qPjYy0JMaJvLwiVQsEqYVVaBwHRHl7OPu/k/icWStWLEjK2qkAZ8NDKa+kJ4zZdFbMMV47PEXIs6Tvtg8m3VbdehK8nasgMEMlhPwGs27QkPyZ+7/y9y1NnkYZHJ9dfPAKyu0cyXUfvWRqO+GADQpd5L+kX6A50yQfVfn5xNy+AxN+x6Ws5UHnh7qc2oLCfOpfGFXnYFK5ysTCUsIdrl+X8+t8SLQroO0zyfRq/7/n+PRZmLkPO/9T7K773Ea9dLRnY8vYyM2dwsFB7xt6P/EBFfbNeerw6+C9C/2lCXeLc+Tub3Y41RYu2IrazO1ag01P1s53YDADDwqSxpZTuMgkvve9O3++IJprHMoTet51vNOO6cOkraGvtdfeU334627nf9rpmfka1gvgEfdKzm6Fkz+HG7Hs/3+jz5IIKkfA7o3MhTqgeLxhd78TtTgm90EbCFfisZKlEVC7xnOvKyNCO59iW9VU46vkmf+6mzipE2h331hi27g8PY6Tu0kzbYsmWbWInaQf8LtgIhPyuyXlTfBRigmpXbllPl56KuPA+wof+u3Ilxt43KZIjezdIFwv+INzZcBJrk+QwSbjCRqeIuAPSU+F/RnG5VCI5l76HK1updCTin7iuwD9j3twNmYv8Mw5fJ6499E/cT16hSAKpTi/VCf8VO/tb6amX/hV3Xwsta+XrHyAobYKVhtnDxQ3/QX3nI0nYbvXwowWbP/F5HYLqKcjN0CtYG2UYxr9hDKI9D+85deV0w7+u2VElkzvXRPxJRDi3t+nP4DdLJfHUPyM53JeOi343/M8WcC/fFP9vzFWC+TeoKZL4o1+XSf7onakOXChF/zXGtsinCWLP+xNpi8vkdJZKquH3+uZ18Ss9d0M3xL7xDYd/sUVAOqRMiKdKfAJaDVIetXmiuKJ8xTqKrRJ4nl2TiZKekj5eie5Y1anHX/EbWRMesCv63dxySdn5lXiJuVPlaFeqU4yHh0NnM64AEcw+/v91cpNnyCpz0iyJyI1t1ABuVDiq58YPhMk7m1Fj0Wyc9Gmjmp05PTjFBNI68+T83Gffr23m8yTXHHP7Z9myqnrWZCL6d+aaQ87Fros7hy4BoGeFXqr++zUCZN2HB+igzhl617dGRVw8mGEy8eE/gA7C/12OWDrGF44+rL/yQDBWG70bKmCPh8hLsjI0uRHXWI3UafY2DCFwSpqafTA/qm6bECfayaJygTpMfYimaJCmLpa6AukynO6imkvT8dqz/Ll29sKV2CMQaUNhr7dFO4W9FfZGhjevfRojsv7e1TsNjEMG2cG+TY0rTwAbu9ZDB1OLT4C9FgB2IGJNEY/CLIx2CjxZjImv9IGqjK0RLOls51wPk3+vpV0igFs5w7mvsqskQaFnkM8+27h+pES9UrdD56IORpW8R1U+EJyufZYQGXgw3rOeFs+GlSgr1FFXg0Ktoy6DPMy0VbIxvjcqMRjuxfh84/xOaJUif5AnianFdJpjs0jsstGdqpIZYma04nir2HThJKlx3Gy6WAKjZgHM+JgVcbTU7nKpcaf/uQSHuwHrYhw6AtLqntQu7i+n4GzYVacvujTh02mNVLkoh+4K7wV7rCYWEEQMd5WruZ4HSTuKs5mdIcyi6n44uV7ROT5icm/lM9OIBseIHERQMGVFmPg0PuG3wnLZlYMXk7uz/fYltMHPQXt7U7thHNhlI0Ev6Ven5rMrw59QQcRTaPaMJ5dVsN4ZbrPtmCeoUqY51tmD1NBJ223PW2mmnsw0XuukFJZCTGSWPYpOZJskfQrGDyDeI39XaAFbNHGYtUs12soI9TjoWRXNPDE+SEJoE3LDESwgHc0mjM+wtsmUptovZTtGjaJMRO5K1TRAuRE+u+B34EOql59qvAHN2u9Gu2hlmJocZuwUvy/d52mlDjPez/PA2OIDYrbPMSdh2etmnuh7RX7F71XEpaK/A0TPNBelF52RWk9VhjkyHatl8VOAoq1/kCHcFR3QG1UVgRHfKbTu0RQ93ZlwjR84PyPDRMG5X8dND825oaMyOh1LpHr8AjrOH1SQpjLBH41z6d7Fu46rsptAJpaPEFb9w5gXQCRmxKR5/dWD/UXof0KI7K15cJ/Ft8PdyzXpZGd/AUOFPvqZ+yyhHe7LXKN6hEx42XVJR19GLJvn2iKXvtx/8niP2Ti3kTiVc/l/cbz5j+ce1YM4MqYKrxEFTbzI3YrtarlKGzNrjhsm7ZEiL+PCkD954EkLcOf2RmQXe65H72qrf8B1JS6eJXbkCvMn2tgSkucGv9mwggWG7bhBjTKrB4zbvDdEwywkarxMixIp71lTL/wffuRH/SiTFLXhRell/SIX6VPg1eG+rNBTCwP+mySvTq1FLn7/rAXSW/74SHqDHbrIn/zi5s+XFabruEbzCvHRTT6bnxknmo23bx3ng22ze0HBA+KygQzPziK7IrWTOy1bbB4FXvk541kj12Dhqssb8UmLi9fMy4Tu5SQlxChjFANxr+skUYwrx+9zDDzOelt7TcUyGQFYEbd3Wlbr+Yzi42Vz21GHfi0OqtGU5pdsh5oJ6vrbp4+Xk8N/WWpw5IJjAzux3B5sVW5Mw3sWHw+09wcuqalVYHMip6Bq+cLWAKcMzyE9jLxrhBVRMkfQdo5416b4hBqLyAXxi9RGsJRRhoCuAQOzsYg5kxQ7hE1hz+AmAhY5ZPj2ZW8MjiTNgfWb78gaU+5mjWcDFQdnKnMmcvd1h/ShaxNiB5s5pXgY9Wdink0bCx7+zZ8VZRn0gYbeEIKyRL59aL/t1TSyWIY069yCQpybxwli/UROOzmh9dBUQrmJfbwWk0JhNlserqCiCLqnP5mDiDB7KeP+ZvKyduyhXMSOS6+U3yp3ft3Scl3KBhtfVMwnLFxXNHJNZxCvNYWXHh/LY+LGNPejKgyoAcV8v2jgyF6vYId2KKNx0m9w8+DMjtzJIn9X1OKtzaT2LBdHXoGmjd7t2lwzLuhijlcHzSUQfJ6v9DIbVCO1LCPsRUOTcqQTkPxw5xtLTN1tkrrbRvWoh6PIB2eUDB4iquJWuZI2E0qKCvboTggn6ePGwkkhLjrOFUBS3sZgnDhFC/cqSa0LColECMrHqum20CFoS69yx7CjsV20sDvBXTdI7cnERK7LqGWd7j7DicS3LMd1SwoiDV0I+vtsfZgJDrZZPpdGzs20fr3brR7CwrMk0dsDm1jqvI0+iw/v7wquMjHup5ixknASkHDuZK19IwStD6gYCfwqaLRcXFtDHw7Bor+oCC9QGR9T5vBz+f7oGn+999VUlnf4DHLZwNmO3MaCKbCtKYp5bXAysUxiraYhBGpYmxcl2lbEpMeUkMNlDU++/cfslbLHNF3QKLe+BKTmzEBeKDtRMdlKnxgMkdfBhzSboLcVFzID08QHAghgfLoUbGulLzu/ezJieyUi9jVRwptBwZGnWUHYZBVV6j4ElM8UbMzLhbEnxD6Nk4z7bsoRWtQ8X539WkeME2/+W1qTI5c3vUMh+QnxOW0S1z7WpIT+cyClyMj41SJ3YDXO6ARqMvFoPV7WgV/LLmNXl4mkqBKf8zhae+hYOwxLD1cOPKVt2lb2fcyC1B19Qc95Zbwv3fSP8EHTs/A5WE8GzVi7hZWsOJQ9CM8P1aVMMEbs9P6WzHkhhpde7NICpUA7oJcHDiabjh/T7ziu0PcacTzk6P3i3PIeUNt0zNYgPbLQhRiFEDizx9vbAaPmktT2dc/kJY4zPhSPIBVoWTWgVu+HXwqLzai9gT/rlsxTRzKDsMATKaHdKIOlV0wI4tFEnqKy1KxaPHF4eR9nJzg71+PpLOpqoC8m0GGQJ6UEQPldGOmpnb4dfDE4U7k6Ro4qigjj+3X9aB8X2OnO4xQJIRKVFxZJNWtPFstwRwVRzCDbXb7uvMn1ameRVjmz8LpJKDn/7rJ0JaWSnehjGRq3Oy44PGAzYljzhBl9gcJrLx1MYKcN+ePCO/hCdXVl0Kx2AMuoGd8+PRJT4lXFsOs4by0IP1hBgwraE2ww4lVpiebroZ7yTszSAVSryjjFpEdzitok3mbZ/C+xE8Br6c+IlLasBkGmsJ/rlc/42D3/+vreiKcDKcXGyz/XrYIb7AHz1LevrHzOWPDsc1sI5d0m6lwDOZY6s/aXCXIoxMRjHHl5Mg8UyVj7y/tLy2XN9+uW5Ww5slsW8nMNXEwtNmuSjj7HrjKrThGhP9dPetB2MCV8DKLQESv8m4ME9F9aQNEdc26XJ8gEIXTZFl9sju2IlE62l6C8vOZ/eHXmYTm6SlR9Nv2GpXjxtRyzkc8g+3gYdEjSMoZcFczubKXl8OVDcEgGMdzmfuf7yU6iL/6/rksAw7a5Z+mta3Wx+Yrr9cirqt9WEqXu2A4iWBS3OZaYn3/+QYjQWzs2IEx2Ep+SFNYjvx/5bQ7b68DNHTIOBsJjunfZ6atszYvcigUR5rfmo78vXfCeYik96GWEuZr3FvjKtVvpaJIK7/cye4uF9Y92SY9PnrwC8n3zYF/LvUcfgEx/WgY2MLe/slR7ByjXTk9F0/HZqm4w+Vyig6X9mKyfsfw8OoYEVOhVBw/edWjuwqkp9wj2zSMcXQVHNAbOfiO5Dz9bS8I7OliIDkaUSRyONaX6zH8VAum+agY4RoDB427Pn3k6VkHNn2WjZW1pdrJya3H4Bdu8J5f5O8heuCC9Td9ChCUBHZ+GgYIQpIUFRIoDmuyiSKzyFZjCfvR1es+kEJsUT9A7qYz2x4bKuQLZ01L5L+wdIWUMu6NTqb0218JJGa4spAvTqxMQnqc00F1+hL5QXrUaUj5MCUKEtB4SdCRUugoj4kXcyf20x55L7OTeFDde9U7s+WUtVN7nfqd63odZCU1ThR3PqG0g3qbLodcbf9SgaapuXn+KnJmsyJ7yLQbKq3SKJWYbDpSlq0flgW2exvSmePIwv+D5ECEQAaWD2bX15j1JAhg6kt41HfJuErpUT45Hxw4HRIowvTYSU2qUBljnNyyn8hdMzHs9y0bJyA6XduxKcCN+sAf7JOpdwVaD9Wi0qy7tpKcn7VYnJpY55ONa2d52i7Eg34VIKYjW/QNBbicfkql7HBWeCzwUTL1s75ohJy6UySA71b3BamNCVxnLH/kodgwrYDgzt3tUdN2Ht5qWdUnaium001+0lnQlqlz2HdTvGprZ7GXxqIbM10DnfBgWHBWaqrrLMbrt45ljoVgN0NUAEJ/zHAr7tKSgPS83EROx2xnJYphfyCK9yUtzkNrJKg12e5rVXcHAyAvFGlXJdBFKmZq/7WfvSKZKupKFFdquXuHWpQM2s+If69ajI51ckDxmK82ZllxObbtXTs0qGeBecWnE1OOPdgbNUYMepe3q3MVbWOPBqy5YsAUEPfordjhKbwq8mR3+T1ZvSjexkrnnZ+8rkLnvckenhQUzkG1Asd2lXGiVMWJy55AznBcfpWD8CP0bwyURgzISKLxEW55zEWDsycDrWuRj2xVhkw2tBl1ys0LT8nQ3Zyaip7Zs2SMbzG9Qv6TFLp0eI77O8P01bM6XFWx7A2V7vGp/8LLjBiBeQ9CWmSjGwXDu/5mQ4/fNvwjvehvPcLTTlxnek0upqJ48+dKK7LBY6DbxwEs7luGP7fjs/Me/jet3GyDn732c8P/qIAOW43miWUvE9pjUzViTjm62ebBDx+4Xypx+IwI5RjIbxWb88l4VQeVGfPVBnA6Bf3q1rsk0SXL5lfzFMgmWqAcqACxnW8cbsx0SEj8Q3p2ptl/8g57C6Es/PXvJ/RpnO2Hx0b8mTqKBS/QqUL0006yf45ifhjxbuaFz8viy+T4OQpjuoAy+G27CzUr4RjrKydVyvhR+PIrEUZY1n/zeKJgzCJ7ppCcsxe6jL65LF8FWW3K6U97UeUYI31yxbNE93Cwo92yAxc6bSiU3SiW3qy3WX9eXHtM3/7GlQn20RtrhJF1821LXrp3GRVNxBReXGXgX0RSI8FkeFxq+gYzUQGx3LzNwmCQPJW0s+Qv9fz36kYC+ecuBHJ/FMSrk8Uvvb/TOzEREYidJnrPuA0pRiBPQQ1ExHNvqTdfHm4Fa4tMwusdgLWrnr3xkFeNoI7eYqy8NXrrlecmtWPkaI3dHgBO65gb4DkGn8ZibkwSQ0+l7fiWYXCbJnuqoFHVrJ/KbN/HGQGc9S66VZlNyNSI0+YKg34lK3knF6NlVV8bWpdayEuwAjMqv+VHqjmRtXYyP+qewCmps3nQSIQo5JDabtKjOSolHL3y14H1SRtTvkZ0eY+/IhbY37vTLx1dHT+W143Roogbtz5vMq5Upt4oX7x5pOaQrLBUQbBlSF+/ehFotOrutkJkatVuPueOpCj1F1ScneKgyPHsTzmEpQkO2rYv30GjP6F4mRsGASJgrTgduCL6DsLJC94Tt9N/lvpTcgtHtpIoIDlwEhRm9Lidq9xceQBK3BEPS3KfMNWsBLPfiFZr+J+ZmjA5fJplYsQEJagffcAPO5SWEHs2Yum7ekuVQZcTxk0B8Rg3QXjsuMIR/WTEg73AUo+ZY4uZOQ8077VnaIyTsHyQHe5WwwVFtRgaFVfnhRPjbLEf6ZKvYpJQMYsqtJabOft1F9ZOssV+ZwVdDWAkZBYw4sT2iB7MiL2RVZiEEEQ/HgiNSRly8WWFp1OZmDM+ePcOirx6j8P2vAs66LZl9qZ75tPjIKXXxDCNGmMCkv1eFQY/fW0h14FYAIrTeaaHnE21+6UopA8AG5yLpYGJ83hSc2qsI36fnKGm8LuaSC6dNCsjfZukVsjwK32C6PlrrL4CwprthQ8PTI3x1P69FzaVKkoFU7vVm3AVgRYqWewQgph4f/isB/PdF3+DI5WhSOHfXaOs5S/W3ZdTzQcukhkvjPlqegq7daoAgF358/7ab+KYpb7lOPoeir+gIOAuDgRWWCee228Obpt4678SV00Fx22Gf2Jf0c5ZKOQBvT1xZiH0nT/6f1fv90sXzKIPd2odIswrZ7MMI3fXbElgor4/ESk7r64hLdfXCb4/+hi8OgyDMsmUdD7efevjZH1bet+iriboiaqi4aPjvbQyo5Y7YlUHfl969MiWVSvJWRjKUq14ZK6Ek+YrOCbTGCO8vwv/tCA+XWubM6Iyq3Mdf2btadlTvR6m8VP0u/sUYLr5Y4TiE5QhzkX6MlS9Zdki7VAI3tno4qlnA1vWachzpYHstLNopL8QVK3ZR4aiJsRwx3n/EtuDZ9zsCNEPMDJ4jCxIzG/aH8grlQom2izfXNk0siWnth2eLY4QPBZpu2gRVgpHTJnsmF51ibmRWV+5PS+MYNYxBWoJFJR3v/MwDtlPBfMQ9W2J9q/T70n7rH8L3tRUI3kbnTV5IGYTTdRjdmIDQWhg9AQ7X/kNhrkB26EEX7NFEl2aFQ4KPXC3t2DQs0jDHqRTrRZhtbvSoJsMb6PeIqBUfi+rZNpK7UuVZg+QP6/Yxi6mnRw7GeQaOnstwajtULB31J4VtCfuAymOFlk9DyaKQQUqgc+OmsUNzL2YFMuknRouzWslHEBPMbmmLWlsTwuGb8kicbceAY+sIszmBTSzuH86IR65PbcTtgl5u3FM3WbOe2XYtyOEMfiC1V4l/1G+AUafx7EOj2UvOVTBqSi8Oeg9aj+Hgc73T8lsUPQvTLBFqjlzfSE1G1DK7x7RMA3/FXYsm+U6pOxoJ+F+JCr0QZdMv3cM7IVr3BKeDUQfHmSO46PJtu4aicoV7tVJ1h+IOUz9YJ04kdiObeiBavYfwD8YPJYU5Z2jaKgv5XHLY2wD38wzm9TJZNNPldkTtJq71DzDqAg+9VSH5kWcnWpfYl8YsS9Ufz/K8S7Fe0sxPZ6/vTMUC+OkSxfW597WAcJ6VRdV/Qo4hDXC/A3O/0NIyLMTdR7RVPL44yDIknUTCI3WB84dsUuXx7GqUjwpYsBZke08LHyfGAsE9LAA+UvzKKOlNeaIZQcn26kxtRjK3bBJZP0ytx3Q6lnB3DrUVElAiAhA7iyXJvVaGVaS+Mu4P94/+yjR/Ef5PE7aU5C82xz48rbdMxv9akqce64dZPVlqm7K3fiPeAOXa4fa6/HVa+xehvwj9Rej/GiHLPQYUHoDZnaVZTmjcf0E8/yCOHIOXW8AyOpHwK1i5MBRiW/nhK0W3D3nM/nzIs/JihGnvyePK+18NCA1Of74z/h9eJv83C3OOcI5BOQUiXQsutU4o727FphKWhuj/m9fL63nzIz2a63yx2SjG+pjmyVjTQog5E1swm0EHvMCJr8LW8HDtbQnIThLBILHFOqF6Cn7a4Wc8Qa8h32H1qBsf4YHdPFaWPzCOppsW6shLsVWsAXzny/ZOXMSXgVQnjGXftJu6WffEB6Q++c9R32lXbkAyZJxbA3OLNF/pVWkq5wrQp2xHPNIRPUkbpyJo7xJknmIErWdhNoeTr5osCelJjkyznFR5K78KKTihYtganwSpEN6Waw0ad+2QXvYRIKFPayfy5wacRcFILJDt31o5IE9gGl2Nn63dfmpoYSKde02eklloGITStyAKiQdGseZg52uVWtOqT29/XfWsR9uNXdz+6IrH7ORHU+Thzm+VhsopfcerVMl5zeo+qHbAeNzhi8lGLF5+MhYulW0mPNrcVFF1CyISYFjjTN2PZ30yx53HOqz7Wd0KjD85I7/LxchDmZQDC16zCsTxpq0RtY1aDYtjjPxqgjmOCT3p75sFaNpSSVe3RZFy2LPp3K+Bzi6/Efd6FEnh8QtfJ4t8Xsp/RXfH/MTkWo6MnLPjqU5F2rb4pCO2b/vRhyd74q+NK7SmlhbFnPM/eISiqHMU2k1pIsouPg2F6V1aoSXsQ+kzQuaULomXECt4q+5rjTCMgpWnArOu0EfQNmO7SKNHfRuPxLAbhpgunmdgHHnKQnXodn9kXN0u9Of+eowg32x189EB/y3dth1PQq39tSzED6gXfkjO8pEuPjfqX50D3Q71bSPf8VsXck6QtN0tMSISiHhgzY1mTkN/UPSnOFRCL2MiF4RDTIVmKM8Y8SgR0KiWPtEnj6Y4yttDbPpJj3Y2D5TcsDF/eUED0H6WephzEhmySQhxq5uHviM99QUo3br+Vmt16K3WQ8Tnvx5qKyBFfhZNEfVAsBXDwzw1BlDU7c81hZGoQywMRxzikteowK0HtRnyiS1v3t9HWcTn+mha5PFLOFHMBc2LVhBSgUHzOejYz/A33/w2mqTaz95qPHUd13Ur/U5c5vPXqHaMLfRGzBpcxE6qb9a+Rnhjp/VQYu6ZDhHTSEDyn1xn8vZCtK/HxIHoXw3xaomYklJR4aRVn14uKPxkYfvDw0eduOljRqSAXSrBoE8pWwYIsWlaeWP6dql7zbfmWDkutufYdyAJWovCVuI1pavxjQ0zZpTMPZlCJLPidP7trQV60yJTwQS6G1zyqlgYJPoSVYyIJfzTIxtxBg/lMpAPtSIhIVsu1CRx+E7SRb9z6cuSnTFcnhjgmM9W5yFIW6eJslCSfpKPqTB9AS94ZLkv8ysbvuijF0dtHx7c+wl6oz/6NXZ6brTKXXbhkz60544KAEqFfjtANHjzqjOnsmvr9rGkQLkIA2wTuWKZxoYS/GR2rL9CXZQA5JByEGdUTlzoHbKX8t4ztDtSpZOO4PJAY86EkrCZ/VsUm606Fjfo8u96SxeJjUZTC67rPQcY0P5KW+njsiyqHw8nUXpVu9ce0HAaDgz0LzwR3pxig/6aF7V7TbvjqwATCFxV5c0CmHR16/ihOZQ/9JbRZlZCegSLPdZJkdDYeJNO1qy3SaM/j+DhaAUmFZ2Txo4pBJURneqm9JYkIAMsP7/Z3l1nwzdPaHtyFkzVRKTzqF+gzxHqZPV7UT7MIKQgolSyky6QI19+MPG5NG9iBBM4dV0v5sBTh8BEomdTMHM25BJZPl9LLov7yL4NN/Y8U/qQCXnO5WZC+RCMq2D8pOMypNXmr/cxjKutNgOFBcIOdYnmqw5rSXXZHakBjp8OHAl+pUBZQoekMaiY+KiBOZZCVi191tCXXqwfrr2uLWBXxR1yxuSaR+EvKwM/38na0YsXqA123zjSJ+ejmjh3L5lrwxDPZzs7cIFi+qP1pzA/eipwNKL70twW1mceiGnk7r2jcKuT6Xh5lPh1UwWnfjhkSbup0ZA4mkQ4mD54oz+pPFa/hugwVPT4onGBp3gM46UPTuQU9qV3cnZgyhtGhrc50uNNuKXIXJM/+bZr395rJdelHdTP9iJVgCl9i4JloyDq1nJwnpzyQzZzdXOftKOsHj5eWqhDehvciMdyzcXtWidFA7pYjiH4+FUmXKlUY+b8R515LlxMBTtVlZEf0RTyGBTYoT2XXpasyG5iSYTtJpOjmCztzwgEBKGD2ttby2TEBfdUBmTjJFwk1Vd2mzqvHh7woUiGXJela4R+3t1FtNk1xOKHzMuRp8covQtdGz9ZUj4Q+Mk2GxWHlJfI1vQPEQJ8Ug2S88K9eftycV/67PtE8xL3DdwwOwEQfxnQOps08TrXe3tgX7rMpJ8TG+5iDXencojaHDfLvbyKMYJeUSE2KcThxVC5HUUiKp+URsiWnbkjbcG8X6CnViPlANHA5gvzC5Nsz85yNPcpIo3JfknRXoyInHVHR5DChgEtQ2V6q9cQTmrrx43HzoYFMvfmwSm0RITPtJZUJqnHZbuvWQwxTYaQYp/tID5bS7yWy/WcuPxG2OAoDhRMXRFD0u+tgd9j+7yO8tOvsXJq4lHhKO2cMaBd+wow0QmTsdoYRu4ZMuDXTk5hudwz6ikl7mAcyBESwH4IxykeyK+vbaSinNvJx2SHFnDsyX289CrzgORaIc5g9jY8u+1f4xYy8621NvTrjGzddB19e9qLG+47SfdxVqXasgOW6I+ihcIHfBh3wOdS6aTtpQN+El4Sx+rmnezXiY15QD51wKCZYHSPJPFgyPBx7Tf3FPFAxP0YWhaClD3s3qsY08brWp7eg7+45CJgowYIf/+acJ+5NWBYXtcobf5wI+QYiZ4/y2a0enrGdS1YwlPVlNOdolI3Eyu9y8QHjMNY4/BA3apFlM2XSpXrEuLBnYC+ZILnxVUnF1xocR3lUvel02POHswBwqpPzyv8THSJIbS7rCtGxtJGK/qTohKrG1+dtinP3rHtCawvnQTVXh4X6DtMixliQFHTzzP2qk35dzFbeW3ccqahSfk6iMCR5MDVSaJ0pHQUwfwYbnr8pFc/QjSO7ADdg6it1c07cJQOFXDC/PnbJ+4SFo1g7/RxQAPsbz8+kX202d6xzma9qq2VVrUKCyDfZhhd3UJJO+KCbMFe7mnHgHlw+or7eVzBy3iwxbGZMEtogYiecpAgccGfmLlwZLpnsXY9/Pywt3ZMVZug5LKVW8lS3MxG6WKeWxukee8oNmOHHmtbMwv2su84ukm6+3PDSDnmirAdUl66z9/op8c2i82LZHNHU5LxNtJwu4LSK5pqYEWTjJchqOYTiO2bJB8gnv80b0M3JBzO5Y6bJXu4n+O83orsm7/DAJ94Wi5Zzp0QkqXvqzc/uO97mA2R5caovCWxOhxtbrN5Ys44UXEOK9ij3iV3QOn6smzrTZZbtXyU8T6qOxmhAcXr3grlui2h3oTYE90/bhdPdWk3grWpGa9Iua1dffYbHEKg8rghtD/SA5FtxNXsW7jjpuyWaNayfVTlwq7kCbpZR8cSpqmEXtvJ0Yy+eXVaNUTmlo7WVQxLCOHC5aZk0ZJ2CpAnBz505NL1Y7IzWm11cDRpxGSzoGrlEQ00ZNN1Q5L60MQ3qBuZyaqfwkJauMoji4b76aYQUwh7QHizSfDUrVGXOyqNe1vWTbR6eBJy4sihadvxkal/EKEnx+DPBT/+QereWJB5WL9nl6vYYcs4eaLM4Zjr3CmuZ/YSh4Q0PNpoa+Tc05mL/IHT71PpV2kJ3o6dhtX1ORP6tVYb3p8Ii25/lcjtJUbsv9HMv2ykhueasqfzO8FGVyAqoyXYbBvrQfRWTBR0edS4SXOOnttB/KcDutws55hSOl6yAnPrgZYbe8an3LmV+9M2SGfSq1hDsLvpj3Fj1adIglsz5/dvPHpwLl+sn+B3Tqib+DFg7gqqlfbjfPIUF8COH0KiGXhftR6p69hDAsOrVOoPsPcoCyrvHHscTpW8r3l2eyN2tls7kTLLMRPQ58H5YsPFP88LWgrfLEyy/EuDo+lHSah8xfVHh8Av7pnTP/hLFy23dafKjsXa/Pzr/7di3C2//7dnzz+tb96wGXzr0/dLNtCcaNEOXEekXiSk+YKwhx/VqGr1JpRrhXntzjcqWlpP+pwB37YK8A3+oOm9j07/D1BLAwQUAAIACADDXCFLMDeJl14AAABqAAAAGwAAAHVuaXZlcnNhbC91bml2ZXJzYWwucG5nLnhtbLOxr8jNUShLLSrOzM+zVTLUM1Cyt+PlsikoSi3LTC1XqACKGeiZGICBkkKlrZKxpZ45jFuemVKSYatkZmGgZ2FmaWpmaqSkkJGamZ5RYqtkCtQHFDA0N7ZU0gcaCQBQSwECAAAUAAIACACDmfVEzoIJN+wCAACICAAAFAAAAAAAAAABAAAAAAAAAAAAdW5pdmVyc2FsL3BsYXllci54bWxQSwECAAAUAAIACADDXCFL7MZMSF8qAABZQQAAFwAAAAAAAAAAAAAAAAAeAwAAdW5pdmVyc2FsL3VuaXZlcnNhbC5wbmdQSwECAAAUAAIACADDXCFLMDeJl14AAABqAAAAGwAAAAAAAAABAAAAAACyLQAAdW5pdmVyc2FsL3VuaXZlcnNhbC5wbmcueG1sUEsFBgAAAAADAAMA0AAAAEkuAAAAAA=="/>
  <p:tag name="ISPRING_PRESENTATION_TITLE" val="02"/>
</p:tagLst>
</file>

<file path=ppt/theme/theme1.xml><?xml version="1.0" encoding="utf-8"?>
<a:theme xmlns:a="http://schemas.openxmlformats.org/drawingml/2006/main" name="Office Theme">
  <a:themeElements>
    <a:clrScheme name="自定义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2A1C7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</TotalTime>
  <Words>684</Words>
  <Application>Microsoft Office PowerPoint</Application>
  <PresentationFormat>Widescreen</PresentationFormat>
  <Paragraphs>130</Paragraphs>
  <Slides>25</Slides>
  <Notes>17</Notes>
  <HiddenSlides>0</HiddenSlides>
  <MMClips>24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48" baseType="lpstr">
      <vt:lpstr>腾祥铁山楷书繁</vt:lpstr>
      <vt:lpstr>HP001 4 hàng</vt:lpstr>
      <vt:lpstr>Ebrima</vt:lpstr>
      <vt:lpstr>Arial</vt:lpstr>
      <vt:lpstr>张海山锐线体简</vt:lpstr>
      <vt:lpstr>UVN Sang Song</vt:lpstr>
      <vt:lpstr>等线</vt:lpstr>
      <vt:lpstr>Times New Roman</vt:lpstr>
      <vt:lpstr>迷你简少儿</vt:lpstr>
      <vt:lpstr>宋体</vt:lpstr>
      <vt:lpstr>Impact MT Std</vt:lpstr>
      <vt:lpstr>华文细黑</vt:lpstr>
      <vt:lpstr>UVN Bach Dang Nang</vt:lpstr>
      <vt:lpstr>微软雅黑</vt:lpstr>
      <vt:lpstr>SF UI Display Thin</vt:lpstr>
      <vt:lpstr>宋体</vt:lpstr>
      <vt:lpstr>UVF Curlz MT</vt:lpstr>
      <vt:lpstr>Calibri Light</vt:lpstr>
      <vt:lpstr>HP001 5 hàng</vt:lpstr>
      <vt:lpstr>行楷体</vt:lpstr>
      <vt:lpstr>Calibri</vt:lpstr>
      <vt:lpstr>Office Theme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MANGNON</dc:creator>
  <cp:lastModifiedBy>Hi</cp:lastModifiedBy>
  <cp:revision>134</cp:revision>
  <dcterms:created xsi:type="dcterms:W3CDTF">2017-08-18T03:02:00Z</dcterms:created>
  <dcterms:modified xsi:type="dcterms:W3CDTF">2021-12-11T12:09:59Z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