
<file path=[Content_Types].xml><?xml version="1.0" encoding="utf-8"?>
<Types xmlns="http://schemas.openxmlformats.org/package/2006/content-types">
  <Default Extension="png" ContentType="image/png"/>
  <Default Extension="mp3" ContentType="audio/mpeg"/>
  <Default Extension="svg" ContentType="image/svg+xml"/>
  <Default Extension="jpeg" ContentType="image/jpeg"/>
  <Default Extension="emf" ContentType="image/x-emf"/>
  <Default Extension="rels" ContentType="application/vnd.openxmlformats-package.relationships+xml"/>
  <Default Extension="xml" ContentType="application/xml"/>
  <Default Extension="fntdata" ContentType="application/x-fontdata"/>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3.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4.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5.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50" r:id="rId1"/>
    <p:sldMasterId id="2147483655" r:id="rId2"/>
    <p:sldMasterId id="2147483667" r:id="rId3"/>
    <p:sldMasterId id="2147483679" r:id="rId4"/>
    <p:sldMasterId id="2147483691" r:id="rId5"/>
    <p:sldMasterId id="2147483704" r:id="rId6"/>
  </p:sldMasterIdLst>
  <p:notesMasterIdLst>
    <p:notesMasterId r:id="rId31"/>
  </p:notesMasterIdLst>
  <p:sldIdLst>
    <p:sldId id="304" r:id="rId7"/>
    <p:sldId id="309" r:id="rId8"/>
    <p:sldId id="307" r:id="rId9"/>
    <p:sldId id="308" r:id="rId10"/>
    <p:sldId id="306" r:id="rId11"/>
    <p:sldId id="305" r:id="rId12"/>
    <p:sldId id="310" r:id="rId13"/>
    <p:sldId id="292" r:id="rId14"/>
    <p:sldId id="282" r:id="rId15"/>
    <p:sldId id="272" r:id="rId16"/>
    <p:sldId id="274" r:id="rId17"/>
    <p:sldId id="270" r:id="rId18"/>
    <p:sldId id="287" r:id="rId19"/>
    <p:sldId id="275" r:id="rId20"/>
    <p:sldId id="311" r:id="rId21"/>
    <p:sldId id="314" r:id="rId22"/>
    <p:sldId id="313" r:id="rId23"/>
    <p:sldId id="285" r:id="rId24"/>
    <p:sldId id="278" r:id="rId25"/>
    <p:sldId id="316" r:id="rId26"/>
    <p:sldId id="317" r:id="rId27"/>
    <p:sldId id="280" r:id="rId28"/>
    <p:sldId id="319" r:id="rId29"/>
    <p:sldId id="318" r:id="rId30"/>
  </p:sldIdLst>
  <p:sldSz cx="12192000" cy="6858000"/>
  <p:notesSz cx="6858000" cy="9144000"/>
  <p:embeddedFontLst>
    <p:embeddedFont>
      <p:font typeface="UVF Valentine" panose="02000603000000000000" pitchFamily="2" charset="0"/>
      <p:regular r:id="rId32"/>
    </p:embeddedFont>
    <p:embeddedFont>
      <p:font typeface="UTM Flavour" panose="02040603050506020204" pitchFamily="18" charset="0"/>
      <p:regular r:id="rId33"/>
    </p:embeddedFont>
    <p:embeddedFont>
      <p:font typeface="Tahoma" panose="020B0604030504040204" pitchFamily="34" charset="0"/>
      <p:regular r:id="rId34"/>
      <p:bold r:id="rId35"/>
    </p:embeddedFont>
    <p:embeddedFont>
      <p:font typeface="UTM Androgyne" panose="02040603050506020204" pitchFamily="18" charset="0"/>
      <p:regular r:id="rId36"/>
    </p:embeddedFont>
    <p:embeddedFont>
      <p:font typeface="UTM Sharnay" panose="02040603050506020204" pitchFamily="18" charset="0"/>
      <p:italic r:id="rId37"/>
    </p:embeddedFont>
    <p:embeddedFont>
      <p:font typeface="微软雅黑" panose="020B0503020204020204" pitchFamily="34" charset="-122"/>
      <p:regular r:id="rId38"/>
      <p:bold r:id="rId39"/>
    </p:embeddedFont>
    <p:embeddedFont>
      <p:font typeface="UTM Showcard" panose="02040603050506020204" pitchFamily="18" charset="0"/>
      <p:regular r:id="rId40"/>
    </p:embeddedFont>
    <p:embeddedFont>
      <p:font typeface="Calibri" panose="020F0502020204030204" pitchFamily="34" charset="0"/>
      <p:regular r:id="rId41"/>
      <p:bold r:id="rId42"/>
      <p:italic r:id="rId43"/>
      <p:boldItalic r:id="rId44"/>
    </p:embeddedFont>
    <p:embeddedFont>
      <p:font typeface="Amazone" panose="03020702060507090A04" pitchFamily="66" charset="0"/>
      <p:regular r:id="rId45"/>
    </p:embeddedFont>
    <p:embeddedFont>
      <p:font typeface="Aachen" panose="02020500000000000000" pitchFamily="18" charset="0"/>
      <p:bold r:id="rId46"/>
    </p:embeddedFont>
    <p:embeddedFont>
      <p:font typeface="VNI-Times" pitchFamily="2" charset="0"/>
      <p:regular r:id="rId47"/>
      <p:bold r:id="rId48"/>
      <p:italic r:id="rId49"/>
      <p:boldItalic r:id="rId50"/>
    </p:embeddedFont>
    <p:embeddedFont>
      <p:font typeface="UTM Cookies" panose="02040603050506020204" pitchFamily="18" charset="0"/>
      <p:regular r:id="rId51"/>
    </p:embeddedFont>
    <p:embeddedFont>
      <p:font typeface="Calibri Light" panose="020F0302020204030204" pitchFamily="34" charset="0"/>
      <p:regular r:id="rId52"/>
      <p:italic r:id="rId53"/>
    </p:embeddedFont>
    <p:embeddedFont>
      <p:font typeface="UTM Flamenco" panose="02040603050506020204" pitchFamily="18" charset="0"/>
      <p:regular r:id="rId54"/>
    </p:embeddedFont>
    <p:embeddedFont>
      <p:font typeface="#9Slide03 Arima Madurai Black" panose="00000A00000000000000" pitchFamily="2" charset="0"/>
      <p:bold r:id="rId55"/>
    </p:embeddedFont>
    <p:embeddedFont>
      <p:font typeface="Century Gothic" panose="020B0604020202020204" charset="0"/>
      <p:regular r:id="rId56"/>
      <p:bold r:id="rId57"/>
      <p:italic r:id="rId58"/>
      <p:boldItalic r:id="rId59"/>
    </p:embeddedFont>
  </p:embeddedFontLst>
  <p:custDataLst>
    <p:tags r:id="rId60"/>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84E4E"/>
    <a:srgbClr val="B3559C"/>
    <a:srgbClr val="45BBB6"/>
    <a:srgbClr val="FF9409"/>
    <a:srgbClr val="261D1B"/>
    <a:srgbClr val="9AD6E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390" autoAdjust="0"/>
    <p:restoredTop sz="94660"/>
  </p:normalViewPr>
  <p:slideViewPr>
    <p:cSldViewPr snapToGrid="0">
      <p:cViewPr varScale="1">
        <p:scale>
          <a:sx n="82" d="100"/>
          <a:sy n="82" d="100"/>
        </p:scale>
        <p:origin x="1406" y="67"/>
      </p:cViewPr>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font" Target="fonts/font8.fntdata"/><Relationship Id="rId21" Type="http://schemas.openxmlformats.org/officeDocument/2006/relationships/slide" Target="slides/slide15.xml"/><Relationship Id="rId34" Type="http://schemas.openxmlformats.org/officeDocument/2006/relationships/font" Target="fonts/font3.fntdata"/><Relationship Id="rId42" Type="http://schemas.openxmlformats.org/officeDocument/2006/relationships/font" Target="fonts/font11.fntdata"/><Relationship Id="rId47" Type="http://schemas.openxmlformats.org/officeDocument/2006/relationships/font" Target="fonts/font16.fntdata"/><Relationship Id="rId50" Type="http://schemas.openxmlformats.org/officeDocument/2006/relationships/font" Target="fonts/font19.fntdata"/><Relationship Id="rId55" Type="http://schemas.openxmlformats.org/officeDocument/2006/relationships/font" Target="fonts/font24.fntdata"/><Relationship Id="rId63" Type="http://schemas.openxmlformats.org/officeDocument/2006/relationships/theme" Target="theme/theme1.xml"/><Relationship Id="rId7" Type="http://schemas.openxmlformats.org/officeDocument/2006/relationships/slide" Target="slides/slide1.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font" Target="fonts/font10.fntdata"/><Relationship Id="rId54" Type="http://schemas.openxmlformats.org/officeDocument/2006/relationships/font" Target="fonts/font23.fntdata"/><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font" Target="fonts/font1.fntdata"/><Relationship Id="rId37" Type="http://schemas.openxmlformats.org/officeDocument/2006/relationships/font" Target="fonts/font6.fntdata"/><Relationship Id="rId40" Type="http://schemas.openxmlformats.org/officeDocument/2006/relationships/font" Target="fonts/font9.fntdata"/><Relationship Id="rId45" Type="http://schemas.openxmlformats.org/officeDocument/2006/relationships/font" Target="fonts/font14.fntdata"/><Relationship Id="rId53" Type="http://schemas.openxmlformats.org/officeDocument/2006/relationships/font" Target="fonts/font22.fntdata"/><Relationship Id="rId58" Type="http://schemas.openxmlformats.org/officeDocument/2006/relationships/font" Target="fonts/font27.fntdata"/><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font" Target="fonts/font5.fntdata"/><Relationship Id="rId49" Type="http://schemas.openxmlformats.org/officeDocument/2006/relationships/font" Target="fonts/font18.fntdata"/><Relationship Id="rId57" Type="http://schemas.openxmlformats.org/officeDocument/2006/relationships/font" Target="fonts/font26.fntdata"/><Relationship Id="rId61" Type="http://schemas.openxmlformats.org/officeDocument/2006/relationships/presProps" Target="presProp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notesMaster" Target="notesMasters/notesMaster1.xml"/><Relationship Id="rId44" Type="http://schemas.openxmlformats.org/officeDocument/2006/relationships/font" Target="fonts/font13.fntdata"/><Relationship Id="rId52" Type="http://schemas.openxmlformats.org/officeDocument/2006/relationships/font" Target="fonts/font21.fntdata"/><Relationship Id="rId60" Type="http://schemas.openxmlformats.org/officeDocument/2006/relationships/tags" Target="tags/tag1.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font" Target="fonts/font4.fntdata"/><Relationship Id="rId43" Type="http://schemas.openxmlformats.org/officeDocument/2006/relationships/font" Target="fonts/font12.fntdata"/><Relationship Id="rId48" Type="http://schemas.openxmlformats.org/officeDocument/2006/relationships/font" Target="fonts/font17.fntdata"/><Relationship Id="rId56" Type="http://schemas.openxmlformats.org/officeDocument/2006/relationships/font" Target="fonts/font25.fntdata"/><Relationship Id="rId64" Type="http://schemas.openxmlformats.org/officeDocument/2006/relationships/tableStyles" Target="tableStyles.xml"/><Relationship Id="rId8" Type="http://schemas.openxmlformats.org/officeDocument/2006/relationships/slide" Target="slides/slide2.xml"/><Relationship Id="rId51" Type="http://schemas.openxmlformats.org/officeDocument/2006/relationships/font" Target="fonts/font20.fntdata"/><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font" Target="fonts/font2.fntdata"/><Relationship Id="rId38" Type="http://schemas.openxmlformats.org/officeDocument/2006/relationships/font" Target="fonts/font7.fntdata"/><Relationship Id="rId46" Type="http://schemas.openxmlformats.org/officeDocument/2006/relationships/font" Target="fonts/font15.fntdata"/><Relationship Id="rId59" Type="http://schemas.openxmlformats.org/officeDocument/2006/relationships/font" Target="fonts/font28.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D13BBE5-0BEA-4494-9BEF-C8C2F48C9E2D}" type="datetimeFigureOut">
              <a:rPr lang="zh-CN" altLang="en-US" smtClean="0"/>
              <a:t>2021/12/11</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1CB8912-F0BA-4AD8-8415-DA1F26BCB09F}" type="slidenum">
              <a:rPr lang="zh-CN" altLang="en-US" smtClean="0"/>
              <a:t>‹#›</a:t>
            </a:fld>
            <a:endParaRPr lang="zh-CN" altLang="en-US"/>
          </a:p>
        </p:txBody>
      </p:sp>
    </p:spTree>
    <p:extLst>
      <p:ext uri="{BB962C8B-B14F-4D97-AF65-F5344CB8AC3E}">
        <p14:creationId xmlns:p14="http://schemas.microsoft.com/office/powerpoint/2010/main" val="24232529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CB8912-F0BA-4AD8-8415-DA1F26BCB09F}" type="slidenum">
              <a:rPr lang="zh-CN" altLang="en-US" smtClean="0"/>
              <a:t>1</a:t>
            </a:fld>
            <a:endParaRPr lang="zh-CN" altLang="en-US"/>
          </a:p>
        </p:txBody>
      </p:sp>
    </p:spTree>
    <p:extLst>
      <p:ext uri="{BB962C8B-B14F-4D97-AF65-F5344CB8AC3E}">
        <p14:creationId xmlns:p14="http://schemas.microsoft.com/office/powerpoint/2010/main" val="36755929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6640938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CB8912-F0BA-4AD8-8415-DA1F26BCB09F}" type="slidenum">
              <a:rPr lang="zh-CN" altLang="en-US" smtClean="0"/>
              <a:t>18</a:t>
            </a:fld>
            <a:endParaRPr lang="zh-CN" altLang="en-US"/>
          </a:p>
        </p:txBody>
      </p:sp>
    </p:spTree>
    <p:extLst>
      <p:ext uri="{BB962C8B-B14F-4D97-AF65-F5344CB8AC3E}">
        <p14:creationId xmlns:p14="http://schemas.microsoft.com/office/powerpoint/2010/main" val="30165213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CB8912-F0BA-4AD8-8415-DA1F26BCB09F}" type="slidenum">
              <a:rPr lang="zh-CN" altLang="en-US" smtClean="0"/>
              <a:t>19</a:t>
            </a:fld>
            <a:endParaRPr lang="zh-CN" altLang="en-US"/>
          </a:p>
        </p:txBody>
      </p:sp>
    </p:spTree>
    <p:extLst>
      <p:ext uri="{BB962C8B-B14F-4D97-AF65-F5344CB8AC3E}">
        <p14:creationId xmlns:p14="http://schemas.microsoft.com/office/powerpoint/2010/main" val="4850295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CB8912-F0BA-4AD8-8415-DA1F26BCB09F}" type="slidenum">
              <a:rPr lang="zh-CN" altLang="en-US" smtClean="0"/>
              <a:t>22</a:t>
            </a:fld>
            <a:endParaRPr lang="zh-CN" altLang="en-US"/>
          </a:p>
        </p:txBody>
      </p:sp>
    </p:spTree>
    <p:extLst>
      <p:ext uri="{BB962C8B-B14F-4D97-AF65-F5344CB8AC3E}">
        <p14:creationId xmlns:p14="http://schemas.microsoft.com/office/powerpoint/2010/main" val="18667415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34960523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CB8912-F0BA-4AD8-8415-DA1F26BCB09F}" type="slidenum">
              <a:rPr lang="zh-CN" altLang="en-US" smtClean="0"/>
              <a:t>8</a:t>
            </a:fld>
            <a:endParaRPr lang="zh-CN" altLang="en-US"/>
          </a:p>
        </p:txBody>
      </p:sp>
    </p:spTree>
    <p:extLst>
      <p:ext uri="{BB962C8B-B14F-4D97-AF65-F5344CB8AC3E}">
        <p14:creationId xmlns:p14="http://schemas.microsoft.com/office/powerpoint/2010/main" val="41891232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CB8912-F0BA-4AD8-8415-DA1F26BCB09F}" type="slidenum">
              <a:rPr lang="zh-CN" altLang="en-US" smtClean="0"/>
              <a:t>9</a:t>
            </a:fld>
            <a:endParaRPr lang="zh-CN" altLang="en-US"/>
          </a:p>
        </p:txBody>
      </p:sp>
    </p:spTree>
    <p:extLst>
      <p:ext uri="{BB962C8B-B14F-4D97-AF65-F5344CB8AC3E}">
        <p14:creationId xmlns:p14="http://schemas.microsoft.com/office/powerpoint/2010/main" val="15948931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CB8912-F0BA-4AD8-8415-DA1F26BCB09F}" type="slidenum">
              <a:rPr lang="zh-CN" altLang="en-US" smtClean="0"/>
              <a:t>10</a:t>
            </a:fld>
            <a:endParaRPr lang="zh-CN" altLang="en-US"/>
          </a:p>
        </p:txBody>
      </p:sp>
    </p:spTree>
    <p:extLst>
      <p:ext uri="{BB962C8B-B14F-4D97-AF65-F5344CB8AC3E}">
        <p14:creationId xmlns:p14="http://schemas.microsoft.com/office/powerpoint/2010/main" val="34307473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CB8912-F0BA-4AD8-8415-DA1F26BCB09F}" type="slidenum">
              <a:rPr lang="zh-CN" altLang="en-US" smtClean="0"/>
              <a:t>11</a:t>
            </a:fld>
            <a:endParaRPr lang="zh-CN" altLang="en-US"/>
          </a:p>
        </p:txBody>
      </p:sp>
    </p:spTree>
    <p:extLst>
      <p:ext uri="{BB962C8B-B14F-4D97-AF65-F5344CB8AC3E}">
        <p14:creationId xmlns:p14="http://schemas.microsoft.com/office/powerpoint/2010/main" val="18085596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CB8912-F0BA-4AD8-8415-DA1F26BCB09F}" type="slidenum">
              <a:rPr lang="zh-CN" altLang="en-US" smtClean="0"/>
              <a:t>12</a:t>
            </a:fld>
            <a:endParaRPr lang="zh-CN" altLang="en-US"/>
          </a:p>
        </p:txBody>
      </p:sp>
    </p:spTree>
    <p:extLst>
      <p:ext uri="{BB962C8B-B14F-4D97-AF65-F5344CB8AC3E}">
        <p14:creationId xmlns:p14="http://schemas.microsoft.com/office/powerpoint/2010/main" val="14892938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CB8912-F0BA-4AD8-8415-DA1F26BCB09F}" type="slidenum">
              <a:rPr lang="zh-CN" altLang="en-US" smtClean="0"/>
              <a:t>13</a:t>
            </a:fld>
            <a:endParaRPr lang="zh-CN" altLang="en-US"/>
          </a:p>
        </p:txBody>
      </p:sp>
    </p:spTree>
    <p:extLst>
      <p:ext uri="{BB962C8B-B14F-4D97-AF65-F5344CB8AC3E}">
        <p14:creationId xmlns:p14="http://schemas.microsoft.com/office/powerpoint/2010/main" val="6035536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CB8912-F0BA-4AD8-8415-DA1F26BCB09F}" type="slidenum">
              <a:rPr lang="zh-CN" altLang="en-US" smtClean="0"/>
              <a:t>14</a:t>
            </a:fld>
            <a:endParaRPr lang="zh-CN" altLang="en-US"/>
          </a:p>
        </p:txBody>
      </p:sp>
    </p:spTree>
    <p:extLst>
      <p:ext uri="{BB962C8B-B14F-4D97-AF65-F5344CB8AC3E}">
        <p14:creationId xmlns:p14="http://schemas.microsoft.com/office/powerpoint/2010/main" val="398249239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仅标题">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5225E274-49C6-4CCD-BF2E-E7F15C8CED1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0189"/>
          <a:stretch/>
        </p:blipFill>
        <p:spPr>
          <a:xfrm>
            <a:off x="5003799" y="323851"/>
            <a:ext cx="6658587" cy="1767968"/>
          </a:xfrm>
          <a:prstGeom prst="rect">
            <a:avLst/>
          </a:prstGeom>
        </p:spPr>
      </p:pic>
    </p:spTree>
    <p:extLst>
      <p:ext uri="{BB962C8B-B14F-4D97-AF65-F5344CB8AC3E}">
        <p14:creationId xmlns:p14="http://schemas.microsoft.com/office/powerpoint/2010/main" val="24895592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90A0E4E-64D7-43FA-9BFD-B210F870005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12/11/2021</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5D41EC-9BD5-435F-BD64-A8D3DCDF5806}"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TextBox 4"/>
          <p:cNvSpPr txBox="1"/>
          <p:nvPr userDrawn="1"/>
        </p:nvSpPr>
        <p:spPr>
          <a:xfrm>
            <a:off x="11055091" y="-71019"/>
            <a:ext cx="1453415" cy="369332"/>
          </a:xfrm>
          <a:prstGeom prst="rect">
            <a:avLst/>
          </a:prstGeom>
          <a:noFill/>
        </p:spPr>
        <p:txBody>
          <a:bodyPr wrap="square" rtlCol="0">
            <a:spAutoFit/>
          </a:bodyPr>
          <a:lstStyle/>
          <a:p>
            <a:r>
              <a:rPr lang="en-US" dirty="0" err="1" smtClean="0">
                <a:solidFill>
                  <a:schemeClr val="accent1"/>
                </a:solidFill>
              </a:rPr>
              <a:t>Măng</a:t>
            </a:r>
            <a:r>
              <a:rPr lang="en-US" dirty="0" smtClean="0">
                <a:solidFill>
                  <a:schemeClr val="accent1"/>
                </a:solidFill>
              </a:rPr>
              <a:t> non</a:t>
            </a:r>
            <a:endParaRPr lang="en-US" dirty="0">
              <a:solidFill>
                <a:schemeClr val="accent1"/>
              </a:solidFill>
            </a:endParaRPr>
          </a:p>
        </p:txBody>
      </p:sp>
    </p:spTree>
    <p:extLst>
      <p:ext uri="{BB962C8B-B14F-4D97-AF65-F5344CB8AC3E}">
        <p14:creationId xmlns:p14="http://schemas.microsoft.com/office/powerpoint/2010/main" val="21837229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90A0E4E-64D7-43FA-9BFD-B210F870005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12/11/2021</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5D41EC-9BD5-435F-BD64-A8D3DCDF5806}"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537200" y="862013"/>
            <a:ext cx="1559244" cy="2651522"/>
          </a:xfrm>
          <a:prstGeom prst="rect">
            <a:avLst/>
          </a:prstGeom>
        </p:spPr>
      </p:pic>
    </p:spTree>
    <p:extLst>
      <p:ext uri="{BB962C8B-B14F-4D97-AF65-F5344CB8AC3E}">
        <p14:creationId xmlns:p14="http://schemas.microsoft.com/office/powerpoint/2010/main" val="41457142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90A0E4E-64D7-43FA-9BFD-B210F870005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12/11/2021</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5D41EC-9BD5-435F-BD64-A8D3DCDF5806}"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416753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90A0E4E-64D7-43FA-9BFD-B210F870005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12/11/2021</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5D41EC-9BD5-435F-BD64-A8D3DCDF5806}"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7807636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90A0E4E-64D7-43FA-9BFD-B210F870005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12/11/2021</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5D41EC-9BD5-435F-BD64-A8D3DCDF5806}"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68278831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vi-VN"/>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vi-VN"/>
          </a:p>
        </p:txBody>
      </p:sp>
      <p:sp>
        <p:nvSpPr>
          <p:cNvPr id="4" name="Rectangle 4"/>
          <p:cNvSpPr>
            <a:spLocks noGrp="1" noChangeArrowheads="1"/>
          </p:cNvSpPr>
          <p:nvPr>
            <p:ph type="dt" sz="half" idx="10"/>
          </p:nvPr>
        </p:nvSpPr>
        <p:spPr>
          <a:ln/>
        </p:spPr>
        <p:txBody>
          <a:bodyPr/>
          <a:lstStyle>
            <a:lvl1pPr>
              <a:defRPr/>
            </a:lvl1pPr>
          </a:lstStyle>
          <a:p>
            <a:pPr defTabSz="914400" fontAlgn="base">
              <a:spcBef>
                <a:spcPct val="0"/>
              </a:spcBef>
              <a:spcAft>
                <a:spcPct val="0"/>
              </a:spcAft>
              <a:defRPr/>
            </a:pPr>
            <a:fld id="{A4BF7949-95A2-4612-9220-17A889B8F00E}" type="datetimeFigureOut">
              <a:rPr lang="en-US" altLang="vi-VN" smtClean="0">
                <a:solidFill>
                  <a:srgbClr val="000000"/>
                </a:solidFill>
              </a:rPr>
              <a:pPr defTabSz="914400" fontAlgn="base">
                <a:spcBef>
                  <a:spcPct val="0"/>
                </a:spcBef>
                <a:spcAft>
                  <a:spcPct val="0"/>
                </a:spcAft>
                <a:defRPr/>
              </a:pPr>
              <a:t>12/11/2021</a:t>
            </a:fld>
            <a:endParaRPr lang="en-US" altLang="vi-VN">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defTabSz="914400" fontAlgn="base">
              <a:spcBef>
                <a:spcPct val="0"/>
              </a:spcBef>
              <a:spcAft>
                <a:spcPct val="0"/>
              </a:spcAft>
              <a:defRPr/>
            </a:pPr>
            <a:endParaRPr lang="en-US" altLang="vi-VN">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defTabSz="914400" fontAlgn="base">
              <a:spcBef>
                <a:spcPct val="0"/>
              </a:spcBef>
              <a:spcAft>
                <a:spcPct val="0"/>
              </a:spcAft>
            </a:pPr>
            <a:fld id="{B8C481F4-26C2-452F-B05D-37AD4D7C060D}" type="slidenum">
              <a:rPr lang="en-US" altLang="vi-VN" smtClean="0">
                <a:solidFill>
                  <a:srgbClr val="000000"/>
                </a:solidFill>
              </a:rPr>
              <a:pPr defTabSz="914400" fontAlgn="base">
                <a:spcBef>
                  <a:spcPct val="0"/>
                </a:spcBef>
                <a:spcAft>
                  <a:spcPct val="0"/>
                </a:spcAft>
              </a:pPr>
              <a:t>‹#›</a:t>
            </a:fld>
            <a:endParaRPr lang="en-US" altLang="vi-VN" smtClean="0">
              <a:solidFill>
                <a:srgbClr val="000000"/>
              </a:solidFill>
            </a:endParaRPr>
          </a:p>
        </p:txBody>
      </p:sp>
    </p:spTree>
    <p:extLst>
      <p:ext uri="{BB962C8B-B14F-4D97-AF65-F5344CB8AC3E}">
        <p14:creationId xmlns:p14="http://schemas.microsoft.com/office/powerpoint/2010/main" val="9600106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vi-V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Rectangle 4"/>
          <p:cNvSpPr>
            <a:spLocks noGrp="1" noChangeArrowheads="1"/>
          </p:cNvSpPr>
          <p:nvPr>
            <p:ph type="dt" sz="half" idx="10"/>
          </p:nvPr>
        </p:nvSpPr>
        <p:spPr>
          <a:ln/>
        </p:spPr>
        <p:txBody>
          <a:bodyPr/>
          <a:lstStyle>
            <a:lvl1pPr>
              <a:defRPr/>
            </a:lvl1pPr>
          </a:lstStyle>
          <a:p>
            <a:pPr defTabSz="914400" fontAlgn="base">
              <a:spcBef>
                <a:spcPct val="0"/>
              </a:spcBef>
              <a:spcAft>
                <a:spcPct val="0"/>
              </a:spcAft>
              <a:defRPr/>
            </a:pPr>
            <a:fld id="{F9121C25-5C72-4477-A18A-C60F91CA71D1}" type="datetimeFigureOut">
              <a:rPr lang="en-US" altLang="vi-VN" smtClean="0">
                <a:solidFill>
                  <a:srgbClr val="000000"/>
                </a:solidFill>
              </a:rPr>
              <a:pPr defTabSz="914400" fontAlgn="base">
                <a:spcBef>
                  <a:spcPct val="0"/>
                </a:spcBef>
                <a:spcAft>
                  <a:spcPct val="0"/>
                </a:spcAft>
                <a:defRPr/>
              </a:pPr>
              <a:t>12/11/2021</a:t>
            </a:fld>
            <a:endParaRPr lang="en-US" altLang="vi-VN">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defTabSz="914400" fontAlgn="base">
              <a:spcBef>
                <a:spcPct val="0"/>
              </a:spcBef>
              <a:spcAft>
                <a:spcPct val="0"/>
              </a:spcAft>
              <a:defRPr/>
            </a:pPr>
            <a:endParaRPr lang="en-US" altLang="vi-VN">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defTabSz="914400" fontAlgn="base">
              <a:spcBef>
                <a:spcPct val="0"/>
              </a:spcBef>
              <a:spcAft>
                <a:spcPct val="0"/>
              </a:spcAft>
            </a:pPr>
            <a:fld id="{BC0905D2-C815-4E0D-8522-BA84148808DC}" type="slidenum">
              <a:rPr lang="en-US" altLang="vi-VN" smtClean="0">
                <a:solidFill>
                  <a:srgbClr val="000000"/>
                </a:solidFill>
              </a:rPr>
              <a:pPr defTabSz="914400" fontAlgn="base">
                <a:spcBef>
                  <a:spcPct val="0"/>
                </a:spcBef>
                <a:spcAft>
                  <a:spcPct val="0"/>
                </a:spcAft>
              </a:pPr>
              <a:t>‹#›</a:t>
            </a:fld>
            <a:endParaRPr lang="en-US" altLang="vi-VN" smtClean="0">
              <a:solidFill>
                <a:srgbClr val="000000"/>
              </a:solidFill>
            </a:endParaRPr>
          </a:p>
        </p:txBody>
      </p:sp>
    </p:spTree>
    <p:extLst>
      <p:ext uri="{BB962C8B-B14F-4D97-AF65-F5344CB8AC3E}">
        <p14:creationId xmlns:p14="http://schemas.microsoft.com/office/powerpoint/2010/main" val="3173426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vi-VN"/>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defTabSz="914400" fontAlgn="base">
              <a:spcBef>
                <a:spcPct val="0"/>
              </a:spcBef>
              <a:spcAft>
                <a:spcPct val="0"/>
              </a:spcAft>
              <a:defRPr/>
            </a:pPr>
            <a:fld id="{5D0477A9-D8EA-4CE3-B985-FDF5B6DB3213}" type="datetimeFigureOut">
              <a:rPr lang="en-US" altLang="vi-VN" smtClean="0">
                <a:solidFill>
                  <a:srgbClr val="000000"/>
                </a:solidFill>
              </a:rPr>
              <a:pPr defTabSz="914400" fontAlgn="base">
                <a:spcBef>
                  <a:spcPct val="0"/>
                </a:spcBef>
                <a:spcAft>
                  <a:spcPct val="0"/>
                </a:spcAft>
                <a:defRPr/>
              </a:pPr>
              <a:t>12/11/2021</a:t>
            </a:fld>
            <a:endParaRPr lang="en-US" altLang="vi-VN">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defTabSz="914400" fontAlgn="base">
              <a:spcBef>
                <a:spcPct val="0"/>
              </a:spcBef>
              <a:spcAft>
                <a:spcPct val="0"/>
              </a:spcAft>
              <a:defRPr/>
            </a:pPr>
            <a:endParaRPr lang="en-US" altLang="vi-VN">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defTabSz="914400" fontAlgn="base">
              <a:spcBef>
                <a:spcPct val="0"/>
              </a:spcBef>
              <a:spcAft>
                <a:spcPct val="0"/>
              </a:spcAft>
            </a:pPr>
            <a:fld id="{B1A20DBB-CE20-4D51-8746-A8F049707C97}" type="slidenum">
              <a:rPr lang="en-US" altLang="vi-VN" smtClean="0">
                <a:solidFill>
                  <a:srgbClr val="000000"/>
                </a:solidFill>
              </a:rPr>
              <a:pPr defTabSz="914400" fontAlgn="base">
                <a:spcBef>
                  <a:spcPct val="0"/>
                </a:spcBef>
                <a:spcAft>
                  <a:spcPct val="0"/>
                </a:spcAft>
              </a:pPr>
              <a:t>‹#›</a:t>
            </a:fld>
            <a:endParaRPr lang="en-US" altLang="vi-VN" smtClean="0">
              <a:solidFill>
                <a:srgbClr val="000000"/>
              </a:solidFill>
            </a:endParaRPr>
          </a:p>
        </p:txBody>
      </p:sp>
    </p:spTree>
    <p:extLst>
      <p:ext uri="{BB962C8B-B14F-4D97-AF65-F5344CB8AC3E}">
        <p14:creationId xmlns:p14="http://schemas.microsoft.com/office/powerpoint/2010/main" val="364932841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vi-VN"/>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5" name="Rectangle 4"/>
          <p:cNvSpPr>
            <a:spLocks noGrp="1" noChangeArrowheads="1"/>
          </p:cNvSpPr>
          <p:nvPr>
            <p:ph type="dt" sz="half" idx="10"/>
          </p:nvPr>
        </p:nvSpPr>
        <p:spPr>
          <a:ln/>
        </p:spPr>
        <p:txBody>
          <a:bodyPr/>
          <a:lstStyle>
            <a:lvl1pPr>
              <a:defRPr/>
            </a:lvl1pPr>
          </a:lstStyle>
          <a:p>
            <a:pPr defTabSz="914400" fontAlgn="base">
              <a:spcBef>
                <a:spcPct val="0"/>
              </a:spcBef>
              <a:spcAft>
                <a:spcPct val="0"/>
              </a:spcAft>
              <a:defRPr/>
            </a:pPr>
            <a:fld id="{AEF9FCFD-E530-4C68-9270-BF019068752F}" type="datetimeFigureOut">
              <a:rPr lang="en-US" altLang="vi-VN" smtClean="0">
                <a:solidFill>
                  <a:srgbClr val="000000"/>
                </a:solidFill>
              </a:rPr>
              <a:pPr defTabSz="914400" fontAlgn="base">
                <a:spcBef>
                  <a:spcPct val="0"/>
                </a:spcBef>
                <a:spcAft>
                  <a:spcPct val="0"/>
                </a:spcAft>
                <a:defRPr/>
              </a:pPr>
              <a:t>12/11/2021</a:t>
            </a:fld>
            <a:endParaRPr lang="en-US" altLang="vi-VN">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defTabSz="914400" fontAlgn="base">
              <a:spcBef>
                <a:spcPct val="0"/>
              </a:spcBef>
              <a:spcAft>
                <a:spcPct val="0"/>
              </a:spcAft>
              <a:defRPr/>
            </a:pPr>
            <a:endParaRPr lang="en-US" altLang="vi-VN">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defTabSz="914400" fontAlgn="base">
              <a:spcBef>
                <a:spcPct val="0"/>
              </a:spcBef>
              <a:spcAft>
                <a:spcPct val="0"/>
              </a:spcAft>
            </a:pPr>
            <a:fld id="{7AC6D332-F808-4D9B-90C2-6D61D19D44A6}" type="slidenum">
              <a:rPr lang="en-US" altLang="vi-VN" smtClean="0">
                <a:solidFill>
                  <a:srgbClr val="000000"/>
                </a:solidFill>
              </a:rPr>
              <a:pPr defTabSz="914400" fontAlgn="base">
                <a:spcBef>
                  <a:spcPct val="0"/>
                </a:spcBef>
                <a:spcAft>
                  <a:spcPct val="0"/>
                </a:spcAft>
              </a:pPr>
              <a:t>‹#›</a:t>
            </a:fld>
            <a:endParaRPr lang="en-US" altLang="vi-VN" smtClean="0">
              <a:solidFill>
                <a:srgbClr val="000000"/>
              </a:solidFill>
            </a:endParaRPr>
          </a:p>
        </p:txBody>
      </p:sp>
    </p:spTree>
    <p:extLst>
      <p:ext uri="{BB962C8B-B14F-4D97-AF65-F5344CB8AC3E}">
        <p14:creationId xmlns:p14="http://schemas.microsoft.com/office/powerpoint/2010/main" val="264152571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vi-VN"/>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7" name="Rectangle 4"/>
          <p:cNvSpPr>
            <a:spLocks noGrp="1" noChangeArrowheads="1"/>
          </p:cNvSpPr>
          <p:nvPr>
            <p:ph type="dt" sz="half" idx="10"/>
          </p:nvPr>
        </p:nvSpPr>
        <p:spPr>
          <a:ln/>
        </p:spPr>
        <p:txBody>
          <a:bodyPr/>
          <a:lstStyle>
            <a:lvl1pPr>
              <a:defRPr/>
            </a:lvl1pPr>
          </a:lstStyle>
          <a:p>
            <a:pPr defTabSz="914400" fontAlgn="base">
              <a:spcBef>
                <a:spcPct val="0"/>
              </a:spcBef>
              <a:spcAft>
                <a:spcPct val="0"/>
              </a:spcAft>
              <a:defRPr/>
            </a:pPr>
            <a:fld id="{8E07FF58-727A-45D8-A791-75F62004B378}" type="datetimeFigureOut">
              <a:rPr lang="en-US" altLang="vi-VN" smtClean="0">
                <a:solidFill>
                  <a:srgbClr val="000000"/>
                </a:solidFill>
              </a:rPr>
              <a:pPr defTabSz="914400" fontAlgn="base">
                <a:spcBef>
                  <a:spcPct val="0"/>
                </a:spcBef>
                <a:spcAft>
                  <a:spcPct val="0"/>
                </a:spcAft>
                <a:defRPr/>
              </a:pPr>
              <a:t>12/11/2021</a:t>
            </a:fld>
            <a:endParaRPr lang="en-US" altLang="vi-VN">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defTabSz="914400" fontAlgn="base">
              <a:spcBef>
                <a:spcPct val="0"/>
              </a:spcBef>
              <a:spcAft>
                <a:spcPct val="0"/>
              </a:spcAft>
              <a:defRPr/>
            </a:pPr>
            <a:endParaRPr lang="en-US" altLang="vi-VN">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defTabSz="914400" fontAlgn="base">
              <a:spcBef>
                <a:spcPct val="0"/>
              </a:spcBef>
              <a:spcAft>
                <a:spcPct val="0"/>
              </a:spcAft>
            </a:pPr>
            <a:fld id="{6CDB46BD-B148-42A3-9085-433C0EEF5A22}" type="slidenum">
              <a:rPr lang="en-US" altLang="vi-VN" smtClean="0">
                <a:solidFill>
                  <a:srgbClr val="000000"/>
                </a:solidFill>
              </a:rPr>
              <a:pPr defTabSz="914400" fontAlgn="base">
                <a:spcBef>
                  <a:spcPct val="0"/>
                </a:spcBef>
                <a:spcAft>
                  <a:spcPct val="0"/>
                </a:spcAft>
              </a:pPr>
              <a:t>‹#›</a:t>
            </a:fld>
            <a:endParaRPr lang="en-US" altLang="vi-VN" smtClean="0">
              <a:solidFill>
                <a:srgbClr val="000000"/>
              </a:solidFill>
            </a:endParaRPr>
          </a:p>
        </p:txBody>
      </p:sp>
    </p:spTree>
    <p:extLst>
      <p:ext uri="{BB962C8B-B14F-4D97-AF65-F5344CB8AC3E}">
        <p14:creationId xmlns:p14="http://schemas.microsoft.com/office/powerpoint/2010/main" val="35593958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AA3500C0-740A-4B13-BDF1-9080A025BC2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0189"/>
          <a:stretch/>
        </p:blipFill>
        <p:spPr>
          <a:xfrm>
            <a:off x="5003799" y="323851"/>
            <a:ext cx="6658587" cy="1767968"/>
          </a:xfrm>
          <a:prstGeom prst="rect">
            <a:avLst/>
          </a:prstGeom>
        </p:spPr>
      </p:pic>
    </p:spTree>
    <p:extLst>
      <p:ext uri="{BB962C8B-B14F-4D97-AF65-F5344CB8AC3E}">
        <p14:creationId xmlns:p14="http://schemas.microsoft.com/office/powerpoint/2010/main" val="369296043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vi-VN"/>
          </a:p>
        </p:txBody>
      </p:sp>
      <p:sp>
        <p:nvSpPr>
          <p:cNvPr id="3" name="Rectangle 4"/>
          <p:cNvSpPr>
            <a:spLocks noGrp="1" noChangeArrowheads="1"/>
          </p:cNvSpPr>
          <p:nvPr>
            <p:ph type="dt" sz="half" idx="10"/>
          </p:nvPr>
        </p:nvSpPr>
        <p:spPr>
          <a:ln/>
        </p:spPr>
        <p:txBody>
          <a:bodyPr/>
          <a:lstStyle>
            <a:lvl1pPr>
              <a:defRPr/>
            </a:lvl1pPr>
          </a:lstStyle>
          <a:p>
            <a:pPr defTabSz="914400" fontAlgn="base">
              <a:spcBef>
                <a:spcPct val="0"/>
              </a:spcBef>
              <a:spcAft>
                <a:spcPct val="0"/>
              </a:spcAft>
              <a:defRPr/>
            </a:pPr>
            <a:fld id="{46BB614E-10E2-4F32-AB04-63E7937DE950}" type="datetimeFigureOut">
              <a:rPr lang="en-US" altLang="vi-VN" smtClean="0">
                <a:solidFill>
                  <a:srgbClr val="000000"/>
                </a:solidFill>
              </a:rPr>
              <a:pPr defTabSz="914400" fontAlgn="base">
                <a:spcBef>
                  <a:spcPct val="0"/>
                </a:spcBef>
                <a:spcAft>
                  <a:spcPct val="0"/>
                </a:spcAft>
                <a:defRPr/>
              </a:pPr>
              <a:t>12/11/2021</a:t>
            </a:fld>
            <a:endParaRPr lang="en-US" altLang="vi-VN">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defTabSz="914400" fontAlgn="base">
              <a:spcBef>
                <a:spcPct val="0"/>
              </a:spcBef>
              <a:spcAft>
                <a:spcPct val="0"/>
              </a:spcAft>
              <a:defRPr/>
            </a:pPr>
            <a:endParaRPr lang="en-US" altLang="vi-VN">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defTabSz="914400" fontAlgn="base">
              <a:spcBef>
                <a:spcPct val="0"/>
              </a:spcBef>
              <a:spcAft>
                <a:spcPct val="0"/>
              </a:spcAft>
            </a:pPr>
            <a:fld id="{01C14419-51CF-43D6-9029-24FD11CC3FA3}" type="slidenum">
              <a:rPr lang="en-US" altLang="vi-VN" smtClean="0">
                <a:solidFill>
                  <a:srgbClr val="000000"/>
                </a:solidFill>
              </a:rPr>
              <a:pPr defTabSz="914400" fontAlgn="base">
                <a:spcBef>
                  <a:spcPct val="0"/>
                </a:spcBef>
                <a:spcAft>
                  <a:spcPct val="0"/>
                </a:spcAft>
              </a:pPr>
              <a:t>‹#›</a:t>
            </a:fld>
            <a:endParaRPr lang="en-US" altLang="vi-VN" smtClean="0">
              <a:solidFill>
                <a:srgbClr val="000000"/>
              </a:solidFill>
            </a:endParaRPr>
          </a:p>
        </p:txBody>
      </p:sp>
    </p:spTree>
    <p:extLst>
      <p:ext uri="{BB962C8B-B14F-4D97-AF65-F5344CB8AC3E}">
        <p14:creationId xmlns:p14="http://schemas.microsoft.com/office/powerpoint/2010/main" val="386329903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defTabSz="914400" fontAlgn="base">
              <a:spcBef>
                <a:spcPct val="0"/>
              </a:spcBef>
              <a:spcAft>
                <a:spcPct val="0"/>
              </a:spcAft>
              <a:defRPr/>
            </a:pPr>
            <a:fld id="{6C733272-7FD8-4FC3-9530-B35CCF3307AC}" type="datetimeFigureOut">
              <a:rPr lang="en-US" altLang="vi-VN" smtClean="0">
                <a:solidFill>
                  <a:srgbClr val="000000"/>
                </a:solidFill>
              </a:rPr>
              <a:pPr defTabSz="914400" fontAlgn="base">
                <a:spcBef>
                  <a:spcPct val="0"/>
                </a:spcBef>
                <a:spcAft>
                  <a:spcPct val="0"/>
                </a:spcAft>
                <a:defRPr/>
              </a:pPr>
              <a:t>12/11/2021</a:t>
            </a:fld>
            <a:endParaRPr lang="en-US" altLang="vi-VN">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defTabSz="914400" fontAlgn="base">
              <a:spcBef>
                <a:spcPct val="0"/>
              </a:spcBef>
              <a:spcAft>
                <a:spcPct val="0"/>
              </a:spcAft>
              <a:defRPr/>
            </a:pPr>
            <a:endParaRPr lang="en-US" altLang="vi-VN">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defTabSz="914400" fontAlgn="base">
              <a:spcBef>
                <a:spcPct val="0"/>
              </a:spcBef>
              <a:spcAft>
                <a:spcPct val="0"/>
              </a:spcAft>
            </a:pPr>
            <a:fld id="{AD4A2C0F-223E-4C05-AA78-B9A5A4D67477}" type="slidenum">
              <a:rPr lang="en-US" altLang="vi-VN" smtClean="0">
                <a:solidFill>
                  <a:srgbClr val="000000"/>
                </a:solidFill>
              </a:rPr>
              <a:pPr defTabSz="914400" fontAlgn="base">
                <a:spcBef>
                  <a:spcPct val="0"/>
                </a:spcBef>
                <a:spcAft>
                  <a:spcPct val="0"/>
                </a:spcAft>
              </a:pPr>
              <a:t>‹#›</a:t>
            </a:fld>
            <a:endParaRPr lang="en-US" altLang="vi-VN" smtClean="0">
              <a:solidFill>
                <a:srgbClr val="000000"/>
              </a:solidFill>
            </a:endParaRPr>
          </a:p>
        </p:txBody>
      </p:sp>
    </p:spTree>
    <p:extLst>
      <p:ext uri="{BB962C8B-B14F-4D97-AF65-F5344CB8AC3E}">
        <p14:creationId xmlns:p14="http://schemas.microsoft.com/office/powerpoint/2010/main" val="184813685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vi-VN"/>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defTabSz="914400" fontAlgn="base">
              <a:spcBef>
                <a:spcPct val="0"/>
              </a:spcBef>
              <a:spcAft>
                <a:spcPct val="0"/>
              </a:spcAft>
              <a:defRPr/>
            </a:pPr>
            <a:fld id="{016F50D0-6161-40CE-A645-A8DFF2C568E3}" type="datetimeFigureOut">
              <a:rPr lang="en-US" altLang="vi-VN" smtClean="0">
                <a:solidFill>
                  <a:srgbClr val="000000"/>
                </a:solidFill>
              </a:rPr>
              <a:pPr defTabSz="914400" fontAlgn="base">
                <a:spcBef>
                  <a:spcPct val="0"/>
                </a:spcBef>
                <a:spcAft>
                  <a:spcPct val="0"/>
                </a:spcAft>
                <a:defRPr/>
              </a:pPr>
              <a:t>12/11/2021</a:t>
            </a:fld>
            <a:endParaRPr lang="en-US" altLang="vi-VN">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defTabSz="914400" fontAlgn="base">
              <a:spcBef>
                <a:spcPct val="0"/>
              </a:spcBef>
              <a:spcAft>
                <a:spcPct val="0"/>
              </a:spcAft>
              <a:defRPr/>
            </a:pPr>
            <a:endParaRPr lang="en-US" altLang="vi-VN">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defTabSz="914400" fontAlgn="base">
              <a:spcBef>
                <a:spcPct val="0"/>
              </a:spcBef>
              <a:spcAft>
                <a:spcPct val="0"/>
              </a:spcAft>
            </a:pPr>
            <a:fld id="{99E21FAE-B7B6-4E99-867C-1E1D33D8646F}" type="slidenum">
              <a:rPr lang="en-US" altLang="vi-VN" smtClean="0">
                <a:solidFill>
                  <a:srgbClr val="000000"/>
                </a:solidFill>
              </a:rPr>
              <a:pPr defTabSz="914400" fontAlgn="base">
                <a:spcBef>
                  <a:spcPct val="0"/>
                </a:spcBef>
                <a:spcAft>
                  <a:spcPct val="0"/>
                </a:spcAft>
              </a:pPr>
              <a:t>‹#›</a:t>
            </a:fld>
            <a:endParaRPr lang="en-US" altLang="vi-VN" smtClean="0">
              <a:solidFill>
                <a:srgbClr val="000000"/>
              </a:solidFill>
            </a:endParaRPr>
          </a:p>
        </p:txBody>
      </p:sp>
    </p:spTree>
    <p:extLst>
      <p:ext uri="{BB962C8B-B14F-4D97-AF65-F5344CB8AC3E}">
        <p14:creationId xmlns:p14="http://schemas.microsoft.com/office/powerpoint/2010/main" val="39153214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vi-VN"/>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vi-VN" noProof="0" smtClean="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defTabSz="914400" fontAlgn="base">
              <a:spcBef>
                <a:spcPct val="0"/>
              </a:spcBef>
              <a:spcAft>
                <a:spcPct val="0"/>
              </a:spcAft>
              <a:defRPr/>
            </a:pPr>
            <a:fld id="{3993D461-9913-4808-9230-76616D05F1F3}" type="datetimeFigureOut">
              <a:rPr lang="en-US" altLang="vi-VN" smtClean="0">
                <a:solidFill>
                  <a:srgbClr val="000000"/>
                </a:solidFill>
              </a:rPr>
              <a:pPr defTabSz="914400" fontAlgn="base">
                <a:spcBef>
                  <a:spcPct val="0"/>
                </a:spcBef>
                <a:spcAft>
                  <a:spcPct val="0"/>
                </a:spcAft>
                <a:defRPr/>
              </a:pPr>
              <a:t>12/11/2021</a:t>
            </a:fld>
            <a:endParaRPr lang="en-US" altLang="vi-VN">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defTabSz="914400" fontAlgn="base">
              <a:spcBef>
                <a:spcPct val="0"/>
              </a:spcBef>
              <a:spcAft>
                <a:spcPct val="0"/>
              </a:spcAft>
              <a:defRPr/>
            </a:pPr>
            <a:endParaRPr lang="en-US" altLang="vi-VN">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defTabSz="914400" fontAlgn="base">
              <a:spcBef>
                <a:spcPct val="0"/>
              </a:spcBef>
              <a:spcAft>
                <a:spcPct val="0"/>
              </a:spcAft>
            </a:pPr>
            <a:fld id="{6C3C74CF-9E5C-4485-94C3-B345EC7B1BAC}" type="slidenum">
              <a:rPr lang="en-US" altLang="vi-VN" smtClean="0">
                <a:solidFill>
                  <a:srgbClr val="000000"/>
                </a:solidFill>
              </a:rPr>
              <a:pPr defTabSz="914400" fontAlgn="base">
                <a:spcBef>
                  <a:spcPct val="0"/>
                </a:spcBef>
                <a:spcAft>
                  <a:spcPct val="0"/>
                </a:spcAft>
              </a:pPr>
              <a:t>‹#›</a:t>
            </a:fld>
            <a:endParaRPr lang="en-US" altLang="vi-VN" smtClean="0">
              <a:solidFill>
                <a:srgbClr val="000000"/>
              </a:solidFill>
            </a:endParaRPr>
          </a:p>
        </p:txBody>
      </p:sp>
    </p:spTree>
    <p:extLst>
      <p:ext uri="{BB962C8B-B14F-4D97-AF65-F5344CB8AC3E}">
        <p14:creationId xmlns:p14="http://schemas.microsoft.com/office/powerpoint/2010/main" val="59683757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Rectangle 4"/>
          <p:cNvSpPr>
            <a:spLocks noGrp="1" noChangeArrowheads="1"/>
          </p:cNvSpPr>
          <p:nvPr>
            <p:ph type="dt" sz="half" idx="10"/>
          </p:nvPr>
        </p:nvSpPr>
        <p:spPr>
          <a:ln/>
        </p:spPr>
        <p:txBody>
          <a:bodyPr/>
          <a:lstStyle>
            <a:lvl1pPr>
              <a:defRPr/>
            </a:lvl1pPr>
          </a:lstStyle>
          <a:p>
            <a:pPr defTabSz="914400" fontAlgn="base">
              <a:spcBef>
                <a:spcPct val="0"/>
              </a:spcBef>
              <a:spcAft>
                <a:spcPct val="0"/>
              </a:spcAft>
              <a:defRPr/>
            </a:pPr>
            <a:fld id="{C053A591-0033-45BF-8440-ADFB0151F27A}" type="datetimeFigureOut">
              <a:rPr lang="en-US" altLang="vi-VN" smtClean="0">
                <a:solidFill>
                  <a:srgbClr val="000000"/>
                </a:solidFill>
              </a:rPr>
              <a:pPr defTabSz="914400" fontAlgn="base">
                <a:spcBef>
                  <a:spcPct val="0"/>
                </a:spcBef>
                <a:spcAft>
                  <a:spcPct val="0"/>
                </a:spcAft>
                <a:defRPr/>
              </a:pPr>
              <a:t>12/11/2021</a:t>
            </a:fld>
            <a:endParaRPr lang="en-US" altLang="vi-VN">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defTabSz="914400" fontAlgn="base">
              <a:spcBef>
                <a:spcPct val="0"/>
              </a:spcBef>
              <a:spcAft>
                <a:spcPct val="0"/>
              </a:spcAft>
              <a:defRPr/>
            </a:pPr>
            <a:endParaRPr lang="en-US" altLang="vi-VN">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defTabSz="914400" fontAlgn="base">
              <a:spcBef>
                <a:spcPct val="0"/>
              </a:spcBef>
              <a:spcAft>
                <a:spcPct val="0"/>
              </a:spcAft>
            </a:pPr>
            <a:fld id="{BC0008E6-17E9-4356-A8C1-68F3933964D5}" type="slidenum">
              <a:rPr lang="en-US" altLang="vi-VN" smtClean="0">
                <a:solidFill>
                  <a:srgbClr val="000000"/>
                </a:solidFill>
              </a:rPr>
              <a:pPr defTabSz="914400" fontAlgn="base">
                <a:spcBef>
                  <a:spcPct val="0"/>
                </a:spcBef>
                <a:spcAft>
                  <a:spcPct val="0"/>
                </a:spcAft>
              </a:pPr>
              <a:t>‹#›</a:t>
            </a:fld>
            <a:endParaRPr lang="en-US" altLang="vi-VN" smtClean="0">
              <a:solidFill>
                <a:srgbClr val="000000"/>
              </a:solidFill>
            </a:endParaRPr>
          </a:p>
        </p:txBody>
      </p:sp>
    </p:spTree>
    <p:extLst>
      <p:ext uri="{BB962C8B-B14F-4D97-AF65-F5344CB8AC3E}">
        <p14:creationId xmlns:p14="http://schemas.microsoft.com/office/powerpoint/2010/main" val="303652701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smtClean="0"/>
              <a:t>Click to edit Master title style</a:t>
            </a:r>
            <a:endParaRPr lang="vi-VN"/>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Rectangle 4"/>
          <p:cNvSpPr>
            <a:spLocks noGrp="1" noChangeArrowheads="1"/>
          </p:cNvSpPr>
          <p:nvPr>
            <p:ph type="dt" sz="half" idx="10"/>
          </p:nvPr>
        </p:nvSpPr>
        <p:spPr>
          <a:ln/>
        </p:spPr>
        <p:txBody>
          <a:bodyPr/>
          <a:lstStyle>
            <a:lvl1pPr>
              <a:defRPr/>
            </a:lvl1pPr>
          </a:lstStyle>
          <a:p>
            <a:pPr defTabSz="914400" fontAlgn="base">
              <a:spcBef>
                <a:spcPct val="0"/>
              </a:spcBef>
              <a:spcAft>
                <a:spcPct val="0"/>
              </a:spcAft>
              <a:defRPr/>
            </a:pPr>
            <a:fld id="{30CBCB4B-3A4D-489F-A5B0-FC83F630CB8B}" type="datetimeFigureOut">
              <a:rPr lang="en-US" altLang="vi-VN" smtClean="0">
                <a:solidFill>
                  <a:srgbClr val="000000"/>
                </a:solidFill>
              </a:rPr>
              <a:pPr defTabSz="914400" fontAlgn="base">
                <a:spcBef>
                  <a:spcPct val="0"/>
                </a:spcBef>
                <a:spcAft>
                  <a:spcPct val="0"/>
                </a:spcAft>
                <a:defRPr/>
              </a:pPr>
              <a:t>12/11/2021</a:t>
            </a:fld>
            <a:endParaRPr lang="en-US" altLang="vi-VN">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defTabSz="914400" fontAlgn="base">
              <a:spcBef>
                <a:spcPct val="0"/>
              </a:spcBef>
              <a:spcAft>
                <a:spcPct val="0"/>
              </a:spcAft>
              <a:defRPr/>
            </a:pPr>
            <a:endParaRPr lang="en-US" altLang="vi-VN">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defTabSz="914400" fontAlgn="base">
              <a:spcBef>
                <a:spcPct val="0"/>
              </a:spcBef>
              <a:spcAft>
                <a:spcPct val="0"/>
              </a:spcAft>
            </a:pPr>
            <a:fld id="{90F4EDF1-C7FF-42D2-AF51-980D56E05DBB}" type="slidenum">
              <a:rPr lang="en-US" altLang="vi-VN" smtClean="0">
                <a:solidFill>
                  <a:srgbClr val="000000"/>
                </a:solidFill>
              </a:rPr>
              <a:pPr defTabSz="914400" fontAlgn="base">
                <a:spcBef>
                  <a:spcPct val="0"/>
                </a:spcBef>
                <a:spcAft>
                  <a:spcPct val="0"/>
                </a:spcAft>
              </a:pPr>
              <a:t>‹#›</a:t>
            </a:fld>
            <a:endParaRPr lang="en-US" altLang="vi-VN" smtClean="0">
              <a:solidFill>
                <a:srgbClr val="000000"/>
              </a:solidFill>
            </a:endParaRPr>
          </a:p>
        </p:txBody>
      </p:sp>
    </p:spTree>
    <p:extLst>
      <p:ext uri="{BB962C8B-B14F-4D97-AF65-F5344CB8AC3E}">
        <p14:creationId xmlns:p14="http://schemas.microsoft.com/office/powerpoint/2010/main" val="166567925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vi-VN"/>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vi-VN"/>
          </a:p>
        </p:txBody>
      </p:sp>
      <p:sp>
        <p:nvSpPr>
          <p:cNvPr id="4" name="Rectangle 4"/>
          <p:cNvSpPr>
            <a:spLocks noGrp="1" noChangeArrowheads="1"/>
          </p:cNvSpPr>
          <p:nvPr>
            <p:ph type="dt" sz="half" idx="10"/>
          </p:nvPr>
        </p:nvSpPr>
        <p:spPr>
          <a:ln/>
        </p:spPr>
        <p:txBody>
          <a:bodyPr/>
          <a:lstStyle>
            <a:lvl1pPr>
              <a:defRPr/>
            </a:lvl1pPr>
          </a:lstStyle>
          <a:p>
            <a:pPr defTabSz="914400" fontAlgn="base">
              <a:spcBef>
                <a:spcPct val="0"/>
              </a:spcBef>
              <a:spcAft>
                <a:spcPct val="0"/>
              </a:spcAft>
              <a:defRPr/>
            </a:pPr>
            <a:fld id="{0D84F2F4-0CF5-489A-8B90-986A085921E5}" type="datetimeFigureOut">
              <a:rPr lang="en-US" altLang="vi-VN" smtClean="0">
                <a:solidFill>
                  <a:srgbClr val="000000"/>
                </a:solidFill>
              </a:rPr>
              <a:pPr defTabSz="914400" fontAlgn="base">
                <a:spcBef>
                  <a:spcPct val="0"/>
                </a:spcBef>
                <a:spcAft>
                  <a:spcPct val="0"/>
                </a:spcAft>
                <a:defRPr/>
              </a:pPr>
              <a:t>12/11/2021</a:t>
            </a:fld>
            <a:endParaRPr lang="en-US" altLang="vi-VN">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defTabSz="914400" fontAlgn="base">
              <a:spcBef>
                <a:spcPct val="0"/>
              </a:spcBef>
              <a:spcAft>
                <a:spcPct val="0"/>
              </a:spcAft>
              <a:defRPr/>
            </a:pPr>
            <a:endParaRPr lang="en-US" altLang="vi-VN">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defTabSz="914400" fontAlgn="base">
              <a:spcBef>
                <a:spcPct val="0"/>
              </a:spcBef>
              <a:spcAft>
                <a:spcPct val="0"/>
              </a:spcAft>
            </a:pPr>
            <a:fld id="{B056336B-8A6C-4AB7-A950-54246A96F983}" type="slidenum">
              <a:rPr lang="en-US" altLang="vi-VN" smtClean="0">
                <a:solidFill>
                  <a:srgbClr val="000000"/>
                </a:solidFill>
              </a:rPr>
              <a:pPr defTabSz="914400" fontAlgn="base">
                <a:spcBef>
                  <a:spcPct val="0"/>
                </a:spcBef>
                <a:spcAft>
                  <a:spcPct val="0"/>
                </a:spcAft>
              </a:pPr>
              <a:t>‹#›</a:t>
            </a:fld>
            <a:endParaRPr lang="en-US" altLang="vi-VN" smtClean="0">
              <a:solidFill>
                <a:srgbClr val="000000"/>
              </a:solidFill>
            </a:endParaRPr>
          </a:p>
        </p:txBody>
      </p:sp>
    </p:spTree>
    <p:extLst>
      <p:ext uri="{BB962C8B-B14F-4D97-AF65-F5344CB8AC3E}">
        <p14:creationId xmlns:p14="http://schemas.microsoft.com/office/powerpoint/2010/main" val="395502392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vi-V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Rectangle 4"/>
          <p:cNvSpPr>
            <a:spLocks noGrp="1" noChangeArrowheads="1"/>
          </p:cNvSpPr>
          <p:nvPr>
            <p:ph type="dt" sz="half" idx="10"/>
          </p:nvPr>
        </p:nvSpPr>
        <p:spPr>
          <a:ln/>
        </p:spPr>
        <p:txBody>
          <a:bodyPr/>
          <a:lstStyle>
            <a:lvl1pPr>
              <a:defRPr/>
            </a:lvl1pPr>
          </a:lstStyle>
          <a:p>
            <a:pPr defTabSz="914400" fontAlgn="base">
              <a:spcBef>
                <a:spcPct val="0"/>
              </a:spcBef>
              <a:spcAft>
                <a:spcPct val="0"/>
              </a:spcAft>
              <a:defRPr/>
            </a:pPr>
            <a:fld id="{E854E6B2-2F08-4B14-8D41-0BEBCF72EC60}" type="datetimeFigureOut">
              <a:rPr lang="en-US" altLang="vi-VN" smtClean="0">
                <a:solidFill>
                  <a:srgbClr val="000000"/>
                </a:solidFill>
              </a:rPr>
              <a:pPr defTabSz="914400" fontAlgn="base">
                <a:spcBef>
                  <a:spcPct val="0"/>
                </a:spcBef>
                <a:spcAft>
                  <a:spcPct val="0"/>
                </a:spcAft>
                <a:defRPr/>
              </a:pPr>
              <a:t>12/11/2021</a:t>
            </a:fld>
            <a:endParaRPr lang="en-US" altLang="vi-VN">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defTabSz="914400" fontAlgn="base">
              <a:spcBef>
                <a:spcPct val="0"/>
              </a:spcBef>
              <a:spcAft>
                <a:spcPct val="0"/>
              </a:spcAft>
              <a:defRPr/>
            </a:pPr>
            <a:endParaRPr lang="en-US" altLang="vi-VN">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defTabSz="914400" fontAlgn="base">
              <a:spcBef>
                <a:spcPct val="0"/>
              </a:spcBef>
              <a:spcAft>
                <a:spcPct val="0"/>
              </a:spcAft>
            </a:pPr>
            <a:fld id="{B06FC1AB-6E73-4858-B30D-C2BD1BBC3205}" type="slidenum">
              <a:rPr lang="en-US" altLang="vi-VN" smtClean="0">
                <a:solidFill>
                  <a:srgbClr val="000000"/>
                </a:solidFill>
              </a:rPr>
              <a:pPr defTabSz="914400" fontAlgn="base">
                <a:spcBef>
                  <a:spcPct val="0"/>
                </a:spcBef>
                <a:spcAft>
                  <a:spcPct val="0"/>
                </a:spcAft>
              </a:pPr>
              <a:t>‹#›</a:t>
            </a:fld>
            <a:endParaRPr lang="en-US" altLang="vi-VN" smtClean="0">
              <a:solidFill>
                <a:srgbClr val="000000"/>
              </a:solidFill>
            </a:endParaRPr>
          </a:p>
        </p:txBody>
      </p:sp>
    </p:spTree>
    <p:extLst>
      <p:ext uri="{BB962C8B-B14F-4D97-AF65-F5344CB8AC3E}">
        <p14:creationId xmlns:p14="http://schemas.microsoft.com/office/powerpoint/2010/main" val="54726058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vi-VN"/>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defTabSz="914400" fontAlgn="base">
              <a:spcBef>
                <a:spcPct val="0"/>
              </a:spcBef>
              <a:spcAft>
                <a:spcPct val="0"/>
              </a:spcAft>
              <a:defRPr/>
            </a:pPr>
            <a:fld id="{88AF9462-4B7A-4BE5-822D-6F66D592BD64}" type="datetimeFigureOut">
              <a:rPr lang="en-US" altLang="vi-VN" smtClean="0">
                <a:solidFill>
                  <a:srgbClr val="000000"/>
                </a:solidFill>
              </a:rPr>
              <a:pPr defTabSz="914400" fontAlgn="base">
                <a:spcBef>
                  <a:spcPct val="0"/>
                </a:spcBef>
                <a:spcAft>
                  <a:spcPct val="0"/>
                </a:spcAft>
                <a:defRPr/>
              </a:pPr>
              <a:t>12/11/2021</a:t>
            </a:fld>
            <a:endParaRPr lang="en-US" altLang="vi-VN">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defTabSz="914400" fontAlgn="base">
              <a:spcBef>
                <a:spcPct val="0"/>
              </a:spcBef>
              <a:spcAft>
                <a:spcPct val="0"/>
              </a:spcAft>
              <a:defRPr/>
            </a:pPr>
            <a:endParaRPr lang="en-US" altLang="vi-VN">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defTabSz="914400" fontAlgn="base">
              <a:spcBef>
                <a:spcPct val="0"/>
              </a:spcBef>
              <a:spcAft>
                <a:spcPct val="0"/>
              </a:spcAft>
            </a:pPr>
            <a:fld id="{7A07318E-5FA3-486F-A1B0-EB9EA29716C0}" type="slidenum">
              <a:rPr lang="en-US" altLang="vi-VN" smtClean="0">
                <a:solidFill>
                  <a:srgbClr val="000000"/>
                </a:solidFill>
              </a:rPr>
              <a:pPr defTabSz="914400" fontAlgn="base">
                <a:spcBef>
                  <a:spcPct val="0"/>
                </a:spcBef>
                <a:spcAft>
                  <a:spcPct val="0"/>
                </a:spcAft>
              </a:pPr>
              <a:t>‹#›</a:t>
            </a:fld>
            <a:endParaRPr lang="en-US" altLang="vi-VN" smtClean="0">
              <a:solidFill>
                <a:srgbClr val="000000"/>
              </a:solidFill>
            </a:endParaRPr>
          </a:p>
        </p:txBody>
      </p:sp>
    </p:spTree>
    <p:extLst>
      <p:ext uri="{BB962C8B-B14F-4D97-AF65-F5344CB8AC3E}">
        <p14:creationId xmlns:p14="http://schemas.microsoft.com/office/powerpoint/2010/main" val="312625942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vi-VN"/>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5" name="Rectangle 4"/>
          <p:cNvSpPr>
            <a:spLocks noGrp="1" noChangeArrowheads="1"/>
          </p:cNvSpPr>
          <p:nvPr>
            <p:ph type="dt" sz="half" idx="10"/>
          </p:nvPr>
        </p:nvSpPr>
        <p:spPr>
          <a:ln/>
        </p:spPr>
        <p:txBody>
          <a:bodyPr/>
          <a:lstStyle>
            <a:lvl1pPr>
              <a:defRPr/>
            </a:lvl1pPr>
          </a:lstStyle>
          <a:p>
            <a:pPr defTabSz="914400" fontAlgn="base">
              <a:spcBef>
                <a:spcPct val="0"/>
              </a:spcBef>
              <a:spcAft>
                <a:spcPct val="0"/>
              </a:spcAft>
              <a:defRPr/>
            </a:pPr>
            <a:fld id="{BB18CA89-FE2F-4BCA-BEA6-E42CDD946127}" type="datetimeFigureOut">
              <a:rPr lang="en-US" altLang="vi-VN" smtClean="0">
                <a:solidFill>
                  <a:srgbClr val="000000"/>
                </a:solidFill>
              </a:rPr>
              <a:pPr defTabSz="914400" fontAlgn="base">
                <a:spcBef>
                  <a:spcPct val="0"/>
                </a:spcBef>
                <a:spcAft>
                  <a:spcPct val="0"/>
                </a:spcAft>
                <a:defRPr/>
              </a:pPr>
              <a:t>12/11/2021</a:t>
            </a:fld>
            <a:endParaRPr lang="en-US" altLang="vi-VN">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defTabSz="914400" fontAlgn="base">
              <a:spcBef>
                <a:spcPct val="0"/>
              </a:spcBef>
              <a:spcAft>
                <a:spcPct val="0"/>
              </a:spcAft>
              <a:defRPr/>
            </a:pPr>
            <a:endParaRPr lang="en-US" altLang="vi-VN">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defTabSz="914400" fontAlgn="base">
              <a:spcBef>
                <a:spcPct val="0"/>
              </a:spcBef>
              <a:spcAft>
                <a:spcPct val="0"/>
              </a:spcAft>
            </a:pPr>
            <a:fld id="{8C91E059-0F58-47BC-9894-C30FD3F5706F}" type="slidenum">
              <a:rPr lang="en-US" altLang="vi-VN" smtClean="0">
                <a:solidFill>
                  <a:srgbClr val="000000"/>
                </a:solidFill>
              </a:rPr>
              <a:pPr defTabSz="914400" fontAlgn="base">
                <a:spcBef>
                  <a:spcPct val="0"/>
                </a:spcBef>
                <a:spcAft>
                  <a:spcPct val="0"/>
                </a:spcAft>
              </a:pPr>
              <a:t>‹#›</a:t>
            </a:fld>
            <a:endParaRPr lang="en-US" altLang="vi-VN" smtClean="0">
              <a:solidFill>
                <a:srgbClr val="000000"/>
              </a:solidFill>
            </a:endParaRPr>
          </a:p>
        </p:txBody>
      </p:sp>
    </p:spTree>
    <p:extLst>
      <p:ext uri="{BB962C8B-B14F-4D97-AF65-F5344CB8AC3E}">
        <p14:creationId xmlns:p14="http://schemas.microsoft.com/office/powerpoint/2010/main" val="36992539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仅标题">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B71836E6-681F-4078-9F2C-EAB45E9AF88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0189"/>
          <a:stretch/>
        </p:blipFill>
        <p:spPr>
          <a:xfrm>
            <a:off x="5003799" y="323851"/>
            <a:ext cx="6658587" cy="1767968"/>
          </a:xfrm>
          <a:prstGeom prst="rect">
            <a:avLst/>
          </a:prstGeom>
        </p:spPr>
      </p:pic>
    </p:spTree>
    <p:extLst>
      <p:ext uri="{BB962C8B-B14F-4D97-AF65-F5344CB8AC3E}">
        <p14:creationId xmlns:p14="http://schemas.microsoft.com/office/powerpoint/2010/main" val="169778609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vi-VN"/>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7" name="Rectangle 4"/>
          <p:cNvSpPr>
            <a:spLocks noGrp="1" noChangeArrowheads="1"/>
          </p:cNvSpPr>
          <p:nvPr>
            <p:ph type="dt" sz="half" idx="10"/>
          </p:nvPr>
        </p:nvSpPr>
        <p:spPr>
          <a:ln/>
        </p:spPr>
        <p:txBody>
          <a:bodyPr/>
          <a:lstStyle>
            <a:lvl1pPr>
              <a:defRPr/>
            </a:lvl1pPr>
          </a:lstStyle>
          <a:p>
            <a:pPr defTabSz="914400" fontAlgn="base">
              <a:spcBef>
                <a:spcPct val="0"/>
              </a:spcBef>
              <a:spcAft>
                <a:spcPct val="0"/>
              </a:spcAft>
              <a:defRPr/>
            </a:pPr>
            <a:fld id="{B221544D-799A-4403-AE28-529D3A68DD60}" type="datetimeFigureOut">
              <a:rPr lang="en-US" altLang="vi-VN" smtClean="0">
                <a:solidFill>
                  <a:srgbClr val="000000"/>
                </a:solidFill>
              </a:rPr>
              <a:pPr defTabSz="914400" fontAlgn="base">
                <a:spcBef>
                  <a:spcPct val="0"/>
                </a:spcBef>
                <a:spcAft>
                  <a:spcPct val="0"/>
                </a:spcAft>
                <a:defRPr/>
              </a:pPr>
              <a:t>12/11/2021</a:t>
            </a:fld>
            <a:endParaRPr lang="en-US" altLang="vi-VN">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defTabSz="914400" fontAlgn="base">
              <a:spcBef>
                <a:spcPct val="0"/>
              </a:spcBef>
              <a:spcAft>
                <a:spcPct val="0"/>
              </a:spcAft>
              <a:defRPr/>
            </a:pPr>
            <a:endParaRPr lang="en-US" altLang="vi-VN">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defTabSz="914400" fontAlgn="base">
              <a:spcBef>
                <a:spcPct val="0"/>
              </a:spcBef>
              <a:spcAft>
                <a:spcPct val="0"/>
              </a:spcAft>
            </a:pPr>
            <a:fld id="{F3CC89B1-F1A5-41FF-9F46-874805A35801}" type="slidenum">
              <a:rPr lang="en-US" altLang="vi-VN" smtClean="0">
                <a:solidFill>
                  <a:srgbClr val="000000"/>
                </a:solidFill>
              </a:rPr>
              <a:pPr defTabSz="914400" fontAlgn="base">
                <a:spcBef>
                  <a:spcPct val="0"/>
                </a:spcBef>
                <a:spcAft>
                  <a:spcPct val="0"/>
                </a:spcAft>
              </a:pPr>
              <a:t>‹#›</a:t>
            </a:fld>
            <a:endParaRPr lang="en-US" altLang="vi-VN" smtClean="0">
              <a:solidFill>
                <a:srgbClr val="000000"/>
              </a:solidFill>
            </a:endParaRPr>
          </a:p>
        </p:txBody>
      </p:sp>
    </p:spTree>
    <p:extLst>
      <p:ext uri="{BB962C8B-B14F-4D97-AF65-F5344CB8AC3E}">
        <p14:creationId xmlns:p14="http://schemas.microsoft.com/office/powerpoint/2010/main" val="239896520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vi-VN"/>
          </a:p>
        </p:txBody>
      </p:sp>
      <p:sp>
        <p:nvSpPr>
          <p:cNvPr id="3" name="Rectangle 4"/>
          <p:cNvSpPr>
            <a:spLocks noGrp="1" noChangeArrowheads="1"/>
          </p:cNvSpPr>
          <p:nvPr>
            <p:ph type="dt" sz="half" idx="10"/>
          </p:nvPr>
        </p:nvSpPr>
        <p:spPr>
          <a:ln/>
        </p:spPr>
        <p:txBody>
          <a:bodyPr/>
          <a:lstStyle>
            <a:lvl1pPr>
              <a:defRPr/>
            </a:lvl1pPr>
          </a:lstStyle>
          <a:p>
            <a:pPr defTabSz="914400" fontAlgn="base">
              <a:spcBef>
                <a:spcPct val="0"/>
              </a:spcBef>
              <a:spcAft>
                <a:spcPct val="0"/>
              </a:spcAft>
              <a:defRPr/>
            </a:pPr>
            <a:fld id="{0119B8DB-05B6-4A9A-8FCA-F0B84F27E006}" type="datetimeFigureOut">
              <a:rPr lang="en-US" altLang="vi-VN" smtClean="0">
                <a:solidFill>
                  <a:srgbClr val="000000"/>
                </a:solidFill>
              </a:rPr>
              <a:pPr defTabSz="914400" fontAlgn="base">
                <a:spcBef>
                  <a:spcPct val="0"/>
                </a:spcBef>
                <a:spcAft>
                  <a:spcPct val="0"/>
                </a:spcAft>
                <a:defRPr/>
              </a:pPr>
              <a:t>12/11/2021</a:t>
            </a:fld>
            <a:endParaRPr lang="en-US" altLang="vi-VN">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defTabSz="914400" fontAlgn="base">
              <a:spcBef>
                <a:spcPct val="0"/>
              </a:spcBef>
              <a:spcAft>
                <a:spcPct val="0"/>
              </a:spcAft>
              <a:defRPr/>
            </a:pPr>
            <a:endParaRPr lang="en-US" altLang="vi-VN">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defTabSz="914400" fontAlgn="base">
              <a:spcBef>
                <a:spcPct val="0"/>
              </a:spcBef>
              <a:spcAft>
                <a:spcPct val="0"/>
              </a:spcAft>
            </a:pPr>
            <a:fld id="{7003BD74-FAD6-4964-BEDA-59E8074944FD}" type="slidenum">
              <a:rPr lang="en-US" altLang="vi-VN" smtClean="0">
                <a:solidFill>
                  <a:srgbClr val="000000"/>
                </a:solidFill>
              </a:rPr>
              <a:pPr defTabSz="914400" fontAlgn="base">
                <a:spcBef>
                  <a:spcPct val="0"/>
                </a:spcBef>
                <a:spcAft>
                  <a:spcPct val="0"/>
                </a:spcAft>
              </a:pPr>
              <a:t>‹#›</a:t>
            </a:fld>
            <a:endParaRPr lang="en-US" altLang="vi-VN" smtClean="0">
              <a:solidFill>
                <a:srgbClr val="000000"/>
              </a:solidFill>
            </a:endParaRPr>
          </a:p>
        </p:txBody>
      </p:sp>
    </p:spTree>
    <p:extLst>
      <p:ext uri="{BB962C8B-B14F-4D97-AF65-F5344CB8AC3E}">
        <p14:creationId xmlns:p14="http://schemas.microsoft.com/office/powerpoint/2010/main" val="172915650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defTabSz="914400" fontAlgn="base">
              <a:spcBef>
                <a:spcPct val="0"/>
              </a:spcBef>
              <a:spcAft>
                <a:spcPct val="0"/>
              </a:spcAft>
              <a:defRPr/>
            </a:pPr>
            <a:fld id="{3E0F144D-0772-45C2-9578-D25B83BBE970}" type="datetimeFigureOut">
              <a:rPr lang="en-US" altLang="vi-VN" smtClean="0">
                <a:solidFill>
                  <a:srgbClr val="000000"/>
                </a:solidFill>
              </a:rPr>
              <a:pPr defTabSz="914400" fontAlgn="base">
                <a:spcBef>
                  <a:spcPct val="0"/>
                </a:spcBef>
                <a:spcAft>
                  <a:spcPct val="0"/>
                </a:spcAft>
                <a:defRPr/>
              </a:pPr>
              <a:t>12/11/2021</a:t>
            </a:fld>
            <a:endParaRPr lang="en-US" altLang="vi-VN">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defTabSz="914400" fontAlgn="base">
              <a:spcBef>
                <a:spcPct val="0"/>
              </a:spcBef>
              <a:spcAft>
                <a:spcPct val="0"/>
              </a:spcAft>
              <a:defRPr/>
            </a:pPr>
            <a:endParaRPr lang="en-US" altLang="vi-VN">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defTabSz="914400" fontAlgn="base">
              <a:spcBef>
                <a:spcPct val="0"/>
              </a:spcBef>
              <a:spcAft>
                <a:spcPct val="0"/>
              </a:spcAft>
            </a:pPr>
            <a:fld id="{E15536DC-B302-4166-A6FA-9607743F5874}" type="slidenum">
              <a:rPr lang="en-US" altLang="vi-VN" smtClean="0">
                <a:solidFill>
                  <a:srgbClr val="000000"/>
                </a:solidFill>
              </a:rPr>
              <a:pPr defTabSz="914400" fontAlgn="base">
                <a:spcBef>
                  <a:spcPct val="0"/>
                </a:spcBef>
                <a:spcAft>
                  <a:spcPct val="0"/>
                </a:spcAft>
              </a:pPr>
              <a:t>‹#›</a:t>
            </a:fld>
            <a:endParaRPr lang="en-US" altLang="vi-VN" smtClean="0">
              <a:solidFill>
                <a:srgbClr val="000000"/>
              </a:solidFill>
            </a:endParaRPr>
          </a:p>
        </p:txBody>
      </p:sp>
    </p:spTree>
    <p:extLst>
      <p:ext uri="{BB962C8B-B14F-4D97-AF65-F5344CB8AC3E}">
        <p14:creationId xmlns:p14="http://schemas.microsoft.com/office/powerpoint/2010/main" val="260972595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vi-VN"/>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defTabSz="914400" fontAlgn="base">
              <a:spcBef>
                <a:spcPct val="0"/>
              </a:spcBef>
              <a:spcAft>
                <a:spcPct val="0"/>
              </a:spcAft>
              <a:defRPr/>
            </a:pPr>
            <a:fld id="{BD3020A9-2978-4C09-8197-ECD321C29BB1}" type="datetimeFigureOut">
              <a:rPr lang="en-US" altLang="vi-VN" smtClean="0">
                <a:solidFill>
                  <a:srgbClr val="000000"/>
                </a:solidFill>
              </a:rPr>
              <a:pPr defTabSz="914400" fontAlgn="base">
                <a:spcBef>
                  <a:spcPct val="0"/>
                </a:spcBef>
                <a:spcAft>
                  <a:spcPct val="0"/>
                </a:spcAft>
                <a:defRPr/>
              </a:pPr>
              <a:t>12/11/2021</a:t>
            </a:fld>
            <a:endParaRPr lang="en-US" altLang="vi-VN">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defTabSz="914400" fontAlgn="base">
              <a:spcBef>
                <a:spcPct val="0"/>
              </a:spcBef>
              <a:spcAft>
                <a:spcPct val="0"/>
              </a:spcAft>
              <a:defRPr/>
            </a:pPr>
            <a:endParaRPr lang="en-US" altLang="vi-VN">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defTabSz="914400" fontAlgn="base">
              <a:spcBef>
                <a:spcPct val="0"/>
              </a:spcBef>
              <a:spcAft>
                <a:spcPct val="0"/>
              </a:spcAft>
            </a:pPr>
            <a:fld id="{E044D843-71CD-410A-9EB7-5B68FC9E13EC}" type="slidenum">
              <a:rPr lang="en-US" altLang="vi-VN" smtClean="0">
                <a:solidFill>
                  <a:srgbClr val="000000"/>
                </a:solidFill>
              </a:rPr>
              <a:pPr defTabSz="914400" fontAlgn="base">
                <a:spcBef>
                  <a:spcPct val="0"/>
                </a:spcBef>
                <a:spcAft>
                  <a:spcPct val="0"/>
                </a:spcAft>
              </a:pPr>
              <a:t>‹#›</a:t>
            </a:fld>
            <a:endParaRPr lang="en-US" altLang="vi-VN" smtClean="0">
              <a:solidFill>
                <a:srgbClr val="000000"/>
              </a:solidFill>
            </a:endParaRPr>
          </a:p>
        </p:txBody>
      </p:sp>
    </p:spTree>
    <p:extLst>
      <p:ext uri="{BB962C8B-B14F-4D97-AF65-F5344CB8AC3E}">
        <p14:creationId xmlns:p14="http://schemas.microsoft.com/office/powerpoint/2010/main" val="24064812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vi-VN"/>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vi-VN" noProof="0" smtClean="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defTabSz="914400" fontAlgn="base">
              <a:spcBef>
                <a:spcPct val="0"/>
              </a:spcBef>
              <a:spcAft>
                <a:spcPct val="0"/>
              </a:spcAft>
              <a:defRPr/>
            </a:pPr>
            <a:fld id="{08C65896-1AD0-4E89-A1E2-704CC6DEEB26}" type="datetimeFigureOut">
              <a:rPr lang="en-US" altLang="vi-VN" smtClean="0">
                <a:solidFill>
                  <a:srgbClr val="000000"/>
                </a:solidFill>
              </a:rPr>
              <a:pPr defTabSz="914400" fontAlgn="base">
                <a:spcBef>
                  <a:spcPct val="0"/>
                </a:spcBef>
                <a:spcAft>
                  <a:spcPct val="0"/>
                </a:spcAft>
                <a:defRPr/>
              </a:pPr>
              <a:t>12/11/2021</a:t>
            </a:fld>
            <a:endParaRPr lang="en-US" altLang="vi-VN">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defTabSz="914400" fontAlgn="base">
              <a:spcBef>
                <a:spcPct val="0"/>
              </a:spcBef>
              <a:spcAft>
                <a:spcPct val="0"/>
              </a:spcAft>
              <a:defRPr/>
            </a:pPr>
            <a:endParaRPr lang="en-US" altLang="vi-VN">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defTabSz="914400" fontAlgn="base">
              <a:spcBef>
                <a:spcPct val="0"/>
              </a:spcBef>
              <a:spcAft>
                <a:spcPct val="0"/>
              </a:spcAft>
            </a:pPr>
            <a:fld id="{FA479058-04AA-4C0C-941A-76FCDF5578EF}" type="slidenum">
              <a:rPr lang="en-US" altLang="vi-VN" smtClean="0">
                <a:solidFill>
                  <a:srgbClr val="000000"/>
                </a:solidFill>
              </a:rPr>
              <a:pPr defTabSz="914400" fontAlgn="base">
                <a:spcBef>
                  <a:spcPct val="0"/>
                </a:spcBef>
                <a:spcAft>
                  <a:spcPct val="0"/>
                </a:spcAft>
              </a:pPr>
              <a:t>‹#›</a:t>
            </a:fld>
            <a:endParaRPr lang="en-US" altLang="vi-VN" smtClean="0">
              <a:solidFill>
                <a:srgbClr val="000000"/>
              </a:solidFill>
            </a:endParaRPr>
          </a:p>
        </p:txBody>
      </p:sp>
    </p:spTree>
    <p:extLst>
      <p:ext uri="{BB962C8B-B14F-4D97-AF65-F5344CB8AC3E}">
        <p14:creationId xmlns:p14="http://schemas.microsoft.com/office/powerpoint/2010/main" val="92722202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Rectangle 4"/>
          <p:cNvSpPr>
            <a:spLocks noGrp="1" noChangeArrowheads="1"/>
          </p:cNvSpPr>
          <p:nvPr>
            <p:ph type="dt" sz="half" idx="10"/>
          </p:nvPr>
        </p:nvSpPr>
        <p:spPr>
          <a:ln/>
        </p:spPr>
        <p:txBody>
          <a:bodyPr/>
          <a:lstStyle>
            <a:lvl1pPr>
              <a:defRPr/>
            </a:lvl1pPr>
          </a:lstStyle>
          <a:p>
            <a:pPr defTabSz="914400" fontAlgn="base">
              <a:spcBef>
                <a:spcPct val="0"/>
              </a:spcBef>
              <a:spcAft>
                <a:spcPct val="0"/>
              </a:spcAft>
              <a:defRPr/>
            </a:pPr>
            <a:fld id="{7384DDB0-F0FA-4DCD-8771-30B3DD55BF60}" type="datetimeFigureOut">
              <a:rPr lang="en-US" altLang="vi-VN" smtClean="0">
                <a:solidFill>
                  <a:srgbClr val="000000"/>
                </a:solidFill>
              </a:rPr>
              <a:pPr defTabSz="914400" fontAlgn="base">
                <a:spcBef>
                  <a:spcPct val="0"/>
                </a:spcBef>
                <a:spcAft>
                  <a:spcPct val="0"/>
                </a:spcAft>
                <a:defRPr/>
              </a:pPr>
              <a:t>12/11/2021</a:t>
            </a:fld>
            <a:endParaRPr lang="en-US" altLang="vi-VN">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defTabSz="914400" fontAlgn="base">
              <a:spcBef>
                <a:spcPct val="0"/>
              </a:spcBef>
              <a:spcAft>
                <a:spcPct val="0"/>
              </a:spcAft>
              <a:defRPr/>
            </a:pPr>
            <a:endParaRPr lang="en-US" altLang="vi-VN">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defTabSz="914400" fontAlgn="base">
              <a:spcBef>
                <a:spcPct val="0"/>
              </a:spcBef>
              <a:spcAft>
                <a:spcPct val="0"/>
              </a:spcAft>
            </a:pPr>
            <a:fld id="{DA958CFC-BE31-46FB-B6F8-BE1E3E38BE3F}" type="slidenum">
              <a:rPr lang="en-US" altLang="vi-VN" smtClean="0">
                <a:solidFill>
                  <a:srgbClr val="000000"/>
                </a:solidFill>
              </a:rPr>
              <a:pPr defTabSz="914400" fontAlgn="base">
                <a:spcBef>
                  <a:spcPct val="0"/>
                </a:spcBef>
                <a:spcAft>
                  <a:spcPct val="0"/>
                </a:spcAft>
              </a:pPr>
              <a:t>‹#›</a:t>
            </a:fld>
            <a:endParaRPr lang="en-US" altLang="vi-VN" smtClean="0">
              <a:solidFill>
                <a:srgbClr val="000000"/>
              </a:solidFill>
            </a:endParaRPr>
          </a:p>
        </p:txBody>
      </p:sp>
    </p:spTree>
    <p:extLst>
      <p:ext uri="{BB962C8B-B14F-4D97-AF65-F5344CB8AC3E}">
        <p14:creationId xmlns:p14="http://schemas.microsoft.com/office/powerpoint/2010/main" val="151616378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smtClean="0"/>
              <a:t>Click to edit Master title style</a:t>
            </a:r>
            <a:endParaRPr lang="vi-VN"/>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Rectangle 4"/>
          <p:cNvSpPr>
            <a:spLocks noGrp="1" noChangeArrowheads="1"/>
          </p:cNvSpPr>
          <p:nvPr>
            <p:ph type="dt" sz="half" idx="10"/>
          </p:nvPr>
        </p:nvSpPr>
        <p:spPr>
          <a:ln/>
        </p:spPr>
        <p:txBody>
          <a:bodyPr/>
          <a:lstStyle>
            <a:lvl1pPr>
              <a:defRPr/>
            </a:lvl1pPr>
          </a:lstStyle>
          <a:p>
            <a:pPr defTabSz="914400" fontAlgn="base">
              <a:spcBef>
                <a:spcPct val="0"/>
              </a:spcBef>
              <a:spcAft>
                <a:spcPct val="0"/>
              </a:spcAft>
              <a:defRPr/>
            </a:pPr>
            <a:fld id="{B9F9417D-AE4C-47BB-91BA-71E5FA7377D1}" type="datetimeFigureOut">
              <a:rPr lang="en-US" altLang="vi-VN" smtClean="0">
                <a:solidFill>
                  <a:srgbClr val="000000"/>
                </a:solidFill>
              </a:rPr>
              <a:pPr defTabSz="914400" fontAlgn="base">
                <a:spcBef>
                  <a:spcPct val="0"/>
                </a:spcBef>
                <a:spcAft>
                  <a:spcPct val="0"/>
                </a:spcAft>
                <a:defRPr/>
              </a:pPr>
              <a:t>12/11/2021</a:t>
            </a:fld>
            <a:endParaRPr lang="en-US" altLang="vi-VN">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defTabSz="914400" fontAlgn="base">
              <a:spcBef>
                <a:spcPct val="0"/>
              </a:spcBef>
              <a:spcAft>
                <a:spcPct val="0"/>
              </a:spcAft>
              <a:defRPr/>
            </a:pPr>
            <a:endParaRPr lang="en-US" altLang="vi-VN">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defTabSz="914400" fontAlgn="base">
              <a:spcBef>
                <a:spcPct val="0"/>
              </a:spcBef>
              <a:spcAft>
                <a:spcPct val="0"/>
              </a:spcAft>
            </a:pPr>
            <a:fld id="{31919780-42C0-4BDA-A180-F2E755A9B97E}" type="slidenum">
              <a:rPr lang="en-US" altLang="vi-VN" smtClean="0">
                <a:solidFill>
                  <a:srgbClr val="000000"/>
                </a:solidFill>
              </a:rPr>
              <a:pPr defTabSz="914400" fontAlgn="base">
                <a:spcBef>
                  <a:spcPct val="0"/>
                </a:spcBef>
                <a:spcAft>
                  <a:spcPct val="0"/>
                </a:spcAft>
              </a:pPr>
              <a:t>‹#›</a:t>
            </a:fld>
            <a:endParaRPr lang="en-US" altLang="vi-VN" smtClean="0">
              <a:solidFill>
                <a:srgbClr val="000000"/>
              </a:solidFill>
            </a:endParaRPr>
          </a:p>
        </p:txBody>
      </p:sp>
    </p:spTree>
    <p:extLst>
      <p:ext uri="{BB962C8B-B14F-4D97-AF65-F5344CB8AC3E}">
        <p14:creationId xmlns:p14="http://schemas.microsoft.com/office/powerpoint/2010/main" val="140424578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30"/>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112" indent="0" algn="ctr">
              <a:buNone/>
              <a:defRPr>
                <a:solidFill>
                  <a:schemeClr val="tx1">
                    <a:tint val="75000"/>
                  </a:schemeClr>
                </a:solidFill>
              </a:defRPr>
            </a:lvl2pPr>
            <a:lvl3pPr marL="914226" indent="0" algn="ctr">
              <a:buNone/>
              <a:defRPr>
                <a:solidFill>
                  <a:schemeClr val="tx1">
                    <a:tint val="75000"/>
                  </a:schemeClr>
                </a:solidFill>
              </a:defRPr>
            </a:lvl3pPr>
            <a:lvl4pPr marL="1371337" indent="0" algn="ctr">
              <a:buNone/>
              <a:defRPr>
                <a:solidFill>
                  <a:schemeClr val="tx1">
                    <a:tint val="75000"/>
                  </a:schemeClr>
                </a:solidFill>
              </a:defRPr>
            </a:lvl4pPr>
            <a:lvl5pPr marL="1828449" indent="0" algn="ctr">
              <a:buNone/>
              <a:defRPr>
                <a:solidFill>
                  <a:schemeClr val="tx1">
                    <a:tint val="75000"/>
                  </a:schemeClr>
                </a:solidFill>
              </a:defRPr>
            </a:lvl5pPr>
            <a:lvl6pPr marL="2285559" indent="0" algn="ctr">
              <a:buNone/>
              <a:defRPr>
                <a:solidFill>
                  <a:schemeClr val="tx1">
                    <a:tint val="75000"/>
                  </a:schemeClr>
                </a:solidFill>
              </a:defRPr>
            </a:lvl6pPr>
            <a:lvl7pPr marL="2742673" indent="0" algn="ctr">
              <a:buNone/>
              <a:defRPr>
                <a:solidFill>
                  <a:schemeClr val="tx1">
                    <a:tint val="75000"/>
                  </a:schemeClr>
                </a:solidFill>
              </a:defRPr>
            </a:lvl7pPr>
            <a:lvl8pPr marL="3199785" indent="0" algn="ctr">
              <a:buNone/>
              <a:defRPr>
                <a:solidFill>
                  <a:schemeClr val="tx1">
                    <a:tint val="75000"/>
                  </a:schemeClr>
                </a:solidFill>
              </a:defRPr>
            </a:lvl8pPr>
            <a:lvl9pPr marL="3656898"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defTabSz="914400">
              <a:defRPr/>
            </a:pPr>
            <a:fld id="{21C5317D-3247-4E1F-BF9E-91B476BAAB23}" type="datetimeFigureOut">
              <a:rPr lang="en-US" smtClean="0">
                <a:solidFill>
                  <a:prstClr val="black">
                    <a:tint val="75000"/>
                  </a:prstClr>
                </a:solidFill>
              </a:rPr>
              <a:pPr defTabSz="914400">
                <a:defRPr/>
              </a:pPr>
              <a:t>12/11/2021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defTabSz="914400">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defTabSz="914400" fontAlgn="base">
              <a:spcBef>
                <a:spcPct val="0"/>
              </a:spcBef>
              <a:spcAft>
                <a:spcPct val="0"/>
              </a:spcAft>
            </a:pPr>
            <a:fld id="{31FA4A83-716C-42D8-BDDB-2245F7B616F1}" type="slidenum">
              <a:rPr lang="en-US" altLang="en-US" smtClean="0">
                <a:cs typeface="Arial" panose="020B0604020202020204" pitchFamily="34" charset="0"/>
              </a:rPr>
              <a:pPr defTabSz="914400" fontAlgn="base">
                <a:spcBef>
                  <a:spcPct val="0"/>
                </a:spcBef>
                <a:spcAft>
                  <a:spcPct val="0"/>
                </a:spcAft>
              </a:pPr>
              <a:t>‹#›</a:t>
            </a:fld>
            <a:endParaRPr lang="en-US" altLang="en-US" smtClean="0">
              <a:cs typeface="Arial" panose="020B0604020202020204" pitchFamily="34" charset="0"/>
            </a:endParaRPr>
          </a:p>
        </p:txBody>
      </p:sp>
    </p:spTree>
    <p:extLst>
      <p:ext uri="{BB962C8B-B14F-4D97-AF65-F5344CB8AC3E}">
        <p14:creationId xmlns:p14="http://schemas.microsoft.com/office/powerpoint/2010/main" val="224888663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defTabSz="914400">
              <a:defRPr/>
            </a:pPr>
            <a:fld id="{3E4BABF6-2DD9-413B-8031-6250D6911AC1}" type="datetimeFigureOut">
              <a:rPr lang="en-US" smtClean="0">
                <a:solidFill>
                  <a:prstClr val="black">
                    <a:tint val="75000"/>
                  </a:prstClr>
                </a:solidFill>
              </a:rPr>
              <a:pPr defTabSz="914400">
                <a:defRPr/>
              </a:pPr>
              <a:t>12/11/2021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defTabSz="914400">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defTabSz="914400" fontAlgn="base">
              <a:spcBef>
                <a:spcPct val="0"/>
              </a:spcBef>
              <a:spcAft>
                <a:spcPct val="0"/>
              </a:spcAft>
            </a:pPr>
            <a:fld id="{E82FEA49-90A3-4DFD-94A4-61FD6099FE62}" type="slidenum">
              <a:rPr lang="en-US" altLang="en-US" smtClean="0">
                <a:cs typeface="Arial" panose="020B0604020202020204" pitchFamily="34" charset="0"/>
              </a:rPr>
              <a:pPr defTabSz="914400" fontAlgn="base">
                <a:spcBef>
                  <a:spcPct val="0"/>
                </a:spcBef>
                <a:spcAft>
                  <a:spcPct val="0"/>
                </a:spcAft>
              </a:pPr>
              <a:t>‹#›</a:t>
            </a:fld>
            <a:endParaRPr lang="en-US" altLang="en-US" smtClean="0">
              <a:cs typeface="Arial" panose="020B0604020202020204" pitchFamily="34" charset="0"/>
            </a:endParaRPr>
          </a:p>
        </p:txBody>
      </p:sp>
    </p:spTree>
    <p:extLst>
      <p:ext uri="{BB962C8B-B14F-4D97-AF65-F5344CB8AC3E}">
        <p14:creationId xmlns:p14="http://schemas.microsoft.com/office/powerpoint/2010/main" val="357487914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5" y="4406902"/>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5" y="2906718"/>
            <a:ext cx="10363200" cy="1500187"/>
          </a:xfrm>
        </p:spPr>
        <p:txBody>
          <a:bodyPr anchor="b"/>
          <a:lstStyle>
            <a:lvl1pPr marL="0" indent="0">
              <a:buNone/>
              <a:defRPr sz="2000">
                <a:solidFill>
                  <a:schemeClr val="tx1">
                    <a:tint val="75000"/>
                  </a:schemeClr>
                </a:solidFill>
              </a:defRPr>
            </a:lvl1pPr>
            <a:lvl2pPr marL="457112" indent="0">
              <a:buNone/>
              <a:defRPr sz="1800">
                <a:solidFill>
                  <a:schemeClr val="tx1">
                    <a:tint val="75000"/>
                  </a:schemeClr>
                </a:solidFill>
              </a:defRPr>
            </a:lvl2pPr>
            <a:lvl3pPr marL="914226" indent="0">
              <a:buNone/>
              <a:defRPr sz="1600">
                <a:solidFill>
                  <a:schemeClr val="tx1">
                    <a:tint val="75000"/>
                  </a:schemeClr>
                </a:solidFill>
              </a:defRPr>
            </a:lvl3pPr>
            <a:lvl4pPr marL="1371337" indent="0">
              <a:buNone/>
              <a:defRPr sz="1400">
                <a:solidFill>
                  <a:schemeClr val="tx1">
                    <a:tint val="75000"/>
                  </a:schemeClr>
                </a:solidFill>
              </a:defRPr>
            </a:lvl4pPr>
            <a:lvl5pPr marL="1828449" indent="0">
              <a:buNone/>
              <a:defRPr sz="1400">
                <a:solidFill>
                  <a:schemeClr val="tx1">
                    <a:tint val="75000"/>
                  </a:schemeClr>
                </a:solidFill>
              </a:defRPr>
            </a:lvl5pPr>
            <a:lvl6pPr marL="2285559" indent="0">
              <a:buNone/>
              <a:defRPr sz="1400">
                <a:solidFill>
                  <a:schemeClr val="tx1">
                    <a:tint val="75000"/>
                  </a:schemeClr>
                </a:solidFill>
              </a:defRPr>
            </a:lvl6pPr>
            <a:lvl7pPr marL="2742673" indent="0">
              <a:buNone/>
              <a:defRPr sz="1400">
                <a:solidFill>
                  <a:schemeClr val="tx1">
                    <a:tint val="75000"/>
                  </a:schemeClr>
                </a:solidFill>
              </a:defRPr>
            </a:lvl7pPr>
            <a:lvl8pPr marL="3199785" indent="0">
              <a:buNone/>
              <a:defRPr sz="1400">
                <a:solidFill>
                  <a:schemeClr val="tx1">
                    <a:tint val="75000"/>
                  </a:schemeClr>
                </a:solidFill>
              </a:defRPr>
            </a:lvl8pPr>
            <a:lvl9pPr marL="3656898"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defTabSz="914400">
              <a:defRPr/>
            </a:pPr>
            <a:fld id="{CB1D05B6-9610-4006-8229-6DAD2D60271F}" type="datetimeFigureOut">
              <a:rPr lang="en-US" smtClean="0">
                <a:solidFill>
                  <a:prstClr val="black">
                    <a:tint val="75000"/>
                  </a:prstClr>
                </a:solidFill>
              </a:rPr>
              <a:pPr defTabSz="914400">
                <a:defRPr/>
              </a:pPr>
              <a:t>12/11/2021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defTabSz="914400">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defTabSz="914400" fontAlgn="base">
              <a:spcBef>
                <a:spcPct val="0"/>
              </a:spcBef>
              <a:spcAft>
                <a:spcPct val="0"/>
              </a:spcAft>
            </a:pPr>
            <a:fld id="{1F66001D-1CAA-44E6-8B81-EC013114AA9B}" type="slidenum">
              <a:rPr lang="en-US" altLang="en-US" smtClean="0">
                <a:cs typeface="Arial" panose="020B0604020202020204" pitchFamily="34" charset="0"/>
              </a:rPr>
              <a:pPr defTabSz="914400" fontAlgn="base">
                <a:spcBef>
                  <a:spcPct val="0"/>
                </a:spcBef>
                <a:spcAft>
                  <a:spcPct val="0"/>
                </a:spcAft>
              </a:pPr>
              <a:t>‹#›</a:t>
            </a:fld>
            <a:endParaRPr lang="en-US" altLang="en-US" smtClean="0">
              <a:cs typeface="Arial" panose="020B0604020202020204" pitchFamily="34" charset="0"/>
            </a:endParaRPr>
          </a:p>
        </p:txBody>
      </p:sp>
    </p:spTree>
    <p:extLst>
      <p:ext uri="{BB962C8B-B14F-4D97-AF65-F5344CB8AC3E}">
        <p14:creationId xmlns:p14="http://schemas.microsoft.com/office/powerpoint/2010/main" val="23908436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90A0E4E-64D7-43FA-9BFD-B210F870005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12/11/2021</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5D41EC-9BD5-435F-BD64-A8D3DCDF5806}"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479048" y="1661319"/>
            <a:ext cx="1628092" cy="2768600"/>
          </a:xfrm>
          <a:prstGeom prst="rect">
            <a:avLst/>
          </a:prstGeom>
        </p:spPr>
      </p:pic>
      <p:sp>
        <p:nvSpPr>
          <p:cNvPr id="8" name="TextBox 7"/>
          <p:cNvSpPr txBox="1"/>
          <p:nvPr userDrawn="1"/>
        </p:nvSpPr>
        <p:spPr>
          <a:xfrm>
            <a:off x="11055091" y="-71019"/>
            <a:ext cx="1453415" cy="369332"/>
          </a:xfrm>
          <a:prstGeom prst="rect">
            <a:avLst/>
          </a:prstGeom>
          <a:noFill/>
        </p:spPr>
        <p:txBody>
          <a:bodyPr wrap="square" rtlCol="0">
            <a:spAutoFit/>
          </a:bodyPr>
          <a:lstStyle/>
          <a:p>
            <a:r>
              <a:rPr lang="en-US" dirty="0" err="1" smtClean="0">
                <a:solidFill>
                  <a:schemeClr val="accent1"/>
                </a:solidFill>
              </a:rPr>
              <a:t>Măng</a:t>
            </a:r>
            <a:r>
              <a:rPr lang="en-US" dirty="0" smtClean="0">
                <a:solidFill>
                  <a:schemeClr val="accent1"/>
                </a:solidFill>
              </a:rPr>
              <a:t> non</a:t>
            </a:r>
            <a:endParaRPr lang="en-US" dirty="0">
              <a:solidFill>
                <a:schemeClr val="accent1"/>
              </a:solidFill>
            </a:endParaRPr>
          </a:p>
        </p:txBody>
      </p:sp>
    </p:spTree>
    <p:extLst>
      <p:ext uri="{BB962C8B-B14F-4D97-AF65-F5344CB8AC3E}">
        <p14:creationId xmlns:p14="http://schemas.microsoft.com/office/powerpoint/2010/main" val="235546292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1" y="1600205"/>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5"/>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defTabSz="914400">
              <a:defRPr/>
            </a:pPr>
            <a:fld id="{53F2D764-A28F-4116-B701-197808E108D4}" type="datetimeFigureOut">
              <a:rPr lang="en-US" smtClean="0">
                <a:solidFill>
                  <a:prstClr val="black">
                    <a:tint val="75000"/>
                  </a:prstClr>
                </a:solidFill>
              </a:rPr>
              <a:pPr defTabSz="914400">
                <a:defRPr/>
              </a:pPr>
              <a:t>12/11/2021</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defTabSz="914400">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defTabSz="914400" fontAlgn="base">
              <a:spcBef>
                <a:spcPct val="0"/>
              </a:spcBef>
              <a:spcAft>
                <a:spcPct val="0"/>
              </a:spcAft>
            </a:pPr>
            <a:fld id="{D9F5F721-7BA7-4338-B323-B719C3A944C5}" type="slidenum">
              <a:rPr lang="en-US" altLang="en-US" smtClean="0">
                <a:cs typeface="Arial" panose="020B0604020202020204" pitchFamily="34" charset="0"/>
              </a:rPr>
              <a:pPr defTabSz="914400" fontAlgn="base">
                <a:spcBef>
                  <a:spcPct val="0"/>
                </a:spcBef>
                <a:spcAft>
                  <a:spcPct val="0"/>
                </a:spcAft>
              </a:pPr>
              <a:t>‹#›</a:t>
            </a:fld>
            <a:endParaRPr lang="en-US" altLang="en-US" smtClean="0">
              <a:cs typeface="Arial" panose="020B0604020202020204" pitchFamily="34" charset="0"/>
            </a:endParaRPr>
          </a:p>
        </p:txBody>
      </p:sp>
    </p:spTree>
    <p:extLst>
      <p:ext uri="{BB962C8B-B14F-4D97-AF65-F5344CB8AC3E}">
        <p14:creationId xmlns:p14="http://schemas.microsoft.com/office/powerpoint/2010/main" val="134804671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4"/>
            <a:ext cx="5386917" cy="639763"/>
          </a:xfrm>
        </p:spPr>
        <p:txBody>
          <a:bodyPr anchor="b"/>
          <a:lstStyle>
            <a:lvl1pPr marL="0" indent="0">
              <a:buNone/>
              <a:defRPr sz="2400" b="1"/>
            </a:lvl1pPr>
            <a:lvl2pPr marL="457112" indent="0">
              <a:buNone/>
              <a:defRPr sz="2000" b="1"/>
            </a:lvl2pPr>
            <a:lvl3pPr marL="914226" indent="0">
              <a:buNone/>
              <a:defRPr sz="1800" b="1"/>
            </a:lvl3pPr>
            <a:lvl4pPr marL="1371337" indent="0">
              <a:buNone/>
              <a:defRPr sz="1600" b="1"/>
            </a:lvl4pPr>
            <a:lvl5pPr marL="1828449" indent="0">
              <a:buNone/>
              <a:defRPr sz="1600" b="1"/>
            </a:lvl5pPr>
            <a:lvl6pPr marL="2285559" indent="0">
              <a:buNone/>
              <a:defRPr sz="1600" b="1"/>
            </a:lvl6pPr>
            <a:lvl7pPr marL="2742673" indent="0">
              <a:buNone/>
              <a:defRPr sz="1600" b="1"/>
            </a:lvl7pPr>
            <a:lvl8pPr marL="3199785" indent="0">
              <a:buNone/>
              <a:defRPr sz="1600" b="1"/>
            </a:lvl8pPr>
            <a:lvl9pPr marL="3656898"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9"/>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70" y="1535114"/>
            <a:ext cx="5389033" cy="639763"/>
          </a:xfrm>
        </p:spPr>
        <p:txBody>
          <a:bodyPr anchor="b"/>
          <a:lstStyle>
            <a:lvl1pPr marL="0" indent="0">
              <a:buNone/>
              <a:defRPr sz="2400" b="1"/>
            </a:lvl1pPr>
            <a:lvl2pPr marL="457112" indent="0">
              <a:buNone/>
              <a:defRPr sz="2000" b="1"/>
            </a:lvl2pPr>
            <a:lvl3pPr marL="914226" indent="0">
              <a:buNone/>
              <a:defRPr sz="1800" b="1"/>
            </a:lvl3pPr>
            <a:lvl4pPr marL="1371337" indent="0">
              <a:buNone/>
              <a:defRPr sz="1600" b="1"/>
            </a:lvl4pPr>
            <a:lvl5pPr marL="1828449" indent="0">
              <a:buNone/>
              <a:defRPr sz="1600" b="1"/>
            </a:lvl5pPr>
            <a:lvl6pPr marL="2285559" indent="0">
              <a:buNone/>
              <a:defRPr sz="1600" b="1"/>
            </a:lvl6pPr>
            <a:lvl7pPr marL="2742673" indent="0">
              <a:buNone/>
              <a:defRPr sz="1600" b="1"/>
            </a:lvl7pPr>
            <a:lvl8pPr marL="3199785" indent="0">
              <a:buNone/>
              <a:defRPr sz="1600" b="1"/>
            </a:lvl8pPr>
            <a:lvl9pPr marL="3656898"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70" y="2174879"/>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defTabSz="914400">
              <a:defRPr/>
            </a:pPr>
            <a:fld id="{A5D5A996-179E-4BFA-AA83-F8D377C2BAA2}" type="datetimeFigureOut">
              <a:rPr lang="en-US" smtClean="0">
                <a:solidFill>
                  <a:prstClr val="black">
                    <a:tint val="75000"/>
                  </a:prstClr>
                </a:solidFill>
              </a:rPr>
              <a:pPr defTabSz="914400">
                <a:defRPr/>
              </a:pPr>
              <a:t>12/11/2021</a:t>
            </a:fld>
            <a:endParaRPr lang="en-US">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defTabSz="914400">
              <a:defRPr/>
            </a:pPr>
            <a:endParaRPr lang="en-US">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pPr defTabSz="914400" fontAlgn="base">
              <a:spcBef>
                <a:spcPct val="0"/>
              </a:spcBef>
              <a:spcAft>
                <a:spcPct val="0"/>
              </a:spcAft>
            </a:pPr>
            <a:fld id="{D81A00C4-C9E9-465D-8504-B22F8C21F399}" type="slidenum">
              <a:rPr lang="en-US" altLang="en-US" smtClean="0">
                <a:cs typeface="Arial" panose="020B0604020202020204" pitchFamily="34" charset="0"/>
              </a:rPr>
              <a:pPr defTabSz="914400" fontAlgn="base">
                <a:spcBef>
                  <a:spcPct val="0"/>
                </a:spcBef>
                <a:spcAft>
                  <a:spcPct val="0"/>
                </a:spcAft>
              </a:pPr>
              <a:t>‹#›</a:t>
            </a:fld>
            <a:endParaRPr lang="en-US" altLang="en-US" smtClean="0">
              <a:cs typeface="Arial" panose="020B0604020202020204" pitchFamily="34" charset="0"/>
            </a:endParaRPr>
          </a:p>
        </p:txBody>
      </p:sp>
    </p:spTree>
    <p:extLst>
      <p:ext uri="{BB962C8B-B14F-4D97-AF65-F5344CB8AC3E}">
        <p14:creationId xmlns:p14="http://schemas.microsoft.com/office/powerpoint/2010/main" val="281990264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defTabSz="914400">
              <a:defRPr/>
            </a:pPr>
            <a:fld id="{39A0C14C-3280-4F32-A0A4-615952AC33CB}" type="datetimeFigureOut">
              <a:rPr lang="en-US" smtClean="0">
                <a:solidFill>
                  <a:prstClr val="black">
                    <a:tint val="75000"/>
                  </a:prstClr>
                </a:solidFill>
              </a:rPr>
              <a:pPr defTabSz="914400">
                <a:defRPr/>
              </a:pPr>
              <a:t>12/11/2021</a:t>
            </a:fld>
            <a:endParaRPr lang="en-US">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defTabSz="914400">
              <a:defRPr/>
            </a:pPr>
            <a:endParaRPr lang="en-US">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pPr defTabSz="914400" fontAlgn="base">
              <a:spcBef>
                <a:spcPct val="0"/>
              </a:spcBef>
              <a:spcAft>
                <a:spcPct val="0"/>
              </a:spcAft>
            </a:pPr>
            <a:fld id="{94BCF417-5D6B-4971-B68F-C980D929E3AF}" type="slidenum">
              <a:rPr lang="en-US" altLang="en-US" smtClean="0">
                <a:cs typeface="Arial" panose="020B0604020202020204" pitchFamily="34" charset="0"/>
              </a:rPr>
              <a:pPr defTabSz="914400" fontAlgn="base">
                <a:spcBef>
                  <a:spcPct val="0"/>
                </a:spcBef>
                <a:spcAft>
                  <a:spcPct val="0"/>
                </a:spcAft>
              </a:pPr>
              <a:t>‹#›</a:t>
            </a:fld>
            <a:endParaRPr lang="en-US" altLang="en-US" smtClean="0">
              <a:cs typeface="Arial" panose="020B0604020202020204" pitchFamily="34" charset="0"/>
            </a:endParaRPr>
          </a:p>
        </p:txBody>
      </p:sp>
    </p:spTree>
    <p:extLst>
      <p:ext uri="{BB962C8B-B14F-4D97-AF65-F5344CB8AC3E}">
        <p14:creationId xmlns:p14="http://schemas.microsoft.com/office/powerpoint/2010/main" val="395381616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defTabSz="914400">
              <a:defRPr/>
            </a:pPr>
            <a:fld id="{4ACA7A43-1F8B-4BD9-9B91-0F109C6FD55F}" type="datetimeFigureOut">
              <a:rPr lang="en-US" smtClean="0">
                <a:solidFill>
                  <a:prstClr val="black">
                    <a:tint val="75000"/>
                  </a:prstClr>
                </a:solidFill>
              </a:rPr>
              <a:pPr defTabSz="914400">
                <a:defRPr/>
              </a:pPr>
              <a:t>12/11/2021</a:t>
            </a:fld>
            <a:endParaRPr lang="en-US">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defTabSz="914400">
              <a:defRPr/>
            </a:pPr>
            <a:endParaRPr lang="en-US">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pPr defTabSz="914400" fontAlgn="base">
              <a:spcBef>
                <a:spcPct val="0"/>
              </a:spcBef>
              <a:spcAft>
                <a:spcPct val="0"/>
              </a:spcAft>
            </a:pPr>
            <a:fld id="{49ECCD43-12DB-43CE-A3AB-F93DF4E75446}" type="slidenum">
              <a:rPr lang="en-US" altLang="en-US" smtClean="0">
                <a:cs typeface="Arial" panose="020B0604020202020204" pitchFamily="34" charset="0"/>
              </a:rPr>
              <a:pPr defTabSz="914400" fontAlgn="base">
                <a:spcBef>
                  <a:spcPct val="0"/>
                </a:spcBef>
                <a:spcAft>
                  <a:spcPct val="0"/>
                </a:spcAft>
              </a:pPr>
              <a:t>‹#›</a:t>
            </a:fld>
            <a:endParaRPr lang="en-US" altLang="en-US" smtClean="0">
              <a:cs typeface="Arial" panose="020B0604020202020204" pitchFamily="34" charset="0"/>
            </a:endParaRPr>
          </a:p>
        </p:txBody>
      </p:sp>
    </p:spTree>
    <p:extLst>
      <p:ext uri="{BB962C8B-B14F-4D97-AF65-F5344CB8AC3E}">
        <p14:creationId xmlns:p14="http://schemas.microsoft.com/office/powerpoint/2010/main" val="155036187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1"/>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5"/>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3" y="1435104"/>
            <a:ext cx="4011084" cy="4691063"/>
          </a:xfrm>
        </p:spPr>
        <p:txBody>
          <a:bodyPr/>
          <a:lstStyle>
            <a:lvl1pPr marL="0" indent="0">
              <a:buNone/>
              <a:defRPr sz="1400"/>
            </a:lvl1pPr>
            <a:lvl2pPr marL="457112" indent="0">
              <a:buNone/>
              <a:defRPr sz="1200"/>
            </a:lvl2pPr>
            <a:lvl3pPr marL="914226" indent="0">
              <a:buNone/>
              <a:defRPr sz="1000"/>
            </a:lvl3pPr>
            <a:lvl4pPr marL="1371337" indent="0">
              <a:buNone/>
              <a:defRPr sz="900"/>
            </a:lvl4pPr>
            <a:lvl5pPr marL="1828449" indent="0">
              <a:buNone/>
              <a:defRPr sz="900"/>
            </a:lvl5pPr>
            <a:lvl6pPr marL="2285559" indent="0">
              <a:buNone/>
              <a:defRPr sz="900"/>
            </a:lvl6pPr>
            <a:lvl7pPr marL="2742673" indent="0">
              <a:buNone/>
              <a:defRPr sz="900"/>
            </a:lvl7pPr>
            <a:lvl8pPr marL="3199785" indent="0">
              <a:buNone/>
              <a:defRPr sz="900"/>
            </a:lvl8pPr>
            <a:lvl9pPr marL="3656898"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defTabSz="914400">
              <a:defRPr/>
            </a:pPr>
            <a:fld id="{AF5BF5C3-E695-41CC-98D5-ACD4FDBEDD90}" type="datetimeFigureOut">
              <a:rPr lang="en-US" smtClean="0">
                <a:solidFill>
                  <a:prstClr val="black">
                    <a:tint val="75000"/>
                  </a:prstClr>
                </a:solidFill>
              </a:rPr>
              <a:pPr defTabSz="914400">
                <a:defRPr/>
              </a:pPr>
              <a:t>12/11/2021</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defTabSz="914400">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defTabSz="914400" fontAlgn="base">
              <a:spcBef>
                <a:spcPct val="0"/>
              </a:spcBef>
              <a:spcAft>
                <a:spcPct val="0"/>
              </a:spcAft>
            </a:pPr>
            <a:fld id="{8AF4FF1E-0A6A-412E-81F0-A2D59C956D12}" type="slidenum">
              <a:rPr lang="en-US" altLang="en-US" smtClean="0">
                <a:cs typeface="Arial" panose="020B0604020202020204" pitchFamily="34" charset="0"/>
              </a:rPr>
              <a:pPr defTabSz="914400" fontAlgn="base">
                <a:spcBef>
                  <a:spcPct val="0"/>
                </a:spcBef>
                <a:spcAft>
                  <a:spcPct val="0"/>
                </a:spcAft>
              </a:pPr>
              <a:t>‹#›</a:t>
            </a:fld>
            <a:endParaRPr lang="en-US" altLang="en-US" smtClean="0">
              <a:cs typeface="Arial" panose="020B0604020202020204" pitchFamily="34" charset="0"/>
            </a:endParaRPr>
          </a:p>
        </p:txBody>
      </p:sp>
    </p:spTree>
    <p:extLst>
      <p:ext uri="{BB962C8B-B14F-4D97-AF65-F5344CB8AC3E}">
        <p14:creationId xmlns:p14="http://schemas.microsoft.com/office/powerpoint/2010/main" val="255810244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4"/>
            <a:ext cx="7315200" cy="566739"/>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9"/>
            <a:ext cx="7315200" cy="4114800"/>
          </a:xfrm>
        </p:spPr>
        <p:txBody>
          <a:bodyPr rtlCol="0">
            <a:normAutofit/>
          </a:bodyPr>
          <a:lstStyle>
            <a:lvl1pPr marL="0" indent="0">
              <a:buNone/>
              <a:defRPr sz="3200"/>
            </a:lvl1pPr>
            <a:lvl2pPr marL="457112" indent="0">
              <a:buNone/>
              <a:defRPr sz="2800"/>
            </a:lvl2pPr>
            <a:lvl3pPr marL="914226" indent="0">
              <a:buNone/>
              <a:defRPr sz="2400"/>
            </a:lvl3pPr>
            <a:lvl4pPr marL="1371337" indent="0">
              <a:buNone/>
              <a:defRPr sz="2000"/>
            </a:lvl4pPr>
            <a:lvl5pPr marL="1828449" indent="0">
              <a:buNone/>
              <a:defRPr sz="2000"/>
            </a:lvl5pPr>
            <a:lvl6pPr marL="2285559" indent="0">
              <a:buNone/>
              <a:defRPr sz="2000"/>
            </a:lvl6pPr>
            <a:lvl7pPr marL="2742673" indent="0">
              <a:buNone/>
              <a:defRPr sz="2000"/>
            </a:lvl7pPr>
            <a:lvl8pPr marL="3199785" indent="0">
              <a:buNone/>
              <a:defRPr sz="2000"/>
            </a:lvl8pPr>
            <a:lvl9pPr marL="3656898" indent="0">
              <a:buNone/>
              <a:defRPr sz="2000"/>
            </a:lvl9pPr>
          </a:lstStyle>
          <a:p>
            <a:pPr lvl="0"/>
            <a:endParaRPr lang="en-US" noProof="0"/>
          </a:p>
        </p:txBody>
      </p:sp>
      <p:sp>
        <p:nvSpPr>
          <p:cNvPr id="4" name="Text Placeholder 3"/>
          <p:cNvSpPr>
            <a:spLocks noGrp="1"/>
          </p:cNvSpPr>
          <p:nvPr>
            <p:ph type="body" sz="half" idx="2"/>
          </p:nvPr>
        </p:nvSpPr>
        <p:spPr>
          <a:xfrm>
            <a:off x="2389717" y="5367339"/>
            <a:ext cx="7315200" cy="804863"/>
          </a:xfrm>
        </p:spPr>
        <p:txBody>
          <a:bodyPr/>
          <a:lstStyle>
            <a:lvl1pPr marL="0" indent="0">
              <a:buNone/>
              <a:defRPr sz="1400"/>
            </a:lvl1pPr>
            <a:lvl2pPr marL="457112" indent="0">
              <a:buNone/>
              <a:defRPr sz="1200"/>
            </a:lvl2pPr>
            <a:lvl3pPr marL="914226" indent="0">
              <a:buNone/>
              <a:defRPr sz="1000"/>
            </a:lvl3pPr>
            <a:lvl4pPr marL="1371337" indent="0">
              <a:buNone/>
              <a:defRPr sz="900"/>
            </a:lvl4pPr>
            <a:lvl5pPr marL="1828449" indent="0">
              <a:buNone/>
              <a:defRPr sz="900"/>
            </a:lvl5pPr>
            <a:lvl6pPr marL="2285559" indent="0">
              <a:buNone/>
              <a:defRPr sz="900"/>
            </a:lvl6pPr>
            <a:lvl7pPr marL="2742673" indent="0">
              <a:buNone/>
              <a:defRPr sz="900"/>
            </a:lvl7pPr>
            <a:lvl8pPr marL="3199785" indent="0">
              <a:buNone/>
              <a:defRPr sz="900"/>
            </a:lvl8pPr>
            <a:lvl9pPr marL="3656898"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defTabSz="914400">
              <a:defRPr/>
            </a:pPr>
            <a:fld id="{C29AF2A1-A69D-4AC5-8904-66B46FABF36F}" type="datetimeFigureOut">
              <a:rPr lang="en-US" smtClean="0">
                <a:solidFill>
                  <a:prstClr val="black">
                    <a:tint val="75000"/>
                  </a:prstClr>
                </a:solidFill>
              </a:rPr>
              <a:pPr defTabSz="914400">
                <a:defRPr/>
              </a:pPr>
              <a:t>12/11/2021</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defTabSz="914400">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defTabSz="914400" fontAlgn="base">
              <a:spcBef>
                <a:spcPct val="0"/>
              </a:spcBef>
              <a:spcAft>
                <a:spcPct val="0"/>
              </a:spcAft>
            </a:pPr>
            <a:fld id="{18A3A57D-E2E6-4E83-9A6B-FFDF0F6A95AC}" type="slidenum">
              <a:rPr lang="en-US" altLang="en-US" smtClean="0">
                <a:cs typeface="Arial" panose="020B0604020202020204" pitchFamily="34" charset="0"/>
              </a:rPr>
              <a:pPr defTabSz="914400" fontAlgn="base">
                <a:spcBef>
                  <a:spcPct val="0"/>
                </a:spcBef>
                <a:spcAft>
                  <a:spcPct val="0"/>
                </a:spcAft>
              </a:pPr>
              <a:t>‹#›</a:t>
            </a:fld>
            <a:endParaRPr lang="en-US" altLang="en-US" smtClean="0">
              <a:cs typeface="Arial" panose="020B0604020202020204" pitchFamily="34" charset="0"/>
            </a:endParaRPr>
          </a:p>
        </p:txBody>
      </p:sp>
    </p:spTree>
    <p:extLst>
      <p:ext uri="{BB962C8B-B14F-4D97-AF65-F5344CB8AC3E}">
        <p14:creationId xmlns:p14="http://schemas.microsoft.com/office/powerpoint/2010/main" val="372316778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defTabSz="914400">
              <a:defRPr/>
            </a:pPr>
            <a:fld id="{920D4CC1-DD51-471F-B5C6-F837E3CB7CEE}" type="datetimeFigureOut">
              <a:rPr lang="en-US" smtClean="0">
                <a:solidFill>
                  <a:prstClr val="black">
                    <a:tint val="75000"/>
                  </a:prstClr>
                </a:solidFill>
              </a:rPr>
              <a:pPr defTabSz="914400">
                <a:defRPr/>
              </a:pPr>
              <a:t>12/11/2021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defTabSz="914400">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defTabSz="914400" fontAlgn="base">
              <a:spcBef>
                <a:spcPct val="0"/>
              </a:spcBef>
              <a:spcAft>
                <a:spcPct val="0"/>
              </a:spcAft>
            </a:pPr>
            <a:fld id="{FB50C54D-5B44-46C7-A760-8A8B5BCD83F2}" type="slidenum">
              <a:rPr lang="en-US" altLang="en-US" smtClean="0">
                <a:cs typeface="Arial" panose="020B0604020202020204" pitchFamily="34" charset="0"/>
              </a:rPr>
              <a:pPr defTabSz="914400" fontAlgn="base">
                <a:spcBef>
                  <a:spcPct val="0"/>
                </a:spcBef>
                <a:spcAft>
                  <a:spcPct val="0"/>
                </a:spcAft>
              </a:pPr>
              <a:t>‹#›</a:t>
            </a:fld>
            <a:endParaRPr lang="en-US" altLang="en-US" smtClean="0">
              <a:cs typeface="Arial" panose="020B0604020202020204" pitchFamily="34" charset="0"/>
            </a:endParaRPr>
          </a:p>
        </p:txBody>
      </p:sp>
    </p:spTree>
    <p:extLst>
      <p:ext uri="{BB962C8B-B14F-4D97-AF65-F5344CB8AC3E}">
        <p14:creationId xmlns:p14="http://schemas.microsoft.com/office/powerpoint/2010/main" val="398785779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0"/>
            <a:ext cx="27432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1" y="274640"/>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defTabSz="914400">
              <a:defRPr/>
            </a:pPr>
            <a:fld id="{8F35E922-5E9B-4627-87A3-3C9147654302}" type="datetimeFigureOut">
              <a:rPr lang="en-US" smtClean="0">
                <a:solidFill>
                  <a:prstClr val="black">
                    <a:tint val="75000"/>
                  </a:prstClr>
                </a:solidFill>
              </a:rPr>
              <a:pPr defTabSz="914400">
                <a:defRPr/>
              </a:pPr>
              <a:t>12/11/2021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defTabSz="914400">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defTabSz="914400" fontAlgn="base">
              <a:spcBef>
                <a:spcPct val="0"/>
              </a:spcBef>
              <a:spcAft>
                <a:spcPct val="0"/>
              </a:spcAft>
            </a:pPr>
            <a:fld id="{FE7AD9C3-B10A-4B0D-AA4A-210ED3C4E831}" type="slidenum">
              <a:rPr lang="en-US" altLang="en-US" smtClean="0">
                <a:cs typeface="Arial" panose="020B0604020202020204" pitchFamily="34" charset="0"/>
              </a:rPr>
              <a:pPr defTabSz="914400" fontAlgn="base">
                <a:spcBef>
                  <a:spcPct val="0"/>
                </a:spcBef>
                <a:spcAft>
                  <a:spcPct val="0"/>
                </a:spcAft>
              </a:pPr>
              <a:t>‹#›</a:t>
            </a:fld>
            <a:endParaRPr lang="en-US" altLang="en-US" smtClean="0">
              <a:cs typeface="Arial" panose="020B0604020202020204" pitchFamily="34" charset="0"/>
            </a:endParaRPr>
          </a:p>
        </p:txBody>
      </p:sp>
    </p:spTree>
    <p:extLst>
      <p:ext uri="{BB962C8B-B14F-4D97-AF65-F5344CB8AC3E}">
        <p14:creationId xmlns:p14="http://schemas.microsoft.com/office/powerpoint/2010/main" val="268430159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40"/>
            <a:ext cx="109728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Date Placeholder 3"/>
          <p:cNvSpPr>
            <a:spLocks noGrp="1"/>
          </p:cNvSpPr>
          <p:nvPr>
            <p:ph type="dt" sz="half" idx="10"/>
          </p:nvPr>
        </p:nvSpPr>
        <p:spPr/>
        <p:txBody>
          <a:bodyPr/>
          <a:lstStyle>
            <a:lvl1pPr>
              <a:defRPr/>
            </a:lvl1pPr>
          </a:lstStyle>
          <a:p>
            <a:pPr defTabSz="914400">
              <a:defRPr/>
            </a:pPr>
            <a:fld id="{48CF6175-4685-48FF-B644-BFE7DC83CE7C}" type="datetimeFigureOut">
              <a:rPr lang="en-US" smtClean="0">
                <a:solidFill>
                  <a:prstClr val="black">
                    <a:tint val="75000"/>
                  </a:prstClr>
                </a:solidFill>
              </a:rPr>
              <a:pPr defTabSz="914400">
                <a:defRPr/>
              </a:pPr>
              <a:t>12/11/2021</a:t>
            </a:fld>
            <a:endParaRPr lang="en-US">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defTabSz="914400">
              <a:defRPr/>
            </a:pPr>
            <a:endParaRPr lang="en-US">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pPr defTabSz="914400" fontAlgn="base">
              <a:spcBef>
                <a:spcPct val="0"/>
              </a:spcBef>
              <a:spcAft>
                <a:spcPct val="0"/>
              </a:spcAft>
            </a:pPr>
            <a:fld id="{19793803-582F-40B2-9FEE-1764E5EC9B04}" type="slidenum">
              <a:rPr lang="en-US" altLang="en-US" smtClean="0">
                <a:cs typeface="Arial" panose="020B0604020202020204" pitchFamily="34" charset="0"/>
              </a:rPr>
              <a:pPr defTabSz="914400" fontAlgn="base">
                <a:spcBef>
                  <a:spcPct val="0"/>
                </a:spcBef>
                <a:spcAft>
                  <a:spcPct val="0"/>
                </a:spcAft>
              </a:pPr>
              <a:t>‹#›</a:t>
            </a:fld>
            <a:endParaRPr lang="en-US" altLang="en-US" smtClean="0">
              <a:cs typeface="Arial" panose="020B0604020202020204" pitchFamily="34" charset="0"/>
            </a:endParaRPr>
          </a:p>
        </p:txBody>
      </p:sp>
    </p:spTree>
    <p:extLst>
      <p:ext uri="{BB962C8B-B14F-4D97-AF65-F5344CB8AC3E}">
        <p14:creationId xmlns:p14="http://schemas.microsoft.com/office/powerpoint/2010/main" val="419754132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9CD2365-C489-400A-B733-44D330BF6032}"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12/11/2021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C4F6AD6-C9C7-48E5-9379-7989C7EA8C6A}"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981875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90A0E4E-64D7-43FA-9BFD-B210F870005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12/11/2021</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5D41EC-9BD5-435F-BD64-A8D3DCDF5806}"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787413" y="3010694"/>
            <a:ext cx="1165057" cy="1981200"/>
          </a:xfrm>
          <a:prstGeom prst="rect">
            <a:avLst/>
          </a:prstGeom>
        </p:spPr>
      </p:pic>
    </p:spTree>
    <p:extLst>
      <p:ext uri="{BB962C8B-B14F-4D97-AF65-F5344CB8AC3E}">
        <p14:creationId xmlns:p14="http://schemas.microsoft.com/office/powerpoint/2010/main" val="252433407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9CD2365-C489-400A-B733-44D330BF6032}"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12/11/2021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C4F6AD6-C9C7-48E5-9379-7989C7EA8C6A}"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4664239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9CD2365-C489-400A-B733-44D330BF6032}"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12/11/2021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C4F6AD6-C9C7-48E5-9379-7989C7EA8C6A}"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9801846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9CD2365-C489-400A-B733-44D330BF6032}"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12/11/2021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C4F6AD6-C9C7-48E5-9379-7989C7EA8C6A}"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2218831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9CD2365-C489-400A-B733-44D330BF6032}"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12/11/2021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C4F6AD6-C9C7-48E5-9379-7989C7EA8C6A}"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0577178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9CD2365-C489-400A-B733-44D330BF6032}"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12/11/2021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C4F6AD6-C9C7-48E5-9379-7989C7EA8C6A}"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970035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9CD2365-C489-400A-B733-44D330BF6032}"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12/11/2021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C4F6AD6-C9C7-48E5-9379-7989C7EA8C6A}"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4719720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9CD2365-C489-400A-B733-44D330BF6032}"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12/11/2021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C4F6AD6-C9C7-48E5-9379-7989C7EA8C6A}"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0698124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9CD2365-C489-400A-B733-44D330BF6032}"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12/11/2021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C4F6AD6-C9C7-48E5-9379-7989C7EA8C6A}"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6086007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9CD2365-C489-400A-B733-44D330BF6032}"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12/11/2021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C4F6AD6-C9C7-48E5-9379-7989C7EA8C6A}"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2872342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9CD2365-C489-400A-B733-44D330BF6032}"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12/11/2021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C4F6AD6-C9C7-48E5-9379-7989C7EA8C6A}"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559098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90A0E4E-64D7-43FA-9BFD-B210F870005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12/11/2021</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5D41EC-9BD5-435F-BD64-A8D3DCDF5806}"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38400" y="2502230"/>
            <a:ext cx="1381444" cy="2349170"/>
          </a:xfrm>
          <a:prstGeom prst="rect">
            <a:avLst/>
          </a:prstGeom>
        </p:spPr>
      </p:pic>
    </p:spTree>
    <p:extLst>
      <p:ext uri="{BB962C8B-B14F-4D97-AF65-F5344CB8AC3E}">
        <p14:creationId xmlns:p14="http://schemas.microsoft.com/office/powerpoint/2010/main" val="202604072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9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1E36E50-BAEE-4DA5-BC02-440E32B4FF44}"/>
              </a:ext>
            </a:extLst>
          </p:cNvPr>
          <p:cNvSpPr>
            <a:spLocks noGrp="1"/>
          </p:cNvSpPr>
          <p:nvPr>
            <p:ph type="title"/>
          </p:nvPr>
        </p:nvSpPr>
        <p:spPr>
          <a:xfrm>
            <a:off x="838200" y="365125"/>
            <a:ext cx="10515600" cy="1325563"/>
          </a:xfrm>
        </p:spPr>
        <p:txBody>
          <a:bodyPr/>
          <a:lstStyle/>
          <a:p>
            <a:r>
              <a:rPr lang="en-US"/>
              <a:t>Click to edit Master title style</a:t>
            </a:r>
          </a:p>
        </p:txBody>
      </p:sp>
      <p:sp>
        <p:nvSpPr>
          <p:cNvPr id="7" name="Text Placeholder 7">
            <a:extLst>
              <a:ext uri="{FF2B5EF4-FFF2-40B4-BE49-F238E27FC236}">
                <a16:creationId xmlns:a16="http://schemas.microsoft.com/office/drawing/2014/main" id="{8E206C6B-0705-484B-97B2-4864A86ECB90}"/>
              </a:ext>
            </a:extLst>
          </p:cNvPr>
          <p:cNvSpPr>
            <a:spLocks noGrp="1"/>
          </p:cNvSpPr>
          <p:nvPr>
            <p:ph type="body" sz="quarter" idx="10"/>
          </p:nvPr>
        </p:nvSpPr>
        <p:spPr>
          <a:xfrm>
            <a:off x="838200" y="1993900"/>
            <a:ext cx="10515600" cy="4191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846338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90A0E4E-64D7-43FA-9BFD-B210F870005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12/11/2021</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5D41EC-9BD5-435F-BD64-A8D3DCDF5806}"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8" name="TextBox 7"/>
          <p:cNvSpPr txBox="1"/>
          <p:nvPr userDrawn="1"/>
        </p:nvSpPr>
        <p:spPr>
          <a:xfrm>
            <a:off x="11055091" y="-71019"/>
            <a:ext cx="1453415" cy="369332"/>
          </a:xfrm>
          <a:prstGeom prst="rect">
            <a:avLst/>
          </a:prstGeom>
          <a:noFill/>
        </p:spPr>
        <p:txBody>
          <a:bodyPr wrap="square" rtlCol="0">
            <a:spAutoFit/>
          </a:bodyPr>
          <a:lstStyle/>
          <a:p>
            <a:r>
              <a:rPr lang="en-US" dirty="0" err="1" smtClean="0">
                <a:solidFill>
                  <a:schemeClr val="accent1"/>
                </a:solidFill>
              </a:rPr>
              <a:t>Măng</a:t>
            </a:r>
            <a:r>
              <a:rPr lang="en-US" dirty="0" smtClean="0">
                <a:solidFill>
                  <a:schemeClr val="accent1"/>
                </a:solidFill>
              </a:rPr>
              <a:t> non</a:t>
            </a:r>
            <a:endParaRPr lang="en-US" dirty="0">
              <a:solidFill>
                <a:schemeClr val="accent1"/>
              </a:solidFill>
            </a:endParaRPr>
          </a:p>
        </p:txBody>
      </p:sp>
    </p:spTree>
    <p:extLst>
      <p:ext uri="{BB962C8B-B14F-4D97-AF65-F5344CB8AC3E}">
        <p14:creationId xmlns:p14="http://schemas.microsoft.com/office/powerpoint/2010/main" val="22734628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90A0E4E-64D7-43FA-9BFD-B210F870005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12/11/2021</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5D41EC-9BD5-435F-BD64-A8D3DCDF5806}"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6690470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90A0E4E-64D7-43FA-9BFD-B210F870005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12/11/2021</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5D41EC-9BD5-435F-BD64-A8D3DCDF5806}"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60952770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13" Type="http://schemas.openxmlformats.org/officeDocument/2006/relationships/image" Target="../media/image4.png"/><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theme" Target="../theme/theme2.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image" Target="../media/image9.png"/><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3.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image" Target="../media/image10.png"/><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theme" Target="../theme/theme4.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theme" Target="../theme/theme5.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5" Type="http://schemas.openxmlformats.org/officeDocument/2006/relationships/image" Target="../media/image12.png"/><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image" Target="../media/image11.jpe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theme" Target="../theme/theme6.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 Id="rId14" Type="http://schemas.openxmlformats.org/officeDocument/2006/relationships/image" Target="../media/image1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9AD6ED"/>
        </a:solidFill>
        <a:effectLst/>
      </p:bgPr>
    </p:bg>
    <p:spTree>
      <p:nvGrpSpPr>
        <p:cNvPr id="1" name=""/>
        <p:cNvGrpSpPr/>
        <p:nvPr/>
      </p:nvGrpSpPr>
      <p:grpSpPr>
        <a:xfrm>
          <a:off x="0" y="0"/>
          <a:ext cx="0" cy="0"/>
          <a:chOff x="0" y="0"/>
          <a:chExt cx="0" cy="0"/>
        </a:xfrm>
      </p:grpSpPr>
      <p:sp>
        <p:nvSpPr>
          <p:cNvPr id="2" name="文本框 1"/>
          <p:cNvSpPr txBox="1"/>
          <p:nvPr userDrawn="1"/>
        </p:nvSpPr>
        <p:spPr>
          <a:xfrm>
            <a:off x="4318000" y="2971800"/>
            <a:ext cx="3556000" cy="229870"/>
          </a:xfrm>
          <a:prstGeom prst="rect">
            <a:avLst/>
          </a:prstGeom>
          <a:noFill/>
        </p:spPr>
        <p:txBody>
          <a:bodyPr wrap="square" rtlCol="0">
            <a:spAutoFit/>
          </a:bodyPr>
          <a:lstStyle/>
          <a:p>
            <a:r>
              <a:rPr lang="zh-CN" altLang="en-US" sz="300" dirty="0">
                <a:solidFill>
                  <a:schemeClr val="bg1">
                    <a:alpha val="0"/>
                  </a:schemeClr>
                </a:solidFill>
                <a:latin typeface="微软雅黑" panose="020B0503020204020204" pitchFamily="34" charset="-122"/>
                <a:ea typeface="微软雅黑" panose="020B0503020204020204" pitchFamily="34" charset="-122"/>
                <a:sym typeface="+mn-ea"/>
              </a:rPr>
              <a:t>感谢您下载包图网平台上提供的</a:t>
            </a:r>
            <a:r>
              <a:rPr lang="en-US" altLang="zh-CN" sz="300" dirty="0">
                <a:solidFill>
                  <a:schemeClr val="bg1">
                    <a:alpha val="0"/>
                  </a:schemeClr>
                </a:solidFill>
                <a:latin typeface="微软雅黑" panose="020B0503020204020204" pitchFamily="34" charset="-122"/>
                <a:ea typeface="微软雅黑" panose="020B0503020204020204" pitchFamily="34" charset="-122"/>
                <a:sym typeface="+mn-ea"/>
              </a:rPr>
              <a:t>PPT</a:t>
            </a:r>
            <a:r>
              <a:rPr lang="zh-CN" altLang="en-US" sz="300" dirty="0">
                <a:solidFill>
                  <a:schemeClr val="bg1">
                    <a:alpha val="0"/>
                  </a:schemeClr>
                </a:solidFill>
                <a:latin typeface="微软雅黑" panose="020B0503020204020204" pitchFamily="34" charset="-122"/>
                <a:ea typeface="微软雅黑" panose="020B0503020204020204" pitchFamily="34" charset="-122"/>
                <a:sym typeface="+mn-ea"/>
              </a:rPr>
              <a:t>作品，为了您和包图网以及原创作者的利益，请勿复制、传播、销售，否则将承担法律责任！包图网将对作品进行维权，按照传播下载次数进行十倍的索取赔偿！</a:t>
            </a:r>
          </a:p>
          <a:p>
            <a:r>
              <a:rPr lang="en-US" altLang="zh-CN" sz="600" dirty="0">
                <a:solidFill>
                  <a:schemeClr val="bg1">
                    <a:alpha val="0"/>
                  </a:schemeClr>
                </a:solidFill>
                <a:latin typeface="微软雅黑" panose="020B0503020204020204" pitchFamily="34" charset="-122"/>
                <a:ea typeface="微软雅黑" panose="020B0503020204020204" pitchFamily="34" charset="-122"/>
                <a:sym typeface="+mn-ea"/>
              </a:rPr>
              <a:t>ibaotu.com</a:t>
            </a:r>
          </a:p>
        </p:txBody>
      </p:sp>
      <p:pic>
        <p:nvPicPr>
          <p:cNvPr id="3" name="图片 2">
            <a:extLst>
              <a:ext uri="{FF2B5EF4-FFF2-40B4-BE49-F238E27FC236}">
                <a16:creationId xmlns:a16="http://schemas.microsoft.com/office/drawing/2014/main" id="{A53A405E-818C-4065-8FA7-541C7B7E5672}"/>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l="5556" r="5556"/>
          <a:stretch/>
        </p:blipFill>
        <p:spPr>
          <a:xfrm>
            <a:off x="0" y="1"/>
            <a:ext cx="12192002" cy="6857998"/>
          </a:xfrm>
          <a:prstGeom prst="rect">
            <a:avLst/>
          </a:prstGeom>
        </p:spPr>
      </p:pic>
      <p:pic>
        <p:nvPicPr>
          <p:cNvPr id="4" name="Picture 3"/>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75765" y="-708890"/>
            <a:ext cx="840509" cy="1417781"/>
          </a:xfrm>
          <a:prstGeom prst="rect">
            <a:avLst/>
          </a:prstGeom>
        </p:spPr>
      </p:pic>
      <p:sp>
        <p:nvSpPr>
          <p:cNvPr id="5" name="TextBox 4"/>
          <p:cNvSpPr txBox="1"/>
          <p:nvPr userDrawn="1"/>
        </p:nvSpPr>
        <p:spPr>
          <a:xfrm>
            <a:off x="11055091" y="-71019"/>
            <a:ext cx="1453415" cy="369332"/>
          </a:xfrm>
          <a:prstGeom prst="rect">
            <a:avLst/>
          </a:prstGeom>
          <a:noFill/>
        </p:spPr>
        <p:txBody>
          <a:bodyPr wrap="square" rtlCol="0">
            <a:spAutoFit/>
          </a:bodyPr>
          <a:lstStyle/>
          <a:p>
            <a:r>
              <a:rPr lang="en-US" dirty="0" err="1" smtClean="0">
                <a:solidFill>
                  <a:schemeClr val="accent1"/>
                </a:solidFill>
              </a:rPr>
              <a:t>Măng</a:t>
            </a:r>
            <a:r>
              <a:rPr lang="en-US" dirty="0" smtClean="0">
                <a:solidFill>
                  <a:schemeClr val="accent1"/>
                </a:solidFill>
              </a:rPr>
              <a:t> non</a:t>
            </a:r>
            <a:endParaRPr lang="en-US" dirty="0">
              <a:solidFill>
                <a:schemeClr val="accent1"/>
              </a:solidFill>
            </a:endParaRPr>
          </a:p>
        </p:txBody>
      </p:sp>
    </p:spTree>
    <p:extLst>
      <p:ext uri="{BB962C8B-B14F-4D97-AF65-F5344CB8AC3E}">
        <p14:creationId xmlns:p14="http://schemas.microsoft.com/office/powerpoint/2010/main" val="3337063809"/>
      </p:ext>
    </p:extLst>
  </p:cSld>
  <p:clrMap bg1="lt1" tx1="dk1" bg2="lt2" tx2="dk2" accent1="accent1" accent2="accent2" accent3="accent3" accent4="accent4" accent5="accent5" accent6="accent6" hlink="hlink" folHlink="folHlink"/>
  <p:sldLayoutIdLst>
    <p:sldLayoutId id="2147483651" r:id="rId1"/>
    <p:sldLayoutId id="2147483652" r:id="rId2"/>
    <p:sldLayoutId id="2147483654"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390A0E4E-64D7-43FA-9BFD-B210F870005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12/11/2021</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725D41EC-9BD5-435F-BD64-A8D3DCDF5806}"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pic>
        <p:nvPicPr>
          <p:cNvPr id="7" name="Picture 6"/>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6283644" y="1825625"/>
            <a:ext cx="797244" cy="1355728"/>
          </a:xfrm>
          <a:prstGeom prst="rect">
            <a:avLst/>
          </a:prstGeom>
        </p:spPr>
      </p:pic>
      <p:sp>
        <p:nvSpPr>
          <p:cNvPr id="8" name="TextBox 7"/>
          <p:cNvSpPr txBox="1"/>
          <p:nvPr userDrawn="1"/>
        </p:nvSpPr>
        <p:spPr>
          <a:xfrm>
            <a:off x="11055091" y="-71019"/>
            <a:ext cx="1453415" cy="369332"/>
          </a:xfrm>
          <a:prstGeom prst="rect">
            <a:avLst/>
          </a:prstGeom>
          <a:noFill/>
        </p:spPr>
        <p:txBody>
          <a:bodyPr wrap="square" rtlCol="0">
            <a:spAutoFit/>
          </a:bodyPr>
          <a:lstStyle/>
          <a:p>
            <a:r>
              <a:rPr lang="en-US" dirty="0" err="1" smtClean="0">
                <a:solidFill>
                  <a:schemeClr val="accent1"/>
                </a:solidFill>
              </a:rPr>
              <a:t>Măng</a:t>
            </a:r>
            <a:r>
              <a:rPr lang="en-US" dirty="0" smtClean="0">
                <a:solidFill>
                  <a:schemeClr val="accent1"/>
                </a:solidFill>
              </a:rPr>
              <a:t> non</a:t>
            </a:r>
            <a:endParaRPr lang="en-US" dirty="0">
              <a:solidFill>
                <a:schemeClr val="accent1"/>
              </a:solidFill>
            </a:endParaRPr>
          </a:p>
        </p:txBody>
      </p:sp>
    </p:spTree>
    <p:extLst>
      <p:ext uri="{BB962C8B-B14F-4D97-AF65-F5344CB8AC3E}">
        <p14:creationId xmlns:p14="http://schemas.microsoft.com/office/powerpoint/2010/main" val="1269505053"/>
      </p:ext>
    </p:extLst>
  </p:cSld>
  <p:clrMap bg1="lt1" tx1="dk1" bg2="lt2" tx2="dk2" accent1="accent1" accent2="accent2" accent3="accent3" accent4="accent4" accent5="accent5" accent6="accent6" hlink="hlink" folHlink="folHlink"/>
  <p:sldLayoutIdLst>
    <p:sldLayoutId id="2147483656" r:id="rId1"/>
    <p:sldLayoutId id="2147483657" r:id="rId2"/>
    <p:sldLayoutId id="2147483658" r:id="rId3"/>
    <p:sldLayoutId id="2147483659" r:id="rId4"/>
    <p:sldLayoutId id="2147483660" r:id="rId5"/>
    <p:sldLayoutId id="2147483661" r:id="rId6"/>
    <p:sldLayoutId id="2147483662" r:id="rId7"/>
    <p:sldLayoutId id="2147483663" r:id="rId8"/>
    <p:sldLayoutId id="2147483664" r:id="rId9"/>
    <p:sldLayoutId id="2147483665" r:id="rId10"/>
    <p:sldLayoutId id="214748366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vi-VN" smtClean="0"/>
              <a:t>Click to edit Master title style</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vi-VN" smtClean="0"/>
              <a:t>Click to edit Master text styles</a:t>
            </a:r>
          </a:p>
          <a:p>
            <a:pPr lvl="1"/>
            <a:r>
              <a:rPr lang="en-US" altLang="vi-VN" smtClean="0"/>
              <a:t>Second level</a:t>
            </a:r>
          </a:p>
          <a:p>
            <a:pPr lvl="2"/>
            <a:r>
              <a:rPr lang="en-US" altLang="vi-VN" smtClean="0"/>
              <a:t>Third level</a:t>
            </a:r>
          </a:p>
          <a:p>
            <a:pPr lvl="3"/>
            <a:r>
              <a:rPr lang="en-US" altLang="vi-VN" smtClean="0"/>
              <a:t>Fourth level</a:t>
            </a:r>
          </a:p>
          <a:p>
            <a:pPr lvl="4"/>
            <a:r>
              <a:rPr lang="en-US" altLang="vi-VN" smtClean="0"/>
              <a:t>Fifth level</a:t>
            </a:r>
          </a:p>
        </p:txBody>
      </p:sp>
      <p:sp>
        <p:nvSpPr>
          <p:cNvPr id="36868" name="Rectangle 4"/>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atin typeface="Arial" charset="0"/>
                <a:cs typeface="Arial" charset="0"/>
              </a:defRPr>
            </a:lvl1pPr>
          </a:lstStyle>
          <a:p>
            <a:pPr defTabSz="914400" fontAlgn="base">
              <a:spcBef>
                <a:spcPct val="0"/>
              </a:spcBef>
              <a:spcAft>
                <a:spcPct val="0"/>
              </a:spcAft>
              <a:defRPr/>
            </a:pPr>
            <a:fld id="{6128F084-C160-4283-8294-A683A85F2AAB}" type="datetimeFigureOut">
              <a:rPr lang="en-US" altLang="vi-VN" smtClean="0">
                <a:solidFill>
                  <a:srgbClr val="000000"/>
                </a:solidFill>
              </a:rPr>
              <a:pPr defTabSz="914400" fontAlgn="base">
                <a:spcBef>
                  <a:spcPct val="0"/>
                </a:spcBef>
                <a:spcAft>
                  <a:spcPct val="0"/>
                </a:spcAft>
                <a:defRPr/>
              </a:pPr>
              <a:t>12/11/2021</a:t>
            </a:fld>
            <a:endParaRPr lang="en-US" altLang="vi-VN">
              <a:solidFill>
                <a:srgbClr val="000000"/>
              </a:solidFill>
            </a:endParaRPr>
          </a:p>
        </p:txBody>
      </p:sp>
      <p:sp>
        <p:nvSpPr>
          <p:cNvPr id="36869" name="Rectangle 5"/>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atin typeface="Arial" charset="0"/>
                <a:cs typeface="Arial" charset="0"/>
              </a:defRPr>
            </a:lvl1pPr>
          </a:lstStyle>
          <a:p>
            <a:pPr defTabSz="914400" fontAlgn="base">
              <a:spcBef>
                <a:spcPct val="0"/>
              </a:spcBef>
              <a:spcAft>
                <a:spcPct val="0"/>
              </a:spcAft>
              <a:defRPr/>
            </a:pPr>
            <a:endParaRPr lang="en-US" altLang="vi-VN">
              <a:solidFill>
                <a:srgbClr val="000000"/>
              </a:solidFill>
            </a:endParaRPr>
          </a:p>
        </p:txBody>
      </p:sp>
      <p:sp>
        <p:nvSpPr>
          <p:cNvPr id="36870" name="Rectangle 6"/>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defTabSz="914400" fontAlgn="base">
              <a:spcBef>
                <a:spcPct val="0"/>
              </a:spcBef>
              <a:spcAft>
                <a:spcPct val="0"/>
              </a:spcAft>
            </a:pPr>
            <a:fld id="{E4C50441-4837-4DF7-9B73-61504A6FA730}" type="slidenum">
              <a:rPr lang="en-US" altLang="vi-VN" smtClean="0">
                <a:solidFill>
                  <a:srgbClr val="000000"/>
                </a:solidFill>
              </a:rPr>
              <a:pPr defTabSz="914400" fontAlgn="base">
                <a:spcBef>
                  <a:spcPct val="0"/>
                </a:spcBef>
                <a:spcAft>
                  <a:spcPct val="0"/>
                </a:spcAft>
              </a:pPr>
              <a:t>‹#›</a:t>
            </a:fld>
            <a:endParaRPr lang="en-US" altLang="vi-VN" smtClean="0">
              <a:solidFill>
                <a:srgbClr val="000000"/>
              </a:solidFill>
            </a:endParaRPr>
          </a:p>
        </p:txBody>
      </p:sp>
      <p:pic>
        <p:nvPicPr>
          <p:cNvPr id="2" name="Picture 1"/>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6631072" y="-373062"/>
            <a:ext cx="1433916" cy="2438400"/>
          </a:xfrm>
          <a:prstGeom prst="rect">
            <a:avLst/>
          </a:prstGeom>
        </p:spPr>
      </p:pic>
      <p:sp>
        <p:nvSpPr>
          <p:cNvPr id="8" name="TextBox 7"/>
          <p:cNvSpPr txBox="1"/>
          <p:nvPr userDrawn="1"/>
        </p:nvSpPr>
        <p:spPr>
          <a:xfrm>
            <a:off x="11055091" y="-71019"/>
            <a:ext cx="1453415" cy="369332"/>
          </a:xfrm>
          <a:prstGeom prst="rect">
            <a:avLst/>
          </a:prstGeom>
          <a:noFill/>
        </p:spPr>
        <p:txBody>
          <a:bodyPr wrap="square" rtlCol="0">
            <a:spAutoFit/>
          </a:bodyPr>
          <a:lstStyle/>
          <a:p>
            <a:r>
              <a:rPr lang="en-US" dirty="0" err="1" smtClean="0">
                <a:solidFill>
                  <a:schemeClr val="accent1"/>
                </a:solidFill>
              </a:rPr>
              <a:t>Măng</a:t>
            </a:r>
            <a:r>
              <a:rPr lang="en-US" dirty="0" smtClean="0">
                <a:solidFill>
                  <a:schemeClr val="accent1"/>
                </a:solidFill>
              </a:rPr>
              <a:t> non</a:t>
            </a:r>
            <a:endParaRPr lang="en-US" dirty="0">
              <a:solidFill>
                <a:schemeClr val="accent1"/>
              </a:solidFill>
            </a:endParaRPr>
          </a:p>
        </p:txBody>
      </p:sp>
    </p:spTree>
    <p:extLst>
      <p:ext uri="{BB962C8B-B14F-4D97-AF65-F5344CB8AC3E}">
        <p14:creationId xmlns:p14="http://schemas.microsoft.com/office/powerpoint/2010/main" val="2480533395"/>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vi-VN" smtClean="0"/>
              <a:t>Click to edit Master title style</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vi-VN" smtClean="0"/>
              <a:t>Click to edit Master text styles</a:t>
            </a:r>
          </a:p>
          <a:p>
            <a:pPr lvl="1"/>
            <a:r>
              <a:rPr lang="en-US" altLang="vi-VN" smtClean="0"/>
              <a:t>Second level</a:t>
            </a:r>
          </a:p>
          <a:p>
            <a:pPr lvl="2"/>
            <a:r>
              <a:rPr lang="en-US" altLang="vi-VN" smtClean="0"/>
              <a:t>Third level</a:t>
            </a:r>
          </a:p>
          <a:p>
            <a:pPr lvl="3"/>
            <a:r>
              <a:rPr lang="en-US" altLang="vi-VN" smtClean="0"/>
              <a:t>Fourth level</a:t>
            </a:r>
          </a:p>
          <a:p>
            <a:pPr lvl="4"/>
            <a:r>
              <a:rPr lang="en-US" altLang="vi-VN" smtClean="0"/>
              <a:t>Fifth level</a:t>
            </a:r>
          </a:p>
        </p:txBody>
      </p:sp>
      <p:sp>
        <p:nvSpPr>
          <p:cNvPr id="36868" name="Rectangle 4"/>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atin typeface="Arial" charset="0"/>
                <a:cs typeface="Arial" charset="0"/>
              </a:defRPr>
            </a:lvl1pPr>
          </a:lstStyle>
          <a:p>
            <a:pPr defTabSz="914400" fontAlgn="base">
              <a:spcBef>
                <a:spcPct val="0"/>
              </a:spcBef>
              <a:spcAft>
                <a:spcPct val="0"/>
              </a:spcAft>
              <a:defRPr/>
            </a:pPr>
            <a:fld id="{C2CA4F40-86DC-45BC-B9E6-E9B1A8C1DC46}" type="datetimeFigureOut">
              <a:rPr lang="en-US" altLang="vi-VN" smtClean="0">
                <a:solidFill>
                  <a:srgbClr val="000000"/>
                </a:solidFill>
              </a:rPr>
              <a:pPr defTabSz="914400" fontAlgn="base">
                <a:spcBef>
                  <a:spcPct val="0"/>
                </a:spcBef>
                <a:spcAft>
                  <a:spcPct val="0"/>
                </a:spcAft>
                <a:defRPr/>
              </a:pPr>
              <a:t>12/11/2021</a:t>
            </a:fld>
            <a:endParaRPr lang="en-US" altLang="vi-VN">
              <a:solidFill>
                <a:srgbClr val="000000"/>
              </a:solidFill>
            </a:endParaRPr>
          </a:p>
        </p:txBody>
      </p:sp>
      <p:sp>
        <p:nvSpPr>
          <p:cNvPr id="36869" name="Rectangle 5"/>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atin typeface="Arial" charset="0"/>
                <a:cs typeface="Arial" charset="0"/>
              </a:defRPr>
            </a:lvl1pPr>
          </a:lstStyle>
          <a:p>
            <a:pPr defTabSz="914400" fontAlgn="base">
              <a:spcBef>
                <a:spcPct val="0"/>
              </a:spcBef>
              <a:spcAft>
                <a:spcPct val="0"/>
              </a:spcAft>
              <a:defRPr/>
            </a:pPr>
            <a:endParaRPr lang="en-US" altLang="vi-VN">
              <a:solidFill>
                <a:srgbClr val="000000"/>
              </a:solidFill>
            </a:endParaRPr>
          </a:p>
        </p:txBody>
      </p:sp>
      <p:sp>
        <p:nvSpPr>
          <p:cNvPr id="36870" name="Rectangle 6"/>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defTabSz="914400" fontAlgn="base">
              <a:spcBef>
                <a:spcPct val="0"/>
              </a:spcBef>
              <a:spcAft>
                <a:spcPct val="0"/>
              </a:spcAft>
            </a:pPr>
            <a:fld id="{FA4161C8-A41C-4F04-A30C-F273839B7F03}" type="slidenum">
              <a:rPr lang="en-US" altLang="vi-VN" smtClean="0">
                <a:solidFill>
                  <a:srgbClr val="000000"/>
                </a:solidFill>
              </a:rPr>
              <a:pPr defTabSz="914400" fontAlgn="base">
                <a:spcBef>
                  <a:spcPct val="0"/>
                </a:spcBef>
                <a:spcAft>
                  <a:spcPct val="0"/>
                </a:spcAft>
              </a:pPr>
              <a:t>‹#›</a:t>
            </a:fld>
            <a:endParaRPr lang="en-US" altLang="vi-VN" smtClean="0">
              <a:solidFill>
                <a:srgbClr val="000000"/>
              </a:solidFill>
            </a:endParaRPr>
          </a:p>
        </p:txBody>
      </p:sp>
      <p:pic>
        <p:nvPicPr>
          <p:cNvPr id="2" name="Picture 1"/>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7294351" y="748509"/>
            <a:ext cx="1792395" cy="3048000"/>
          </a:xfrm>
          <a:prstGeom prst="rect">
            <a:avLst/>
          </a:prstGeom>
        </p:spPr>
      </p:pic>
      <p:sp>
        <p:nvSpPr>
          <p:cNvPr id="8" name="TextBox 7"/>
          <p:cNvSpPr txBox="1"/>
          <p:nvPr userDrawn="1"/>
        </p:nvSpPr>
        <p:spPr>
          <a:xfrm>
            <a:off x="11055091" y="-71019"/>
            <a:ext cx="1453415" cy="369332"/>
          </a:xfrm>
          <a:prstGeom prst="rect">
            <a:avLst/>
          </a:prstGeom>
          <a:noFill/>
        </p:spPr>
        <p:txBody>
          <a:bodyPr wrap="square" rtlCol="0">
            <a:spAutoFit/>
          </a:bodyPr>
          <a:lstStyle/>
          <a:p>
            <a:r>
              <a:rPr lang="en-US" dirty="0" err="1" smtClean="0">
                <a:solidFill>
                  <a:schemeClr val="accent1"/>
                </a:solidFill>
              </a:rPr>
              <a:t>Măng</a:t>
            </a:r>
            <a:r>
              <a:rPr lang="en-US" dirty="0" smtClean="0">
                <a:solidFill>
                  <a:schemeClr val="accent1"/>
                </a:solidFill>
              </a:rPr>
              <a:t> non</a:t>
            </a:r>
            <a:endParaRPr lang="en-US" dirty="0">
              <a:solidFill>
                <a:schemeClr val="accent1"/>
              </a:solidFill>
            </a:endParaRPr>
          </a:p>
        </p:txBody>
      </p:sp>
    </p:spTree>
    <p:extLst>
      <p:ext uri="{BB962C8B-B14F-4D97-AF65-F5344CB8AC3E}">
        <p14:creationId xmlns:p14="http://schemas.microsoft.com/office/powerpoint/2010/main" val="3759363554"/>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390" tIns="45696" rIns="91390" bIns="45696" numCol="1" anchor="ctr" anchorCtr="0" compatLnSpc="1">
            <a:prstTxWarp prst="textNoShape">
              <a:avLst/>
            </a:prstTxWarp>
          </a:bodyPr>
          <a:lstStyle/>
          <a:p>
            <a:pPr lvl="0"/>
            <a:r>
              <a:rPr lang="en-US" altLang="en-US" smtClean="0"/>
              <a:t>Click to edit Master title style</a:t>
            </a:r>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390" tIns="45696" rIns="91390" bIns="45696"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390" tIns="45696" rIns="91390" bIns="45696"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defTabSz="914400">
              <a:defRPr/>
            </a:pPr>
            <a:fld id="{27C09FDD-77B9-4DF6-88DE-C151DFB8FD37}" type="datetimeFigureOut">
              <a:rPr lang="en-US" smtClean="0">
                <a:solidFill>
                  <a:prstClr val="black">
                    <a:tint val="75000"/>
                  </a:prstClr>
                </a:solidFill>
              </a:rPr>
              <a:pPr defTabSz="914400">
                <a:defRPr/>
              </a:pPr>
              <a:t>12/11/2021</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390" tIns="45696" rIns="91390" bIns="45696"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defTabSz="914400">
              <a:defRPr/>
            </a:pPr>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390" tIns="45696" rIns="91390" bIns="45696"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defTabSz="914400" fontAlgn="base">
              <a:spcBef>
                <a:spcPct val="0"/>
              </a:spcBef>
              <a:spcAft>
                <a:spcPct val="0"/>
              </a:spcAft>
            </a:pPr>
            <a:fld id="{98162CBC-85A7-4365-8101-F4CF67BADC45}" type="slidenum">
              <a:rPr lang="en-US" altLang="en-US" smtClean="0">
                <a:cs typeface="Arial" panose="020B0604020202020204" pitchFamily="34" charset="0"/>
              </a:rPr>
              <a:pPr defTabSz="914400" fontAlgn="base">
                <a:spcBef>
                  <a:spcPct val="0"/>
                </a:spcBef>
                <a:spcAft>
                  <a:spcPct val="0"/>
                </a:spcAft>
              </a:pPr>
              <a:t>‹#›</a:t>
            </a:fld>
            <a:endParaRPr lang="en-US" altLang="en-US" smtClean="0">
              <a:cs typeface="Arial" panose="020B0604020202020204" pitchFamily="34" charset="0"/>
            </a:endParaRPr>
          </a:p>
        </p:txBody>
      </p:sp>
      <p:pic>
        <p:nvPicPr>
          <p:cNvPr id="2" name="Picture 1"/>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6375400" y="-1173428"/>
            <a:ext cx="1914844" cy="3256227"/>
          </a:xfrm>
          <a:prstGeom prst="rect">
            <a:avLst/>
          </a:prstGeom>
        </p:spPr>
      </p:pic>
      <p:sp>
        <p:nvSpPr>
          <p:cNvPr id="8" name="TextBox 7"/>
          <p:cNvSpPr txBox="1"/>
          <p:nvPr userDrawn="1"/>
        </p:nvSpPr>
        <p:spPr>
          <a:xfrm>
            <a:off x="11055091" y="-71019"/>
            <a:ext cx="1453415" cy="369332"/>
          </a:xfrm>
          <a:prstGeom prst="rect">
            <a:avLst/>
          </a:prstGeom>
          <a:noFill/>
        </p:spPr>
        <p:txBody>
          <a:bodyPr wrap="square" rtlCol="0">
            <a:spAutoFit/>
          </a:bodyPr>
          <a:lstStyle/>
          <a:p>
            <a:r>
              <a:rPr lang="en-US" dirty="0" err="1" smtClean="0">
                <a:solidFill>
                  <a:schemeClr val="accent1"/>
                </a:solidFill>
              </a:rPr>
              <a:t>Măng</a:t>
            </a:r>
            <a:r>
              <a:rPr lang="en-US" dirty="0" smtClean="0">
                <a:solidFill>
                  <a:schemeClr val="accent1"/>
                </a:solidFill>
              </a:rPr>
              <a:t> non</a:t>
            </a:r>
            <a:endParaRPr lang="en-US" dirty="0">
              <a:solidFill>
                <a:schemeClr val="accent1"/>
              </a:solidFill>
            </a:endParaRPr>
          </a:p>
        </p:txBody>
      </p:sp>
    </p:spTree>
    <p:extLst>
      <p:ext uri="{BB962C8B-B14F-4D97-AF65-F5344CB8AC3E}">
        <p14:creationId xmlns:p14="http://schemas.microsoft.com/office/powerpoint/2010/main" val="889220248"/>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 id="2147483703"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112" algn="ctr" rtl="0" fontAlgn="base">
        <a:spcBef>
          <a:spcPct val="0"/>
        </a:spcBef>
        <a:spcAft>
          <a:spcPct val="0"/>
        </a:spcAft>
        <a:defRPr sz="4400">
          <a:solidFill>
            <a:schemeClr val="tx1"/>
          </a:solidFill>
          <a:latin typeface="Calibri" pitchFamily="34" charset="0"/>
        </a:defRPr>
      </a:lvl6pPr>
      <a:lvl7pPr marL="914226" algn="ctr" rtl="0" fontAlgn="base">
        <a:spcBef>
          <a:spcPct val="0"/>
        </a:spcBef>
        <a:spcAft>
          <a:spcPct val="0"/>
        </a:spcAft>
        <a:defRPr sz="4400">
          <a:solidFill>
            <a:schemeClr val="tx1"/>
          </a:solidFill>
          <a:latin typeface="Calibri" pitchFamily="34" charset="0"/>
        </a:defRPr>
      </a:lvl7pPr>
      <a:lvl8pPr marL="1371337" algn="ctr" rtl="0" fontAlgn="base">
        <a:spcBef>
          <a:spcPct val="0"/>
        </a:spcBef>
        <a:spcAft>
          <a:spcPct val="0"/>
        </a:spcAft>
        <a:defRPr sz="4400">
          <a:solidFill>
            <a:schemeClr val="tx1"/>
          </a:solidFill>
          <a:latin typeface="Calibri" pitchFamily="34" charset="0"/>
        </a:defRPr>
      </a:lvl8pPr>
      <a:lvl9pPr marL="1828449" algn="ctr" rtl="0" fontAlgn="base">
        <a:spcBef>
          <a:spcPct val="0"/>
        </a:spcBef>
        <a:spcAft>
          <a:spcPct val="0"/>
        </a:spcAft>
        <a:defRPr sz="4400">
          <a:solidFill>
            <a:schemeClr val="tx1"/>
          </a:solidFill>
          <a:latin typeface="Calibri" pitchFamily="34" charset="0"/>
        </a:defRPr>
      </a:lvl9pPr>
    </p:titleStyle>
    <p:bodyStyle>
      <a:lvl1pPr marL="339725" indent="-339725"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39775" indent="-282575"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39825" indent="-225425"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597025" indent="-225425"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4225" indent="-225425"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117" indent="-228556" algn="l" defTabSz="914226"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230" indent="-228556" algn="l" defTabSz="914226"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342" indent="-228556" algn="l" defTabSz="914226"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454" indent="-228556" algn="l" defTabSz="914226"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226" rtl="0" eaLnBrk="1" latinLnBrk="0" hangingPunct="1">
        <a:defRPr sz="1800" kern="1200">
          <a:solidFill>
            <a:schemeClr val="tx1"/>
          </a:solidFill>
          <a:latin typeface="+mn-lt"/>
          <a:ea typeface="+mn-ea"/>
          <a:cs typeface="+mn-cs"/>
        </a:defRPr>
      </a:lvl1pPr>
      <a:lvl2pPr marL="457112" algn="l" defTabSz="914226" rtl="0" eaLnBrk="1" latinLnBrk="0" hangingPunct="1">
        <a:defRPr sz="1800" kern="1200">
          <a:solidFill>
            <a:schemeClr val="tx1"/>
          </a:solidFill>
          <a:latin typeface="+mn-lt"/>
          <a:ea typeface="+mn-ea"/>
          <a:cs typeface="+mn-cs"/>
        </a:defRPr>
      </a:lvl2pPr>
      <a:lvl3pPr marL="914226" algn="l" defTabSz="914226" rtl="0" eaLnBrk="1" latinLnBrk="0" hangingPunct="1">
        <a:defRPr sz="1800" kern="1200">
          <a:solidFill>
            <a:schemeClr val="tx1"/>
          </a:solidFill>
          <a:latin typeface="+mn-lt"/>
          <a:ea typeface="+mn-ea"/>
          <a:cs typeface="+mn-cs"/>
        </a:defRPr>
      </a:lvl3pPr>
      <a:lvl4pPr marL="1371337" algn="l" defTabSz="914226" rtl="0" eaLnBrk="1" latinLnBrk="0" hangingPunct="1">
        <a:defRPr sz="1800" kern="1200">
          <a:solidFill>
            <a:schemeClr val="tx1"/>
          </a:solidFill>
          <a:latin typeface="+mn-lt"/>
          <a:ea typeface="+mn-ea"/>
          <a:cs typeface="+mn-cs"/>
        </a:defRPr>
      </a:lvl4pPr>
      <a:lvl5pPr marL="1828449" algn="l" defTabSz="914226" rtl="0" eaLnBrk="1" latinLnBrk="0" hangingPunct="1">
        <a:defRPr sz="1800" kern="1200">
          <a:solidFill>
            <a:schemeClr val="tx1"/>
          </a:solidFill>
          <a:latin typeface="+mn-lt"/>
          <a:ea typeface="+mn-ea"/>
          <a:cs typeface="+mn-cs"/>
        </a:defRPr>
      </a:lvl5pPr>
      <a:lvl6pPr marL="2285559" algn="l" defTabSz="914226" rtl="0" eaLnBrk="1" latinLnBrk="0" hangingPunct="1">
        <a:defRPr sz="1800" kern="1200">
          <a:solidFill>
            <a:schemeClr val="tx1"/>
          </a:solidFill>
          <a:latin typeface="+mn-lt"/>
          <a:ea typeface="+mn-ea"/>
          <a:cs typeface="+mn-cs"/>
        </a:defRPr>
      </a:lvl6pPr>
      <a:lvl7pPr marL="2742673" algn="l" defTabSz="914226" rtl="0" eaLnBrk="1" latinLnBrk="0" hangingPunct="1">
        <a:defRPr sz="1800" kern="1200">
          <a:solidFill>
            <a:schemeClr val="tx1"/>
          </a:solidFill>
          <a:latin typeface="+mn-lt"/>
          <a:ea typeface="+mn-ea"/>
          <a:cs typeface="+mn-cs"/>
        </a:defRPr>
      </a:lvl7pPr>
      <a:lvl8pPr marL="3199785" algn="l" defTabSz="914226" rtl="0" eaLnBrk="1" latinLnBrk="0" hangingPunct="1">
        <a:defRPr sz="1800" kern="1200">
          <a:solidFill>
            <a:schemeClr val="tx1"/>
          </a:solidFill>
          <a:latin typeface="+mn-lt"/>
          <a:ea typeface="+mn-ea"/>
          <a:cs typeface="+mn-cs"/>
        </a:defRPr>
      </a:lvl8pPr>
      <a:lvl9pPr marL="3656898" algn="l" defTabSz="914226"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B9CD2365-C489-400A-B733-44D330BF6032}"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12/11/2021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C4F6AD6-C9C7-48E5-9379-7989C7EA8C6A}"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7" name="Picture 6"/>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8071427" y="-932468"/>
            <a:ext cx="1228530" cy="2090917"/>
          </a:xfrm>
          <a:prstGeom prst="rect">
            <a:avLst/>
          </a:prstGeom>
        </p:spPr>
      </p:pic>
      <p:sp>
        <p:nvSpPr>
          <p:cNvPr id="8" name="TextBox 7">
            <a:extLst>
              <a:ext uri="{FF2B5EF4-FFF2-40B4-BE49-F238E27FC236}">
                <a16:creationId xmlns:a16="http://schemas.microsoft.com/office/drawing/2014/main" id="{2917A740-C19D-4A81-8FED-8A69202D57EE}"/>
              </a:ext>
            </a:extLst>
          </p:cNvPr>
          <p:cNvSpPr txBox="1"/>
          <p:nvPr userDrawn="1"/>
        </p:nvSpPr>
        <p:spPr>
          <a:xfrm>
            <a:off x="10960443" y="112991"/>
            <a:ext cx="140867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srgbClr val="70AD47">
                    <a:lumMod val="20000"/>
                    <a:lumOff val="80000"/>
                  </a:srgbClr>
                </a:solidFill>
                <a:effectLst/>
                <a:uLnTx/>
                <a:uFillTx/>
                <a:latin typeface="#9Slide03 Arima Madurai Black" panose="00000A00000000000000" pitchFamily="2" charset="0"/>
                <a:ea typeface="+mn-ea"/>
                <a:cs typeface="#9Slide03 Arima Madurai Black" panose="00000A00000000000000" pitchFamily="2" charset="0"/>
              </a:rPr>
              <a:t>Măng</a:t>
            </a:r>
            <a:r>
              <a:rPr kumimoji="0" lang="en-US" sz="1800" b="0" i="0" u="none" strike="noStrike" kern="1200" cap="none" spc="0" normalizeH="0" baseline="0" noProof="0" dirty="0">
                <a:ln>
                  <a:noFill/>
                </a:ln>
                <a:solidFill>
                  <a:srgbClr val="70AD47">
                    <a:lumMod val="20000"/>
                    <a:lumOff val="80000"/>
                  </a:srgbClr>
                </a:solidFill>
                <a:effectLst/>
                <a:uLnTx/>
                <a:uFillTx/>
                <a:latin typeface="#9Slide03 Arima Madurai Black" panose="00000A00000000000000" pitchFamily="2" charset="0"/>
                <a:ea typeface="+mn-ea"/>
                <a:cs typeface="#9Slide03 Arima Madurai Black" panose="00000A00000000000000" pitchFamily="2" charset="0"/>
              </a:rPr>
              <a:t> Non</a:t>
            </a:r>
          </a:p>
        </p:txBody>
      </p:sp>
      <p:sp>
        <p:nvSpPr>
          <p:cNvPr id="9" name="TextBox 8">
            <a:extLst>
              <a:ext uri="{FF2B5EF4-FFF2-40B4-BE49-F238E27FC236}">
                <a16:creationId xmlns:a16="http://schemas.microsoft.com/office/drawing/2014/main" id="{20FD2055-DAF0-4F02-9142-341D8043289D}"/>
              </a:ext>
            </a:extLst>
          </p:cNvPr>
          <p:cNvSpPr txBox="1"/>
          <p:nvPr userDrawn="1"/>
        </p:nvSpPr>
        <p:spPr>
          <a:xfrm>
            <a:off x="11106665" y="6488668"/>
            <a:ext cx="140867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srgbClr val="70AD47">
                    <a:lumMod val="20000"/>
                    <a:lumOff val="80000"/>
                  </a:srgbClr>
                </a:solidFill>
                <a:effectLst/>
                <a:uLnTx/>
                <a:uFillTx/>
                <a:latin typeface="#9Slide03 Arima Madurai Black" panose="00000A00000000000000" pitchFamily="2" charset="0"/>
                <a:ea typeface="+mn-ea"/>
                <a:cs typeface="#9Slide03 Arima Madurai Black" panose="00000A00000000000000" pitchFamily="2" charset="0"/>
              </a:rPr>
              <a:t>Măng</a:t>
            </a:r>
            <a:r>
              <a:rPr kumimoji="0" lang="en-US" sz="1800" b="0" i="0" u="none" strike="noStrike" kern="1200" cap="none" spc="0" normalizeH="0" baseline="0" noProof="0" dirty="0">
                <a:ln>
                  <a:noFill/>
                </a:ln>
                <a:solidFill>
                  <a:srgbClr val="70AD47">
                    <a:lumMod val="20000"/>
                    <a:lumOff val="80000"/>
                  </a:srgbClr>
                </a:solidFill>
                <a:effectLst/>
                <a:uLnTx/>
                <a:uFillTx/>
                <a:latin typeface="#9Slide03 Arima Madurai Black" panose="00000A00000000000000" pitchFamily="2" charset="0"/>
                <a:ea typeface="+mn-ea"/>
                <a:cs typeface="#9Slide03 Arima Madurai Black" panose="00000A00000000000000" pitchFamily="2" charset="0"/>
              </a:rPr>
              <a:t> Non</a:t>
            </a:r>
          </a:p>
        </p:txBody>
      </p:sp>
      <p:sp>
        <p:nvSpPr>
          <p:cNvPr id="10" name="TextBox 9"/>
          <p:cNvSpPr txBox="1"/>
          <p:nvPr userDrawn="1"/>
        </p:nvSpPr>
        <p:spPr>
          <a:xfrm>
            <a:off x="11055091" y="-71019"/>
            <a:ext cx="1453415" cy="369332"/>
          </a:xfrm>
          <a:prstGeom prst="rect">
            <a:avLst/>
          </a:prstGeom>
          <a:noFill/>
        </p:spPr>
        <p:txBody>
          <a:bodyPr wrap="square" rtlCol="0">
            <a:spAutoFit/>
          </a:bodyPr>
          <a:lstStyle/>
          <a:p>
            <a:r>
              <a:rPr lang="en-US" dirty="0" err="1" smtClean="0">
                <a:solidFill>
                  <a:schemeClr val="accent1"/>
                </a:solidFill>
              </a:rPr>
              <a:t>Măng</a:t>
            </a:r>
            <a:r>
              <a:rPr lang="en-US" dirty="0" smtClean="0">
                <a:solidFill>
                  <a:schemeClr val="accent1"/>
                </a:solidFill>
              </a:rPr>
              <a:t> non</a:t>
            </a:r>
            <a:endParaRPr lang="en-US" dirty="0">
              <a:solidFill>
                <a:schemeClr val="accent1"/>
              </a:solidFill>
            </a:endParaRPr>
          </a:p>
        </p:txBody>
      </p:sp>
    </p:spTree>
    <p:extLst>
      <p:ext uri="{BB962C8B-B14F-4D97-AF65-F5344CB8AC3E}">
        <p14:creationId xmlns:p14="http://schemas.microsoft.com/office/powerpoint/2010/main" val="2043414451"/>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 id="2147483712" r:id="rId8"/>
    <p:sldLayoutId id="2147483713" r:id="rId9"/>
    <p:sldLayoutId id="2147483714" r:id="rId10"/>
    <p:sldLayoutId id="2147483715" r:id="rId11"/>
    <p:sldLayoutId id="2147483716"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9.png"/><Relationship Id="rId13" Type="http://schemas.microsoft.com/office/2007/relationships/hdphoto" Target="../media/hdphoto4.wdp"/><Relationship Id="rId3" Type="http://schemas.openxmlformats.org/officeDocument/2006/relationships/image" Target="../media/image15.emf"/><Relationship Id="rId7" Type="http://schemas.microsoft.com/office/2007/relationships/hdphoto" Target="../media/hdphoto1.wdp"/><Relationship Id="rId12" Type="http://schemas.openxmlformats.org/officeDocument/2006/relationships/image" Target="../media/image21.png"/><Relationship Id="rId17" Type="http://schemas.microsoft.com/office/2007/relationships/hdphoto" Target="../media/hdphoto6.wdp"/><Relationship Id="rId2" Type="http://schemas.openxmlformats.org/officeDocument/2006/relationships/notesSlide" Target="../notesSlides/notesSlide1.xml"/><Relationship Id="rId16" Type="http://schemas.openxmlformats.org/officeDocument/2006/relationships/image" Target="../media/image23.png"/><Relationship Id="rId1" Type="http://schemas.openxmlformats.org/officeDocument/2006/relationships/slideLayout" Target="../slideLayouts/slideLayout1.xml"/><Relationship Id="rId6" Type="http://schemas.openxmlformats.org/officeDocument/2006/relationships/image" Target="../media/image18.png"/><Relationship Id="rId11" Type="http://schemas.microsoft.com/office/2007/relationships/hdphoto" Target="../media/hdphoto3.wdp"/><Relationship Id="rId5" Type="http://schemas.openxmlformats.org/officeDocument/2006/relationships/image" Target="../media/image17.png"/><Relationship Id="rId15" Type="http://schemas.microsoft.com/office/2007/relationships/hdphoto" Target="../media/hdphoto5.wdp"/><Relationship Id="rId10" Type="http://schemas.openxmlformats.org/officeDocument/2006/relationships/image" Target="../media/image20.png"/><Relationship Id="rId4" Type="http://schemas.openxmlformats.org/officeDocument/2006/relationships/image" Target="../media/image16.png"/><Relationship Id="rId9" Type="http://schemas.microsoft.com/office/2007/relationships/hdphoto" Target="../media/hdphoto2.wdp"/><Relationship Id="rId14" Type="http://schemas.openxmlformats.org/officeDocument/2006/relationships/image" Target="../media/image22.png"/></Relationships>
</file>

<file path=ppt/slides/_rels/slide1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101.svg"/><Relationship Id="rId3" Type="http://schemas.openxmlformats.org/officeDocument/2006/relationships/image" Target="../media/image40.png"/><Relationship Id="rId7" Type="http://schemas.microsoft.com/office/2007/relationships/hdphoto" Target="../media/hdphoto10.wdp"/><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44.png"/><Relationship Id="rId5" Type="http://schemas.openxmlformats.org/officeDocument/2006/relationships/image" Target="../media/image43.png"/><Relationship Id="rId10" Type="http://schemas.openxmlformats.org/officeDocument/2006/relationships/image" Target="../media/image46.png"/><Relationship Id="rId4" Type="http://schemas.microsoft.com/office/2007/relationships/hdphoto" Target="../media/hdphoto2.wdp"/><Relationship Id="rId9" Type="http://schemas.openxmlformats.org/officeDocument/2006/relationships/image" Target="../media/image45.png"/></Relationships>
</file>

<file path=ppt/slides/_rels/slide12.xml.rels><?xml version="1.0" encoding="UTF-8" standalone="yes"?>
<Relationships xmlns="http://schemas.openxmlformats.org/package/2006/relationships"><Relationship Id="rId3" Type="http://schemas.openxmlformats.org/officeDocument/2006/relationships/image" Target="../media/image40.png"/><Relationship Id="rId7" Type="http://schemas.openxmlformats.org/officeDocument/2006/relationships/image" Target="../media/image43.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48.png"/><Relationship Id="rId5" Type="http://schemas.openxmlformats.org/officeDocument/2006/relationships/image" Target="../media/image47.emf"/><Relationship Id="rId4" Type="http://schemas.microsoft.com/office/2007/relationships/hdphoto" Target="../media/hdphoto2.wdp"/></Relationships>
</file>

<file path=ppt/slides/_rels/slide1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49.png"/><Relationship Id="rId5" Type="http://schemas.openxmlformats.org/officeDocument/2006/relationships/image" Target="../media/image43.png"/><Relationship Id="rId4" Type="http://schemas.microsoft.com/office/2007/relationships/hdphoto" Target="../media/hdphoto2.wdp"/></Relationships>
</file>

<file path=ppt/slides/_rels/slide14.xml.rels><?xml version="1.0" encoding="UTF-8" standalone="yes"?>
<Relationships xmlns="http://schemas.openxmlformats.org/package/2006/relationships"><Relationship Id="rId8" Type="http://schemas.openxmlformats.org/officeDocument/2006/relationships/image" Target="../media/image51.emf"/><Relationship Id="rId3" Type="http://schemas.openxmlformats.org/officeDocument/2006/relationships/image" Target="../media/image40.png"/><Relationship Id="rId7" Type="http://schemas.openxmlformats.org/officeDocument/2006/relationships/image" Target="../media/image43.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50.emf"/><Relationship Id="rId5" Type="http://schemas.openxmlformats.org/officeDocument/2006/relationships/image" Target="../media/image38.emf"/><Relationship Id="rId4" Type="http://schemas.microsoft.com/office/2007/relationships/hdphoto" Target="../media/hdphoto2.wdp"/></Relationships>
</file>

<file path=ppt/slides/_rels/slide15.xml.rels><?xml version="1.0" encoding="UTF-8" standalone="yes"?>
<Relationships xmlns="http://schemas.openxmlformats.org/package/2006/relationships"><Relationship Id="rId8" Type="http://schemas.openxmlformats.org/officeDocument/2006/relationships/image" Target="../media/image51.emf"/><Relationship Id="rId3" Type="http://schemas.openxmlformats.org/officeDocument/2006/relationships/image" Target="../media/image40.png"/><Relationship Id="rId7" Type="http://schemas.openxmlformats.org/officeDocument/2006/relationships/image" Target="../media/image43.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50.emf"/><Relationship Id="rId5" Type="http://schemas.openxmlformats.org/officeDocument/2006/relationships/image" Target="../media/image38.emf"/><Relationship Id="rId4" Type="http://schemas.microsoft.com/office/2007/relationships/hdphoto" Target="../media/hdphoto2.wdp"/></Relationships>
</file>

<file path=ppt/slides/_rels/slide1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8.emf"/><Relationship Id="rId1" Type="http://schemas.openxmlformats.org/officeDocument/2006/relationships/slideLayout" Target="../slideLayouts/slideLayout1.xml"/><Relationship Id="rId6" Type="http://schemas.microsoft.com/office/2007/relationships/hdphoto" Target="../media/hdphoto11.wdp"/><Relationship Id="rId5" Type="http://schemas.openxmlformats.org/officeDocument/2006/relationships/image" Target="../media/image52.png"/><Relationship Id="rId4" Type="http://schemas.microsoft.com/office/2007/relationships/hdphoto" Target="../media/hdphoto2.wdp"/></Relationships>
</file>

<file path=ppt/slides/_rels/slide17.xml.rels><?xml version="1.0" encoding="UTF-8" standalone="yes"?>
<Relationships xmlns="http://schemas.openxmlformats.org/package/2006/relationships"><Relationship Id="rId3" Type="http://schemas.openxmlformats.org/officeDocument/2006/relationships/image" Target="../media/image40.png"/><Relationship Id="rId7" Type="http://schemas.microsoft.com/office/2007/relationships/hdphoto" Target="../media/hdphoto12.wdp"/><Relationship Id="rId2" Type="http://schemas.openxmlformats.org/officeDocument/2006/relationships/image" Target="../media/image53.png"/><Relationship Id="rId1" Type="http://schemas.openxmlformats.org/officeDocument/2006/relationships/slideLayout" Target="../slideLayouts/slideLayout21.xml"/><Relationship Id="rId6" Type="http://schemas.openxmlformats.org/officeDocument/2006/relationships/image" Target="../media/image55.png"/><Relationship Id="rId5" Type="http://schemas.openxmlformats.org/officeDocument/2006/relationships/image" Target="../media/image54.png"/><Relationship Id="rId4" Type="http://schemas.microsoft.com/office/2007/relationships/hdphoto" Target="../media/hdphoto2.wdp"/></Relationships>
</file>

<file path=ppt/slides/_rels/slide18.xml.rels><?xml version="1.0" encoding="UTF-8" standalone="yes"?>
<Relationships xmlns="http://schemas.openxmlformats.org/package/2006/relationships"><Relationship Id="rId3" Type="http://schemas.openxmlformats.org/officeDocument/2006/relationships/image" Target="../media/image40.png"/><Relationship Id="rId7" Type="http://schemas.openxmlformats.org/officeDocument/2006/relationships/image" Target="../media/image57.emf"/><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56.emf"/><Relationship Id="rId5" Type="http://schemas.openxmlformats.org/officeDocument/2006/relationships/image" Target="../media/image43.png"/><Relationship Id="rId4" Type="http://schemas.microsoft.com/office/2007/relationships/hdphoto" Target="../media/hdphoto2.wdp"/></Relationships>
</file>

<file path=ppt/slides/_rels/slide19.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51.emf"/><Relationship Id="rId7" Type="http://schemas.openxmlformats.org/officeDocument/2006/relationships/image" Target="../media/image40.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microsoft.com/office/2007/relationships/hdphoto" Target="../media/hdphoto13.wdp"/><Relationship Id="rId5" Type="http://schemas.openxmlformats.org/officeDocument/2006/relationships/image" Target="../media/image58.png"/><Relationship Id="rId10" Type="http://schemas.microsoft.com/office/2007/relationships/hdphoto" Target="../media/hdphoto14.wdp"/><Relationship Id="rId4" Type="http://schemas.openxmlformats.org/officeDocument/2006/relationships/image" Target="../media/image43.png"/><Relationship Id="rId9" Type="http://schemas.openxmlformats.org/officeDocument/2006/relationships/image" Target="../media/image59.png"/></Relationships>
</file>

<file path=ppt/slides/_rels/slide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7.emf"/><Relationship Id="rId2" Type="http://schemas.openxmlformats.org/officeDocument/2006/relationships/image" Target="../media/image53.png"/><Relationship Id="rId1" Type="http://schemas.openxmlformats.org/officeDocument/2006/relationships/slideLayout" Target="../slideLayouts/slideLayout32.xml"/><Relationship Id="rId4" Type="http://schemas.openxmlformats.org/officeDocument/2006/relationships/image" Target="../media/image60.png"/></Relationships>
</file>

<file path=ppt/slides/_rels/slide21.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53.png"/><Relationship Id="rId1" Type="http://schemas.openxmlformats.org/officeDocument/2006/relationships/slideLayout" Target="../slideLayouts/slideLayout38.xml"/><Relationship Id="rId5" Type="http://schemas.openxmlformats.org/officeDocument/2006/relationships/image" Target="../media/image56.emf"/><Relationship Id="rId4" Type="http://schemas.microsoft.com/office/2007/relationships/hdphoto" Target="../media/hdphoto15.wdp"/></Relationships>
</file>

<file path=ppt/slides/_rels/slide22.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43.png"/><Relationship Id="rId7" Type="http://schemas.microsoft.com/office/2007/relationships/hdphoto" Target="../media/hdphoto2.wdp"/><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63.emf"/><Relationship Id="rId4" Type="http://schemas.openxmlformats.org/officeDocument/2006/relationships/image" Target="../media/image62.emf"/><Relationship Id="rId9" Type="http://schemas.microsoft.com/office/2007/relationships/hdphoto" Target="../media/hdphoto16.wdp"/></Relationships>
</file>

<file path=ppt/slides/_rels/slide2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65.emf"/><Relationship Id="rId1" Type="http://schemas.openxmlformats.org/officeDocument/2006/relationships/slideLayout" Target="../slideLayouts/slideLayout2.xml"/><Relationship Id="rId4" Type="http://schemas.microsoft.com/office/2007/relationships/hdphoto" Target="../media/hdphoto2.wdp"/></Relationships>
</file>

<file path=ppt/slides/_rels/slide24.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hyperlink" Target="https://www.facebook.com/groups/629898828017053" TargetMode="External"/><Relationship Id="rId1" Type="http://schemas.openxmlformats.org/officeDocument/2006/relationships/slideLayout" Target="../slideLayouts/slideLayout60.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26.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15.emf"/><Relationship Id="rId5" Type="http://schemas.openxmlformats.org/officeDocument/2006/relationships/image" Target="../media/image25.png"/><Relationship Id="rId4"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slide" Target="slide6.xml"/><Relationship Id="rId3" Type="http://schemas.openxmlformats.org/officeDocument/2006/relationships/image" Target="../media/image28.png"/><Relationship Id="rId7" Type="http://schemas.openxmlformats.org/officeDocument/2006/relationships/image" Target="../media/image32.png"/><Relationship Id="rId12" Type="http://schemas.openxmlformats.org/officeDocument/2006/relationships/image" Target="../media/image35.png"/><Relationship Id="rId17" Type="http://schemas.openxmlformats.org/officeDocument/2006/relationships/slide" Target="slide8.xml"/><Relationship Id="rId2" Type="http://schemas.openxmlformats.org/officeDocument/2006/relationships/image" Target="../media/image27.jpeg"/><Relationship Id="rId16" Type="http://schemas.openxmlformats.org/officeDocument/2006/relationships/image" Target="../media/image37.gif"/><Relationship Id="rId1" Type="http://schemas.openxmlformats.org/officeDocument/2006/relationships/slideLayout" Target="../slideLayouts/slideLayout4.xml"/><Relationship Id="rId6" Type="http://schemas.openxmlformats.org/officeDocument/2006/relationships/image" Target="../media/image31.png"/><Relationship Id="rId11" Type="http://schemas.microsoft.com/office/2007/relationships/hdphoto" Target="../media/hdphoto7.wdp"/><Relationship Id="rId5" Type="http://schemas.openxmlformats.org/officeDocument/2006/relationships/image" Target="../media/image30.png"/><Relationship Id="rId15" Type="http://schemas.openxmlformats.org/officeDocument/2006/relationships/slide" Target="slide7.xml"/><Relationship Id="rId10" Type="http://schemas.openxmlformats.org/officeDocument/2006/relationships/image" Target="../media/image34.png"/><Relationship Id="rId4" Type="http://schemas.openxmlformats.org/officeDocument/2006/relationships/image" Target="../media/image29.png"/><Relationship Id="rId9" Type="http://schemas.openxmlformats.org/officeDocument/2006/relationships/slide" Target="slide5.xml"/><Relationship Id="rId14" Type="http://schemas.openxmlformats.org/officeDocument/2006/relationships/image" Target="../media/image36.png"/></Relationships>
</file>

<file path=ppt/slides/_rels/slide5.xml.rels><?xml version="1.0" encoding="UTF-8" standalone="yes"?>
<Relationships xmlns="http://schemas.openxmlformats.org/package/2006/relationships"><Relationship Id="rId3" Type="http://schemas.openxmlformats.org/officeDocument/2006/relationships/image" Target="../media/image39.png"/><Relationship Id="rId7" Type="http://schemas.microsoft.com/office/2007/relationships/hdphoto" Target="../media/hdphoto7.wdp"/><Relationship Id="rId2" Type="http://schemas.openxmlformats.org/officeDocument/2006/relationships/image" Target="../media/image38.emf"/><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slide" Target="slide4.xml"/><Relationship Id="rId4" Type="http://schemas.microsoft.com/office/2007/relationships/hdphoto" Target="../media/hdphoto8.wdp"/></Relationships>
</file>

<file path=ppt/slides/_rels/slide6.xml.rels><?xml version="1.0" encoding="UTF-8" standalone="yes"?>
<Relationships xmlns="http://schemas.openxmlformats.org/package/2006/relationships"><Relationship Id="rId3" Type="http://schemas.openxmlformats.org/officeDocument/2006/relationships/image" Target="../media/image40.png"/><Relationship Id="rId7" Type="http://schemas.openxmlformats.org/officeDocument/2006/relationships/image" Target="../media/image36.png"/><Relationship Id="rId2" Type="http://schemas.openxmlformats.org/officeDocument/2006/relationships/image" Target="../media/image38.emf"/><Relationship Id="rId1" Type="http://schemas.openxmlformats.org/officeDocument/2006/relationships/slideLayout" Target="../slideLayouts/slideLayout1.xml"/><Relationship Id="rId6" Type="http://schemas.openxmlformats.org/officeDocument/2006/relationships/slide" Target="slide4.xml"/><Relationship Id="rId5" Type="http://schemas.openxmlformats.org/officeDocument/2006/relationships/image" Target="../media/image15.emf"/><Relationship Id="rId4" Type="http://schemas.microsoft.com/office/2007/relationships/hdphoto" Target="../media/hdphoto2.wdp"/></Relationships>
</file>

<file path=ppt/slides/_rels/slide7.xml.rels><?xml version="1.0" encoding="UTF-8" standalone="yes"?>
<Relationships xmlns="http://schemas.openxmlformats.org/package/2006/relationships"><Relationship Id="rId3" Type="http://schemas.openxmlformats.org/officeDocument/2006/relationships/image" Target="../media/image40.png"/><Relationship Id="rId7" Type="http://schemas.openxmlformats.org/officeDocument/2006/relationships/image" Target="../media/image37.gif"/><Relationship Id="rId2" Type="http://schemas.openxmlformats.org/officeDocument/2006/relationships/image" Target="../media/image38.emf"/><Relationship Id="rId1" Type="http://schemas.openxmlformats.org/officeDocument/2006/relationships/slideLayout" Target="../slideLayouts/slideLayout1.xml"/><Relationship Id="rId6" Type="http://schemas.openxmlformats.org/officeDocument/2006/relationships/slide" Target="slide4.xml"/><Relationship Id="rId5" Type="http://schemas.openxmlformats.org/officeDocument/2006/relationships/image" Target="../media/image15.emf"/><Relationship Id="rId4" Type="http://schemas.microsoft.com/office/2007/relationships/hdphoto" Target="../media/hdphoto2.wdp"/></Relationships>
</file>

<file path=ppt/slides/_rels/slide8.xml.rels><?xml version="1.0" encoding="UTF-8" standalone="yes"?>
<Relationships xmlns="http://schemas.openxmlformats.org/package/2006/relationships"><Relationship Id="rId8" Type="http://schemas.microsoft.com/office/2007/relationships/hdphoto" Target="../media/hdphoto9.wdp"/><Relationship Id="rId3" Type="http://schemas.openxmlformats.org/officeDocument/2006/relationships/image" Target="../media/image15.emf"/><Relationship Id="rId7" Type="http://schemas.openxmlformats.org/officeDocument/2006/relationships/image" Target="../media/image42.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41.pn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CF79171E-F9EC-430B-8266-59244DDCCF5E}"/>
              </a:ext>
            </a:extLst>
          </p:cNvPr>
          <p:cNvPicPr>
            <a:picLocks noChangeAspect="1"/>
          </p:cNvPicPr>
          <p:nvPr/>
        </p:nvPicPr>
        <p:blipFill>
          <a:blip r:embed="rId3">
            <a:grayscl/>
          </a:blip>
          <a:stretch>
            <a:fillRect/>
          </a:stretch>
        </p:blipFill>
        <p:spPr>
          <a:xfrm>
            <a:off x="1902033" y="35912"/>
            <a:ext cx="7315200" cy="5395488"/>
          </a:xfrm>
          <a:prstGeom prst="rect">
            <a:avLst/>
          </a:prstGeom>
        </p:spPr>
      </p:pic>
      <p:pic>
        <p:nvPicPr>
          <p:cNvPr id="12" name="图片 11">
            <a:extLst>
              <a:ext uri="{FF2B5EF4-FFF2-40B4-BE49-F238E27FC236}">
                <a16:creationId xmlns:a16="http://schemas.microsoft.com/office/drawing/2014/main" id="{C9502201-D05A-4517-8A35-13D7D3B366B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708795"/>
            <a:ext cx="12192000" cy="2203451"/>
          </a:xfrm>
          <a:prstGeom prst="rect">
            <a:avLst/>
          </a:prstGeom>
        </p:spPr>
      </p:pic>
      <p:pic>
        <p:nvPicPr>
          <p:cNvPr id="21" name="图片 20">
            <a:extLst>
              <a:ext uri="{FF2B5EF4-FFF2-40B4-BE49-F238E27FC236}">
                <a16:creationId xmlns:a16="http://schemas.microsoft.com/office/drawing/2014/main" id="{B6AAA7AA-E5AE-4F8A-BB6E-2F19B6CBAC7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866" y="191702"/>
            <a:ext cx="1972428" cy="2541954"/>
          </a:xfrm>
          <a:prstGeom prst="rect">
            <a:avLst/>
          </a:prstGeom>
        </p:spPr>
      </p:pic>
      <p:sp>
        <p:nvSpPr>
          <p:cNvPr id="2" name="TextBox 1"/>
          <p:cNvSpPr txBox="1"/>
          <p:nvPr/>
        </p:nvSpPr>
        <p:spPr>
          <a:xfrm>
            <a:off x="4106983" y="713461"/>
            <a:ext cx="3454400" cy="707886"/>
          </a:xfrm>
          <a:prstGeom prst="rect">
            <a:avLst/>
          </a:prstGeom>
          <a:noFill/>
        </p:spPr>
        <p:txBody>
          <a:bodyPr wrap="square" rtlCol="0">
            <a:spAutoFit/>
          </a:bodyPr>
          <a:lstStyle/>
          <a:p>
            <a:r>
              <a:rPr lang="en-US" sz="4000" b="1" dirty="0" err="1" smtClean="0">
                <a:solidFill>
                  <a:srgbClr val="002060"/>
                </a:solidFill>
                <a:latin typeface="Amazone" panose="03020702060507090A04" pitchFamily="66" charset="0"/>
              </a:rPr>
              <a:t>Tập</a:t>
            </a:r>
            <a:r>
              <a:rPr lang="en-US" sz="4000" b="1" dirty="0" smtClean="0">
                <a:solidFill>
                  <a:srgbClr val="002060"/>
                </a:solidFill>
                <a:latin typeface="Amazone" panose="03020702060507090A04" pitchFamily="66" charset="0"/>
              </a:rPr>
              <a:t> </a:t>
            </a:r>
            <a:r>
              <a:rPr lang="en-US" sz="4000" b="1" dirty="0" err="1" smtClean="0">
                <a:solidFill>
                  <a:srgbClr val="002060"/>
                </a:solidFill>
                <a:latin typeface="Amazone" panose="03020702060507090A04" pitchFamily="66" charset="0"/>
              </a:rPr>
              <a:t>làm</a:t>
            </a:r>
            <a:r>
              <a:rPr lang="en-US" sz="4000" b="1" dirty="0" smtClean="0">
                <a:solidFill>
                  <a:srgbClr val="002060"/>
                </a:solidFill>
                <a:latin typeface="Amazone" panose="03020702060507090A04" pitchFamily="66" charset="0"/>
              </a:rPr>
              <a:t> </a:t>
            </a:r>
            <a:r>
              <a:rPr lang="en-US" sz="4000" b="1" dirty="0" err="1" smtClean="0">
                <a:solidFill>
                  <a:srgbClr val="002060"/>
                </a:solidFill>
                <a:latin typeface="Amazone" panose="03020702060507090A04" pitchFamily="66" charset="0"/>
              </a:rPr>
              <a:t>văn</a:t>
            </a:r>
            <a:endParaRPr lang="en-US" sz="4000" b="1" dirty="0">
              <a:solidFill>
                <a:srgbClr val="002060"/>
              </a:solidFill>
              <a:latin typeface="Amazone" panose="03020702060507090A04" pitchFamily="66" charset="0"/>
            </a:endParaRPr>
          </a:p>
        </p:txBody>
      </p:sp>
      <p:sp>
        <p:nvSpPr>
          <p:cNvPr id="3" name="TextBox 2"/>
          <p:cNvSpPr txBox="1"/>
          <p:nvPr/>
        </p:nvSpPr>
        <p:spPr>
          <a:xfrm>
            <a:off x="2271488" y="1235712"/>
            <a:ext cx="6945745" cy="1938992"/>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pPr algn="ctr"/>
            <a:r>
              <a:rPr lang="en-US" sz="6000" b="1" dirty="0" smtClean="0">
                <a:solidFill>
                  <a:srgbClr val="FF0000"/>
                </a:solidFill>
                <a:latin typeface="UVF Valentine" panose="02000603000000000000" pitchFamily="2" charset="0"/>
                <a:ea typeface="UVF Valentine" panose="02000603000000000000" pitchFamily="2" charset="0"/>
              </a:rPr>
              <a:t>LUYỆN TẬP </a:t>
            </a:r>
          </a:p>
          <a:p>
            <a:pPr algn="ctr"/>
            <a:r>
              <a:rPr lang="en-US" sz="6000" b="1" dirty="0" smtClean="0">
                <a:solidFill>
                  <a:srgbClr val="B3559C"/>
                </a:solidFill>
                <a:latin typeface="UVF Valentine" panose="02000603000000000000" pitchFamily="2" charset="0"/>
                <a:ea typeface="UVF Valentine" panose="02000603000000000000" pitchFamily="2" charset="0"/>
              </a:rPr>
              <a:t>MIÊU</a:t>
            </a:r>
            <a:r>
              <a:rPr lang="en-US" sz="6000" b="1" dirty="0" smtClean="0">
                <a:solidFill>
                  <a:srgbClr val="FF0000"/>
                </a:solidFill>
                <a:latin typeface="UVF Valentine" panose="02000603000000000000" pitchFamily="2" charset="0"/>
                <a:ea typeface="UVF Valentine" panose="02000603000000000000" pitchFamily="2" charset="0"/>
              </a:rPr>
              <a:t> </a:t>
            </a:r>
            <a:r>
              <a:rPr lang="en-US" sz="6000" b="1" dirty="0" smtClean="0">
                <a:solidFill>
                  <a:srgbClr val="00B050"/>
                </a:solidFill>
                <a:latin typeface="UVF Valentine" panose="02000603000000000000" pitchFamily="2" charset="0"/>
                <a:ea typeface="UVF Valentine" panose="02000603000000000000" pitchFamily="2" charset="0"/>
              </a:rPr>
              <a:t>TẢ</a:t>
            </a:r>
            <a:r>
              <a:rPr lang="en-US" sz="6000" b="1" dirty="0" smtClean="0">
                <a:solidFill>
                  <a:srgbClr val="FF0000"/>
                </a:solidFill>
                <a:latin typeface="UVF Valentine" panose="02000603000000000000" pitchFamily="2" charset="0"/>
                <a:ea typeface="UVF Valentine" panose="02000603000000000000" pitchFamily="2" charset="0"/>
              </a:rPr>
              <a:t> </a:t>
            </a:r>
            <a:r>
              <a:rPr lang="en-US" sz="6000" b="1" dirty="0" smtClean="0">
                <a:solidFill>
                  <a:srgbClr val="7030A0"/>
                </a:solidFill>
                <a:latin typeface="UVF Valentine" panose="02000603000000000000" pitchFamily="2" charset="0"/>
                <a:ea typeface="UVF Valentine" panose="02000603000000000000" pitchFamily="2" charset="0"/>
              </a:rPr>
              <a:t>ĐỒ</a:t>
            </a:r>
            <a:r>
              <a:rPr lang="en-US" sz="6000" b="1" dirty="0" smtClean="0">
                <a:solidFill>
                  <a:srgbClr val="FF0000"/>
                </a:solidFill>
                <a:latin typeface="UVF Valentine" panose="02000603000000000000" pitchFamily="2" charset="0"/>
                <a:ea typeface="UVF Valentine" panose="02000603000000000000" pitchFamily="2" charset="0"/>
              </a:rPr>
              <a:t> </a:t>
            </a:r>
            <a:r>
              <a:rPr lang="en-US" sz="6000" b="1" dirty="0" smtClean="0">
                <a:solidFill>
                  <a:srgbClr val="00B0F0"/>
                </a:solidFill>
                <a:latin typeface="UVF Valentine" panose="02000603000000000000" pitchFamily="2" charset="0"/>
                <a:ea typeface="UVF Valentine" panose="02000603000000000000" pitchFamily="2" charset="0"/>
              </a:rPr>
              <a:t>VẬT</a:t>
            </a:r>
            <a:endParaRPr lang="en-US" sz="6000" b="1" dirty="0">
              <a:solidFill>
                <a:srgbClr val="00B0F0"/>
              </a:solidFill>
              <a:latin typeface="UVF Valentine" panose="02000603000000000000" pitchFamily="2" charset="0"/>
              <a:ea typeface="UVF Valentine" panose="02000603000000000000" pitchFamily="2" charset="0"/>
            </a:endParaRPr>
          </a:p>
        </p:txBody>
      </p:sp>
      <p:pic>
        <p:nvPicPr>
          <p:cNvPr id="2054" name="Picture 6" descr="Hình ảnh Phim Hoạt Hình Cây Xanh Lớn Minh Họa, Png Cây, Cây, Cây To Xanh  miễn phí tải tập tin PNG PSDComment và Vecto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625" b="98281" l="4219" r="100000"/>
                    </a14:imgEffect>
                  </a14:imgLayer>
                </a14:imgProps>
              </a:ext>
              <a:ext uri="{28A0092B-C50C-407E-A947-70E740481C1C}">
                <a14:useLocalDpi xmlns:a14="http://schemas.microsoft.com/office/drawing/2010/main" val="0"/>
              </a:ext>
            </a:extLst>
          </a:blip>
          <a:srcRect/>
          <a:stretch>
            <a:fillRect/>
          </a:stretch>
        </p:blipFill>
        <p:spPr bwMode="auto">
          <a:xfrm>
            <a:off x="8303520" y="-140385"/>
            <a:ext cx="4204986" cy="6927484"/>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p:cNvPicPr>
            <a:picLocks noChangeAspect="1"/>
          </p:cNvPicPr>
          <p:nvPr/>
        </p:nvPicPr>
        <p:blipFill>
          <a:blip r:embed="rId8">
            <a:extLst>
              <a:ext uri="{BEBA8EAE-BF5A-486C-A8C5-ECC9F3942E4B}">
                <a14:imgProps xmlns:a14="http://schemas.microsoft.com/office/drawing/2010/main">
                  <a14:imgLayer r:embed="rId9">
                    <a14:imgEffect>
                      <a14:backgroundRemoval t="0" b="98875" l="0" r="100000">
                        <a14:foregroundMark x1="3030" y1="93390" x2="95623" y2="90436"/>
                        <a14:foregroundMark x1="73850" y1="69058" x2="78227" y2="84248"/>
                        <a14:foregroundMark x1="95511" y1="72574" x2="19865" y2="68214"/>
                        <a14:foregroundMark x1="85859" y1="95640" x2="97419" y2="93249"/>
                        <a14:foregroundMark x1="68799" y1="59494" x2="97531" y2="42194"/>
                        <a14:foregroundMark x1="76543" y1="49508" x2="79125" y2="7173"/>
                        <a14:foregroundMark x1="20988" y1="84248" x2="69248" y2="68776"/>
                        <a14:foregroundMark x1="673" y1="83826" x2="1122" y2="95781"/>
                        <a14:foregroundMark x1="82828" y1="28270" x2="86532" y2="29958"/>
                        <a14:foregroundMark x1="90011" y1="20394" x2="93490" y2="29677"/>
                        <a14:backgroundMark x1="10774" y1="7173" x2="57912" y2="49648"/>
                        <a14:backgroundMark x1="56341" y1="2672" x2="37486" y2="55274"/>
                        <a14:backgroundMark x1="70370" y1="46273" x2="50617" y2="67651"/>
                        <a14:backgroundMark x1="46016" y1="64838" x2="21998" y2="46554"/>
                        <a14:backgroundMark x1="33895" y1="48945" x2="16611" y2="3235"/>
                        <a14:backgroundMark x1="4714" y1="29677" x2="56902" y2="3938"/>
                        <a14:backgroundMark x1="3704" y1="3376" x2="4265" y2="27145"/>
                        <a14:backgroundMark x1="4938" y1="2954" x2="16386" y2="41210"/>
                        <a14:backgroundMark x1="18967" y1="2110" x2="57351" y2="563"/>
                        <a14:backgroundMark x1="63973" y1="3376" x2="45455" y2="27989"/>
                        <a14:backgroundMark x1="52750" y1="21238" x2="57351" y2="36146"/>
                        <a14:backgroundMark x1="91695" y1="4641" x2="98429" y2="22504"/>
                        <a14:backgroundMark x1="99214" y1="28270" x2="82828" y2="38959"/>
                        <a14:backgroundMark x1="96857" y1="34318" x2="98316" y2="141"/>
                        <a14:backgroundMark x1="96296" y1="18706" x2="85634" y2="1266"/>
                        <a14:backgroundMark x1="69360" y1="2110" x2="54994" y2="18706"/>
                        <a14:backgroundMark x1="82604" y1="2250" x2="85746" y2="2391"/>
                        <a14:backgroundMark x1="58361" y1="36006" x2="67901" y2="36709"/>
                        <a14:backgroundMark x1="74074" y1="32068" x2="75084" y2="36006"/>
                        <a14:backgroundMark x1="75421" y1="33333" x2="72278" y2="35021"/>
                        <a14:backgroundMark x1="80808" y1="30802" x2="80808" y2="34177"/>
                        <a14:backgroundMark x1="63861" y1="30098" x2="96970" y2="12940"/>
                        <a14:backgroundMark x1="77441" y1="13502" x2="91919" y2="24473"/>
                        <a14:backgroundMark x1="76094" y1="11392" x2="90460" y2="28973"/>
                        <a14:backgroundMark x1="78563" y1="7314" x2="78002" y2="30661"/>
                        <a14:backgroundMark x1="85410" y1="26160" x2="82716" y2="29395"/>
                        <a14:backgroundMark x1="78227" y1="9283" x2="81481" y2="24051"/>
                        <a14:backgroundMark x1="78676" y1="7314" x2="77778" y2="24051"/>
                        <a14:backgroundMark x1="78900" y1="8579" x2="79012" y2="24754"/>
                        <a14:backgroundMark x1="89787" y1="20956" x2="93603" y2="28270"/>
                        <a14:backgroundMark x1="93266" y1="25035" x2="83389" y2="30098"/>
                        <a14:backgroundMark x1="86083" y1="30098" x2="84736" y2="31786"/>
                        <a14:backgroundMark x1="94388" y1="27145" x2="90572" y2="31083"/>
                        <a14:backgroundMark x1="78788" y1="9001" x2="76543" y2="30380"/>
                        <a14:backgroundMark x1="85522" y1="29958" x2="72615" y2="43319"/>
                        <a14:backgroundMark x1="73176" y1="49648" x2="82043" y2="38819"/>
                        <a14:backgroundMark x1="77553" y1="37412" x2="79012" y2="29395"/>
                        <a14:backgroundMark x1="78339" y1="26442" x2="75982" y2="49648"/>
                        <a14:backgroundMark x1="76543" y1="51336" x2="79237" y2="33755"/>
                        <a14:backgroundMark x1="76094" y1="48523" x2="78676" y2="25738"/>
                        <a14:backgroundMark x1="83389" y1="24754" x2="80920" y2="32771"/>
                        <a14:backgroundMark x1="93378" y1="30942" x2="90011" y2="22363"/>
                        <a14:backgroundMark x1="84512" y1="15752" x2="77553" y2="25035"/>
                        <a14:backgroundMark x1="80247" y1="7736" x2="77553" y2="18847"/>
                        <a14:backgroundMark x1="78788" y1="9001" x2="78002" y2="24051"/>
                        <a14:backgroundMark x1="78002" y1="26582" x2="77104" y2="32771"/>
                        <a14:backgroundMark x1="78002" y1="24051" x2="77890" y2="26582"/>
                        <a14:backgroundMark x1="86195" y1="27567" x2="85634" y2="32489"/>
                        <a14:backgroundMark x1="90236" y1="20534" x2="93715" y2="26160"/>
                        <a14:backgroundMark x1="79686" y1="43601" x2="78676" y2="34599"/>
                        <a14:backgroundMark x1="77890" y1="38115" x2="76319" y2="45710"/>
                        <a14:backgroundMark x1="77778" y1="39803" x2="76543" y2="46695"/>
                        <a14:backgroundMark x1="76543" y1="47398" x2="76543" y2="47398"/>
                        <a14:backgroundMark x1="76319" y1="48242" x2="76319" y2="48242"/>
                        <a14:backgroundMark x1="80135" y1="7173" x2="78788" y2="9564"/>
                        <a14:backgroundMark x1="79012" y1="8158" x2="79012" y2="8158"/>
                        <a14:backgroundMark x1="79012" y1="8158" x2="78339" y2="21519"/>
                        <a14:backgroundMark x1="89899" y1="20534" x2="93378" y2="28833"/>
                        <a14:backgroundMark x1="92031" y1="24332" x2="93490" y2="29114"/>
                        <a14:backgroundMark x1="92705" y1="30239" x2="92929" y2="29255"/>
                        <a14:backgroundMark x1="93266" y1="29536" x2="93266" y2="29536"/>
                        <a14:backgroundMark x1="93266" y1="29817" x2="93266" y2="29817"/>
                        <a14:backgroundMark x1="91695" y1="23910" x2="91695" y2="23910"/>
                        <a14:backgroundMark x1="78676" y1="9986" x2="78676" y2="9986"/>
                        <a14:backgroundMark x1="78676" y1="9986" x2="78676" y2="9986"/>
                        <a14:backgroundMark x1="78676" y1="9986" x2="78676" y2="9986"/>
                        <a14:backgroundMark x1="78788" y1="9986" x2="78788" y2="9986"/>
                        <a14:backgroundMark x1="78788" y1="9986" x2="78788" y2="9986"/>
                        <a14:backgroundMark x1="78900" y1="9986" x2="78900" y2="11252"/>
                        <a14:backgroundMark x1="78900" y1="11392" x2="78900" y2="19128"/>
                        <a14:backgroundMark x1="78900" y1="19128" x2="78788" y2="20394"/>
                        <a14:backgroundMark x1="78451" y1="21238" x2="78451" y2="22082"/>
                        <a14:backgroundMark x1="78339" y1="22925" x2="78339" y2="22925"/>
                        <a14:backgroundMark x1="78002" y1="25035" x2="77778" y2="26442"/>
                        <a14:backgroundMark x1="77778" y1="27707" x2="77666" y2="30239"/>
                        <a14:backgroundMark x1="77666" y1="30239" x2="77666" y2="30239"/>
                        <a14:backgroundMark x1="77666" y1="30239" x2="77666" y2="30239"/>
                        <a14:backgroundMark x1="77666" y1="30239" x2="77666" y2="30239"/>
                        <a14:backgroundMark x1="77217" y1="20394" x2="77217" y2="20394"/>
                        <a14:backgroundMark x1="77553" y1="19128" x2="77553" y2="19128"/>
                        <a14:backgroundMark x1="78900" y1="26723" x2="79012" y2="33755"/>
                        <a14:backgroundMark x1="79012" y1="33755" x2="79012" y2="33755"/>
                        <a14:backgroundMark x1="79012" y1="33052" x2="79012" y2="33052"/>
                        <a14:backgroundMark x1="79012" y1="33052" x2="79012" y2="33052"/>
                        <a14:backgroundMark x1="79012" y1="33333" x2="79012" y2="33333"/>
                        <a14:backgroundMark x1="79012" y1="33333" x2="78676" y2="33615"/>
                        <a14:backgroundMark x1="78002" y1="34740" x2="77666" y2="35724"/>
                        <a14:backgroundMark x1="78002" y1="32630" x2="86532" y2="27426"/>
                        <a14:backgroundMark x1="85297" y1="27145" x2="85297" y2="27145"/>
                        <a14:backgroundMark x1="84624" y1="28129" x2="84624" y2="28129"/>
                        <a14:backgroundMark x1="84400" y1="28129" x2="84400" y2="28129"/>
                        <a14:backgroundMark x1="83502" y1="28411" x2="83053" y2="28833"/>
                        <a14:backgroundMark x1="83053" y1="28833" x2="83053" y2="28833"/>
                        <a14:backgroundMark x1="83053" y1="28833" x2="83389" y2="28833"/>
                        <a14:backgroundMark x1="85297" y1="27426" x2="86195" y2="28551"/>
                        <a14:backgroundMark x1="86420" y1="28551" x2="86420" y2="28551"/>
                        <a14:backgroundMark x1="86420" y1="28551" x2="86420" y2="28551"/>
                        <a14:backgroundMark x1="84512" y1="28551" x2="84512" y2="28551"/>
                        <a14:backgroundMark x1="84287" y1="28551" x2="84287" y2="28551"/>
                        <a14:backgroundMark x1="86308" y1="26020" x2="87318" y2="24613"/>
                        <a14:backgroundMark x1="89899" y1="20816" x2="89899" y2="20816"/>
                        <a14:backgroundMark x1="89899" y1="20816" x2="89899" y2="20816"/>
                        <a14:backgroundMark x1="87991" y1="20534" x2="82828" y2="21097"/>
                        <a14:backgroundMark x1="82379" y1="21097" x2="81930" y2="21097"/>
                        <a14:backgroundMark x1="81369" y1="19831" x2="81369" y2="19831"/>
                        <a14:backgroundMark x1="80247" y1="18706" x2="80247" y2="18706"/>
                      </a14:backgroundRemoval>
                    </a14:imgEffect>
                  </a14:imgLayer>
                </a14:imgProps>
              </a:ext>
              <a:ext uri="{28A0092B-C50C-407E-A947-70E740481C1C}">
                <a14:useLocalDpi xmlns:a14="http://schemas.microsoft.com/office/drawing/2010/main" val="0"/>
              </a:ext>
            </a:extLst>
          </a:blip>
          <a:stretch>
            <a:fillRect/>
          </a:stretch>
        </p:blipFill>
        <p:spPr>
          <a:xfrm>
            <a:off x="0" y="2430095"/>
            <a:ext cx="12192000" cy="5395488"/>
          </a:xfrm>
          <a:prstGeom prst="rect">
            <a:avLst/>
          </a:prstGeom>
        </p:spPr>
      </p:pic>
      <p:pic>
        <p:nvPicPr>
          <p:cNvPr id="4" name="Picture 3"/>
          <p:cNvPicPr>
            <a:picLocks noChangeAspect="1"/>
          </p:cNvPicPr>
          <p:nvPr/>
        </p:nvPicPr>
        <p:blipFill>
          <a:blip r:embed="rId10">
            <a:extLst>
              <a:ext uri="{BEBA8EAE-BF5A-486C-A8C5-ECC9F3942E4B}">
                <a14:imgProps xmlns:a14="http://schemas.microsoft.com/office/drawing/2010/main">
                  <a14:imgLayer r:embed="rId11">
                    <a14:imgEffect>
                      <a14:saturation sat="200000"/>
                    </a14:imgEffect>
                  </a14:imgLayer>
                </a14:imgProps>
              </a:ext>
              <a:ext uri="{28A0092B-C50C-407E-A947-70E740481C1C}">
                <a14:useLocalDpi xmlns:a14="http://schemas.microsoft.com/office/drawing/2010/main" val="0"/>
              </a:ext>
            </a:extLst>
          </a:blip>
          <a:stretch>
            <a:fillRect/>
          </a:stretch>
        </p:blipFill>
        <p:spPr>
          <a:xfrm>
            <a:off x="-6592382" y="602093"/>
            <a:ext cx="8325635" cy="7021142"/>
          </a:xfrm>
          <a:prstGeom prst="rect">
            <a:avLst/>
          </a:prstGeom>
        </p:spPr>
      </p:pic>
      <p:pic>
        <p:nvPicPr>
          <p:cNvPr id="1026" name="Picture 2" descr="https://png.pngtree.com/png-clipart/20190921/original/pngtree-male-and-female-students-sitting-on-the-lawn-studying-png-image_4752985.jpg"/>
          <p:cNvPicPr>
            <a:picLocks noChangeAspect="1" noChangeArrowheads="1"/>
          </p:cNvPicPr>
          <p:nvPr/>
        </p:nvPicPr>
        <p:blipFill>
          <a:blip r:embed="rId12" cstate="print">
            <a:extLst>
              <a:ext uri="{BEBA8EAE-BF5A-486C-A8C5-ECC9F3942E4B}">
                <a14:imgProps xmlns:a14="http://schemas.microsoft.com/office/drawing/2010/main">
                  <a14:imgLayer r:embed="rId13">
                    <a14:imgEffect>
                      <a14:backgroundRemoval t="10000" b="90000" l="1583" r="99500">
                        <a14:foregroundMark x1="59583" y1="53750" x2="61750" y2="47833"/>
                      </a14:backgroundRemoval>
                    </a14:imgEffect>
                  </a14:imgLayer>
                </a14:imgProps>
              </a:ext>
              <a:ext uri="{28A0092B-C50C-407E-A947-70E740481C1C}">
                <a14:useLocalDpi xmlns:a14="http://schemas.microsoft.com/office/drawing/2010/main" val="0"/>
              </a:ext>
            </a:extLst>
          </a:blip>
          <a:srcRect/>
          <a:stretch>
            <a:fillRect/>
          </a:stretch>
        </p:blipFill>
        <p:spPr bwMode="auto">
          <a:xfrm>
            <a:off x="9156964" y="3405253"/>
            <a:ext cx="3035036" cy="344442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s://cdn.pixabay.com/photo/2018/12/09/19/20/christmas-3865547_960_720.png"/>
          <p:cNvPicPr>
            <a:picLocks noChangeAspect="1" noChangeArrowheads="1"/>
          </p:cNvPicPr>
          <p:nvPr/>
        </p:nvPicPr>
        <p:blipFill>
          <a:blip r:embed="rId14" cstate="print">
            <a:extLst>
              <a:ext uri="{BEBA8EAE-BF5A-486C-A8C5-ECC9F3942E4B}">
                <a14:imgProps xmlns:a14="http://schemas.microsoft.com/office/drawing/2010/main">
                  <a14:imgLayer r:embed="rId15">
                    <a14:imgEffect>
                      <a14:backgroundRemoval t="0" b="90000" l="0" r="100000"/>
                    </a14:imgEffect>
                  </a14:imgLayer>
                </a14:imgProps>
              </a:ext>
              <a:ext uri="{28A0092B-C50C-407E-A947-70E740481C1C}">
                <a14:useLocalDpi xmlns:a14="http://schemas.microsoft.com/office/drawing/2010/main" val="0"/>
              </a:ext>
            </a:extLst>
          </a:blip>
          <a:srcRect/>
          <a:stretch>
            <a:fillRect/>
          </a:stretch>
        </p:blipFill>
        <p:spPr bwMode="auto">
          <a:xfrm rot="18547534">
            <a:off x="10228001" y="5644438"/>
            <a:ext cx="650536" cy="78253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s://png.pngtree.com/png-clipart/20190905/original/pngtree-color-book-textbook-illustration-png-image_4507676.jpg"/>
          <p:cNvPicPr>
            <a:picLocks noChangeAspect="1" noChangeArrowheads="1"/>
          </p:cNvPicPr>
          <p:nvPr/>
        </p:nvPicPr>
        <p:blipFill>
          <a:blip r:embed="rId16" cstate="print">
            <a:extLst>
              <a:ext uri="{BEBA8EAE-BF5A-486C-A8C5-ECC9F3942E4B}">
                <a14:imgProps xmlns:a14="http://schemas.microsoft.com/office/drawing/2010/main">
                  <a14:imgLayer r:embed="rId17">
                    <a14:imgEffect>
                      <a14:backgroundRemoval t="10000" b="90000" l="0" r="94500">
                        <a14:foregroundMark x1="33667" y1="23667" x2="36667" y2="24083"/>
                      </a14:backgroundRemoval>
                    </a14:imgEffect>
                  </a14:imgLayer>
                </a14:imgProps>
              </a:ext>
              <a:ext uri="{28A0092B-C50C-407E-A947-70E740481C1C}">
                <a14:useLocalDpi xmlns:a14="http://schemas.microsoft.com/office/drawing/2010/main" val="0"/>
              </a:ext>
            </a:extLst>
          </a:blip>
          <a:srcRect/>
          <a:stretch>
            <a:fillRect/>
          </a:stretch>
        </p:blipFill>
        <p:spPr bwMode="auto">
          <a:xfrm>
            <a:off x="11399613" y="5097268"/>
            <a:ext cx="792387" cy="876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237755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fade">
                                      <p:cBhvr>
                                        <p:cTn id="13" dur="500"/>
                                        <p:tgtEl>
                                          <p:spTgt spid="21"/>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path" presetSubtype="0" accel="50000" decel="50000" fill="hold" nodeType="clickEffect">
                                  <p:stCondLst>
                                    <p:cond delay="0"/>
                                  </p:stCondLst>
                                  <p:childTnLst>
                                    <p:animMotion origin="layout" path="M -0.15299 -0.09074 L 0.40977 0.00578 " pathEditMode="relative" rAng="0" ptsTypes="AA">
                                      <p:cBhvr>
                                        <p:cTn id="17" dur="2000" fill="hold"/>
                                        <p:tgtEl>
                                          <p:spTgt spid="4"/>
                                        </p:tgtEl>
                                        <p:attrNameLst>
                                          <p:attrName>ppt_x</p:attrName>
                                          <p:attrName>ppt_y</p:attrName>
                                        </p:attrNameLst>
                                      </p:cBhvr>
                                      <p:rCtr x="28138" y="4815"/>
                                    </p:animMotion>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barn(inVertical)">
                                      <p:cBhvr>
                                        <p:cTn id="22" dur="500"/>
                                        <p:tgtEl>
                                          <p:spTgt spid="2"/>
                                        </p:tgtEl>
                                      </p:cBhvr>
                                    </p:animEffect>
                                  </p:childTnLst>
                                </p:cTn>
                              </p:par>
                            </p:childTnLst>
                          </p:cTn>
                        </p:par>
                      </p:childTnLst>
                    </p:cTn>
                  </p:par>
                  <p:par>
                    <p:cTn id="23" fill="hold">
                      <p:stCondLst>
                        <p:cond delay="indefinite"/>
                      </p:stCondLst>
                      <p:childTnLst>
                        <p:par>
                          <p:cTn id="24" fill="hold">
                            <p:stCondLst>
                              <p:cond delay="0"/>
                            </p:stCondLst>
                            <p:childTnLst>
                              <p:par>
                                <p:cTn id="25" presetID="26" presetClass="entr" presetSubtype="0" fill="hold" grpId="0" nodeType="click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wipe(down)">
                                      <p:cBhvr>
                                        <p:cTn id="27" dur="580">
                                          <p:stCondLst>
                                            <p:cond delay="0"/>
                                          </p:stCondLst>
                                        </p:cTn>
                                        <p:tgtEl>
                                          <p:spTgt spid="3"/>
                                        </p:tgtEl>
                                      </p:cBhvr>
                                    </p:animEffect>
                                    <p:anim calcmode="lin" valueType="num">
                                      <p:cBhvr>
                                        <p:cTn id="2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2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3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3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3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33" dur="26">
                                          <p:stCondLst>
                                            <p:cond delay="650"/>
                                          </p:stCondLst>
                                        </p:cTn>
                                        <p:tgtEl>
                                          <p:spTgt spid="3"/>
                                        </p:tgtEl>
                                      </p:cBhvr>
                                      <p:to x="100000" y="60000"/>
                                    </p:animScale>
                                    <p:animScale>
                                      <p:cBhvr>
                                        <p:cTn id="34" dur="166" decel="50000">
                                          <p:stCondLst>
                                            <p:cond delay="676"/>
                                          </p:stCondLst>
                                        </p:cTn>
                                        <p:tgtEl>
                                          <p:spTgt spid="3"/>
                                        </p:tgtEl>
                                      </p:cBhvr>
                                      <p:to x="100000" y="100000"/>
                                    </p:animScale>
                                    <p:animScale>
                                      <p:cBhvr>
                                        <p:cTn id="35" dur="26">
                                          <p:stCondLst>
                                            <p:cond delay="1312"/>
                                          </p:stCondLst>
                                        </p:cTn>
                                        <p:tgtEl>
                                          <p:spTgt spid="3"/>
                                        </p:tgtEl>
                                      </p:cBhvr>
                                      <p:to x="100000" y="80000"/>
                                    </p:animScale>
                                    <p:animScale>
                                      <p:cBhvr>
                                        <p:cTn id="36" dur="166" decel="50000">
                                          <p:stCondLst>
                                            <p:cond delay="1338"/>
                                          </p:stCondLst>
                                        </p:cTn>
                                        <p:tgtEl>
                                          <p:spTgt spid="3"/>
                                        </p:tgtEl>
                                      </p:cBhvr>
                                      <p:to x="100000" y="100000"/>
                                    </p:animScale>
                                    <p:animScale>
                                      <p:cBhvr>
                                        <p:cTn id="37" dur="26">
                                          <p:stCondLst>
                                            <p:cond delay="1642"/>
                                          </p:stCondLst>
                                        </p:cTn>
                                        <p:tgtEl>
                                          <p:spTgt spid="3"/>
                                        </p:tgtEl>
                                      </p:cBhvr>
                                      <p:to x="100000" y="90000"/>
                                    </p:animScale>
                                    <p:animScale>
                                      <p:cBhvr>
                                        <p:cTn id="38" dur="166" decel="50000">
                                          <p:stCondLst>
                                            <p:cond delay="1668"/>
                                          </p:stCondLst>
                                        </p:cTn>
                                        <p:tgtEl>
                                          <p:spTgt spid="3"/>
                                        </p:tgtEl>
                                      </p:cBhvr>
                                      <p:to x="100000" y="100000"/>
                                    </p:animScale>
                                    <p:animScale>
                                      <p:cBhvr>
                                        <p:cTn id="39" dur="26">
                                          <p:stCondLst>
                                            <p:cond delay="1808"/>
                                          </p:stCondLst>
                                        </p:cTn>
                                        <p:tgtEl>
                                          <p:spTgt spid="3"/>
                                        </p:tgtEl>
                                      </p:cBhvr>
                                      <p:to x="100000" y="95000"/>
                                    </p:animScale>
                                    <p:animScale>
                                      <p:cBhvr>
                                        <p:cTn id="40"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E2D1C0F3-0D28-4AFD-B5BB-585D03FB217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0885" y="325156"/>
            <a:ext cx="1674115" cy="989803"/>
          </a:xfrm>
          <a:prstGeom prst="rect">
            <a:avLst/>
          </a:prstGeom>
        </p:spPr>
      </p:pic>
      <p:sp>
        <p:nvSpPr>
          <p:cNvPr id="13" name="Rectangle: Rounded Corners 2">
            <a:extLst>
              <a:ext uri="{FF2B5EF4-FFF2-40B4-BE49-F238E27FC236}">
                <a16:creationId xmlns:a16="http://schemas.microsoft.com/office/drawing/2014/main" id="{4B5914AF-9BF8-44F4-BFC3-C49632A37A8B}"/>
              </a:ext>
            </a:extLst>
          </p:cNvPr>
          <p:cNvSpPr/>
          <p:nvPr/>
        </p:nvSpPr>
        <p:spPr>
          <a:xfrm>
            <a:off x="95249" y="0"/>
            <a:ext cx="11664951" cy="6738938"/>
          </a:xfrm>
          <a:prstGeom prst="roundRect">
            <a:avLst/>
          </a:prstGeom>
          <a:solidFill>
            <a:sysClr val="window" lastClr="FFFFFF">
              <a:alpha val="89000"/>
            </a:sysClr>
          </a:solidFill>
          <a:ln w="12700" cap="flat" cmpd="sng" algn="ctr">
            <a:noFill/>
            <a:prstDash val="solid"/>
            <a:miter lim="800000"/>
          </a:ln>
          <a:effectLst/>
          <a:scene3d>
            <a:camera prst="orthographicFront">
              <a:rot lat="0" lon="0" rev="0"/>
            </a:camera>
            <a:lightRig rig="contrasting" dir="t">
              <a:rot lat="0" lon="0" rev="7800000"/>
            </a:lightRig>
          </a:scene3d>
          <a:sp3d>
            <a:bevelT w="139700" h="1397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1" i="0" u="none" strike="noStrike" kern="0" cap="none" spc="0" normalizeH="0" baseline="0" noProof="0" dirty="0" smtClean="0">
              <a:ln>
                <a:noFill/>
              </a:ln>
              <a:solidFill>
                <a:srgbClr val="FF0000"/>
              </a:solidFill>
              <a:effectLst/>
              <a:uLnTx/>
              <a:uFillTx/>
              <a:latin typeface="Calibri" panose="020F0502020204030204"/>
              <a:ea typeface="+mn-ea"/>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vi-VN" sz="2000" b="1" i="0" u="none" strike="noStrike" kern="0" cap="none" spc="0" normalizeH="0" baseline="0" noProof="0" dirty="0">
                <a:ln>
                  <a:noFill/>
                </a:ln>
                <a:solidFill>
                  <a:prstClr val="black"/>
                </a:solidFill>
                <a:effectLst/>
                <a:uLnTx/>
                <a:uFillTx/>
                <a:latin typeface="Arial" panose="020B0604020202020204" pitchFamily="34" charset="0"/>
                <a:ea typeface="+mn-ea"/>
                <a:cs typeface="+mn-cs"/>
              </a:rPr>
              <a:t/>
            </a:r>
            <a:br>
              <a:rPr kumimoji="0" lang="vi-VN" sz="2000" b="1" i="0" u="none" strike="noStrike" kern="0" cap="none" spc="0" normalizeH="0" baseline="0" noProof="0" dirty="0">
                <a:ln>
                  <a:noFill/>
                </a:ln>
                <a:solidFill>
                  <a:prstClr val="black"/>
                </a:solidFill>
                <a:effectLst/>
                <a:uLnTx/>
                <a:uFillTx/>
                <a:latin typeface="Arial" panose="020B0604020202020204" pitchFamily="34" charset="0"/>
                <a:ea typeface="+mn-ea"/>
                <a:cs typeface="+mn-cs"/>
              </a:rPr>
            </a:br>
            <a:endParaRPr kumimoji="0" lang="en-US" sz="2000" b="1"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4" name="Text Box 4"/>
          <p:cNvSpPr txBox="1">
            <a:spLocks noChangeArrowheads="1"/>
          </p:cNvSpPr>
          <p:nvPr/>
        </p:nvSpPr>
        <p:spPr bwMode="auto">
          <a:xfrm>
            <a:off x="3432174" y="-28254"/>
            <a:ext cx="49911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altLang="vi-VN" b="1" dirty="0" err="1">
                <a:solidFill>
                  <a:srgbClr val="FF0000"/>
                </a:solidFill>
                <a:latin typeface="UTM Cookies" panose="02040603050506020204" pitchFamily="18" charset="0"/>
              </a:rPr>
              <a:t>Chiếc</a:t>
            </a:r>
            <a:r>
              <a:rPr lang="en-US" altLang="vi-VN" b="1" dirty="0">
                <a:solidFill>
                  <a:srgbClr val="FF0000"/>
                </a:solidFill>
                <a:latin typeface="UTM Cookies" panose="02040603050506020204" pitchFamily="18" charset="0"/>
              </a:rPr>
              <a:t> </a:t>
            </a:r>
            <a:r>
              <a:rPr lang="en-US" altLang="vi-VN" b="1" dirty="0" err="1">
                <a:solidFill>
                  <a:srgbClr val="FF0000"/>
                </a:solidFill>
                <a:latin typeface="UTM Cookies" panose="02040603050506020204" pitchFamily="18" charset="0"/>
              </a:rPr>
              <a:t>xe</a:t>
            </a:r>
            <a:r>
              <a:rPr lang="en-US" altLang="vi-VN" b="1" dirty="0">
                <a:solidFill>
                  <a:srgbClr val="FF0000"/>
                </a:solidFill>
                <a:latin typeface="UTM Cookies" panose="02040603050506020204" pitchFamily="18" charset="0"/>
              </a:rPr>
              <a:t> </a:t>
            </a:r>
            <a:r>
              <a:rPr lang="en-US" altLang="vi-VN" b="1" dirty="0" err="1">
                <a:solidFill>
                  <a:srgbClr val="FF0000"/>
                </a:solidFill>
                <a:latin typeface="UTM Cookies" panose="02040603050506020204" pitchFamily="18" charset="0"/>
              </a:rPr>
              <a:t>đạp</a:t>
            </a:r>
            <a:r>
              <a:rPr lang="en-US" altLang="vi-VN" b="1" dirty="0">
                <a:solidFill>
                  <a:srgbClr val="FF0000"/>
                </a:solidFill>
                <a:latin typeface="UTM Cookies" panose="02040603050506020204" pitchFamily="18" charset="0"/>
              </a:rPr>
              <a:t> </a:t>
            </a:r>
            <a:r>
              <a:rPr lang="en-US" altLang="vi-VN" b="1" dirty="0" err="1">
                <a:solidFill>
                  <a:srgbClr val="FF0000"/>
                </a:solidFill>
                <a:latin typeface="UTM Cookies" panose="02040603050506020204" pitchFamily="18" charset="0"/>
              </a:rPr>
              <a:t>của</a:t>
            </a:r>
            <a:r>
              <a:rPr lang="en-US" altLang="vi-VN" b="1" dirty="0">
                <a:solidFill>
                  <a:srgbClr val="FF0000"/>
                </a:solidFill>
                <a:latin typeface="UTM Cookies" panose="02040603050506020204" pitchFamily="18" charset="0"/>
              </a:rPr>
              <a:t> </a:t>
            </a:r>
            <a:r>
              <a:rPr lang="en-US" altLang="vi-VN" b="1" dirty="0" err="1">
                <a:solidFill>
                  <a:srgbClr val="FF0000"/>
                </a:solidFill>
                <a:latin typeface="UTM Cookies" panose="02040603050506020204" pitchFamily="18" charset="0"/>
              </a:rPr>
              <a:t>chú</a:t>
            </a:r>
            <a:r>
              <a:rPr lang="en-US" altLang="vi-VN" b="1" dirty="0">
                <a:solidFill>
                  <a:srgbClr val="FF0000"/>
                </a:solidFill>
                <a:latin typeface="UTM Cookies" panose="02040603050506020204" pitchFamily="18" charset="0"/>
              </a:rPr>
              <a:t> </a:t>
            </a:r>
            <a:r>
              <a:rPr lang="en-US" altLang="vi-VN" b="1" dirty="0" err="1">
                <a:solidFill>
                  <a:srgbClr val="FF0000"/>
                </a:solidFill>
                <a:latin typeface="UTM Cookies" panose="02040603050506020204" pitchFamily="18" charset="0"/>
              </a:rPr>
              <a:t>Tư</a:t>
            </a:r>
            <a:endParaRPr lang="en-US" altLang="vi-VN" b="1" dirty="0">
              <a:solidFill>
                <a:srgbClr val="FF0000"/>
              </a:solidFill>
              <a:latin typeface="UTM Cookies" panose="02040603050506020204" pitchFamily="18" charset="0"/>
            </a:endParaRPr>
          </a:p>
        </p:txBody>
      </p:sp>
      <p:sp>
        <p:nvSpPr>
          <p:cNvPr id="15" name="Text Box 5"/>
          <p:cNvSpPr txBox="1">
            <a:spLocks noChangeArrowheads="1"/>
          </p:cNvSpPr>
          <p:nvPr/>
        </p:nvSpPr>
        <p:spPr bwMode="auto">
          <a:xfrm>
            <a:off x="431800" y="457200"/>
            <a:ext cx="113284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altLang="vi-VN" sz="2000" b="1" dirty="0"/>
              <a:t>    </a:t>
            </a:r>
            <a:r>
              <a:rPr lang="en-US" altLang="vi-VN" sz="2000" b="1" dirty="0" err="1"/>
              <a:t>Trong</a:t>
            </a:r>
            <a:r>
              <a:rPr lang="en-US" altLang="vi-VN" sz="2000" b="1" dirty="0"/>
              <a:t> </a:t>
            </a:r>
            <a:r>
              <a:rPr lang="en-US" altLang="vi-VN" sz="2000" b="1" dirty="0" err="1"/>
              <a:t>làng</a:t>
            </a:r>
            <a:r>
              <a:rPr lang="en-US" altLang="vi-VN" sz="2000" b="1" dirty="0"/>
              <a:t> </a:t>
            </a:r>
            <a:r>
              <a:rPr lang="en-US" altLang="vi-VN" sz="2000" b="1" dirty="0" err="1"/>
              <a:t>tôi</a:t>
            </a:r>
            <a:r>
              <a:rPr lang="en-US" altLang="vi-VN" sz="2000" b="1" dirty="0"/>
              <a:t> </a:t>
            </a:r>
            <a:r>
              <a:rPr lang="en-US" altLang="vi-VN" sz="2000" b="1" dirty="0" err="1"/>
              <a:t>hầu</a:t>
            </a:r>
            <a:r>
              <a:rPr lang="en-US" altLang="vi-VN" sz="2000" b="1" dirty="0"/>
              <a:t> </a:t>
            </a:r>
            <a:r>
              <a:rPr lang="en-US" altLang="vi-VN" sz="2000" b="1" dirty="0" err="1"/>
              <a:t>như</a:t>
            </a:r>
            <a:r>
              <a:rPr lang="en-US" altLang="vi-VN" sz="2000" b="1" dirty="0"/>
              <a:t> </a:t>
            </a:r>
            <a:r>
              <a:rPr lang="en-US" altLang="vi-VN" sz="2000" b="1" dirty="0" err="1"/>
              <a:t>ai</a:t>
            </a:r>
            <a:r>
              <a:rPr lang="en-US" altLang="vi-VN" sz="2000" b="1" dirty="0"/>
              <a:t> </a:t>
            </a:r>
            <a:r>
              <a:rPr lang="en-US" altLang="vi-VN" sz="2000" b="1" dirty="0" err="1"/>
              <a:t>cũng</a:t>
            </a:r>
            <a:r>
              <a:rPr lang="en-US" altLang="vi-VN" sz="2000" b="1" dirty="0"/>
              <a:t> </a:t>
            </a:r>
            <a:r>
              <a:rPr lang="en-US" altLang="vi-VN" sz="2000" b="1" dirty="0" err="1"/>
              <a:t>biết</a:t>
            </a:r>
            <a:r>
              <a:rPr lang="en-US" altLang="vi-VN" sz="2000" b="1" dirty="0"/>
              <a:t> </a:t>
            </a:r>
            <a:r>
              <a:rPr lang="en-US" altLang="vi-VN" sz="2000" b="1" dirty="0" err="1"/>
              <a:t>chú</a:t>
            </a:r>
            <a:r>
              <a:rPr lang="en-US" altLang="vi-VN" sz="2000" b="1" dirty="0"/>
              <a:t> </a:t>
            </a:r>
            <a:r>
              <a:rPr lang="en-US" altLang="vi-VN" sz="2000" b="1" dirty="0" err="1"/>
              <a:t>Tư</a:t>
            </a:r>
            <a:r>
              <a:rPr lang="en-US" altLang="vi-VN" sz="2000" b="1" dirty="0"/>
              <a:t> </a:t>
            </a:r>
            <a:r>
              <a:rPr lang="en-US" altLang="vi-VN" sz="2000" b="1" dirty="0" err="1"/>
              <a:t>Chía</a:t>
            </a:r>
            <a:r>
              <a:rPr lang="en-US" altLang="vi-VN" sz="2000" b="1" dirty="0"/>
              <a:t>, </a:t>
            </a:r>
            <a:r>
              <a:rPr lang="en-US" altLang="vi-VN" sz="2000" b="1" dirty="0" err="1"/>
              <a:t>không</a:t>
            </a:r>
            <a:r>
              <a:rPr lang="en-US" altLang="vi-VN" sz="2000" b="1" dirty="0"/>
              <a:t> </a:t>
            </a:r>
            <a:r>
              <a:rPr lang="en-US" altLang="vi-VN" sz="2000" b="1" dirty="0" err="1"/>
              <a:t>chỉ</a:t>
            </a:r>
            <a:r>
              <a:rPr lang="en-US" altLang="vi-VN" sz="2000" b="1" dirty="0"/>
              <a:t> </a:t>
            </a:r>
            <a:r>
              <a:rPr lang="en-US" altLang="vi-VN" sz="2000" b="1" dirty="0" err="1"/>
              <a:t>vì</a:t>
            </a:r>
            <a:r>
              <a:rPr lang="en-US" altLang="vi-VN" sz="2000" b="1" dirty="0"/>
              <a:t> </a:t>
            </a:r>
            <a:r>
              <a:rPr lang="en-US" altLang="vi-VN" sz="2000" b="1" dirty="0" err="1"/>
              <a:t>chú</a:t>
            </a:r>
            <a:r>
              <a:rPr lang="en-US" altLang="vi-VN" sz="2000" b="1" dirty="0"/>
              <a:t> </a:t>
            </a:r>
            <a:r>
              <a:rPr lang="en-US" altLang="vi-VN" sz="2000" b="1" dirty="0" err="1"/>
              <a:t>là</a:t>
            </a:r>
            <a:r>
              <a:rPr lang="en-US" altLang="vi-VN" sz="2000" b="1" dirty="0"/>
              <a:t> </a:t>
            </a:r>
            <a:r>
              <a:rPr lang="en-US" altLang="vi-VN" sz="2000" b="1" dirty="0" err="1"/>
              <a:t>chủ</a:t>
            </a:r>
            <a:r>
              <a:rPr lang="en-US" altLang="vi-VN" sz="2000" b="1" dirty="0"/>
              <a:t> </a:t>
            </a:r>
            <a:r>
              <a:rPr lang="en-US" altLang="vi-VN" sz="2000" b="1" dirty="0" err="1"/>
              <a:t>trại</a:t>
            </a:r>
            <a:r>
              <a:rPr lang="en-US" altLang="vi-VN" sz="2000" b="1" dirty="0"/>
              <a:t> </a:t>
            </a:r>
            <a:r>
              <a:rPr lang="en-US" altLang="vi-VN" sz="2000" b="1" dirty="0" err="1"/>
              <a:t>xuồng</a:t>
            </a:r>
            <a:r>
              <a:rPr lang="en-US" altLang="vi-VN" sz="2000" b="1" dirty="0"/>
              <a:t>, </a:t>
            </a:r>
            <a:r>
              <a:rPr lang="en-US" altLang="vi-VN" sz="2000" b="1" dirty="0" err="1"/>
              <a:t>mà</a:t>
            </a:r>
            <a:r>
              <a:rPr lang="en-US" altLang="vi-VN" sz="2000" b="1" dirty="0"/>
              <a:t> </a:t>
            </a:r>
            <a:r>
              <a:rPr lang="en-US" altLang="vi-VN" sz="2000" b="1" dirty="0" err="1"/>
              <a:t>còn</a:t>
            </a:r>
            <a:r>
              <a:rPr lang="en-US" altLang="vi-VN" sz="2000" b="1" dirty="0"/>
              <a:t> </a:t>
            </a:r>
            <a:r>
              <a:rPr lang="en-US" altLang="vi-VN" sz="2000" b="1" dirty="0" err="1"/>
              <a:t>vì</a:t>
            </a:r>
            <a:r>
              <a:rPr lang="en-US" altLang="vi-VN" sz="2000" b="1" dirty="0"/>
              <a:t> </a:t>
            </a:r>
            <a:r>
              <a:rPr lang="en-US" altLang="vi-VN" sz="2000" b="1" dirty="0" err="1"/>
              <a:t>chiếc</a:t>
            </a:r>
            <a:r>
              <a:rPr lang="en-US" altLang="vi-VN" sz="2000" b="1" dirty="0"/>
              <a:t> </a:t>
            </a:r>
            <a:r>
              <a:rPr lang="en-US" altLang="vi-VN" sz="2000" b="1" dirty="0" err="1"/>
              <a:t>xe</a:t>
            </a:r>
            <a:r>
              <a:rPr lang="en-US" altLang="vi-VN" sz="2000" b="1" dirty="0"/>
              <a:t> </a:t>
            </a:r>
            <a:r>
              <a:rPr lang="en-US" altLang="vi-VN" sz="2000" b="1" dirty="0" err="1"/>
              <a:t>đạp</a:t>
            </a:r>
            <a:r>
              <a:rPr lang="en-US" altLang="vi-VN" sz="2000" b="1" dirty="0"/>
              <a:t> </a:t>
            </a:r>
            <a:r>
              <a:rPr lang="en-US" altLang="vi-VN" sz="2000" b="1" dirty="0" err="1"/>
              <a:t>của</a:t>
            </a:r>
            <a:r>
              <a:rPr lang="en-US" altLang="vi-VN" sz="2000" b="1" dirty="0"/>
              <a:t> </a:t>
            </a:r>
            <a:r>
              <a:rPr lang="en-US" altLang="vi-VN" sz="2000" b="1" dirty="0" err="1"/>
              <a:t>chú</a:t>
            </a:r>
            <a:r>
              <a:rPr lang="en-US" altLang="vi-VN" sz="2000" b="1" dirty="0"/>
              <a:t>.</a:t>
            </a:r>
          </a:p>
        </p:txBody>
      </p:sp>
      <p:sp>
        <p:nvSpPr>
          <p:cNvPr id="16" name="Text Box 6"/>
          <p:cNvSpPr txBox="1">
            <a:spLocks noChangeArrowheads="1"/>
          </p:cNvSpPr>
          <p:nvPr/>
        </p:nvSpPr>
        <p:spPr bwMode="auto">
          <a:xfrm>
            <a:off x="431800" y="1057814"/>
            <a:ext cx="11328400"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altLang="vi-VN" sz="2000" b="1" dirty="0"/>
              <a:t>    Ở </a:t>
            </a:r>
            <a:r>
              <a:rPr lang="en-US" altLang="vi-VN" sz="2000" b="1" dirty="0" err="1"/>
              <a:t>xóm</a:t>
            </a:r>
            <a:r>
              <a:rPr lang="en-US" altLang="vi-VN" sz="2000" b="1" dirty="0"/>
              <a:t> </a:t>
            </a:r>
            <a:r>
              <a:rPr lang="en-US" altLang="vi-VN" sz="2000" b="1" dirty="0" err="1"/>
              <a:t>vườn</a:t>
            </a:r>
            <a:r>
              <a:rPr lang="en-US" altLang="vi-VN" sz="2000" b="1" dirty="0"/>
              <a:t>, </a:t>
            </a:r>
            <a:r>
              <a:rPr lang="en-US" altLang="vi-VN" sz="2000" b="1" dirty="0" err="1"/>
              <a:t>có</a:t>
            </a:r>
            <a:r>
              <a:rPr lang="en-US" altLang="vi-VN" sz="2000" b="1" dirty="0"/>
              <a:t> </a:t>
            </a:r>
            <a:r>
              <a:rPr lang="en-US" altLang="vi-VN" sz="2000" b="1" dirty="0" err="1"/>
              <a:t>một</a:t>
            </a:r>
            <a:r>
              <a:rPr lang="en-US" altLang="vi-VN" sz="2000" b="1" dirty="0"/>
              <a:t> </a:t>
            </a:r>
            <a:r>
              <a:rPr lang="en-US" altLang="vi-VN" sz="2000" b="1" dirty="0" err="1"/>
              <a:t>chiếc</a:t>
            </a:r>
            <a:r>
              <a:rPr lang="en-US" altLang="vi-VN" sz="2000" b="1" dirty="0"/>
              <a:t> </a:t>
            </a:r>
            <a:r>
              <a:rPr lang="en-US" altLang="vi-VN" sz="2000" b="1" dirty="0" err="1"/>
              <a:t>xe</a:t>
            </a:r>
            <a:r>
              <a:rPr lang="en-US" altLang="vi-VN" sz="2000" b="1" dirty="0"/>
              <a:t> </a:t>
            </a:r>
            <a:r>
              <a:rPr lang="en-US" altLang="vi-VN" sz="2000" b="1" dirty="0" err="1"/>
              <a:t>đạp</a:t>
            </a:r>
            <a:r>
              <a:rPr lang="en-US" altLang="vi-VN" sz="2000" b="1" dirty="0"/>
              <a:t> </a:t>
            </a:r>
            <a:r>
              <a:rPr lang="en-US" altLang="vi-VN" sz="2000" b="1" dirty="0" err="1"/>
              <a:t>là</a:t>
            </a:r>
            <a:r>
              <a:rPr lang="en-US" altLang="vi-VN" sz="2000" b="1" dirty="0"/>
              <a:t> </a:t>
            </a:r>
            <a:r>
              <a:rPr lang="en-US" altLang="vi-VN" sz="2000" b="1" dirty="0" err="1"/>
              <a:t>đã</a:t>
            </a:r>
            <a:r>
              <a:rPr lang="en-US" altLang="vi-VN" sz="2000" b="1" dirty="0"/>
              <a:t> </a:t>
            </a:r>
            <a:r>
              <a:rPr lang="en-US" altLang="vi-VN" sz="2000" b="1" dirty="0" err="1"/>
              <a:t>trội</a:t>
            </a:r>
            <a:r>
              <a:rPr lang="en-US" altLang="vi-VN" sz="2000" b="1" dirty="0"/>
              <a:t> </a:t>
            </a:r>
            <a:r>
              <a:rPr lang="en-US" altLang="vi-VN" sz="2000" b="1" dirty="0" err="1"/>
              <a:t>hơn</a:t>
            </a:r>
            <a:r>
              <a:rPr lang="en-US" altLang="vi-VN" sz="2000" b="1" dirty="0"/>
              <a:t> </a:t>
            </a:r>
            <a:r>
              <a:rPr lang="en-US" altLang="vi-VN" sz="2000" b="1" dirty="0" err="1"/>
              <a:t>người</a:t>
            </a:r>
            <a:r>
              <a:rPr lang="en-US" altLang="vi-VN" sz="2000" b="1" dirty="0"/>
              <a:t> </a:t>
            </a:r>
            <a:r>
              <a:rPr lang="en-US" altLang="vi-VN" sz="2000" b="1" dirty="0" err="1"/>
              <a:t>khác</a:t>
            </a:r>
            <a:r>
              <a:rPr lang="en-US" altLang="vi-VN" sz="2000" b="1" dirty="0"/>
              <a:t> </a:t>
            </a:r>
            <a:r>
              <a:rPr lang="en-US" altLang="vi-VN" sz="2000" b="1" dirty="0" err="1"/>
              <a:t>rồi</a:t>
            </a:r>
            <a:r>
              <a:rPr lang="en-US" altLang="vi-VN" sz="2000" b="1" dirty="0"/>
              <a:t>, </a:t>
            </a:r>
            <a:r>
              <a:rPr lang="en-US" altLang="vi-VN" sz="2000" b="1" dirty="0" err="1"/>
              <a:t>chiếc</a:t>
            </a:r>
            <a:r>
              <a:rPr lang="en-US" altLang="vi-VN" sz="2000" b="1" dirty="0"/>
              <a:t> </a:t>
            </a:r>
            <a:r>
              <a:rPr lang="en-US" altLang="vi-VN" sz="2000" b="1" dirty="0" err="1"/>
              <a:t>xe</a:t>
            </a:r>
            <a:r>
              <a:rPr lang="en-US" altLang="vi-VN" sz="2000" b="1" dirty="0"/>
              <a:t> </a:t>
            </a:r>
            <a:r>
              <a:rPr lang="en-US" altLang="vi-VN" sz="2000" b="1" dirty="0" err="1"/>
              <a:t>của</a:t>
            </a:r>
            <a:r>
              <a:rPr lang="en-US" altLang="vi-VN" sz="2000" b="1" dirty="0"/>
              <a:t> </a:t>
            </a:r>
            <a:r>
              <a:rPr lang="en-US" altLang="vi-VN" sz="2000" b="1" dirty="0" err="1"/>
              <a:t>chú</a:t>
            </a:r>
            <a:r>
              <a:rPr lang="en-US" altLang="vi-VN" sz="2000" b="1" dirty="0"/>
              <a:t> </a:t>
            </a:r>
            <a:r>
              <a:rPr lang="en-US" altLang="vi-VN" sz="2000" b="1" dirty="0" err="1"/>
              <a:t>lại</a:t>
            </a:r>
            <a:r>
              <a:rPr lang="en-US" altLang="vi-VN" sz="2000" b="1" dirty="0"/>
              <a:t> </a:t>
            </a:r>
            <a:r>
              <a:rPr lang="en-US" altLang="vi-VN" sz="2000" b="1" dirty="0" err="1"/>
              <a:t>là</a:t>
            </a:r>
            <a:r>
              <a:rPr lang="en-US" altLang="vi-VN" sz="2000" b="1" dirty="0"/>
              <a:t> </a:t>
            </a:r>
            <a:r>
              <a:rPr lang="en-US" altLang="vi-VN" sz="2000" b="1" dirty="0" err="1"/>
              <a:t>chiếc</a:t>
            </a:r>
            <a:r>
              <a:rPr lang="en-US" altLang="vi-VN" sz="2000" b="1" dirty="0"/>
              <a:t> </a:t>
            </a:r>
            <a:r>
              <a:rPr lang="en-US" altLang="vi-VN" sz="2000" b="1" dirty="0" err="1"/>
              <a:t>xe</a:t>
            </a:r>
            <a:r>
              <a:rPr lang="en-US" altLang="vi-VN" sz="2000" b="1" dirty="0"/>
              <a:t> </a:t>
            </a:r>
            <a:r>
              <a:rPr lang="en-US" altLang="vi-VN" sz="2000" b="1" dirty="0" err="1"/>
              <a:t>đẹp</a:t>
            </a:r>
            <a:r>
              <a:rPr lang="en-US" altLang="vi-VN" sz="2000" b="1" dirty="0"/>
              <a:t> </a:t>
            </a:r>
            <a:r>
              <a:rPr lang="en-US" altLang="vi-VN" sz="2000" b="1" dirty="0" err="1"/>
              <a:t>nhất</a:t>
            </a:r>
            <a:r>
              <a:rPr lang="en-US" altLang="vi-VN" sz="2000" b="1" dirty="0"/>
              <a:t>, </a:t>
            </a:r>
            <a:r>
              <a:rPr lang="en-US" altLang="vi-VN" sz="2000" b="1" dirty="0" err="1"/>
              <a:t>không</a:t>
            </a:r>
            <a:r>
              <a:rPr lang="en-US" altLang="vi-VN" sz="2000" b="1" dirty="0"/>
              <a:t> </a:t>
            </a:r>
            <a:r>
              <a:rPr lang="en-US" altLang="vi-VN" sz="2000" b="1" dirty="0" err="1"/>
              <a:t>có</a:t>
            </a:r>
            <a:r>
              <a:rPr lang="en-US" altLang="vi-VN" sz="2000" b="1" dirty="0"/>
              <a:t> </a:t>
            </a:r>
            <a:r>
              <a:rPr lang="en-US" altLang="vi-VN" sz="2000" b="1" dirty="0" err="1"/>
              <a:t>chiếc</a:t>
            </a:r>
            <a:r>
              <a:rPr lang="en-US" altLang="vi-VN" sz="2000" b="1" dirty="0"/>
              <a:t> </a:t>
            </a:r>
            <a:r>
              <a:rPr lang="en-US" altLang="vi-VN" sz="2000" b="1" dirty="0" err="1"/>
              <a:t>nào</a:t>
            </a:r>
            <a:r>
              <a:rPr lang="en-US" altLang="vi-VN" sz="2000" b="1" dirty="0"/>
              <a:t> </a:t>
            </a:r>
            <a:r>
              <a:rPr lang="en-US" altLang="vi-VN" sz="2000" b="1" dirty="0" err="1"/>
              <a:t>sánh</a:t>
            </a:r>
            <a:r>
              <a:rPr lang="en-US" altLang="vi-VN" sz="2000" b="1" dirty="0"/>
              <a:t> </a:t>
            </a:r>
            <a:r>
              <a:rPr lang="en-US" altLang="vi-VN" sz="2000" b="1" dirty="0" err="1"/>
              <a:t>bằng</a:t>
            </a:r>
            <a:r>
              <a:rPr lang="en-US" altLang="vi-VN" sz="2000" b="1" dirty="0"/>
              <a:t>. </a:t>
            </a:r>
            <a:r>
              <a:rPr lang="en-US" altLang="vi-VN" sz="2000" b="1" dirty="0" err="1"/>
              <a:t>Xe</a:t>
            </a:r>
            <a:r>
              <a:rPr lang="en-US" altLang="vi-VN" sz="2000" b="1" dirty="0"/>
              <a:t> </a:t>
            </a:r>
            <a:r>
              <a:rPr lang="en-US" altLang="vi-VN" sz="2000" b="1" dirty="0" err="1"/>
              <a:t>màu</a:t>
            </a:r>
            <a:r>
              <a:rPr lang="en-US" altLang="vi-VN" sz="2000" b="1" dirty="0"/>
              <a:t> </a:t>
            </a:r>
            <a:r>
              <a:rPr lang="en-US" altLang="vi-VN" sz="2000" b="1" dirty="0" err="1"/>
              <a:t>vàng</a:t>
            </a:r>
            <a:r>
              <a:rPr lang="en-US" altLang="vi-VN" sz="2000" b="1" dirty="0"/>
              <a:t>, </a:t>
            </a:r>
            <a:r>
              <a:rPr lang="en-US" altLang="vi-VN" sz="2000" b="1" dirty="0" err="1"/>
              <a:t>hai</a:t>
            </a:r>
            <a:r>
              <a:rPr lang="en-US" altLang="vi-VN" sz="2000" b="1" dirty="0"/>
              <a:t> </a:t>
            </a:r>
            <a:r>
              <a:rPr lang="en-US" altLang="vi-VN" sz="2000" b="1" dirty="0" err="1"/>
              <a:t>cái</a:t>
            </a:r>
            <a:r>
              <a:rPr lang="en-US" altLang="vi-VN" sz="2000" b="1" dirty="0"/>
              <a:t> </a:t>
            </a:r>
            <a:r>
              <a:rPr lang="en-US" altLang="vi-VN" sz="2000" b="1" dirty="0" err="1"/>
              <a:t>vành</a:t>
            </a:r>
            <a:r>
              <a:rPr lang="en-US" altLang="vi-VN" sz="2000" b="1" dirty="0"/>
              <a:t> </a:t>
            </a:r>
            <a:r>
              <a:rPr lang="en-US" altLang="vi-VN" sz="2000" b="1" dirty="0" err="1"/>
              <a:t>láng</a:t>
            </a:r>
            <a:r>
              <a:rPr lang="en-US" altLang="vi-VN" sz="2000" b="1" dirty="0"/>
              <a:t> </a:t>
            </a:r>
            <a:r>
              <a:rPr lang="en-US" altLang="vi-VN" sz="2000" b="1" dirty="0" err="1"/>
              <a:t>bóng</a:t>
            </a:r>
            <a:r>
              <a:rPr lang="en-US" altLang="vi-VN" sz="2000" b="1" dirty="0"/>
              <a:t>, </a:t>
            </a:r>
            <a:r>
              <a:rPr lang="en-US" altLang="vi-VN" sz="2000" b="1" dirty="0" err="1"/>
              <a:t>khi</a:t>
            </a:r>
            <a:r>
              <a:rPr lang="en-US" altLang="vi-VN" sz="2000" b="1" dirty="0"/>
              <a:t> </a:t>
            </a:r>
            <a:r>
              <a:rPr lang="en-US" altLang="vi-VN" sz="2000" b="1" dirty="0" err="1"/>
              <a:t>chú</a:t>
            </a:r>
            <a:r>
              <a:rPr lang="en-US" altLang="vi-VN" sz="2000" b="1" dirty="0"/>
              <a:t> </a:t>
            </a:r>
            <a:r>
              <a:rPr lang="en-US" altLang="vi-VN" sz="2000" b="1" dirty="0" err="1"/>
              <a:t>ngừng</a:t>
            </a:r>
            <a:r>
              <a:rPr lang="en-US" altLang="vi-VN" sz="2000" b="1" dirty="0"/>
              <a:t> </a:t>
            </a:r>
            <a:r>
              <a:rPr lang="en-US" altLang="vi-VN" sz="2000" b="1" dirty="0" err="1"/>
              <a:t>đạp</a:t>
            </a:r>
            <a:r>
              <a:rPr lang="en-US" altLang="vi-VN" sz="2000" b="1" dirty="0"/>
              <a:t>, </a:t>
            </a:r>
            <a:r>
              <a:rPr lang="en-US" altLang="vi-VN" sz="2000" b="1" dirty="0" err="1"/>
              <a:t>chiếc</a:t>
            </a:r>
            <a:r>
              <a:rPr lang="en-US" altLang="vi-VN" sz="2000" b="1" dirty="0"/>
              <a:t> </a:t>
            </a:r>
            <a:r>
              <a:rPr lang="en-US" altLang="vi-VN" sz="2000" b="1" dirty="0" err="1"/>
              <a:t>xe</a:t>
            </a:r>
            <a:r>
              <a:rPr lang="en-US" altLang="vi-VN" sz="2000" b="1" dirty="0"/>
              <a:t> </a:t>
            </a:r>
            <a:r>
              <a:rPr lang="en-US" altLang="vi-VN" sz="2000" b="1" dirty="0" err="1"/>
              <a:t>cứ</a:t>
            </a:r>
            <a:r>
              <a:rPr lang="en-US" altLang="vi-VN" sz="2000" b="1" dirty="0"/>
              <a:t> </a:t>
            </a:r>
            <a:r>
              <a:rPr lang="en-US" altLang="vi-VN" sz="2000" b="1" dirty="0" err="1"/>
              <a:t>ro</a:t>
            </a:r>
            <a:r>
              <a:rPr lang="en-US" altLang="vi-VN" sz="2000" b="1" dirty="0"/>
              <a:t> </a:t>
            </a:r>
            <a:r>
              <a:rPr lang="en-US" altLang="vi-VN" sz="2000" b="1" dirty="0" err="1"/>
              <a:t>ro</a:t>
            </a:r>
            <a:r>
              <a:rPr lang="en-US" altLang="vi-VN" sz="2000" b="1" dirty="0"/>
              <a:t> </a:t>
            </a:r>
            <a:r>
              <a:rPr lang="en-US" altLang="vi-VN" sz="2000" b="1" dirty="0" err="1"/>
              <a:t>thật</a:t>
            </a:r>
            <a:r>
              <a:rPr lang="en-US" altLang="vi-VN" sz="2000" b="1" dirty="0"/>
              <a:t> </a:t>
            </a:r>
            <a:r>
              <a:rPr lang="en-US" altLang="vi-VN" sz="2000" b="1" dirty="0" err="1"/>
              <a:t>êm</a:t>
            </a:r>
            <a:r>
              <a:rPr lang="en-US" altLang="vi-VN" sz="2000" b="1" dirty="0"/>
              <a:t> tai. </a:t>
            </a:r>
            <a:r>
              <a:rPr lang="en-US" altLang="vi-VN" sz="2000" b="1" dirty="0" err="1"/>
              <a:t>Ngay</a:t>
            </a:r>
            <a:r>
              <a:rPr lang="en-US" altLang="vi-VN" sz="2000" b="1" dirty="0"/>
              <a:t> </a:t>
            </a:r>
            <a:r>
              <a:rPr lang="en-US" altLang="vi-VN" sz="2000" b="1" dirty="0" err="1"/>
              <a:t>giữa</a:t>
            </a:r>
            <a:r>
              <a:rPr lang="en-US" altLang="vi-VN" sz="2000" b="1" dirty="0"/>
              <a:t> </a:t>
            </a:r>
            <a:r>
              <a:rPr lang="en-US" altLang="vi-VN" sz="2000" b="1" dirty="0" err="1"/>
              <a:t>tay</a:t>
            </a:r>
            <a:r>
              <a:rPr lang="en-US" altLang="vi-VN" sz="2000" b="1" dirty="0"/>
              <a:t> </a:t>
            </a:r>
            <a:r>
              <a:rPr lang="en-US" altLang="vi-VN" sz="2000" b="1" dirty="0" err="1"/>
              <a:t>cầm</a:t>
            </a:r>
            <a:r>
              <a:rPr lang="en-US" altLang="vi-VN" sz="2000" b="1" dirty="0"/>
              <a:t>, </a:t>
            </a:r>
            <a:r>
              <a:rPr lang="en-US" altLang="vi-VN" sz="2000" b="1" dirty="0" err="1"/>
              <a:t>chú</a:t>
            </a:r>
            <a:r>
              <a:rPr lang="en-US" altLang="vi-VN" sz="2000" b="1" dirty="0"/>
              <a:t> </a:t>
            </a:r>
            <a:r>
              <a:rPr lang="en-US" altLang="vi-VN" sz="2000" b="1" dirty="0" err="1"/>
              <a:t>gắn</a:t>
            </a:r>
            <a:r>
              <a:rPr lang="en-US" altLang="vi-VN" sz="2000" b="1" dirty="0"/>
              <a:t> </a:t>
            </a:r>
            <a:r>
              <a:rPr lang="en-US" altLang="vi-VN" sz="2000" b="1" dirty="0" err="1"/>
              <a:t>hai</a:t>
            </a:r>
            <a:r>
              <a:rPr lang="en-US" altLang="vi-VN" sz="2000" b="1" dirty="0"/>
              <a:t> con </a:t>
            </a:r>
            <a:r>
              <a:rPr lang="en-US" altLang="vi-VN" sz="2000" b="1" dirty="0" err="1"/>
              <a:t>bướm</a:t>
            </a:r>
            <a:r>
              <a:rPr lang="en-US" altLang="vi-VN" sz="2000" b="1" dirty="0"/>
              <a:t> </a:t>
            </a:r>
            <a:r>
              <a:rPr lang="en-US" altLang="vi-VN" sz="2000" b="1" dirty="0" err="1"/>
              <a:t>bằng</a:t>
            </a:r>
            <a:r>
              <a:rPr lang="en-US" altLang="vi-VN" sz="2000" b="1" dirty="0"/>
              <a:t> </a:t>
            </a:r>
            <a:r>
              <a:rPr lang="en-US" altLang="vi-VN" sz="2000" b="1" dirty="0" err="1"/>
              <a:t>thiếc</a:t>
            </a:r>
            <a:r>
              <a:rPr lang="en-US" altLang="vi-VN" sz="2000" b="1" dirty="0"/>
              <a:t> </a:t>
            </a:r>
            <a:r>
              <a:rPr lang="en-US" altLang="vi-VN" sz="2000" b="1" dirty="0" err="1"/>
              <a:t>với</a:t>
            </a:r>
            <a:r>
              <a:rPr lang="en-US" altLang="vi-VN" sz="2000" b="1" dirty="0"/>
              <a:t> </a:t>
            </a:r>
            <a:r>
              <a:rPr lang="en-US" altLang="vi-VN" sz="2000" b="1" dirty="0" err="1"/>
              <a:t>hai</a:t>
            </a:r>
            <a:r>
              <a:rPr lang="en-US" altLang="vi-VN" sz="2000" b="1" dirty="0"/>
              <a:t> </a:t>
            </a:r>
            <a:r>
              <a:rPr lang="en-US" altLang="vi-VN" sz="2000" b="1" dirty="0" err="1"/>
              <a:t>cánh</a:t>
            </a:r>
            <a:r>
              <a:rPr lang="en-US" altLang="vi-VN" sz="2000" b="1" dirty="0"/>
              <a:t> </a:t>
            </a:r>
            <a:r>
              <a:rPr lang="en-US" altLang="vi-VN" sz="2000" b="1" dirty="0" err="1"/>
              <a:t>vàng</a:t>
            </a:r>
            <a:r>
              <a:rPr lang="en-US" altLang="vi-VN" sz="2000" b="1" dirty="0"/>
              <a:t> </a:t>
            </a:r>
            <a:r>
              <a:rPr lang="en-US" altLang="vi-VN" sz="2000" b="1" dirty="0" err="1"/>
              <a:t>lấm</a:t>
            </a:r>
            <a:r>
              <a:rPr lang="en-US" altLang="vi-VN" sz="2000" b="1" dirty="0"/>
              <a:t> </a:t>
            </a:r>
            <a:r>
              <a:rPr lang="en-US" altLang="vi-VN" sz="2000" b="1" dirty="0" err="1"/>
              <a:t>tấm</a:t>
            </a:r>
            <a:r>
              <a:rPr lang="en-US" altLang="vi-VN" sz="2000" b="1" dirty="0"/>
              <a:t> </a:t>
            </a:r>
            <a:r>
              <a:rPr lang="en-US" altLang="vi-VN" sz="2000" b="1" dirty="0" err="1"/>
              <a:t>đỏ</a:t>
            </a:r>
            <a:r>
              <a:rPr lang="en-US" altLang="vi-VN" sz="2000" b="1" dirty="0"/>
              <a:t>. </a:t>
            </a:r>
            <a:r>
              <a:rPr lang="en-US" altLang="vi-VN" sz="2000" b="1" dirty="0" err="1"/>
              <a:t>Có</a:t>
            </a:r>
            <a:r>
              <a:rPr lang="en-US" altLang="vi-VN" sz="2000" b="1" dirty="0"/>
              <a:t> </a:t>
            </a:r>
            <a:r>
              <a:rPr lang="en-US" altLang="vi-VN" sz="2000" b="1" dirty="0" err="1"/>
              <a:t>khi</a:t>
            </a:r>
            <a:r>
              <a:rPr lang="en-US" altLang="vi-VN" sz="2000" b="1" dirty="0"/>
              <a:t> </a:t>
            </a:r>
            <a:r>
              <a:rPr lang="en-US" altLang="vi-VN" sz="2000" b="1" dirty="0" err="1"/>
              <a:t>chú</a:t>
            </a:r>
            <a:r>
              <a:rPr lang="en-US" altLang="vi-VN" sz="2000" b="1" dirty="0"/>
              <a:t> </a:t>
            </a:r>
            <a:r>
              <a:rPr lang="en-US" altLang="vi-VN" sz="2000" b="1" dirty="0" err="1"/>
              <a:t>cắm</a:t>
            </a:r>
            <a:r>
              <a:rPr lang="en-US" altLang="vi-VN" sz="2000" b="1" dirty="0"/>
              <a:t> </a:t>
            </a:r>
            <a:r>
              <a:rPr lang="en-US" altLang="vi-VN" sz="2000" b="1" dirty="0" err="1"/>
              <a:t>cả</a:t>
            </a:r>
            <a:r>
              <a:rPr lang="en-US" altLang="vi-VN" sz="2000" b="1" dirty="0"/>
              <a:t> </a:t>
            </a:r>
            <a:r>
              <a:rPr lang="en-US" altLang="vi-VN" sz="2000" b="1" dirty="0" err="1"/>
              <a:t>một</a:t>
            </a:r>
            <a:r>
              <a:rPr lang="en-US" altLang="vi-VN" sz="2000" b="1" dirty="0"/>
              <a:t> </a:t>
            </a:r>
            <a:r>
              <a:rPr lang="en-US" altLang="vi-VN" sz="2000" b="1" dirty="0" err="1"/>
              <a:t>cành</a:t>
            </a:r>
            <a:r>
              <a:rPr lang="en-US" altLang="vi-VN" sz="2000" b="1" dirty="0"/>
              <a:t> </a:t>
            </a:r>
            <a:r>
              <a:rPr lang="en-US" altLang="vi-VN" sz="2000" b="1" dirty="0" err="1"/>
              <a:t>hoa</a:t>
            </a:r>
            <a:r>
              <a:rPr lang="en-US" altLang="vi-VN" sz="2000" b="1" dirty="0"/>
              <a:t>. </a:t>
            </a:r>
            <a:r>
              <a:rPr lang="en-US" altLang="vi-VN" sz="2000" b="1" dirty="0" err="1"/>
              <a:t>Bao</a:t>
            </a:r>
            <a:r>
              <a:rPr lang="en-US" altLang="vi-VN" sz="2000" b="1" dirty="0"/>
              <a:t> </a:t>
            </a:r>
            <a:r>
              <a:rPr lang="en-US" altLang="vi-VN" sz="2000" b="1" dirty="0" err="1"/>
              <a:t>giờ</a:t>
            </a:r>
            <a:r>
              <a:rPr lang="en-US" altLang="vi-VN" sz="2000" b="1" dirty="0"/>
              <a:t> </a:t>
            </a:r>
            <a:r>
              <a:rPr lang="en-US" altLang="vi-VN" sz="2000" b="1" dirty="0" err="1"/>
              <a:t>dừng</a:t>
            </a:r>
            <a:r>
              <a:rPr lang="en-US" altLang="vi-VN" sz="2000" b="1" dirty="0"/>
              <a:t> </a:t>
            </a:r>
            <a:r>
              <a:rPr lang="en-US" altLang="vi-VN" sz="2000" b="1" dirty="0" err="1"/>
              <a:t>xe</a:t>
            </a:r>
            <a:r>
              <a:rPr lang="en-US" altLang="vi-VN" sz="2000" b="1" dirty="0"/>
              <a:t>, </a:t>
            </a:r>
            <a:r>
              <a:rPr lang="en-US" altLang="vi-VN" sz="2000" b="1" dirty="0" err="1"/>
              <a:t>chú</a:t>
            </a:r>
            <a:r>
              <a:rPr lang="en-US" altLang="vi-VN" sz="2000" b="1" dirty="0"/>
              <a:t> </a:t>
            </a:r>
            <a:r>
              <a:rPr lang="en-US" altLang="vi-VN" sz="2000" b="1" dirty="0" err="1"/>
              <a:t>cũng</a:t>
            </a:r>
            <a:r>
              <a:rPr lang="en-US" altLang="vi-VN" sz="2000" b="1" dirty="0"/>
              <a:t> </a:t>
            </a:r>
            <a:r>
              <a:rPr lang="en-US" altLang="vi-VN" sz="2000" b="1" dirty="0" err="1"/>
              <a:t>rút</a:t>
            </a:r>
            <a:r>
              <a:rPr lang="en-US" altLang="vi-VN" sz="2000" b="1" dirty="0"/>
              <a:t> </a:t>
            </a:r>
            <a:r>
              <a:rPr lang="en-US" altLang="vi-VN" sz="2000" b="1" dirty="0" err="1"/>
              <a:t>cái</a:t>
            </a:r>
            <a:r>
              <a:rPr lang="en-US" altLang="vi-VN" sz="2000" b="1" dirty="0"/>
              <a:t> </a:t>
            </a:r>
            <a:r>
              <a:rPr lang="en-US" altLang="vi-VN" sz="2000" b="1" dirty="0" err="1"/>
              <a:t>giẻ</a:t>
            </a:r>
            <a:r>
              <a:rPr lang="en-US" altLang="vi-VN" sz="2000" b="1" dirty="0"/>
              <a:t> </a:t>
            </a:r>
            <a:r>
              <a:rPr lang="en-US" altLang="vi-VN" sz="2000" b="1" dirty="0" err="1"/>
              <a:t>dưới</a:t>
            </a:r>
            <a:r>
              <a:rPr lang="en-US" altLang="vi-VN" sz="2000" b="1" dirty="0"/>
              <a:t> </a:t>
            </a:r>
            <a:r>
              <a:rPr lang="en-US" altLang="vi-VN" sz="2000" b="1" dirty="0" err="1"/>
              <a:t>yên</a:t>
            </a:r>
            <a:r>
              <a:rPr lang="en-US" altLang="vi-VN" sz="2000" b="1" dirty="0"/>
              <a:t>, </a:t>
            </a:r>
            <a:r>
              <a:rPr lang="en-US" altLang="vi-VN" sz="2000" b="1" dirty="0" err="1"/>
              <a:t>lau</a:t>
            </a:r>
            <a:r>
              <a:rPr lang="en-US" altLang="vi-VN" sz="2000" b="1" dirty="0"/>
              <a:t>, </a:t>
            </a:r>
            <a:r>
              <a:rPr lang="en-US" altLang="vi-VN" sz="2000" b="1" dirty="0" err="1"/>
              <a:t>phủi</a:t>
            </a:r>
            <a:r>
              <a:rPr lang="en-US" altLang="vi-VN" sz="2000" b="1" dirty="0"/>
              <a:t> </a:t>
            </a:r>
            <a:r>
              <a:rPr lang="en-US" altLang="vi-VN" sz="2000" b="1" dirty="0" err="1"/>
              <a:t>sạch</a:t>
            </a:r>
            <a:r>
              <a:rPr lang="en-US" altLang="vi-VN" sz="2000" b="1" dirty="0"/>
              <a:t> </a:t>
            </a:r>
            <a:r>
              <a:rPr lang="en-US" altLang="vi-VN" sz="2000" b="1" dirty="0" err="1"/>
              <a:t>sẽ</a:t>
            </a:r>
            <a:r>
              <a:rPr lang="en-US" altLang="vi-VN" sz="2000" b="1" dirty="0"/>
              <a:t> </a:t>
            </a:r>
            <a:r>
              <a:rPr lang="en-US" altLang="vi-VN" sz="2000" b="1" dirty="0" err="1"/>
              <a:t>rồi</a:t>
            </a:r>
            <a:r>
              <a:rPr lang="en-US" altLang="vi-VN" sz="2000" b="1" dirty="0"/>
              <a:t> </a:t>
            </a:r>
            <a:r>
              <a:rPr lang="en-US" altLang="vi-VN" sz="2000" b="1" dirty="0" err="1"/>
              <a:t>mới</a:t>
            </a:r>
            <a:r>
              <a:rPr lang="en-US" altLang="vi-VN" sz="2000" b="1" dirty="0"/>
              <a:t> </a:t>
            </a:r>
            <a:r>
              <a:rPr lang="en-US" altLang="vi-VN" sz="2000" b="1" dirty="0" err="1"/>
              <a:t>bước</a:t>
            </a:r>
            <a:r>
              <a:rPr lang="en-US" altLang="vi-VN" sz="2000" b="1" dirty="0"/>
              <a:t> </a:t>
            </a:r>
            <a:r>
              <a:rPr lang="en-US" altLang="vi-VN" sz="2000" b="1" dirty="0" err="1"/>
              <a:t>vào</a:t>
            </a:r>
            <a:r>
              <a:rPr lang="en-US" altLang="vi-VN" sz="2000" b="1" dirty="0"/>
              <a:t> </a:t>
            </a:r>
            <a:r>
              <a:rPr lang="en-US" altLang="vi-VN" sz="2000" b="1" dirty="0" err="1"/>
              <a:t>nhà</a:t>
            </a:r>
            <a:r>
              <a:rPr lang="en-US" altLang="vi-VN" sz="2000" b="1" dirty="0"/>
              <a:t>, </a:t>
            </a:r>
            <a:r>
              <a:rPr lang="en-US" altLang="vi-VN" sz="2000" b="1" dirty="0" err="1"/>
              <a:t>vào</a:t>
            </a:r>
            <a:r>
              <a:rPr lang="en-US" altLang="vi-VN" sz="2000" b="1" dirty="0"/>
              <a:t> </a:t>
            </a:r>
            <a:r>
              <a:rPr lang="en-US" altLang="vi-VN" sz="2000" b="1" dirty="0" err="1"/>
              <a:t>tiệm</a:t>
            </a:r>
            <a:r>
              <a:rPr lang="en-US" altLang="vi-VN" sz="2000" b="1" dirty="0"/>
              <a:t>. </a:t>
            </a:r>
            <a:r>
              <a:rPr lang="en-US" altLang="vi-VN" sz="2000" b="1" dirty="0" err="1"/>
              <a:t>Chú</a:t>
            </a:r>
            <a:r>
              <a:rPr lang="en-US" altLang="vi-VN" sz="2000" b="1" dirty="0"/>
              <a:t> </a:t>
            </a:r>
            <a:r>
              <a:rPr lang="en-US" altLang="vi-VN" sz="2000" b="1" dirty="0" err="1"/>
              <a:t>âu</a:t>
            </a:r>
            <a:r>
              <a:rPr lang="en-US" altLang="vi-VN" sz="2000" b="1" dirty="0"/>
              <a:t> </a:t>
            </a:r>
            <a:r>
              <a:rPr lang="en-US" altLang="vi-VN" sz="2000" b="1" dirty="0" err="1"/>
              <a:t>yếm</a:t>
            </a:r>
            <a:r>
              <a:rPr lang="en-US" altLang="vi-VN" sz="2000" b="1" dirty="0"/>
              <a:t> </a:t>
            </a:r>
            <a:r>
              <a:rPr lang="en-US" altLang="vi-VN" sz="2000" b="1" dirty="0" err="1"/>
              <a:t>gọi</a:t>
            </a:r>
            <a:r>
              <a:rPr lang="en-US" altLang="vi-VN" sz="2000" b="1" dirty="0"/>
              <a:t> </a:t>
            </a:r>
            <a:r>
              <a:rPr lang="en-US" altLang="vi-VN" sz="2000" b="1" dirty="0" err="1"/>
              <a:t>chiếc</a:t>
            </a:r>
            <a:r>
              <a:rPr lang="en-US" altLang="vi-VN" sz="2000" b="1" dirty="0"/>
              <a:t> </a:t>
            </a:r>
            <a:r>
              <a:rPr lang="en-US" altLang="vi-VN" sz="2000" b="1" dirty="0" err="1"/>
              <a:t>xe</a:t>
            </a:r>
            <a:r>
              <a:rPr lang="en-US" altLang="vi-VN" sz="2000" b="1" dirty="0"/>
              <a:t> </a:t>
            </a:r>
            <a:r>
              <a:rPr lang="en-US" altLang="vi-VN" sz="2000" b="1" dirty="0" err="1" smtClean="0"/>
              <a:t>của</a:t>
            </a:r>
            <a:r>
              <a:rPr lang="en-US" altLang="vi-VN" sz="2000" b="1" dirty="0" smtClean="0"/>
              <a:t> </a:t>
            </a:r>
            <a:r>
              <a:rPr lang="en-US" altLang="vi-VN" sz="2000" b="1" dirty="0" err="1"/>
              <a:t>mình</a:t>
            </a:r>
            <a:r>
              <a:rPr lang="en-US" altLang="vi-VN" sz="2000" b="1" dirty="0"/>
              <a:t> </a:t>
            </a:r>
            <a:r>
              <a:rPr lang="en-US" altLang="vi-VN" sz="2000" b="1" dirty="0" err="1"/>
              <a:t>là</a:t>
            </a:r>
            <a:r>
              <a:rPr lang="en-US" altLang="vi-VN" sz="2000" b="1" dirty="0"/>
              <a:t> con </a:t>
            </a:r>
            <a:r>
              <a:rPr lang="en-US" altLang="vi-VN" sz="2000" b="1" dirty="0" err="1"/>
              <a:t>ngựa</a:t>
            </a:r>
            <a:r>
              <a:rPr lang="en-US" altLang="vi-VN" sz="2000" b="1" dirty="0"/>
              <a:t> </a:t>
            </a:r>
            <a:r>
              <a:rPr lang="en-US" altLang="vi-VN" sz="2000" b="1" dirty="0" err="1"/>
              <a:t>sắt</a:t>
            </a:r>
            <a:r>
              <a:rPr lang="en-US" altLang="vi-VN" sz="2000" b="1" dirty="0"/>
              <a:t>.</a:t>
            </a:r>
          </a:p>
        </p:txBody>
      </p:sp>
      <p:sp>
        <p:nvSpPr>
          <p:cNvPr id="17" name="Text Box 7"/>
          <p:cNvSpPr txBox="1">
            <a:spLocks noChangeArrowheads="1"/>
          </p:cNvSpPr>
          <p:nvPr/>
        </p:nvSpPr>
        <p:spPr bwMode="auto">
          <a:xfrm>
            <a:off x="431800" y="3027917"/>
            <a:ext cx="110871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altLang="vi-VN" sz="2000" b="1" dirty="0"/>
              <a:t>   - </a:t>
            </a:r>
            <a:r>
              <a:rPr lang="en-US" altLang="vi-VN" sz="2000" b="1" dirty="0" err="1"/>
              <a:t>Coi</a:t>
            </a:r>
            <a:r>
              <a:rPr lang="en-US" altLang="vi-VN" sz="2000" b="1" dirty="0"/>
              <a:t> </a:t>
            </a:r>
            <a:r>
              <a:rPr lang="en-US" altLang="vi-VN" sz="2000" b="1" dirty="0" err="1"/>
              <a:t>thì</a:t>
            </a:r>
            <a:r>
              <a:rPr lang="en-US" altLang="vi-VN" sz="2000" b="1" dirty="0"/>
              <a:t> </a:t>
            </a:r>
            <a:r>
              <a:rPr lang="en-US" altLang="vi-VN" sz="2000" b="1" dirty="0" err="1"/>
              <a:t>coi</a:t>
            </a:r>
            <a:r>
              <a:rPr lang="en-US" altLang="vi-VN" sz="2000" b="1" dirty="0"/>
              <a:t>, </a:t>
            </a:r>
            <a:r>
              <a:rPr lang="en-US" altLang="vi-VN" sz="2000" b="1" dirty="0" err="1"/>
              <a:t>đừng</a:t>
            </a:r>
            <a:r>
              <a:rPr lang="en-US" altLang="vi-VN" sz="2000" b="1" dirty="0"/>
              <a:t> </a:t>
            </a:r>
            <a:r>
              <a:rPr lang="en-US" altLang="vi-VN" sz="2000" b="1" dirty="0" err="1"/>
              <a:t>đụng</a:t>
            </a:r>
            <a:r>
              <a:rPr lang="en-US" altLang="vi-VN" sz="2000" b="1" dirty="0"/>
              <a:t> </a:t>
            </a:r>
            <a:r>
              <a:rPr lang="en-US" altLang="vi-VN" sz="2000" b="1" dirty="0" err="1"/>
              <a:t>vào</a:t>
            </a:r>
            <a:r>
              <a:rPr lang="en-US" altLang="vi-VN" sz="2000" b="1" dirty="0"/>
              <a:t> con </a:t>
            </a:r>
            <a:r>
              <a:rPr lang="en-US" altLang="vi-VN" sz="2000" b="1" dirty="0" err="1"/>
              <a:t>ngựa</a:t>
            </a:r>
            <a:r>
              <a:rPr lang="en-US" altLang="vi-VN" sz="2000" b="1" dirty="0"/>
              <a:t> </a:t>
            </a:r>
            <a:r>
              <a:rPr lang="en-US" altLang="vi-VN" sz="2000" b="1" dirty="0" err="1"/>
              <a:t>sắt</a:t>
            </a:r>
            <a:r>
              <a:rPr lang="en-US" altLang="vi-VN" sz="2000" b="1" dirty="0"/>
              <a:t> </a:t>
            </a:r>
            <a:r>
              <a:rPr lang="en-US" altLang="vi-VN" sz="2000" b="1" dirty="0" err="1"/>
              <a:t>của</a:t>
            </a:r>
            <a:r>
              <a:rPr lang="en-US" altLang="vi-VN" sz="2000" b="1" dirty="0"/>
              <a:t> </a:t>
            </a:r>
            <a:r>
              <a:rPr lang="en-US" altLang="vi-VN" sz="2000" b="1" dirty="0" err="1"/>
              <a:t>tao</a:t>
            </a:r>
            <a:r>
              <a:rPr lang="en-US" altLang="vi-VN" sz="2000" b="1" dirty="0"/>
              <a:t> </a:t>
            </a:r>
            <a:r>
              <a:rPr lang="en-US" altLang="vi-VN" sz="2000" b="1" dirty="0" err="1"/>
              <a:t>nghe</a:t>
            </a:r>
            <a:r>
              <a:rPr lang="en-US" altLang="vi-VN" sz="2000" b="1" dirty="0"/>
              <a:t> </a:t>
            </a:r>
            <a:r>
              <a:rPr lang="en-US" altLang="vi-VN" sz="2000" b="1" dirty="0" err="1"/>
              <a:t>bây</a:t>
            </a:r>
            <a:r>
              <a:rPr lang="en-US" altLang="vi-VN" sz="2000" b="1" dirty="0"/>
              <a:t>. </a:t>
            </a:r>
            <a:r>
              <a:rPr lang="en-US" altLang="vi-VN" sz="2000" b="1" dirty="0" err="1"/>
              <a:t>Ấy</a:t>
            </a:r>
            <a:r>
              <a:rPr lang="en-US" altLang="vi-VN" sz="2000" b="1" dirty="0"/>
              <a:t> </a:t>
            </a:r>
            <a:r>
              <a:rPr lang="en-US" altLang="vi-VN" sz="2000" b="1" dirty="0" err="1"/>
              <a:t>là</a:t>
            </a:r>
            <a:r>
              <a:rPr lang="en-US" altLang="vi-VN" sz="2000" b="1" dirty="0"/>
              <a:t> </a:t>
            </a:r>
            <a:r>
              <a:rPr lang="en-US" altLang="vi-VN" sz="2000" b="1" dirty="0" err="1"/>
              <a:t>chú</a:t>
            </a:r>
            <a:r>
              <a:rPr lang="en-US" altLang="vi-VN" sz="2000" b="1" dirty="0"/>
              <a:t> </a:t>
            </a:r>
            <a:r>
              <a:rPr lang="en-US" altLang="vi-VN" sz="2000" b="1" dirty="0" err="1"/>
              <a:t>dặn</a:t>
            </a:r>
            <a:r>
              <a:rPr lang="en-US" altLang="vi-VN" sz="2000" b="1" dirty="0"/>
              <a:t> </a:t>
            </a:r>
            <a:r>
              <a:rPr lang="en-US" altLang="vi-VN" sz="2000" b="1" dirty="0" err="1"/>
              <a:t>sắp</a:t>
            </a:r>
            <a:r>
              <a:rPr lang="en-US" altLang="vi-VN" sz="2000" b="1" dirty="0"/>
              <a:t> </a:t>
            </a:r>
            <a:r>
              <a:rPr lang="en-US" altLang="vi-VN" sz="2000" b="1" dirty="0" err="1"/>
              <a:t>nhỏ</a:t>
            </a:r>
            <a:r>
              <a:rPr lang="en-US" altLang="vi-VN" sz="2000" b="1" dirty="0"/>
              <a:t> </a:t>
            </a:r>
            <a:r>
              <a:rPr lang="en-US" altLang="vi-VN" sz="2000" b="1" dirty="0" err="1"/>
              <a:t>đứng</a:t>
            </a:r>
            <a:r>
              <a:rPr lang="en-US" altLang="vi-VN" sz="2000" b="1" dirty="0"/>
              <a:t> </a:t>
            </a:r>
            <a:r>
              <a:rPr lang="en-US" altLang="vi-VN" sz="2000" b="1" dirty="0" err="1"/>
              <a:t>vây</a:t>
            </a:r>
            <a:r>
              <a:rPr lang="en-US" altLang="vi-VN" sz="2000" b="1" dirty="0"/>
              <a:t> </a:t>
            </a:r>
            <a:r>
              <a:rPr lang="en-US" altLang="vi-VN" sz="2000" b="1" dirty="0" err="1"/>
              <a:t>quanh</a:t>
            </a:r>
            <a:r>
              <a:rPr lang="en-US" altLang="vi-VN" sz="2000" b="1" dirty="0"/>
              <a:t> </a:t>
            </a:r>
            <a:r>
              <a:rPr lang="en-US" altLang="vi-VN" sz="2000" b="1" dirty="0" err="1"/>
              <a:t>chiếc</a:t>
            </a:r>
            <a:r>
              <a:rPr lang="en-US" altLang="vi-VN" sz="2000" b="1" dirty="0"/>
              <a:t> </a:t>
            </a:r>
            <a:r>
              <a:rPr lang="en-US" altLang="vi-VN" sz="2000" b="1" dirty="0" err="1"/>
              <a:t>xe</a:t>
            </a:r>
            <a:r>
              <a:rPr lang="en-US" altLang="vi-VN" sz="2000" b="1" dirty="0"/>
              <a:t> </a:t>
            </a:r>
            <a:r>
              <a:rPr lang="en-US" altLang="vi-VN" sz="2000" b="1" dirty="0" err="1"/>
              <a:t>của</a:t>
            </a:r>
            <a:r>
              <a:rPr lang="en-US" altLang="vi-VN" sz="2000" b="1" dirty="0"/>
              <a:t> </a:t>
            </a:r>
            <a:r>
              <a:rPr lang="en-US" altLang="vi-VN" sz="2000" b="1" dirty="0" err="1"/>
              <a:t>chú</a:t>
            </a:r>
            <a:r>
              <a:rPr lang="en-US" altLang="vi-VN" sz="2000" b="1" dirty="0"/>
              <a:t>.</a:t>
            </a:r>
          </a:p>
        </p:txBody>
      </p:sp>
      <p:sp>
        <p:nvSpPr>
          <p:cNvPr id="18" name="Text Box 8"/>
          <p:cNvSpPr txBox="1">
            <a:spLocks noChangeArrowheads="1"/>
          </p:cNvSpPr>
          <p:nvPr/>
        </p:nvSpPr>
        <p:spPr bwMode="auto">
          <a:xfrm>
            <a:off x="508000" y="3697841"/>
            <a:ext cx="70104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altLang="vi-VN" sz="2000" b="1"/>
              <a:t>- Ngựa chú biết hí không chú?</a:t>
            </a:r>
          </a:p>
        </p:txBody>
      </p:sp>
      <p:sp>
        <p:nvSpPr>
          <p:cNvPr id="19" name="Text Box 9"/>
          <p:cNvSpPr txBox="1">
            <a:spLocks noChangeArrowheads="1"/>
          </p:cNvSpPr>
          <p:nvPr/>
        </p:nvSpPr>
        <p:spPr bwMode="auto">
          <a:xfrm>
            <a:off x="508000" y="4064554"/>
            <a:ext cx="69342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altLang="vi-VN" sz="2000" b="1" dirty="0" err="1"/>
              <a:t>Chú</a:t>
            </a:r>
            <a:r>
              <a:rPr lang="en-US" altLang="vi-VN" sz="2000" b="1" dirty="0"/>
              <a:t> </a:t>
            </a:r>
            <a:r>
              <a:rPr lang="en-US" altLang="vi-VN" sz="2000" b="1" dirty="0" err="1"/>
              <a:t>đưa</a:t>
            </a:r>
            <a:r>
              <a:rPr lang="en-US" altLang="vi-VN" sz="2000" b="1" dirty="0"/>
              <a:t> </a:t>
            </a:r>
            <a:r>
              <a:rPr lang="en-US" altLang="vi-VN" sz="2000" b="1" dirty="0" err="1"/>
              <a:t>tay</a:t>
            </a:r>
            <a:r>
              <a:rPr lang="en-US" altLang="vi-VN" sz="2000" b="1" dirty="0"/>
              <a:t> </a:t>
            </a:r>
            <a:r>
              <a:rPr lang="en-US" altLang="vi-VN" sz="2000" b="1" dirty="0" err="1"/>
              <a:t>bóp</a:t>
            </a:r>
            <a:r>
              <a:rPr lang="en-US" altLang="vi-VN" sz="2000" b="1" dirty="0"/>
              <a:t> </a:t>
            </a:r>
            <a:r>
              <a:rPr lang="en-US" altLang="vi-VN" sz="2000" b="1" dirty="0" err="1"/>
              <a:t>cái</a:t>
            </a:r>
            <a:r>
              <a:rPr lang="en-US" altLang="vi-VN" sz="2000" b="1" dirty="0"/>
              <a:t> </a:t>
            </a:r>
            <a:r>
              <a:rPr lang="en-US" altLang="vi-VN" sz="2000" b="1" dirty="0" err="1"/>
              <a:t>chuông</a:t>
            </a:r>
            <a:r>
              <a:rPr lang="en-US" altLang="vi-VN" sz="2000" b="1" dirty="0"/>
              <a:t> </a:t>
            </a:r>
            <a:r>
              <a:rPr lang="en-US" altLang="vi-VN" sz="2000" b="1" dirty="0" err="1"/>
              <a:t>kính</a:t>
            </a:r>
            <a:r>
              <a:rPr lang="en-US" altLang="vi-VN" sz="2000" b="1" dirty="0"/>
              <a:t> </a:t>
            </a:r>
            <a:r>
              <a:rPr lang="en-US" altLang="vi-VN" sz="2000" b="1" dirty="0" err="1"/>
              <a:t>coong</a:t>
            </a:r>
            <a:r>
              <a:rPr lang="en-US" altLang="vi-VN" sz="2000" b="1" dirty="0"/>
              <a:t>:</a:t>
            </a:r>
          </a:p>
        </p:txBody>
      </p:sp>
      <p:sp>
        <p:nvSpPr>
          <p:cNvPr id="20" name="Text Box 10"/>
          <p:cNvSpPr txBox="1">
            <a:spLocks noChangeArrowheads="1"/>
          </p:cNvSpPr>
          <p:nvPr/>
        </p:nvSpPr>
        <p:spPr bwMode="auto">
          <a:xfrm>
            <a:off x="482600" y="4445554"/>
            <a:ext cx="59436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altLang="vi-VN" sz="2000" b="1" dirty="0"/>
              <a:t>- </a:t>
            </a:r>
            <a:r>
              <a:rPr lang="en-US" altLang="vi-VN" sz="2000" b="1" dirty="0" err="1"/>
              <a:t>Nghe</a:t>
            </a:r>
            <a:r>
              <a:rPr lang="en-US" altLang="vi-VN" sz="2000" b="1" dirty="0"/>
              <a:t> </a:t>
            </a:r>
            <a:r>
              <a:rPr lang="en-US" altLang="vi-VN" sz="2000" b="1" dirty="0" err="1"/>
              <a:t>ngựa</a:t>
            </a:r>
            <a:r>
              <a:rPr lang="en-US" altLang="vi-VN" sz="2000" b="1" dirty="0"/>
              <a:t> </a:t>
            </a:r>
            <a:r>
              <a:rPr lang="en-US" altLang="vi-VN" sz="2000" b="1" dirty="0" err="1"/>
              <a:t>hí</a:t>
            </a:r>
            <a:r>
              <a:rPr lang="en-US" altLang="vi-VN" sz="2000" b="1" dirty="0"/>
              <a:t> </a:t>
            </a:r>
            <a:r>
              <a:rPr lang="en-US" altLang="vi-VN" sz="2000" b="1" dirty="0" err="1"/>
              <a:t>chưa</a:t>
            </a:r>
            <a:r>
              <a:rPr lang="en-US" altLang="vi-VN" sz="2000" b="1" dirty="0"/>
              <a:t>?</a:t>
            </a:r>
          </a:p>
        </p:txBody>
      </p:sp>
      <p:sp>
        <p:nvSpPr>
          <p:cNvPr id="21" name="Text Box 11"/>
          <p:cNvSpPr txBox="1">
            <a:spLocks noChangeArrowheads="1"/>
          </p:cNvSpPr>
          <p:nvPr/>
        </p:nvSpPr>
        <p:spPr bwMode="auto">
          <a:xfrm>
            <a:off x="431800" y="4840841"/>
            <a:ext cx="33528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altLang="vi-VN" sz="2000" b="1" dirty="0"/>
              <a:t>- </a:t>
            </a:r>
            <a:r>
              <a:rPr lang="en-US" altLang="vi-VN" sz="2000" b="1" dirty="0" err="1"/>
              <a:t>Nó</a:t>
            </a:r>
            <a:r>
              <a:rPr lang="en-US" altLang="vi-VN" sz="2000" b="1" dirty="0"/>
              <a:t> </a:t>
            </a:r>
            <a:r>
              <a:rPr lang="en-US" altLang="vi-VN" sz="2000" b="1" dirty="0" err="1"/>
              <a:t>đá</a:t>
            </a:r>
            <a:r>
              <a:rPr lang="en-US" altLang="vi-VN" sz="2000" b="1" dirty="0"/>
              <a:t> </a:t>
            </a:r>
            <a:r>
              <a:rPr lang="en-US" altLang="vi-VN" sz="2000" b="1" dirty="0" err="1"/>
              <a:t>được</a:t>
            </a:r>
            <a:r>
              <a:rPr lang="en-US" altLang="vi-VN" sz="2000" b="1" dirty="0"/>
              <a:t> </a:t>
            </a:r>
            <a:r>
              <a:rPr lang="en-US" altLang="vi-VN" sz="2000" b="1" dirty="0" err="1"/>
              <a:t>không</a:t>
            </a:r>
            <a:r>
              <a:rPr lang="en-US" altLang="vi-VN" sz="2000" b="1" dirty="0"/>
              <a:t> </a:t>
            </a:r>
            <a:r>
              <a:rPr lang="en-US" altLang="vi-VN" sz="2000" b="1" dirty="0" err="1"/>
              <a:t>chú</a:t>
            </a:r>
            <a:r>
              <a:rPr lang="en-US" altLang="vi-VN" sz="2000" b="1" dirty="0"/>
              <a:t>?</a:t>
            </a:r>
          </a:p>
        </p:txBody>
      </p:sp>
      <p:sp>
        <p:nvSpPr>
          <p:cNvPr id="22" name="Text Box 12"/>
          <p:cNvSpPr txBox="1">
            <a:spLocks noChangeArrowheads="1"/>
          </p:cNvSpPr>
          <p:nvPr/>
        </p:nvSpPr>
        <p:spPr bwMode="auto">
          <a:xfrm>
            <a:off x="431800" y="5240336"/>
            <a:ext cx="75438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altLang="vi-VN" sz="2000" b="1" dirty="0" err="1"/>
              <a:t>Chú</a:t>
            </a:r>
            <a:r>
              <a:rPr lang="en-US" altLang="vi-VN" sz="2000" b="1" dirty="0"/>
              <a:t> </a:t>
            </a:r>
            <a:r>
              <a:rPr lang="en-US" altLang="vi-VN" sz="2000" b="1" dirty="0" err="1"/>
              <a:t>đưa</a:t>
            </a:r>
            <a:r>
              <a:rPr lang="en-US" altLang="vi-VN" sz="2000" b="1" dirty="0"/>
              <a:t> </a:t>
            </a:r>
            <a:r>
              <a:rPr lang="en-US" altLang="vi-VN" sz="2000" b="1" dirty="0" err="1"/>
              <a:t>chân</a:t>
            </a:r>
            <a:r>
              <a:rPr lang="en-US" altLang="vi-VN" sz="2000" b="1" dirty="0"/>
              <a:t> </a:t>
            </a:r>
            <a:r>
              <a:rPr lang="en-US" altLang="vi-VN" sz="2000" b="1" dirty="0" err="1"/>
              <a:t>đá</a:t>
            </a:r>
            <a:r>
              <a:rPr lang="en-US" altLang="vi-VN" sz="2000" b="1" dirty="0"/>
              <a:t> </a:t>
            </a:r>
            <a:r>
              <a:rPr lang="en-US" altLang="vi-VN" sz="2000" b="1" dirty="0" err="1"/>
              <a:t>ngược</a:t>
            </a:r>
            <a:r>
              <a:rPr lang="en-US" altLang="vi-VN" sz="2000" b="1" dirty="0"/>
              <a:t> </a:t>
            </a:r>
            <a:r>
              <a:rPr lang="en-US" altLang="vi-VN" sz="2000" b="1" dirty="0" err="1"/>
              <a:t>ra</a:t>
            </a:r>
            <a:r>
              <a:rPr lang="en-US" altLang="vi-VN" sz="2000" b="1" dirty="0"/>
              <a:t> </a:t>
            </a:r>
            <a:r>
              <a:rPr lang="en-US" altLang="vi-VN" sz="2000" b="1" dirty="0" err="1"/>
              <a:t>sau</a:t>
            </a:r>
            <a:r>
              <a:rPr lang="en-US" altLang="vi-VN" sz="2000" b="1" dirty="0"/>
              <a:t>:</a:t>
            </a:r>
          </a:p>
        </p:txBody>
      </p:sp>
      <p:sp>
        <p:nvSpPr>
          <p:cNvPr id="23" name="Text Box 13"/>
          <p:cNvSpPr txBox="1">
            <a:spLocks noChangeArrowheads="1"/>
          </p:cNvSpPr>
          <p:nvPr/>
        </p:nvSpPr>
        <p:spPr bwMode="auto">
          <a:xfrm>
            <a:off x="482600" y="5621336"/>
            <a:ext cx="19812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altLang="vi-VN" sz="2000" b="1" dirty="0"/>
              <a:t>- </a:t>
            </a:r>
            <a:r>
              <a:rPr lang="en-US" altLang="vi-VN" sz="2000" b="1" dirty="0" err="1"/>
              <a:t>Nó</a:t>
            </a:r>
            <a:r>
              <a:rPr lang="en-US" altLang="vi-VN" sz="2000" b="1" dirty="0"/>
              <a:t> </a:t>
            </a:r>
            <a:r>
              <a:rPr lang="en-US" altLang="vi-VN" sz="2000" b="1" dirty="0" err="1"/>
              <a:t>đá</a:t>
            </a:r>
            <a:r>
              <a:rPr lang="en-US" altLang="vi-VN" sz="2000" b="1" dirty="0"/>
              <a:t> </a:t>
            </a:r>
            <a:r>
              <a:rPr lang="en-US" altLang="vi-VN" sz="2000" b="1" dirty="0" err="1"/>
              <a:t>đó</a:t>
            </a:r>
            <a:r>
              <a:rPr lang="en-US" altLang="vi-VN" sz="2000" b="1" dirty="0"/>
              <a:t>.</a:t>
            </a:r>
          </a:p>
        </p:txBody>
      </p:sp>
      <p:sp>
        <p:nvSpPr>
          <p:cNvPr id="24" name="Text Box 14"/>
          <p:cNvSpPr txBox="1">
            <a:spLocks noChangeArrowheads="1"/>
          </p:cNvSpPr>
          <p:nvPr/>
        </p:nvSpPr>
        <p:spPr bwMode="auto">
          <a:xfrm>
            <a:off x="508000" y="5983841"/>
            <a:ext cx="86106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altLang="vi-VN" sz="2000" b="1" dirty="0" err="1"/>
              <a:t>Đám</a:t>
            </a:r>
            <a:r>
              <a:rPr lang="en-US" altLang="vi-VN" sz="2000" b="1" dirty="0"/>
              <a:t> con </a:t>
            </a:r>
            <a:r>
              <a:rPr lang="en-US" altLang="vi-VN" sz="2000" b="1" dirty="0" err="1"/>
              <a:t>nít</a:t>
            </a:r>
            <a:r>
              <a:rPr lang="en-US" altLang="vi-VN" sz="2000" b="1" dirty="0"/>
              <a:t> </a:t>
            </a:r>
            <a:r>
              <a:rPr lang="en-US" altLang="vi-VN" sz="2000" b="1" dirty="0" err="1"/>
              <a:t>cười</a:t>
            </a:r>
            <a:r>
              <a:rPr lang="en-US" altLang="vi-VN" sz="2000" b="1" dirty="0"/>
              <a:t> </a:t>
            </a:r>
            <a:r>
              <a:rPr lang="en-US" altLang="vi-VN" sz="2000" b="1" dirty="0" err="1"/>
              <a:t>rộ</a:t>
            </a:r>
            <a:r>
              <a:rPr lang="en-US" altLang="vi-VN" sz="2000" b="1" dirty="0"/>
              <a:t>, </a:t>
            </a:r>
            <a:r>
              <a:rPr lang="en-US" altLang="vi-VN" sz="2000" b="1" dirty="0" err="1"/>
              <a:t>còn</a:t>
            </a:r>
            <a:r>
              <a:rPr lang="en-US" altLang="vi-VN" sz="2000" b="1" dirty="0"/>
              <a:t> </a:t>
            </a:r>
            <a:r>
              <a:rPr lang="en-US" altLang="vi-VN" sz="2000" b="1" dirty="0" err="1"/>
              <a:t>chú</a:t>
            </a:r>
            <a:r>
              <a:rPr lang="en-US" altLang="vi-VN" sz="2000" b="1" dirty="0"/>
              <a:t> </a:t>
            </a:r>
            <a:r>
              <a:rPr lang="en-US" altLang="vi-VN" sz="2000" b="1" dirty="0" err="1"/>
              <a:t>thì</a:t>
            </a:r>
            <a:r>
              <a:rPr lang="en-US" altLang="vi-VN" sz="2000" b="1" dirty="0"/>
              <a:t> </a:t>
            </a:r>
            <a:r>
              <a:rPr lang="en-US" altLang="vi-VN" sz="2000" b="1" dirty="0" err="1"/>
              <a:t>hãnh</a:t>
            </a:r>
            <a:r>
              <a:rPr lang="en-US" altLang="vi-VN" sz="2000" b="1" dirty="0"/>
              <a:t> </a:t>
            </a:r>
            <a:r>
              <a:rPr lang="en-US" altLang="vi-VN" sz="2000" b="1" dirty="0" err="1"/>
              <a:t>diện</a:t>
            </a:r>
            <a:r>
              <a:rPr lang="en-US" altLang="vi-VN" sz="2000" b="1" dirty="0"/>
              <a:t> </a:t>
            </a:r>
            <a:r>
              <a:rPr lang="en-US" altLang="vi-VN" sz="2000" b="1" dirty="0" err="1"/>
              <a:t>với</a:t>
            </a:r>
            <a:r>
              <a:rPr lang="en-US" altLang="vi-VN" sz="2000" b="1" dirty="0"/>
              <a:t> </a:t>
            </a:r>
            <a:r>
              <a:rPr lang="en-US" altLang="vi-VN" sz="2000" b="1" dirty="0" err="1"/>
              <a:t>chiếc</a:t>
            </a:r>
            <a:r>
              <a:rPr lang="en-US" altLang="vi-VN" sz="2000" b="1" dirty="0"/>
              <a:t> </a:t>
            </a:r>
            <a:r>
              <a:rPr lang="en-US" altLang="vi-VN" sz="2000" b="1" dirty="0" err="1"/>
              <a:t>xe</a:t>
            </a:r>
            <a:r>
              <a:rPr lang="en-US" altLang="vi-VN" sz="2000" b="1" dirty="0"/>
              <a:t> </a:t>
            </a:r>
            <a:r>
              <a:rPr lang="en-US" altLang="vi-VN" sz="2000" b="1" dirty="0" err="1"/>
              <a:t>của</a:t>
            </a:r>
            <a:r>
              <a:rPr lang="en-US" altLang="vi-VN" sz="2000" b="1" dirty="0"/>
              <a:t> </a:t>
            </a:r>
            <a:r>
              <a:rPr lang="en-US" altLang="vi-VN" sz="2000" b="1" dirty="0" err="1"/>
              <a:t>mình</a:t>
            </a:r>
            <a:endParaRPr lang="en-US" altLang="vi-VN" sz="2000" b="1" dirty="0"/>
          </a:p>
        </p:txBody>
      </p:sp>
      <p:sp>
        <p:nvSpPr>
          <p:cNvPr id="25" name="Text Box 15"/>
          <p:cNvSpPr txBox="1">
            <a:spLocks noChangeArrowheads="1"/>
          </p:cNvSpPr>
          <p:nvPr/>
        </p:nvSpPr>
        <p:spPr bwMode="auto">
          <a:xfrm>
            <a:off x="6870700" y="6337554"/>
            <a:ext cx="38100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altLang="vi-VN" sz="2000" b="1" i="1" dirty="0">
                <a:solidFill>
                  <a:srgbClr val="0000FF"/>
                </a:solidFill>
              </a:rPr>
              <a:t>Theo </a:t>
            </a:r>
            <a:r>
              <a:rPr lang="en-US" altLang="vi-VN" sz="2000" b="1" i="1" dirty="0" err="1">
                <a:solidFill>
                  <a:srgbClr val="0000FF"/>
                </a:solidFill>
              </a:rPr>
              <a:t>Nguyễn</a:t>
            </a:r>
            <a:r>
              <a:rPr lang="en-US" altLang="vi-VN" sz="2000" b="1" i="1" dirty="0">
                <a:solidFill>
                  <a:srgbClr val="0000FF"/>
                </a:solidFill>
              </a:rPr>
              <a:t> </a:t>
            </a:r>
            <a:r>
              <a:rPr lang="en-US" altLang="vi-VN" sz="2000" b="1" i="1" dirty="0" err="1">
                <a:solidFill>
                  <a:srgbClr val="0000FF"/>
                </a:solidFill>
              </a:rPr>
              <a:t>Quang</a:t>
            </a:r>
            <a:r>
              <a:rPr lang="en-US" altLang="vi-VN" sz="2000" b="1" i="1" dirty="0">
                <a:solidFill>
                  <a:srgbClr val="0000FF"/>
                </a:solidFill>
              </a:rPr>
              <a:t> </a:t>
            </a:r>
            <a:r>
              <a:rPr lang="en-US" altLang="vi-VN" sz="2000" b="1" i="1" dirty="0" err="1">
                <a:solidFill>
                  <a:srgbClr val="0000FF"/>
                </a:solidFill>
              </a:rPr>
              <a:t>Sáng</a:t>
            </a:r>
            <a:endParaRPr lang="en-US" altLang="vi-VN" sz="2000" b="1" i="1" dirty="0">
              <a:solidFill>
                <a:srgbClr val="0000FF"/>
              </a:solidFill>
            </a:endParaRPr>
          </a:p>
        </p:txBody>
      </p:sp>
    </p:spTree>
    <p:extLst>
      <p:ext uri="{BB962C8B-B14F-4D97-AF65-F5344CB8AC3E}">
        <p14:creationId xmlns:p14="http://schemas.microsoft.com/office/powerpoint/2010/main" val="155846194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p:cNvPicPr>
            <a:picLocks noChangeAspect="1"/>
          </p:cNvPicPr>
          <p:nvPr/>
        </p:nvPicPr>
        <p:blipFill>
          <a:blip r:embed="rId3">
            <a:extLst>
              <a:ext uri="{BEBA8EAE-BF5A-486C-A8C5-ECC9F3942E4B}">
                <a14:imgProps xmlns:a14="http://schemas.microsoft.com/office/drawing/2010/main">
                  <a14:imgLayer r:embed="rId4">
                    <a14:imgEffect>
                      <a14:backgroundRemoval t="9986" b="99015" l="449" r="100000">
                        <a14:foregroundMark x1="2020" y1="92264" x2="94276" y2="92405"/>
                        <a14:foregroundMark x1="51627" y1="68776" x2="52750" y2="73558"/>
                        <a14:foregroundMark x1="44220" y1="63572" x2="51515" y2="69761"/>
                        <a14:backgroundMark x1="23681" y1="43882" x2="68799" y2="53868"/>
                        <a14:backgroundMark x1="41639" y1="54571" x2="50954" y2="64135"/>
                        <a14:backgroundMark x1="22222" y1="47398" x2="32323" y2="52743"/>
                        <a14:backgroundMark x1="22783" y1="51195" x2="27609" y2="54571"/>
                        <a14:backgroundMark x1="43996" y1="51055" x2="72054" y2="61463"/>
                      </a14:backgroundRemoval>
                    </a14:imgEffect>
                  </a14:imgLayer>
                </a14:imgProps>
              </a:ext>
              <a:ext uri="{28A0092B-C50C-407E-A947-70E740481C1C}">
                <a14:useLocalDpi xmlns:a14="http://schemas.microsoft.com/office/drawing/2010/main" val="0"/>
              </a:ext>
            </a:extLst>
          </a:blip>
          <a:stretch>
            <a:fillRect/>
          </a:stretch>
        </p:blipFill>
        <p:spPr>
          <a:xfrm>
            <a:off x="0" y="897580"/>
            <a:ext cx="12306300" cy="5960420"/>
          </a:xfrm>
          <a:prstGeom prst="rect">
            <a:avLst/>
          </a:prstGeom>
        </p:spPr>
      </p:pic>
      <p:pic>
        <p:nvPicPr>
          <p:cNvPr id="6" name="图片 5">
            <a:extLst>
              <a:ext uri="{FF2B5EF4-FFF2-40B4-BE49-F238E27FC236}">
                <a16:creationId xmlns:a16="http://schemas.microsoft.com/office/drawing/2014/main" id="{8F1146C3-3AFF-4B9F-A4DD-BC2710254D6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3285" y="325156"/>
            <a:ext cx="1674115" cy="989803"/>
          </a:xfrm>
          <a:prstGeom prst="rect">
            <a:avLst/>
          </a:prstGeom>
        </p:spPr>
      </p:pic>
      <p:pic>
        <p:nvPicPr>
          <p:cNvPr id="12" name="Picture 2"/>
          <p:cNvPicPr>
            <a:picLocks noChangeAspect="1"/>
          </p:cNvPicPr>
          <p:nvPr/>
        </p:nvPicPr>
        <p:blipFill>
          <a:blip r:embed="rId6">
            <a:duotone>
              <a:schemeClr val="accent3">
                <a:shade val="45000"/>
                <a:satMod val="135000"/>
              </a:schemeClr>
              <a:prstClr val="white"/>
            </a:duotone>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1715292" y="820057"/>
            <a:ext cx="9359107" cy="5605744"/>
          </a:xfrm>
          <a:prstGeom prst="rect">
            <a:avLst/>
          </a:prstGeom>
        </p:spPr>
      </p:pic>
      <p:sp>
        <p:nvSpPr>
          <p:cNvPr id="13" name="Content Placeholder 2"/>
          <p:cNvSpPr txBox="1">
            <a:spLocks/>
          </p:cNvSpPr>
          <p:nvPr/>
        </p:nvSpPr>
        <p:spPr>
          <a:xfrm>
            <a:off x="4762230" y="1313371"/>
            <a:ext cx="4824413" cy="6762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50000"/>
              </a:spcBef>
              <a:buFont typeface="Arial" panose="020B0604020202020204" pitchFamily="34" charset="0"/>
              <a:buNone/>
            </a:pPr>
            <a:r>
              <a:rPr lang="en-US" altLang="en-US" sz="5000" dirty="0" err="1" smtClean="0">
                <a:solidFill>
                  <a:srgbClr val="FF0000"/>
                </a:solidFill>
                <a:latin typeface="UTM Cookies" panose="02040603050506020204" pitchFamily="18" charset="0"/>
                <a:cs typeface="Times New Roman" panose="02020603050405020304" pitchFamily="18" charset="0"/>
              </a:rPr>
              <a:t>Từ</a:t>
            </a:r>
            <a:r>
              <a:rPr lang="en-US" altLang="en-US" sz="5000" dirty="0" smtClean="0">
                <a:solidFill>
                  <a:srgbClr val="FF0000"/>
                </a:solidFill>
                <a:latin typeface="UTM Cookies" panose="02040603050506020204" pitchFamily="18" charset="0"/>
                <a:cs typeface="Times New Roman" panose="02020603050405020304" pitchFamily="18" charset="0"/>
              </a:rPr>
              <a:t> </a:t>
            </a:r>
            <a:r>
              <a:rPr lang="en-US" altLang="en-US" sz="5000" dirty="0" err="1" smtClean="0">
                <a:solidFill>
                  <a:srgbClr val="FF0000"/>
                </a:solidFill>
                <a:latin typeface="UTM Cookies" panose="02040603050506020204" pitchFamily="18" charset="0"/>
                <a:cs typeface="Times New Roman" panose="02020603050405020304" pitchFamily="18" charset="0"/>
              </a:rPr>
              <a:t>ngữ</a:t>
            </a:r>
            <a:r>
              <a:rPr lang="en-US" altLang="en-US" sz="5000" dirty="0" smtClean="0">
                <a:solidFill>
                  <a:srgbClr val="FF0000"/>
                </a:solidFill>
                <a:latin typeface="UTM Cookies" panose="02040603050506020204" pitchFamily="18" charset="0"/>
                <a:cs typeface="Times New Roman" panose="02020603050405020304" pitchFamily="18" charset="0"/>
              </a:rPr>
              <a:t>:</a:t>
            </a:r>
          </a:p>
        </p:txBody>
      </p:sp>
      <p:sp>
        <p:nvSpPr>
          <p:cNvPr id="14" name="Text Box 16"/>
          <p:cNvSpPr txBox="1">
            <a:spLocks noChangeArrowheads="1"/>
          </p:cNvSpPr>
          <p:nvPr/>
        </p:nvSpPr>
        <p:spPr bwMode="auto">
          <a:xfrm>
            <a:off x="1974029" y="2099509"/>
            <a:ext cx="7612614" cy="6462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390" tIns="45696" rIns="91390" bIns="45696">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Char char="-"/>
            </a:pPr>
            <a:r>
              <a:rPr lang="en-US" altLang="en-US" sz="3600" dirty="0">
                <a:solidFill>
                  <a:srgbClr val="0070C0"/>
                </a:solidFill>
                <a:latin typeface="+mj-lt"/>
                <a:cs typeface="Calibri" panose="020F0502020204030204" pitchFamily="34" charset="0"/>
              </a:rPr>
              <a:t> </a:t>
            </a:r>
            <a:r>
              <a:rPr lang="en-US" altLang="en-US" sz="3600" b="1" dirty="0" err="1" smtClean="0">
                <a:solidFill>
                  <a:srgbClr val="0070C0"/>
                </a:solidFill>
                <a:latin typeface="+mj-lt"/>
                <a:cs typeface="Calibri" panose="020F0502020204030204" pitchFamily="34" charset="0"/>
              </a:rPr>
              <a:t>Trại</a:t>
            </a:r>
            <a:r>
              <a:rPr lang="en-US" altLang="en-US" sz="3600" b="1" dirty="0" smtClean="0">
                <a:solidFill>
                  <a:srgbClr val="0070C0"/>
                </a:solidFill>
                <a:latin typeface="+mj-lt"/>
                <a:cs typeface="Calibri" panose="020F0502020204030204" pitchFamily="34" charset="0"/>
              </a:rPr>
              <a:t> </a:t>
            </a:r>
            <a:r>
              <a:rPr lang="en-US" altLang="en-US" sz="3600" b="1" dirty="0" err="1">
                <a:solidFill>
                  <a:srgbClr val="0070C0"/>
                </a:solidFill>
                <a:latin typeface="+mj-lt"/>
                <a:cs typeface="Calibri" panose="020F0502020204030204" pitchFamily="34" charset="0"/>
              </a:rPr>
              <a:t>xuồng</a:t>
            </a:r>
            <a:r>
              <a:rPr lang="en-US" altLang="en-US" sz="3600" dirty="0">
                <a:solidFill>
                  <a:srgbClr val="0070C0"/>
                </a:solidFill>
                <a:latin typeface="+mj-lt"/>
                <a:cs typeface="Calibri" panose="020F0502020204030204" pitchFamily="34" charset="0"/>
              </a:rPr>
              <a:t>: </a:t>
            </a:r>
            <a:r>
              <a:rPr lang="en-US" altLang="en-US" sz="3600" dirty="0" err="1">
                <a:latin typeface="+mj-lt"/>
                <a:cs typeface="Calibri" panose="020F0502020204030204" pitchFamily="34" charset="0"/>
              </a:rPr>
              <a:t>xưởng</a:t>
            </a:r>
            <a:r>
              <a:rPr lang="en-US" altLang="en-US" sz="3600" dirty="0">
                <a:latin typeface="+mj-lt"/>
                <a:cs typeface="Calibri" panose="020F0502020204030204" pitchFamily="34" charset="0"/>
              </a:rPr>
              <a:t> </a:t>
            </a:r>
            <a:r>
              <a:rPr lang="en-US" altLang="en-US" sz="3600" dirty="0" err="1">
                <a:latin typeface="+mj-lt"/>
                <a:cs typeface="Calibri" panose="020F0502020204030204" pitchFamily="34" charset="0"/>
              </a:rPr>
              <a:t>đóng</a:t>
            </a:r>
            <a:r>
              <a:rPr lang="en-US" altLang="en-US" sz="3600" dirty="0">
                <a:latin typeface="+mj-lt"/>
                <a:cs typeface="Calibri" panose="020F0502020204030204" pitchFamily="34" charset="0"/>
              </a:rPr>
              <a:t> </a:t>
            </a:r>
            <a:r>
              <a:rPr lang="en-US" altLang="en-US" sz="3600" dirty="0" err="1">
                <a:latin typeface="+mj-lt"/>
                <a:cs typeface="Calibri" panose="020F0502020204030204" pitchFamily="34" charset="0"/>
              </a:rPr>
              <a:t>xuồng</a:t>
            </a:r>
            <a:r>
              <a:rPr lang="en-US" altLang="en-US" sz="3600" dirty="0">
                <a:latin typeface="+mj-lt"/>
                <a:cs typeface="Calibri" panose="020F0502020204030204" pitchFamily="34" charset="0"/>
              </a:rPr>
              <a:t>.</a:t>
            </a:r>
          </a:p>
        </p:txBody>
      </p:sp>
      <p:sp>
        <p:nvSpPr>
          <p:cNvPr id="15" name="Text Box 16"/>
          <p:cNvSpPr txBox="1">
            <a:spLocks noChangeArrowheads="1"/>
          </p:cNvSpPr>
          <p:nvPr/>
        </p:nvSpPr>
        <p:spPr bwMode="auto">
          <a:xfrm>
            <a:off x="1974029" y="2715015"/>
            <a:ext cx="8860226" cy="1200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390" tIns="45696" rIns="91390" bIns="45696">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Char char="-"/>
            </a:pPr>
            <a:r>
              <a:rPr lang="en-US" altLang="en-US" sz="3600" b="1" dirty="0" err="1" smtClean="0">
                <a:solidFill>
                  <a:srgbClr val="0070C0"/>
                </a:solidFill>
                <a:latin typeface="+mj-lt"/>
                <a:cs typeface="Calibri" panose="020F0502020204030204" pitchFamily="34" charset="0"/>
              </a:rPr>
              <a:t>Xóm</a:t>
            </a:r>
            <a:r>
              <a:rPr lang="en-US" altLang="en-US" sz="3600" b="1" dirty="0" smtClean="0">
                <a:solidFill>
                  <a:srgbClr val="0070C0"/>
                </a:solidFill>
                <a:latin typeface="+mj-lt"/>
                <a:cs typeface="Calibri" panose="020F0502020204030204" pitchFamily="34" charset="0"/>
              </a:rPr>
              <a:t> </a:t>
            </a:r>
            <a:r>
              <a:rPr lang="en-US" altLang="en-US" sz="3600" b="1" dirty="0" err="1">
                <a:solidFill>
                  <a:srgbClr val="0070C0"/>
                </a:solidFill>
                <a:latin typeface="+mj-lt"/>
                <a:cs typeface="Calibri" panose="020F0502020204030204" pitchFamily="34" charset="0"/>
              </a:rPr>
              <a:t>vườn</a:t>
            </a:r>
            <a:r>
              <a:rPr lang="en-US" altLang="en-US" sz="3600" b="1" dirty="0">
                <a:solidFill>
                  <a:srgbClr val="0070C0"/>
                </a:solidFill>
                <a:latin typeface="+mj-lt"/>
                <a:cs typeface="Calibri" panose="020F0502020204030204" pitchFamily="34" charset="0"/>
              </a:rPr>
              <a:t>:</a:t>
            </a:r>
            <a:r>
              <a:rPr lang="en-US" altLang="en-US" sz="3600" dirty="0">
                <a:latin typeface="+mj-lt"/>
                <a:cs typeface="Calibri" panose="020F0502020204030204" pitchFamily="34" charset="0"/>
              </a:rPr>
              <a:t> </a:t>
            </a:r>
            <a:r>
              <a:rPr lang="en-US" altLang="en-US" sz="3600" dirty="0" err="1">
                <a:latin typeface="+mj-lt"/>
                <a:cs typeface="Calibri" panose="020F0502020204030204" pitchFamily="34" charset="0"/>
              </a:rPr>
              <a:t>xóm</a:t>
            </a:r>
            <a:r>
              <a:rPr lang="en-US" altLang="en-US" sz="3600" dirty="0">
                <a:latin typeface="+mj-lt"/>
                <a:cs typeface="Calibri" panose="020F0502020204030204" pitchFamily="34" charset="0"/>
              </a:rPr>
              <a:t> </a:t>
            </a:r>
            <a:r>
              <a:rPr lang="en-US" altLang="en-US" sz="3600" dirty="0" err="1">
                <a:latin typeface="+mj-lt"/>
                <a:cs typeface="Calibri" panose="020F0502020204030204" pitchFamily="34" charset="0"/>
              </a:rPr>
              <a:t>quê</a:t>
            </a:r>
            <a:r>
              <a:rPr lang="en-US" altLang="en-US" sz="3600" dirty="0">
                <a:latin typeface="+mj-lt"/>
                <a:cs typeface="Calibri" panose="020F0502020204030204" pitchFamily="34" charset="0"/>
              </a:rPr>
              <a:t>, </a:t>
            </a:r>
            <a:r>
              <a:rPr lang="en-US" altLang="en-US" sz="3600" dirty="0" err="1">
                <a:latin typeface="+mj-lt"/>
                <a:cs typeface="Calibri" panose="020F0502020204030204" pitchFamily="34" charset="0"/>
              </a:rPr>
              <a:t>nơi</a:t>
            </a:r>
            <a:r>
              <a:rPr lang="en-US" altLang="en-US" sz="3600" dirty="0">
                <a:latin typeface="+mj-lt"/>
                <a:cs typeface="Calibri" panose="020F0502020204030204" pitchFamily="34" charset="0"/>
              </a:rPr>
              <a:t> </a:t>
            </a:r>
            <a:r>
              <a:rPr lang="en-US" altLang="en-US" sz="3600" dirty="0" err="1">
                <a:latin typeface="+mj-lt"/>
                <a:cs typeface="Calibri" panose="020F0502020204030204" pitchFamily="34" charset="0"/>
              </a:rPr>
              <a:t>dân</a:t>
            </a:r>
            <a:r>
              <a:rPr lang="en-US" altLang="en-US" sz="3600" dirty="0">
                <a:latin typeface="+mj-lt"/>
                <a:cs typeface="Calibri" panose="020F0502020204030204" pitchFamily="34" charset="0"/>
              </a:rPr>
              <a:t> </a:t>
            </a:r>
            <a:r>
              <a:rPr lang="en-US" altLang="en-US" sz="3600" dirty="0" err="1">
                <a:latin typeface="+mj-lt"/>
                <a:cs typeface="Calibri" panose="020F0502020204030204" pitchFamily="34" charset="0"/>
              </a:rPr>
              <a:t>cư</a:t>
            </a:r>
            <a:r>
              <a:rPr lang="en-US" altLang="en-US" sz="3600" dirty="0">
                <a:latin typeface="+mj-lt"/>
                <a:cs typeface="Calibri" panose="020F0502020204030204" pitchFamily="34" charset="0"/>
              </a:rPr>
              <a:t> </a:t>
            </a:r>
            <a:r>
              <a:rPr lang="en-US" altLang="en-US" sz="3600" dirty="0" err="1" smtClean="0">
                <a:latin typeface="+mj-lt"/>
                <a:cs typeface="Calibri" panose="020F0502020204030204" pitchFamily="34" charset="0"/>
              </a:rPr>
              <a:t>sống</a:t>
            </a:r>
            <a:r>
              <a:rPr lang="en-US" altLang="en-US" sz="3600" dirty="0" smtClean="0">
                <a:latin typeface="+mj-lt"/>
                <a:cs typeface="Calibri" panose="020F0502020204030204" pitchFamily="34" charset="0"/>
              </a:rPr>
              <a:t> </a:t>
            </a:r>
            <a:r>
              <a:rPr lang="en-US" altLang="en-US" sz="3600" dirty="0" err="1">
                <a:latin typeface="+mj-lt"/>
                <a:cs typeface="Calibri" panose="020F0502020204030204" pitchFamily="34" charset="0"/>
              </a:rPr>
              <a:t>bằng</a:t>
            </a:r>
            <a:r>
              <a:rPr lang="en-US" altLang="en-US" sz="3600" dirty="0">
                <a:latin typeface="+mj-lt"/>
                <a:cs typeface="Calibri" panose="020F0502020204030204" pitchFamily="34" charset="0"/>
              </a:rPr>
              <a:t> </a:t>
            </a:r>
            <a:r>
              <a:rPr lang="en-US" altLang="en-US" sz="3600" dirty="0" err="1">
                <a:latin typeface="+mj-lt"/>
                <a:cs typeface="Calibri" panose="020F0502020204030204" pitchFamily="34" charset="0"/>
              </a:rPr>
              <a:t>nghề</a:t>
            </a:r>
            <a:r>
              <a:rPr lang="en-US" altLang="en-US" sz="3600" dirty="0">
                <a:latin typeface="+mj-lt"/>
                <a:cs typeface="Calibri" panose="020F0502020204030204" pitchFamily="34" charset="0"/>
              </a:rPr>
              <a:t> </a:t>
            </a:r>
            <a:r>
              <a:rPr lang="en-US" altLang="en-US" sz="3600" dirty="0" err="1">
                <a:latin typeface="+mj-lt"/>
                <a:cs typeface="Calibri" panose="020F0502020204030204" pitchFamily="34" charset="0"/>
              </a:rPr>
              <a:t>trồng</a:t>
            </a:r>
            <a:r>
              <a:rPr lang="en-US" altLang="en-US" sz="3600" dirty="0">
                <a:latin typeface="+mj-lt"/>
                <a:cs typeface="Calibri" panose="020F0502020204030204" pitchFamily="34" charset="0"/>
              </a:rPr>
              <a:t> </a:t>
            </a:r>
            <a:r>
              <a:rPr lang="en-US" altLang="en-US" sz="3600" dirty="0" err="1">
                <a:latin typeface="+mj-lt"/>
                <a:cs typeface="Calibri" panose="020F0502020204030204" pitchFamily="34" charset="0"/>
              </a:rPr>
              <a:t>trọt</a:t>
            </a:r>
            <a:r>
              <a:rPr lang="en-US" altLang="en-US" sz="3600" dirty="0">
                <a:latin typeface="+mj-lt"/>
                <a:cs typeface="Calibri" panose="020F0502020204030204" pitchFamily="34" charset="0"/>
              </a:rPr>
              <a:t>.</a:t>
            </a:r>
          </a:p>
        </p:txBody>
      </p:sp>
      <p:sp>
        <p:nvSpPr>
          <p:cNvPr id="16" name="Text Box 16"/>
          <p:cNvSpPr txBox="1">
            <a:spLocks noChangeArrowheads="1"/>
          </p:cNvSpPr>
          <p:nvPr/>
        </p:nvSpPr>
        <p:spPr bwMode="auto">
          <a:xfrm>
            <a:off x="2057399" y="3954056"/>
            <a:ext cx="7059612" cy="6462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390" tIns="45696" rIns="91390" bIns="45696">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Char char="-"/>
            </a:pPr>
            <a:r>
              <a:rPr lang="en-US" altLang="en-US" sz="3600" b="1" dirty="0" err="1" smtClean="0">
                <a:solidFill>
                  <a:srgbClr val="0070C0"/>
                </a:solidFill>
                <a:latin typeface="+mj-lt"/>
                <a:cs typeface="Calibri" panose="020F0502020204030204" pitchFamily="34" charset="0"/>
              </a:rPr>
              <a:t>Tiệm</a:t>
            </a:r>
            <a:r>
              <a:rPr lang="en-US" altLang="en-US" sz="3600" b="1" dirty="0">
                <a:solidFill>
                  <a:srgbClr val="0070C0"/>
                </a:solidFill>
                <a:latin typeface="+mj-lt"/>
                <a:cs typeface="Calibri" panose="020F0502020204030204" pitchFamily="34" charset="0"/>
              </a:rPr>
              <a:t>: </a:t>
            </a:r>
            <a:r>
              <a:rPr lang="en-US" altLang="en-US" sz="3600" dirty="0" err="1">
                <a:latin typeface="+mj-lt"/>
                <a:cs typeface="Calibri" panose="020F0502020204030204" pitchFamily="34" charset="0"/>
              </a:rPr>
              <a:t>cửa</a:t>
            </a:r>
            <a:r>
              <a:rPr lang="en-US" altLang="en-US" sz="3600" dirty="0">
                <a:latin typeface="+mj-lt"/>
                <a:cs typeface="Calibri" panose="020F0502020204030204" pitchFamily="34" charset="0"/>
              </a:rPr>
              <a:t> </a:t>
            </a:r>
            <a:r>
              <a:rPr lang="en-US" altLang="en-US" sz="3600" dirty="0" err="1">
                <a:latin typeface="+mj-lt"/>
                <a:cs typeface="Calibri" panose="020F0502020204030204" pitchFamily="34" charset="0"/>
              </a:rPr>
              <a:t>hàng</a:t>
            </a:r>
            <a:r>
              <a:rPr lang="en-US" altLang="en-US" sz="3600" dirty="0">
                <a:latin typeface="+mj-lt"/>
                <a:cs typeface="Calibri" panose="020F0502020204030204" pitchFamily="34" charset="0"/>
              </a:rPr>
              <a:t>.</a:t>
            </a:r>
          </a:p>
        </p:txBody>
      </p:sp>
      <p:sp>
        <p:nvSpPr>
          <p:cNvPr id="17" name="Text Box 16"/>
          <p:cNvSpPr txBox="1">
            <a:spLocks noChangeArrowheads="1"/>
          </p:cNvSpPr>
          <p:nvPr/>
        </p:nvSpPr>
        <p:spPr bwMode="auto">
          <a:xfrm>
            <a:off x="2057399" y="4615445"/>
            <a:ext cx="9017000" cy="1200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390" tIns="45696" rIns="91390" bIns="45696">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Char char="-"/>
            </a:pPr>
            <a:r>
              <a:rPr lang="en-US" altLang="en-US" sz="3600" b="1" dirty="0" err="1" smtClean="0">
                <a:solidFill>
                  <a:srgbClr val="0070C0"/>
                </a:solidFill>
                <a:latin typeface="+mj-lt"/>
                <a:cs typeface="Calibri" panose="020F0502020204030204" pitchFamily="34" charset="0"/>
              </a:rPr>
              <a:t>Hãnh</a:t>
            </a:r>
            <a:r>
              <a:rPr lang="en-US" altLang="en-US" sz="3600" b="1" dirty="0" smtClean="0">
                <a:solidFill>
                  <a:srgbClr val="0070C0"/>
                </a:solidFill>
                <a:latin typeface="+mj-lt"/>
                <a:cs typeface="Calibri" panose="020F0502020204030204" pitchFamily="34" charset="0"/>
              </a:rPr>
              <a:t> </a:t>
            </a:r>
            <a:r>
              <a:rPr lang="en-US" altLang="en-US" sz="3600" b="1" dirty="0" err="1">
                <a:solidFill>
                  <a:srgbClr val="0070C0"/>
                </a:solidFill>
                <a:latin typeface="+mj-lt"/>
                <a:cs typeface="Calibri" panose="020F0502020204030204" pitchFamily="34" charset="0"/>
              </a:rPr>
              <a:t>diện</a:t>
            </a:r>
            <a:r>
              <a:rPr lang="en-US" altLang="en-US" sz="3600" b="1" dirty="0">
                <a:solidFill>
                  <a:srgbClr val="0070C0"/>
                </a:solidFill>
                <a:latin typeface="+mj-lt"/>
                <a:cs typeface="Calibri" panose="020F0502020204030204" pitchFamily="34" charset="0"/>
              </a:rPr>
              <a:t>: </a:t>
            </a:r>
            <a:r>
              <a:rPr lang="en-US" altLang="en-US" sz="3600" dirty="0" err="1">
                <a:latin typeface="+mj-lt"/>
                <a:cs typeface="Calibri" panose="020F0502020204030204" pitchFamily="34" charset="0"/>
              </a:rPr>
              <a:t>tự</a:t>
            </a:r>
            <a:r>
              <a:rPr lang="en-US" altLang="en-US" sz="3600" dirty="0">
                <a:latin typeface="+mj-lt"/>
                <a:cs typeface="Calibri" panose="020F0502020204030204" pitchFamily="34" charset="0"/>
              </a:rPr>
              <a:t> </a:t>
            </a:r>
            <a:r>
              <a:rPr lang="en-US" altLang="en-US" sz="3600" dirty="0" err="1">
                <a:latin typeface="+mj-lt"/>
                <a:cs typeface="Calibri" panose="020F0502020204030204" pitchFamily="34" charset="0"/>
              </a:rPr>
              <a:t>hào</a:t>
            </a:r>
            <a:r>
              <a:rPr lang="en-US" altLang="en-US" sz="3600" dirty="0">
                <a:latin typeface="+mj-lt"/>
                <a:cs typeface="Calibri" panose="020F0502020204030204" pitchFamily="34" charset="0"/>
              </a:rPr>
              <a:t> </a:t>
            </a:r>
            <a:r>
              <a:rPr lang="en-US" altLang="en-US" sz="3600" dirty="0" err="1">
                <a:latin typeface="+mj-lt"/>
                <a:cs typeface="Calibri" panose="020F0502020204030204" pitchFamily="34" charset="0"/>
              </a:rPr>
              <a:t>ra</a:t>
            </a:r>
            <a:r>
              <a:rPr lang="en-US" altLang="en-US" sz="3600" dirty="0">
                <a:latin typeface="+mj-lt"/>
                <a:cs typeface="Calibri" panose="020F0502020204030204" pitchFamily="34" charset="0"/>
              </a:rPr>
              <a:t> </a:t>
            </a:r>
            <a:r>
              <a:rPr lang="en-US" altLang="en-US" sz="3600" dirty="0" err="1">
                <a:latin typeface="+mj-lt"/>
                <a:cs typeface="Calibri" panose="020F0502020204030204" pitchFamily="34" charset="0"/>
              </a:rPr>
              <a:t>mặt</a:t>
            </a:r>
            <a:r>
              <a:rPr lang="en-US" altLang="en-US" sz="3600" dirty="0">
                <a:latin typeface="+mj-lt"/>
                <a:cs typeface="Calibri" panose="020F0502020204030204" pitchFamily="34" charset="0"/>
              </a:rPr>
              <a:t> </a:t>
            </a:r>
            <a:r>
              <a:rPr lang="en-US" altLang="en-US" sz="3600" dirty="0" err="1">
                <a:latin typeface="+mj-lt"/>
                <a:cs typeface="Calibri" panose="020F0502020204030204" pitchFamily="34" charset="0"/>
              </a:rPr>
              <a:t>vì</a:t>
            </a:r>
            <a:r>
              <a:rPr lang="en-US" altLang="en-US" sz="3600" dirty="0">
                <a:latin typeface="+mj-lt"/>
                <a:cs typeface="Calibri" panose="020F0502020204030204" pitchFamily="34" charset="0"/>
              </a:rPr>
              <a:t> </a:t>
            </a:r>
            <a:r>
              <a:rPr lang="en-US" altLang="en-US" sz="3600" dirty="0" err="1">
                <a:latin typeface="+mj-lt"/>
                <a:cs typeface="Calibri" panose="020F0502020204030204" pitchFamily="34" charset="0"/>
              </a:rPr>
              <a:t>cho</a:t>
            </a:r>
            <a:r>
              <a:rPr lang="en-US" altLang="en-US" sz="3600" dirty="0">
                <a:latin typeface="+mj-lt"/>
                <a:cs typeface="Calibri" panose="020F0502020204030204" pitchFamily="34" charset="0"/>
              </a:rPr>
              <a:t> </a:t>
            </a:r>
            <a:r>
              <a:rPr lang="en-US" altLang="en-US" sz="3600" dirty="0" err="1">
                <a:latin typeface="+mj-lt"/>
                <a:cs typeface="Calibri" panose="020F0502020204030204" pitchFamily="34" charset="0"/>
              </a:rPr>
              <a:t>là</a:t>
            </a:r>
            <a:r>
              <a:rPr lang="en-US" altLang="en-US" sz="3600" dirty="0">
                <a:latin typeface="+mj-lt"/>
                <a:cs typeface="Calibri" panose="020F0502020204030204" pitchFamily="34" charset="0"/>
              </a:rPr>
              <a:t> </a:t>
            </a:r>
            <a:r>
              <a:rPr lang="en-US" altLang="en-US" sz="3600" dirty="0" err="1" smtClean="0">
                <a:latin typeface="+mj-lt"/>
                <a:cs typeface="Calibri" panose="020F0502020204030204" pitchFamily="34" charset="0"/>
              </a:rPr>
              <a:t>mình</a:t>
            </a:r>
            <a:r>
              <a:rPr lang="en-US" altLang="en-US" sz="3600" dirty="0" smtClean="0">
                <a:latin typeface="+mj-lt"/>
                <a:cs typeface="Calibri" panose="020F0502020204030204" pitchFamily="34" charset="0"/>
              </a:rPr>
              <a:t> </a:t>
            </a:r>
            <a:r>
              <a:rPr lang="en-US" altLang="en-US" sz="3600" dirty="0" err="1" smtClean="0">
                <a:latin typeface="+mj-lt"/>
                <a:cs typeface="Calibri" panose="020F0502020204030204" pitchFamily="34" charset="0"/>
              </a:rPr>
              <a:t>hơn</a:t>
            </a:r>
            <a:r>
              <a:rPr lang="en-US" altLang="en-US" sz="3600" dirty="0" smtClean="0">
                <a:latin typeface="+mj-lt"/>
                <a:cs typeface="Calibri" panose="020F0502020204030204" pitchFamily="34" charset="0"/>
              </a:rPr>
              <a:t> </a:t>
            </a:r>
            <a:r>
              <a:rPr lang="en-US" altLang="en-US" sz="3600" dirty="0" err="1">
                <a:latin typeface="+mj-lt"/>
                <a:cs typeface="Calibri" panose="020F0502020204030204" pitchFamily="34" charset="0"/>
              </a:rPr>
              <a:t>người</a:t>
            </a:r>
            <a:r>
              <a:rPr lang="en-US" altLang="en-US" sz="3600" dirty="0">
                <a:latin typeface="+mj-lt"/>
                <a:cs typeface="Calibri" panose="020F0502020204030204" pitchFamily="34" charset="0"/>
              </a:rPr>
              <a:t> </a:t>
            </a:r>
            <a:r>
              <a:rPr lang="en-US" altLang="en-US" sz="3600" dirty="0" err="1">
                <a:latin typeface="+mj-lt"/>
                <a:cs typeface="Calibri" panose="020F0502020204030204" pitchFamily="34" charset="0"/>
              </a:rPr>
              <a:t>khác</a:t>
            </a:r>
            <a:r>
              <a:rPr lang="en-US" altLang="en-US" sz="3600" dirty="0">
                <a:latin typeface="+mj-lt"/>
                <a:cs typeface="Calibri" panose="020F0502020204030204" pitchFamily="34" charset="0"/>
              </a:rPr>
              <a:t>.</a:t>
            </a:r>
          </a:p>
        </p:txBody>
      </p:sp>
      <p:pic>
        <p:nvPicPr>
          <p:cNvPr id="18" name="图片 10">
            <a:extLst>
              <a:ext uri="{FF2B5EF4-FFF2-40B4-BE49-F238E27FC236}">
                <a16:creationId xmlns:a16="http://schemas.microsoft.com/office/drawing/2014/main" id="{BDCC1C2A-F994-4F3F-AD0F-DDDD3F8ACDE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699305" y="167966"/>
            <a:ext cx="3262433" cy="1610357"/>
          </a:xfrm>
          <a:prstGeom prst="rect">
            <a:avLst/>
          </a:prstGeom>
        </p:spPr>
      </p:pic>
      <p:pic>
        <p:nvPicPr>
          <p:cNvPr id="23" name="图片 2">
            <a:extLst>
              <a:ext uri="{FF2B5EF4-FFF2-40B4-BE49-F238E27FC236}">
                <a16:creationId xmlns:a16="http://schemas.microsoft.com/office/drawing/2014/main" id="{0444CC4B-213A-4DEA-BC4F-0B6F222317B9}"/>
              </a:ext>
            </a:extLst>
          </p:cNvPr>
          <p:cNvPicPr>
            <a:picLocks noChangeAspect="1"/>
          </p:cNvPicPr>
          <p:nvPr/>
        </p:nvPicPr>
        <p:blipFill>
          <a:blip r:embed="rId10"/>
          <a:stretch>
            <a:fillRect/>
          </a:stretch>
        </p:blipFill>
        <p:spPr>
          <a:xfrm>
            <a:off x="2171429" y="48735"/>
            <a:ext cx="1981471" cy="1852369"/>
          </a:xfrm>
          <a:prstGeom prst="rect">
            <a:avLst/>
          </a:prstGeom>
        </p:spPr>
      </p:pic>
    </p:spTree>
    <p:extLst>
      <p:ext uri="{BB962C8B-B14F-4D97-AF65-F5344CB8AC3E}">
        <p14:creationId xmlns:p14="http://schemas.microsoft.com/office/powerpoint/2010/main" val="89946537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14"/>
                                        </p:tgtEl>
                                        <p:attrNameLst>
                                          <p:attrName>style.visibility</p:attrName>
                                        </p:attrNameLst>
                                      </p:cBhvr>
                                      <p:to>
                                        <p:strVal val="visible"/>
                                      </p:to>
                                    </p:set>
                                    <p:anim calcmode="discrete" valueType="clr">
                                      <p:cBhvr override="childStyle">
                                        <p:cTn id="7" dur="80"/>
                                        <p:tgtEl>
                                          <p:spTgt spid="14"/>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14"/>
                                        </p:tgtEl>
                                        <p:attrNameLst>
                                          <p:attrName>fillcolor</p:attrName>
                                        </p:attrNameLst>
                                      </p:cBhvr>
                                      <p:tavLst>
                                        <p:tav tm="0">
                                          <p:val>
                                            <p:clrVal>
                                              <a:schemeClr val="accent2"/>
                                            </p:clrVal>
                                          </p:val>
                                        </p:tav>
                                        <p:tav tm="50000">
                                          <p:val>
                                            <p:clrVal>
                                              <a:schemeClr val="hlink"/>
                                            </p:clrVal>
                                          </p:val>
                                        </p:tav>
                                      </p:tavLst>
                                    </p:anim>
                                    <p:set>
                                      <p:cBhvr>
                                        <p:cTn id="9" dur="80"/>
                                        <p:tgtEl>
                                          <p:spTgt spid="14"/>
                                        </p:tgtEl>
                                        <p:attrNameLst>
                                          <p:attrName>fill.type</p:attrName>
                                        </p:attrNameLst>
                                      </p:cBhvr>
                                      <p:to>
                                        <p:strVal val="solid"/>
                                      </p:to>
                                    </p:set>
                                  </p:childTnLst>
                                </p:cTn>
                              </p:par>
                            </p:childTnLst>
                          </p:cTn>
                        </p:par>
                        <p:par>
                          <p:cTn id="10" fill="hold">
                            <p:stCondLst>
                              <p:cond delay="1040"/>
                            </p:stCondLst>
                            <p:childTnLst>
                              <p:par>
                                <p:cTn id="11" presetID="27" presetClass="entr" presetSubtype="0" fill="hold" grpId="0" nodeType="afterEffect">
                                  <p:stCondLst>
                                    <p:cond delay="0"/>
                                  </p:stCondLst>
                                  <p:iterate type="lt">
                                    <p:tmPct val="50000"/>
                                  </p:iterate>
                                  <p:childTnLst>
                                    <p:set>
                                      <p:cBhvr>
                                        <p:cTn id="12" dur="1" fill="hold">
                                          <p:stCondLst>
                                            <p:cond delay="0"/>
                                          </p:stCondLst>
                                        </p:cTn>
                                        <p:tgtEl>
                                          <p:spTgt spid="15"/>
                                        </p:tgtEl>
                                        <p:attrNameLst>
                                          <p:attrName>style.visibility</p:attrName>
                                        </p:attrNameLst>
                                      </p:cBhvr>
                                      <p:to>
                                        <p:strVal val="visible"/>
                                      </p:to>
                                    </p:set>
                                    <p:anim calcmode="discrete" valueType="clr">
                                      <p:cBhvr override="childStyle">
                                        <p:cTn id="13" dur="80"/>
                                        <p:tgtEl>
                                          <p:spTgt spid="15"/>
                                        </p:tgtEl>
                                        <p:attrNameLst>
                                          <p:attrName>style.color</p:attrName>
                                        </p:attrNameLst>
                                      </p:cBhvr>
                                      <p:tavLst>
                                        <p:tav tm="0">
                                          <p:val>
                                            <p:clrVal>
                                              <a:schemeClr val="accent2"/>
                                            </p:clrVal>
                                          </p:val>
                                        </p:tav>
                                        <p:tav tm="50000">
                                          <p:val>
                                            <p:clrVal>
                                              <a:schemeClr val="hlink"/>
                                            </p:clrVal>
                                          </p:val>
                                        </p:tav>
                                      </p:tavLst>
                                    </p:anim>
                                    <p:anim calcmode="discrete" valueType="clr">
                                      <p:cBhvr>
                                        <p:cTn id="14" dur="80"/>
                                        <p:tgtEl>
                                          <p:spTgt spid="15"/>
                                        </p:tgtEl>
                                        <p:attrNameLst>
                                          <p:attrName>fillcolor</p:attrName>
                                        </p:attrNameLst>
                                      </p:cBhvr>
                                      <p:tavLst>
                                        <p:tav tm="0">
                                          <p:val>
                                            <p:clrVal>
                                              <a:schemeClr val="accent2"/>
                                            </p:clrVal>
                                          </p:val>
                                        </p:tav>
                                        <p:tav tm="50000">
                                          <p:val>
                                            <p:clrVal>
                                              <a:schemeClr val="hlink"/>
                                            </p:clrVal>
                                          </p:val>
                                        </p:tav>
                                      </p:tavLst>
                                    </p:anim>
                                    <p:set>
                                      <p:cBhvr>
                                        <p:cTn id="15" dur="80"/>
                                        <p:tgtEl>
                                          <p:spTgt spid="15"/>
                                        </p:tgtEl>
                                        <p:attrNameLst>
                                          <p:attrName>fill.type</p:attrName>
                                        </p:attrNameLst>
                                      </p:cBhvr>
                                      <p:to>
                                        <p:strVal val="solid"/>
                                      </p:to>
                                    </p:set>
                                  </p:childTnLst>
                                </p:cTn>
                              </p:par>
                            </p:childTnLst>
                          </p:cTn>
                        </p:par>
                      </p:childTnLst>
                    </p:cTn>
                  </p:par>
                  <p:par>
                    <p:cTn id="16" fill="hold">
                      <p:stCondLst>
                        <p:cond delay="indefinite"/>
                      </p:stCondLst>
                      <p:childTnLst>
                        <p:par>
                          <p:cTn id="17" fill="hold">
                            <p:stCondLst>
                              <p:cond delay="0"/>
                            </p:stCondLst>
                            <p:childTnLst>
                              <p:par>
                                <p:cTn id="18" presetID="27" presetClass="entr" presetSubtype="0" fill="hold" grpId="0" nodeType="clickEffect">
                                  <p:stCondLst>
                                    <p:cond delay="0"/>
                                  </p:stCondLst>
                                  <p:iterate type="lt">
                                    <p:tmPct val="50000"/>
                                  </p:iterate>
                                  <p:childTnLst>
                                    <p:set>
                                      <p:cBhvr>
                                        <p:cTn id="19" dur="1" fill="hold">
                                          <p:stCondLst>
                                            <p:cond delay="0"/>
                                          </p:stCondLst>
                                        </p:cTn>
                                        <p:tgtEl>
                                          <p:spTgt spid="16"/>
                                        </p:tgtEl>
                                        <p:attrNameLst>
                                          <p:attrName>style.visibility</p:attrName>
                                        </p:attrNameLst>
                                      </p:cBhvr>
                                      <p:to>
                                        <p:strVal val="visible"/>
                                      </p:to>
                                    </p:set>
                                    <p:anim calcmode="discrete" valueType="clr">
                                      <p:cBhvr override="childStyle">
                                        <p:cTn id="20" dur="80"/>
                                        <p:tgtEl>
                                          <p:spTgt spid="16"/>
                                        </p:tgtEl>
                                        <p:attrNameLst>
                                          <p:attrName>style.color</p:attrName>
                                        </p:attrNameLst>
                                      </p:cBhvr>
                                      <p:tavLst>
                                        <p:tav tm="0">
                                          <p:val>
                                            <p:clrVal>
                                              <a:schemeClr val="accent2"/>
                                            </p:clrVal>
                                          </p:val>
                                        </p:tav>
                                        <p:tav tm="50000">
                                          <p:val>
                                            <p:clrVal>
                                              <a:schemeClr val="hlink"/>
                                            </p:clrVal>
                                          </p:val>
                                        </p:tav>
                                      </p:tavLst>
                                    </p:anim>
                                    <p:anim calcmode="discrete" valueType="clr">
                                      <p:cBhvr>
                                        <p:cTn id="21" dur="80"/>
                                        <p:tgtEl>
                                          <p:spTgt spid="16"/>
                                        </p:tgtEl>
                                        <p:attrNameLst>
                                          <p:attrName>fillcolor</p:attrName>
                                        </p:attrNameLst>
                                      </p:cBhvr>
                                      <p:tavLst>
                                        <p:tav tm="0">
                                          <p:val>
                                            <p:clrVal>
                                              <a:schemeClr val="accent2"/>
                                            </p:clrVal>
                                          </p:val>
                                        </p:tav>
                                        <p:tav tm="50000">
                                          <p:val>
                                            <p:clrVal>
                                              <a:schemeClr val="hlink"/>
                                            </p:clrVal>
                                          </p:val>
                                        </p:tav>
                                      </p:tavLst>
                                    </p:anim>
                                    <p:set>
                                      <p:cBhvr>
                                        <p:cTn id="22" dur="80"/>
                                        <p:tgtEl>
                                          <p:spTgt spid="16"/>
                                        </p:tgtEl>
                                        <p:attrNameLst>
                                          <p:attrName>fill.type</p:attrName>
                                        </p:attrNameLst>
                                      </p:cBhvr>
                                      <p:to>
                                        <p:strVal val="solid"/>
                                      </p:to>
                                    </p:set>
                                  </p:childTnLst>
                                </p:cTn>
                              </p:par>
                            </p:childTnLst>
                          </p:cTn>
                        </p:par>
                      </p:childTnLst>
                    </p:cTn>
                  </p:par>
                  <p:par>
                    <p:cTn id="23" fill="hold">
                      <p:stCondLst>
                        <p:cond delay="indefinite"/>
                      </p:stCondLst>
                      <p:childTnLst>
                        <p:par>
                          <p:cTn id="24" fill="hold">
                            <p:stCondLst>
                              <p:cond delay="0"/>
                            </p:stCondLst>
                            <p:childTnLst>
                              <p:par>
                                <p:cTn id="25" presetID="27" presetClass="entr" presetSubtype="0" fill="hold" grpId="0" nodeType="clickEffect">
                                  <p:stCondLst>
                                    <p:cond delay="0"/>
                                  </p:stCondLst>
                                  <p:iterate type="lt">
                                    <p:tmPct val="50000"/>
                                  </p:iterate>
                                  <p:childTnLst>
                                    <p:set>
                                      <p:cBhvr>
                                        <p:cTn id="26" dur="1" fill="hold">
                                          <p:stCondLst>
                                            <p:cond delay="0"/>
                                          </p:stCondLst>
                                        </p:cTn>
                                        <p:tgtEl>
                                          <p:spTgt spid="17"/>
                                        </p:tgtEl>
                                        <p:attrNameLst>
                                          <p:attrName>style.visibility</p:attrName>
                                        </p:attrNameLst>
                                      </p:cBhvr>
                                      <p:to>
                                        <p:strVal val="visible"/>
                                      </p:to>
                                    </p:set>
                                    <p:anim calcmode="discrete" valueType="clr">
                                      <p:cBhvr override="childStyle">
                                        <p:cTn id="27" dur="80"/>
                                        <p:tgtEl>
                                          <p:spTgt spid="17"/>
                                        </p:tgtEl>
                                        <p:attrNameLst>
                                          <p:attrName>style.color</p:attrName>
                                        </p:attrNameLst>
                                      </p:cBhvr>
                                      <p:tavLst>
                                        <p:tav tm="0">
                                          <p:val>
                                            <p:clrVal>
                                              <a:schemeClr val="accent2"/>
                                            </p:clrVal>
                                          </p:val>
                                        </p:tav>
                                        <p:tav tm="50000">
                                          <p:val>
                                            <p:clrVal>
                                              <a:schemeClr val="hlink"/>
                                            </p:clrVal>
                                          </p:val>
                                        </p:tav>
                                      </p:tavLst>
                                    </p:anim>
                                    <p:anim calcmode="discrete" valueType="clr">
                                      <p:cBhvr>
                                        <p:cTn id="28" dur="80"/>
                                        <p:tgtEl>
                                          <p:spTgt spid="17"/>
                                        </p:tgtEl>
                                        <p:attrNameLst>
                                          <p:attrName>fillcolor</p:attrName>
                                        </p:attrNameLst>
                                      </p:cBhvr>
                                      <p:tavLst>
                                        <p:tav tm="0">
                                          <p:val>
                                            <p:clrVal>
                                              <a:schemeClr val="accent2"/>
                                            </p:clrVal>
                                          </p:val>
                                        </p:tav>
                                        <p:tav tm="50000">
                                          <p:val>
                                            <p:clrVal>
                                              <a:schemeClr val="hlink"/>
                                            </p:clrVal>
                                          </p:val>
                                        </p:tav>
                                      </p:tavLst>
                                    </p:anim>
                                    <p:set>
                                      <p:cBhvr>
                                        <p:cTn id="29" dur="80"/>
                                        <p:tgtEl>
                                          <p:spTgt spid="17"/>
                                        </p:tgtEl>
                                        <p:attrNameLst>
                                          <p:attrName>fill.type</p:attrName>
                                        </p:attrNameLst>
                                      </p:cBhvr>
                                      <p:to>
                                        <p:strVal val="solid"/>
                                      </p:to>
                                    </p:set>
                                  </p:childTnLst>
                                </p:cTn>
                              </p:par>
                            </p:childTnLst>
                          </p:cTn>
                        </p:par>
                        <p:par>
                          <p:cTn id="30" fill="hold">
                            <p:stCondLst>
                              <p:cond delay="1760"/>
                            </p:stCondLst>
                            <p:childTnLst>
                              <p:par>
                                <p:cTn id="31" presetID="10" presetClass="entr" presetSubtype="0" fill="hold" nodeType="afterEffect">
                                  <p:stCondLst>
                                    <p:cond delay="0"/>
                                  </p:stCondLst>
                                  <p:childTnLst>
                                    <p:set>
                                      <p:cBhvr>
                                        <p:cTn id="32" dur="1" fill="hold">
                                          <p:stCondLst>
                                            <p:cond delay="0"/>
                                          </p:stCondLst>
                                        </p:cTn>
                                        <p:tgtEl>
                                          <p:spTgt spid="18"/>
                                        </p:tgtEl>
                                        <p:attrNameLst>
                                          <p:attrName>style.visibility</p:attrName>
                                        </p:attrNameLst>
                                      </p:cBhvr>
                                      <p:to>
                                        <p:strVal val="visible"/>
                                      </p:to>
                                    </p:set>
                                    <p:animEffect transition="in" filter="fade">
                                      <p:cBhvr>
                                        <p:cTn id="33"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6" grpId="0"/>
      <p:bldP spid="1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p:cNvPicPr>
            <a:picLocks noChangeAspect="1"/>
          </p:cNvPicPr>
          <p:nvPr/>
        </p:nvPicPr>
        <p:blipFill>
          <a:blip r:embed="rId3">
            <a:extLst>
              <a:ext uri="{BEBA8EAE-BF5A-486C-A8C5-ECC9F3942E4B}">
                <a14:imgProps xmlns:a14="http://schemas.microsoft.com/office/drawing/2010/main">
                  <a14:imgLayer r:embed="rId4">
                    <a14:imgEffect>
                      <a14:backgroundRemoval t="9986" b="99015" l="449" r="100000">
                        <a14:foregroundMark x1="2020" y1="92264" x2="94276" y2="92405"/>
                        <a14:foregroundMark x1="51627" y1="68776" x2="52750" y2="73558"/>
                        <a14:foregroundMark x1="44220" y1="63572" x2="51515" y2="69761"/>
                        <a14:backgroundMark x1="23681" y1="43882" x2="68799" y2="53868"/>
                        <a14:backgroundMark x1="41639" y1="54571" x2="50954" y2="64135"/>
                        <a14:backgroundMark x1="22222" y1="47398" x2="32323" y2="52743"/>
                        <a14:backgroundMark x1="22783" y1="51195" x2="27609" y2="54571"/>
                        <a14:backgroundMark x1="43996" y1="51055" x2="72054" y2="61463"/>
                      </a14:backgroundRemoval>
                    </a14:imgEffect>
                  </a14:imgLayer>
                </a14:imgProps>
              </a:ext>
              <a:ext uri="{28A0092B-C50C-407E-A947-70E740481C1C}">
                <a14:useLocalDpi xmlns:a14="http://schemas.microsoft.com/office/drawing/2010/main" val="0"/>
              </a:ext>
            </a:extLst>
          </a:blip>
          <a:stretch>
            <a:fillRect/>
          </a:stretch>
        </p:blipFill>
        <p:spPr>
          <a:xfrm>
            <a:off x="0" y="897580"/>
            <a:ext cx="12306300" cy="5960420"/>
          </a:xfrm>
          <a:prstGeom prst="rect">
            <a:avLst/>
          </a:prstGeom>
        </p:spPr>
      </p:pic>
      <p:pic>
        <p:nvPicPr>
          <p:cNvPr id="2" name="图片 1">
            <a:extLst>
              <a:ext uri="{FF2B5EF4-FFF2-40B4-BE49-F238E27FC236}">
                <a16:creationId xmlns:a16="http://schemas.microsoft.com/office/drawing/2014/main" id="{7280E5AD-689F-4A81-B8CC-0F3254DED317}"/>
              </a:ext>
            </a:extLst>
          </p:cNvPr>
          <p:cNvPicPr>
            <a:picLocks noChangeAspect="1"/>
          </p:cNvPicPr>
          <p:nvPr/>
        </p:nvPicPr>
        <p:blipFill>
          <a:blip r:embed="rId5"/>
          <a:stretch>
            <a:fillRect/>
          </a:stretch>
        </p:blipFill>
        <p:spPr>
          <a:xfrm>
            <a:off x="565149" y="0"/>
            <a:ext cx="10580687" cy="7658100"/>
          </a:xfrm>
          <a:prstGeom prst="rect">
            <a:avLst/>
          </a:prstGeom>
        </p:spPr>
      </p:pic>
      <p:pic>
        <p:nvPicPr>
          <p:cNvPr id="4" name="图片 3">
            <a:extLst>
              <a:ext uri="{FF2B5EF4-FFF2-40B4-BE49-F238E27FC236}">
                <a16:creationId xmlns:a16="http://schemas.microsoft.com/office/drawing/2014/main" id="{FC0A1A83-51F7-4A09-8F7E-DBFF2B173D4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542461" y="4019551"/>
            <a:ext cx="3206751" cy="2908300"/>
          </a:xfrm>
          <a:prstGeom prst="rect">
            <a:avLst/>
          </a:prstGeom>
        </p:spPr>
      </p:pic>
      <p:pic>
        <p:nvPicPr>
          <p:cNvPr id="5" name="图片 4">
            <a:extLst>
              <a:ext uri="{FF2B5EF4-FFF2-40B4-BE49-F238E27FC236}">
                <a16:creationId xmlns:a16="http://schemas.microsoft.com/office/drawing/2014/main" id="{A840C73D-BD99-4EBB-9FD8-C4A42D0D227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0"/>
            <a:ext cx="1674115" cy="989803"/>
          </a:xfrm>
          <a:prstGeom prst="rect">
            <a:avLst/>
          </a:prstGeom>
        </p:spPr>
      </p:pic>
      <p:sp>
        <p:nvSpPr>
          <p:cNvPr id="8" name="Content Placeholder 2"/>
          <p:cNvSpPr txBox="1">
            <a:spLocks/>
          </p:cNvSpPr>
          <p:nvPr/>
        </p:nvSpPr>
        <p:spPr>
          <a:xfrm>
            <a:off x="1184276" y="1003273"/>
            <a:ext cx="8399463" cy="6762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50000"/>
              </a:spcBef>
              <a:buFont typeface="Arial" panose="020B0604020202020204" pitchFamily="34" charset="0"/>
              <a:buNone/>
            </a:pPr>
            <a:r>
              <a:rPr lang="en-US" altLang="en-US" sz="3000" dirty="0" err="1" smtClean="0">
                <a:solidFill>
                  <a:srgbClr val="FF0000"/>
                </a:solidFill>
                <a:latin typeface="UTM Androgyne" panose="02040603050506020204" pitchFamily="18" charset="0"/>
              </a:rPr>
              <a:t>Bài</a:t>
            </a:r>
            <a:r>
              <a:rPr lang="en-US" altLang="en-US" sz="3000" dirty="0" smtClean="0">
                <a:solidFill>
                  <a:srgbClr val="FF0000"/>
                </a:solidFill>
                <a:latin typeface="UTM Androgyne" panose="02040603050506020204" pitchFamily="18" charset="0"/>
              </a:rPr>
              <a:t> 1: </a:t>
            </a:r>
            <a:r>
              <a:rPr lang="en-US" altLang="en-US" sz="3000" dirty="0" err="1" smtClean="0">
                <a:solidFill>
                  <a:srgbClr val="FF0000"/>
                </a:solidFill>
                <a:latin typeface="UTM Androgyne" panose="02040603050506020204" pitchFamily="18" charset="0"/>
              </a:rPr>
              <a:t>Đọc</a:t>
            </a:r>
            <a:r>
              <a:rPr lang="en-US" altLang="en-US" sz="3000" dirty="0" smtClean="0">
                <a:solidFill>
                  <a:srgbClr val="FF0000"/>
                </a:solidFill>
                <a:latin typeface="UTM Androgyne" panose="02040603050506020204" pitchFamily="18" charset="0"/>
              </a:rPr>
              <a:t> </a:t>
            </a:r>
            <a:r>
              <a:rPr lang="en-US" altLang="en-US" sz="3000" dirty="0" err="1" smtClean="0">
                <a:solidFill>
                  <a:srgbClr val="FF0000"/>
                </a:solidFill>
                <a:latin typeface="UTM Androgyne" panose="02040603050506020204" pitchFamily="18" charset="0"/>
              </a:rPr>
              <a:t>đoạn</a:t>
            </a:r>
            <a:r>
              <a:rPr lang="en-US" altLang="en-US" sz="3000" dirty="0" smtClean="0">
                <a:solidFill>
                  <a:srgbClr val="FF0000"/>
                </a:solidFill>
                <a:latin typeface="UTM Androgyne" panose="02040603050506020204" pitchFamily="18" charset="0"/>
              </a:rPr>
              <a:t> </a:t>
            </a:r>
            <a:r>
              <a:rPr lang="en-US" altLang="en-US" sz="3000" dirty="0" err="1" smtClean="0">
                <a:solidFill>
                  <a:srgbClr val="FF0000"/>
                </a:solidFill>
                <a:latin typeface="UTM Androgyne" panose="02040603050506020204" pitchFamily="18" charset="0"/>
              </a:rPr>
              <a:t>văn</a:t>
            </a:r>
            <a:r>
              <a:rPr lang="en-US" altLang="en-US" sz="3000" dirty="0" smtClean="0">
                <a:solidFill>
                  <a:srgbClr val="FF0000"/>
                </a:solidFill>
                <a:latin typeface="UTM Androgyne" panose="02040603050506020204" pitchFamily="18" charset="0"/>
              </a:rPr>
              <a:t> </a:t>
            </a:r>
            <a:r>
              <a:rPr lang="en-US" altLang="en-US" sz="3000" b="1" i="1" dirty="0" err="1" smtClean="0">
                <a:solidFill>
                  <a:srgbClr val="FF0000"/>
                </a:solidFill>
                <a:latin typeface="UTM Androgyne" panose="02040603050506020204" pitchFamily="18" charset="0"/>
              </a:rPr>
              <a:t>Chiếc</a:t>
            </a:r>
            <a:r>
              <a:rPr lang="en-US" altLang="en-US" sz="3000" b="1" i="1" dirty="0" smtClean="0">
                <a:solidFill>
                  <a:srgbClr val="FF0000"/>
                </a:solidFill>
                <a:latin typeface="UTM Androgyne" panose="02040603050506020204" pitchFamily="18" charset="0"/>
              </a:rPr>
              <a:t> </a:t>
            </a:r>
            <a:r>
              <a:rPr lang="en-US" altLang="en-US" sz="3000" b="1" i="1" dirty="0" err="1" smtClean="0">
                <a:solidFill>
                  <a:srgbClr val="FF0000"/>
                </a:solidFill>
                <a:latin typeface="UTM Androgyne" panose="02040603050506020204" pitchFamily="18" charset="0"/>
              </a:rPr>
              <a:t>xe</a:t>
            </a:r>
            <a:r>
              <a:rPr lang="en-US" altLang="en-US" sz="3000" b="1" i="1" dirty="0" smtClean="0">
                <a:solidFill>
                  <a:srgbClr val="FF0000"/>
                </a:solidFill>
                <a:latin typeface="UTM Androgyne" panose="02040603050506020204" pitchFamily="18" charset="0"/>
              </a:rPr>
              <a:t> </a:t>
            </a:r>
            <a:r>
              <a:rPr lang="en-US" altLang="en-US" sz="3000" b="1" i="1" dirty="0" err="1" smtClean="0">
                <a:solidFill>
                  <a:srgbClr val="FF0000"/>
                </a:solidFill>
                <a:latin typeface="UTM Androgyne" panose="02040603050506020204" pitchFamily="18" charset="0"/>
              </a:rPr>
              <a:t>đạp</a:t>
            </a:r>
            <a:r>
              <a:rPr lang="en-US" altLang="en-US" sz="3000" b="1" i="1" dirty="0" smtClean="0">
                <a:solidFill>
                  <a:srgbClr val="FF0000"/>
                </a:solidFill>
                <a:latin typeface="UTM Androgyne" panose="02040603050506020204" pitchFamily="18" charset="0"/>
              </a:rPr>
              <a:t> </a:t>
            </a:r>
            <a:r>
              <a:rPr lang="en-US" altLang="en-US" sz="3000" b="1" i="1" dirty="0" err="1" smtClean="0">
                <a:solidFill>
                  <a:srgbClr val="FF0000"/>
                </a:solidFill>
                <a:latin typeface="UTM Androgyne" panose="02040603050506020204" pitchFamily="18" charset="0"/>
              </a:rPr>
              <a:t>của</a:t>
            </a:r>
            <a:r>
              <a:rPr lang="en-US" altLang="en-US" sz="3000" b="1" i="1" dirty="0" smtClean="0">
                <a:solidFill>
                  <a:srgbClr val="FF0000"/>
                </a:solidFill>
                <a:latin typeface="UTM Androgyne" panose="02040603050506020204" pitchFamily="18" charset="0"/>
              </a:rPr>
              <a:t> </a:t>
            </a:r>
            <a:r>
              <a:rPr lang="en-US" altLang="en-US" sz="3000" b="1" i="1" dirty="0" err="1" smtClean="0">
                <a:solidFill>
                  <a:srgbClr val="FF0000"/>
                </a:solidFill>
                <a:latin typeface="UTM Androgyne" panose="02040603050506020204" pitchFamily="18" charset="0"/>
              </a:rPr>
              <a:t>chú</a:t>
            </a:r>
            <a:r>
              <a:rPr lang="en-US" altLang="en-US" sz="3000" b="1" i="1" dirty="0" smtClean="0">
                <a:solidFill>
                  <a:srgbClr val="FF0000"/>
                </a:solidFill>
                <a:latin typeface="UTM Androgyne" panose="02040603050506020204" pitchFamily="18" charset="0"/>
              </a:rPr>
              <a:t> </a:t>
            </a:r>
            <a:r>
              <a:rPr lang="en-US" altLang="en-US" sz="3000" b="1" i="1" dirty="0" err="1" smtClean="0">
                <a:solidFill>
                  <a:srgbClr val="FF0000"/>
                </a:solidFill>
                <a:latin typeface="UTM Androgyne" panose="02040603050506020204" pitchFamily="18" charset="0"/>
              </a:rPr>
              <a:t>Tư</a:t>
            </a:r>
            <a:r>
              <a:rPr lang="en-US" altLang="en-US" sz="3000" b="1" i="1" dirty="0" smtClean="0">
                <a:solidFill>
                  <a:srgbClr val="FF0000"/>
                </a:solidFill>
                <a:latin typeface="UTM Androgyne" panose="02040603050506020204" pitchFamily="18" charset="0"/>
              </a:rPr>
              <a:t>  </a:t>
            </a:r>
            <a:r>
              <a:rPr lang="en-US" altLang="en-US" sz="3000" dirty="0" err="1" smtClean="0">
                <a:solidFill>
                  <a:srgbClr val="FF0000"/>
                </a:solidFill>
                <a:latin typeface="UTM Androgyne" panose="02040603050506020204" pitchFamily="18" charset="0"/>
              </a:rPr>
              <a:t>và</a:t>
            </a:r>
            <a:r>
              <a:rPr lang="en-US" altLang="en-US" sz="3000" dirty="0" smtClean="0">
                <a:solidFill>
                  <a:srgbClr val="FF0000"/>
                </a:solidFill>
                <a:latin typeface="UTM Androgyne" panose="02040603050506020204" pitchFamily="18" charset="0"/>
              </a:rPr>
              <a:t> </a:t>
            </a:r>
            <a:r>
              <a:rPr lang="en-US" altLang="en-US" sz="3000" dirty="0" err="1" smtClean="0">
                <a:solidFill>
                  <a:srgbClr val="FF0000"/>
                </a:solidFill>
                <a:latin typeface="UTM Androgyne" panose="02040603050506020204" pitchFamily="18" charset="0"/>
              </a:rPr>
              <a:t>trả</a:t>
            </a:r>
            <a:r>
              <a:rPr lang="en-US" altLang="en-US" sz="3000" dirty="0" smtClean="0">
                <a:solidFill>
                  <a:srgbClr val="FF0000"/>
                </a:solidFill>
                <a:latin typeface="UTM Androgyne" panose="02040603050506020204" pitchFamily="18" charset="0"/>
              </a:rPr>
              <a:t> </a:t>
            </a:r>
            <a:r>
              <a:rPr lang="en-US" altLang="en-US" sz="3000" dirty="0" err="1" smtClean="0">
                <a:solidFill>
                  <a:srgbClr val="FF0000"/>
                </a:solidFill>
                <a:latin typeface="UTM Androgyne" panose="02040603050506020204" pitchFamily="18" charset="0"/>
              </a:rPr>
              <a:t>lời</a:t>
            </a:r>
            <a:r>
              <a:rPr lang="en-US" altLang="en-US" sz="3000" dirty="0" smtClean="0">
                <a:solidFill>
                  <a:srgbClr val="FF0000"/>
                </a:solidFill>
                <a:latin typeface="UTM Androgyne" panose="02040603050506020204" pitchFamily="18" charset="0"/>
              </a:rPr>
              <a:t> </a:t>
            </a:r>
            <a:r>
              <a:rPr lang="en-US" altLang="en-US" sz="3000" dirty="0" err="1" smtClean="0">
                <a:solidFill>
                  <a:srgbClr val="FF0000"/>
                </a:solidFill>
                <a:latin typeface="UTM Androgyne" panose="02040603050506020204" pitchFamily="18" charset="0"/>
              </a:rPr>
              <a:t>câu</a:t>
            </a:r>
            <a:r>
              <a:rPr lang="en-US" altLang="en-US" sz="3000" dirty="0" smtClean="0">
                <a:solidFill>
                  <a:srgbClr val="FF0000"/>
                </a:solidFill>
                <a:latin typeface="UTM Androgyne" panose="02040603050506020204" pitchFamily="18" charset="0"/>
              </a:rPr>
              <a:t> </a:t>
            </a:r>
            <a:r>
              <a:rPr lang="en-US" altLang="en-US" sz="3000" dirty="0" err="1" smtClean="0">
                <a:solidFill>
                  <a:srgbClr val="FF0000"/>
                </a:solidFill>
                <a:latin typeface="UTM Androgyne" panose="02040603050506020204" pitchFamily="18" charset="0"/>
              </a:rPr>
              <a:t>hỏi</a:t>
            </a:r>
            <a:r>
              <a:rPr lang="en-US" altLang="en-US" sz="3000" dirty="0" smtClean="0">
                <a:solidFill>
                  <a:srgbClr val="FF0000"/>
                </a:solidFill>
                <a:latin typeface="UTM Androgyne" panose="02040603050506020204" pitchFamily="18" charset="0"/>
              </a:rPr>
              <a:t>:</a:t>
            </a:r>
          </a:p>
        </p:txBody>
      </p:sp>
      <p:sp>
        <p:nvSpPr>
          <p:cNvPr id="9" name="Content Placeholder 2"/>
          <p:cNvSpPr txBox="1">
            <a:spLocks/>
          </p:cNvSpPr>
          <p:nvPr/>
        </p:nvSpPr>
        <p:spPr>
          <a:xfrm>
            <a:off x="1309688" y="2085670"/>
            <a:ext cx="8640762" cy="6762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50000"/>
              </a:spcBef>
              <a:buFont typeface="Arial" panose="020B0604020202020204" pitchFamily="34" charset="0"/>
              <a:buNone/>
            </a:pPr>
            <a:r>
              <a:rPr lang="en-US" altLang="en-US" sz="2400" dirty="0" smtClean="0">
                <a:solidFill>
                  <a:srgbClr val="002060"/>
                </a:solidFill>
                <a:latin typeface="UTM Androgyne" panose="02040603050506020204" pitchFamily="18" charset="0"/>
              </a:rPr>
              <a:t>a) </a:t>
            </a:r>
            <a:r>
              <a:rPr lang="en-US" altLang="en-US" sz="2400" dirty="0" err="1" smtClean="0">
                <a:solidFill>
                  <a:srgbClr val="002060"/>
                </a:solidFill>
                <a:latin typeface="UTM Androgyne" panose="02040603050506020204" pitchFamily="18" charset="0"/>
              </a:rPr>
              <a:t>Tìm</a:t>
            </a:r>
            <a:r>
              <a:rPr lang="en-US" altLang="en-US" sz="2400" dirty="0" smtClean="0">
                <a:solidFill>
                  <a:srgbClr val="002060"/>
                </a:solidFill>
                <a:latin typeface="UTM Androgyne" panose="02040603050506020204" pitchFamily="18" charset="0"/>
              </a:rPr>
              <a:t> </a:t>
            </a:r>
            <a:r>
              <a:rPr lang="en-US" altLang="en-US" sz="2400" dirty="0" err="1" smtClean="0">
                <a:solidFill>
                  <a:srgbClr val="002060"/>
                </a:solidFill>
                <a:latin typeface="UTM Androgyne" panose="02040603050506020204" pitchFamily="18" charset="0"/>
              </a:rPr>
              <a:t>các</a:t>
            </a:r>
            <a:r>
              <a:rPr lang="en-US" altLang="en-US" sz="2400" dirty="0" smtClean="0">
                <a:solidFill>
                  <a:srgbClr val="002060"/>
                </a:solidFill>
                <a:latin typeface="UTM Androgyne" panose="02040603050506020204" pitchFamily="18" charset="0"/>
              </a:rPr>
              <a:t> </a:t>
            </a:r>
            <a:r>
              <a:rPr lang="en-US" altLang="en-US" sz="2400" dirty="0" err="1" smtClean="0">
                <a:solidFill>
                  <a:srgbClr val="002060"/>
                </a:solidFill>
                <a:latin typeface="UTM Androgyne" panose="02040603050506020204" pitchFamily="18" charset="0"/>
              </a:rPr>
              <a:t>phần</a:t>
            </a:r>
            <a:r>
              <a:rPr lang="en-US" altLang="en-US" sz="2400" dirty="0" smtClean="0">
                <a:solidFill>
                  <a:srgbClr val="002060"/>
                </a:solidFill>
                <a:latin typeface="UTM Androgyne" panose="02040603050506020204" pitchFamily="18" charset="0"/>
              </a:rPr>
              <a:t> </a:t>
            </a:r>
            <a:r>
              <a:rPr lang="en-US" altLang="en-US" sz="2400" dirty="0" err="1" smtClean="0">
                <a:solidFill>
                  <a:srgbClr val="002060"/>
                </a:solidFill>
                <a:latin typeface="UTM Androgyne" panose="02040603050506020204" pitchFamily="18" charset="0"/>
              </a:rPr>
              <a:t>mở</a:t>
            </a:r>
            <a:r>
              <a:rPr lang="en-US" altLang="en-US" sz="2400" dirty="0" smtClean="0">
                <a:solidFill>
                  <a:srgbClr val="002060"/>
                </a:solidFill>
                <a:latin typeface="UTM Androgyne" panose="02040603050506020204" pitchFamily="18" charset="0"/>
              </a:rPr>
              <a:t> </a:t>
            </a:r>
            <a:r>
              <a:rPr lang="en-US" altLang="en-US" sz="2400" dirty="0" err="1" smtClean="0">
                <a:solidFill>
                  <a:srgbClr val="002060"/>
                </a:solidFill>
                <a:latin typeface="UTM Androgyne" panose="02040603050506020204" pitchFamily="18" charset="0"/>
              </a:rPr>
              <a:t>bài</a:t>
            </a:r>
            <a:r>
              <a:rPr lang="en-US" altLang="en-US" sz="2400" dirty="0" smtClean="0">
                <a:solidFill>
                  <a:srgbClr val="002060"/>
                </a:solidFill>
                <a:latin typeface="UTM Androgyne" panose="02040603050506020204" pitchFamily="18" charset="0"/>
              </a:rPr>
              <a:t>, </a:t>
            </a:r>
            <a:r>
              <a:rPr lang="en-US" altLang="en-US" sz="2400" dirty="0" err="1" smtClean="0">
                <a:solidFill>
                  <a:srgbClr val="002060"/>
                </a:solidFill>
                <a:latin typeface="UTM Androgyne" panose="02040603050506020204" pitchFamily="18" charset="0"/>
              </a:rPr>
              <a:t>thân</a:t>
            </a:r>
            <a:r>
              <a:rPr lang="en-US" altLang="en-US" sz="2400" dirty="0" smtClean="0">
                <a:solidFill>
                  <a:srgbClr val="002060"/>
                </a:solidFill>
                <a:latin typeface="UTM Androgyne" panose="02040603050506020204" pitchFamily="18" charset="0"/>
              </a:rPr>
              <a:t> </a:t>
            </a:r>
            <a:r>
              <a:rPr lang="en-US" altLang="en-US" sz="2400" dirty="0" err="1" smtClean="0">
                <a:solidFill>
                  <a:srgbClr val="002060"/>
                </a:solidFill>
                <a:latin typeface="UTM Androgyne" panose="02040603050506020204" pitchFamily="18" charset="0"/>
              </a:rPr>
              <a:t>bài</a:t>
            </a:r>
            <a:r>
              <a:rPr lang="en-US" altLang="en-US" sz="2400" dirty="0" smtClean="0">
                <a:solidFill>
                  <a:srgbClr val="002060"/>
                </a:solidFill>
                <a:latin typeface="UTM Androgyne" panose="02040603050506020204" pitchFamily="18" charset="0"/>
              </a:rPr>
              <a:t>, </a:t>
            </a:r>
            <a:r>
              <a:rPr lang="en-US" altLang="en-US" sz="2400" dirty="0" err="1" smtClean="0">
                <a:solidFill>
                  <a:srgbClr val="002060"/>
                </a:solidFill>
                <a:latin typeface="UTM Androgyne" panose="02040603050506020204" pitchFamily="18" charset="0"/>
              </a:rPr>
              <a:t>kết</a:t>
            </a:r>
            <a:r>
              <a:rPr lang="en-US" altLang="en-US" sz="2400" dirty="0" smtClean="0">
                <a:solidFill>
                  <a:srgbClr val="002060"/>
                </a:solidFill>
                <a:latin typeface="UTM Androgyne" panose="02040603050506020204" pitchFamily="18" charset="0"/>
              </a:rPr>
              <a:t> </a:t>
            </a:r>
            <a:r>
              <a:rPr lang="en-US" altLang="en-US" sz="2400" dirty="0" err="1" smtClean="0">
                <a:solidFill>
                  <a:srgbClr val="002060"/>
                </a:solidFill>
                <a:latin typeface="UTM Androgyne" panose="02040603050506020204" pitchFamily="18" charset="0"/>
              </a:rPr>
              <a:t>bài</a:t>
            </a:r>
            <a:r>
              <a:rPr lang="en-US" altLang="en-US" sz="2400" dirty="0" smtClean="0">
                <a:solidFill>
                  <a:srgbClr val="002060"/>
                </a:solidFill>
                <a:latin typeface="UTM Androgyne" panose="02040603050506020204" pitchFamily="18" charset="0"/>
              </a:rPr>
              <a:t> </a:t>
            </a:r>
            <a:r>
              <a:rPr lang="en-US" altLang="en-US" sz="2400" dirty="0" err="1" smtClean="0">
                <a:solidFill>
                  <a:srgbClr val="002060"/>
                </a:solidFill>
                <a:latin typeface="UTM Androgyne" panose="02040603050506020204" pitchFamily="18" charset="0"/>
              </a:rPr>
              <a:t>trong</a:t>
            </a:r>
            <a:r>
              <a:rPr lang="en-US" altLang="en-US" sz="2400" dirty="0" smtClean="0">
                <a:solidFill>
                  <a:srgbClr val="002060"/>
                </a:solidFill>
                <a:latin typeface="UTM Androgyne" panose="02040603050506020204" pitchFamily="18" charset="0"/>
              </a:rPr>
              <a:t> </a:t>
            </a:r>
            <a:r>
              <a:rPr lang="en-US" altLang="en-US" sz="2400" dirty="0" err="1" smtClean="0">
                <a:solidFill>
                  <a:srgbClr val="002060"/>
                </a:solidFill>
                <a:latin typeface="UTM Androgyne" panose="02040603050506020204" pitchFamily="18" charset="0"/>
              </a:rPr>
              <a:t>bài</a:t>
            </a:r>
            <a:r>
              <a:rPr lang="en-US" altLang="en-US" sz="2400" dirty="0" smtClean="0">
                <a:solidFill>
                  <a:srgbClr val="002060"/>
                </a:solidFill>
                <a:latin typeface="UTM Androgyne" panose="02040603050506020204" pitchFamily="18" charset="0"/>
              </a:rPr>
              <a:t> </a:t>
            </a:r>
            <a:r>
              <a:rPr lang="en-US" altLang="en-US" sz="2400" dirty="0" err="1" smtClean="0">
                <a:solidFill>
                  <a:srgbClr val="002060"/>
                </a:solidFill>
                <a:latin typeface="UTM Androgyne" panose="02040603050506020204" pitchFamily="18" charset="0"/>
              </a:rPr>
              <a:t>văn</a:t>
            </a:r>
            <a:r>
              <a:rPr lang="en-US" altLang="en-US" sz="2400" dirty="0" smtClean="0">
                <a:solidFill>
                  <a:srgbClr val="002060"/>
                </a:solidFill>
                <a:latin typeface="UTM Androgyne" panose="02040603050506020204" pitchFamily="18" charset="0"/>
              </a:rPr>
              <a:t> </a:t>
            </a:r>
            <a:r>
              <a:rPr lang="en-US" altLang="en-US" sz="2400" dirty="0" err="1" smtClean="0">
                <a:solidFill>
                  <a:srgbClr val="002060"/>
                </a:solidFill>
                <a:latin typeface="UTM Androgyne" panose="02040603050506020204" pitchFamily="18" charset="0"/>
              </a:rPr>
              <a:t>trên</a:t>
            </a:r>
            <a:endParaRPr lang="en-US" altLang="en-US" sz="2400" dirty="0" smtClean="0">
              <a:solidFill>
                <a:srgbClr val="002060"/>
              </a:solidFill>
              <a:latin typeface="UTM Androgyne" panose="02040603050506020204" pitchFamily="18" charset="0"/>
            </a:endParaRPr>
          </a:p>
        </p:txBody>
      </p:sp>
      <p:sp>
        <p:nvSpPr>
          <p:cNvPr id="10" name="Text Box 23"/>
          <p:cNvSpPr txBox="1">
            <a:spLocks noChangeArrowheads="1"/>
          </p:cNvSpPr>
          <p:nvPr/>
        </p:nvSpPr>
        <p:spPr bwMode="auto">
          <a:xfrm>
            <a:off x="1363662" y="2678426"/>
            <a:ext cx="16573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90" tIns="45696" rIns="91390" bIns="45696">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400" dirty="0">
                <a:solidFill>
                  <a:srgbClr val="7030A0"/>
                </a:solidFill>
                <a:latin typeface="UTM Androgyne" panose="02040603050506020204" pitchFamily="18" charset="0"/>
                <a:cs typeface="Times New Roman" panose="02020603050405020304" pitchFamily="18" charset="0"/>
              </a:rPr>
              <a:t>- </a:t>
            </a:r>
            <a:r>
              <a:rPr lang="en-US" altLang="en-US" sz="2400" dirty="0" err="1">
                <a:solidFill>
                  <a:srgbClr val="7030A0"/>
                </a:solidFill>
                <a:latin typeface="UTM Androgyne" panose="02040603050506020204" pitchFamily="18" charset="0"/>
                <a:cs typeface="Times New Roman" panose="02020603050405020304" pitchFamily="18" charset="0"/>
              </a:rPr>
              <a:t>Mở</a:t>
            </a:r>
            <a:r>
              <a:rPr lang="en-US" altLang="en-US" sz="2400" dirty="0">
                <a:solidFill>
                  <a:srgbClr val="7030A0"/>
                </a:solidFill>
                <a:latin typeface="UTM Androgyne" panose="02040603050506020204" pitchFamily="18" charset="0"/>
                <a:cs typeface="Times New Roman" panose="02020603050405020304" pitchFamily="18" charset="0"/>
              </a:rPr>
              <a:t> </a:t>
            </a:r>
            <a:r>
              <a:rPr lang="en-US" altLang="en-US" sz="2400" dirty="0" err="1">
                <a:solidFill>
                  <a:srgbClr val="7030A0"/>
                </a:solidFill>
                <a:latin typeface="UTM Androgyne" panose="02040603050506020204" pitchFamily="18" charset="0"/>
                <a:cs typeface="Times New Roman" panose="02020603050405020304" pitchFamily="18" charset="0"/>
              </a:rPr>
              <a:t>bài</a:t>
            </a:r>
            <a:r>
              <a:rPr lang="en-US" altLang="en-US" sz="2400" dirty="0">
                <a:solidFill>
                  <a:srgbClr val="7030A0"/>
                </a:solidFill>
                <a:latin typeface="UTM Androgyne" panose="02040603050506020204" pitchFamily="18" charset="0"/>
              </a:rPr>
              <a:t>:</a:t>
            </a:r>
          </a:p>
        </p:txBody>
      </p:sp>
      <p:sp>
        <p:nvSpPr>
          <p:cNvPr id="11" name="Text Box 5"/>
          <p:cNvSpPr txBox="1">
            <a:spLocks noChangeArrowheads="1"/>
          </p:cNvSpPr>
          <p:nvPr/>
        </p:nvSpPr>
        <p:spPr bwMode="auto">
          <a:xfrm>
            <a:off x="2705100" y="2641766"/>
            <a:ext cx="7561263" cy="1569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90" tIns="45696" rIns="91390" bIns="45696">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400" dirty="0">
                <a:latin typeface="UTM Androgyne" panose="02040603050506020204" pitchFamily="18" charset="0"/>
                <a:cs typeface="Times New Roman" panose="02020603050405020304" pitchFamily="18" charset="0"/>
              </a:rPr>
              <a:t>    </a:t>
            </a:r>
            <a:r>
              <a:rPr lang="en-US" altLang="en-US" sz="2400" dirty="0" err="1">
                <a:latin typeface="UTM Androgyne" panose="02040603050506020204" pitchFamily="18" charset="0"/>
                <a:cs typeface="Times New Roman" panose="02020603050405020304" pitchFamily="18" charset="0"/>
              </a:rPr>
              <a:t>Trong</a:t>
            </a:r>
            <a:r>
              <a:rPr lang="en-US" altLang="en-US" sz="2400" dirty="0">
                <a:latin typeface="UTM Androgyne" panose="02040603050506020204" pitchFamily="18" charset="0"/>
                <a:cs typeface="Times New Roman" panose="02020603050405020304" pitchFamily="18" charset="0"/>
              </a:rPr>
              <a:t> </a:t>
            </a:r>
            <a:r>
              <a:rPr lang="en-US" altLang="en-US" sz="2400" dirty="0" err="1">
                <a:latin typeface="UTM Androgyne" panose="02040603050506020204" pitchFamily="18" charset="0"/>
                <a:cs typeface="Times New Roman" panose="02020603050405020304" pitchFamily="18" charset="0"/>
              </a:rPr>
              <a:t>làng</a:t>
            </a:r>
            <a:r>
              <a:rPr lang="en-US" altLang="en-US" sz="2400" dirty="0">
                <a:latin typeface="UTM Androgyne" panose="02040603050506020204" pitchFamily="18" charset="0"/>
                <a:cs typeface="Times New Roman" panose="02020603050405020304" pitchFamily="18" charset="0"/>
              </a:rPr>
              <a:t> </a:t>
            </a:r>
            <a:r>
              <a:rPr lang="en-US" altLang="en-US" sz="2400" dirty="0" err="1">
                <a:latin typeface="UTM Androgyne" panose="02040603050506020204" pitchFamily="18" charset="0"/>
                <a:cs typeface="Times New Roman" panose="02020603050405020304" pitchFamily="18" charset="0"/>
              </a:rPr>
              <a:t>tôi</a:t>
            </a:r>
            <a:r>
              <a:rPr lang="en-US" altLang="en-US" sz="2400" dirty="0">
                <a:latin typeface="UTM Androgyne" panose="02040603050506020204" pitchFamily="18" charset="0"/>
                <a:cs typeface="Times New Roman" panose="02020603050405020304" pitchFamily="18" charset="0"/>
              </a:rPr>
              <a:t> </a:t>
            </a:r>
            <a:r>
              <a:rPr lang="en-US" altLang="en-US" sz="2400" dirty="0" err="1">
                <a:latin typeface="UTM Androgyne" panose="02040603050506020204" pitchFamily="18" charset="0"/>
                <a:cs typeface="Times New Roman" panose="02020603050405020304" pitchFamily="18" charset="0"/>
              </a:rPr>
              <a:t>hầu</a:t>
            </a:r>
            <a:r>
              <a:rPr lang="en-US" altLang="en-US" sz="2400" dirty="0">
                <a:latin typeface="UTM Androgyne" panose="02040603050506020204" pitchFamily="18" charset="0"/>
                <a:cs typeface="Times New Roman" panose="02020603050405020304" pitchFamily="18" charset="0"/>
              </a:rPr>
              <a:t> </a:t>
            </a:r>
            <a:r>
              <a:rPr lang="en-US" altLang="en-US" sz="2400" dirty="0" err="1">
                <a:latin typeface="UTM Androgyne" panose="02040603050506020204" pitchFamily="18" charset="0"/>
                <a:cs typeface="Times New Roman" panose="02020603050405020304" pitchFamily="18" charset="0"/>
              </a:rPr>
              <a:t>như</a:t>
            </a:r>
            <a:r>
              <a:rPr lang="en-US" altLang="en-US" sz="2400" dirty="0">
                <a:latin typeface="UTM Androgyne" panose="02040603050506020204" pitchFamily="18" charset="0"/>
                <a:cs typeface="Times New Roman" panose="02020603050405020304" pitchFamily="18" charset="0"/>
              </a:rPr>
              <a:t> </a:t>
            </a:r>
            <a:r>
              <a:rPr lang="en-US" altLang="en-US" sz="2400" dirty="0" err="1">
                <a:latin typeface="UTM Androgyne" panose="02040603050506020204" pitchFamily="18" charset="0"/>
                <a:cs typeface="Times New Roman" panose="02020603050405020304" pitchFamily="18" charset="0"/>
              </a:rPr>
              <a:t>ai</a:t>
            </a:r>
            <a:r>
              <a:rPr lang="en-US" altLang="en-US" sz="2400" dirty="0">
                <a:latin typeface="UTM Androgyne" panose="02040603050506020204" pitchFamily="18" charset="0"/>
                <a:cs typeface="Times New Roman" panose="02020603050405020304" pitchFamily="18" charset="0"/>
              </a:rPr>
              <a:t> </a:t>
            </a:r>
            <a:r>
              <a:rPr lang="en-US" altLang="en-US" sz="2400" dirty="0" err="1">
                <a:latin typeface="UTM Androgyne" panose="02040603050506020204" pitchFamily="18" charset="0"/>
                <a:cs typeface="Times New Roman" panose="02020603050405020304" pitchFamily="18" charset="0"/>
              </a:rPr>
              <a:t>cũng</a:t>
            </a:r>
            <a:r>
              <a:rPr lang="en-US" altLang="en-US" sz="2400" dirty="0">
                <a:latin typeface="UTM Androgyne" panose="02040603050506020204" pitchFamily="18" charset="0"/>
                <a:cs typeface="Times New Roman" panose="02020603050405020304" pitchFamily="18" charset="0"/>
              </a:rPr>
              <a:t> </a:t>
            </a:r>
            <a:r>
              <a:rPr lang="en-US" altLang="en-US" sz="2400" dirty="0" err="1">
                <a:latin typeface="UTM Androgyne" panose="02040603050506020204" pitchFamily="18" charset="0"/>
                <a:cs typeface="Times New Roman" panose="02020603050405020304" pitchFamily="18" charset="0"/>
              </a:rPr>
              <a:t>biết</a:t>
            </a:r>
            <a:r>
              <a:rPr lang="en-US" altLang="en-US" sz="2400" dirty="0">
                <a:latin typeface="UTM Androgyne" panose="02040603050506020204" pitchFamily="18" charset="0"/>
                <a:cs typeface="Times New Roman" panose="02020603050405020304" pitchFamily="18" charset="0"/>
              </a:rPr>
              <a:t> </a:t>
            </a:r>
            <a:r>
              <a:rPr lang="en-US" altLang="en-US" sz="2400" dirty="0" err="1">
                <a:latin typeface="UTM Androgyne" panose="02040603050506020204" pitchFamily="18" charset="0"/>
                <a:cs typeface="Times New Roman" panose="02020603050405020304" pitchFamily="18" charset="0"/>
              </a:rPr>
              <a:t>chú</a:t>
            </a:r>
            <a:r>
              <a:rPr lang="en-US" altLang="en-US" sz="2400" dirty="0">
                <a:latin typeface="UTM Androgyne" panose="02040603050506020204" pitchFamily="18" charset="0"/>
                <a:cs typeface="Times New Roman" panose="02020603050405020304" pitchFamily="18" charset="0"/>
              </a:rPr>
              <a:t> </a:t>
            </a:r>
            <a:r>
              <a:rPr lang="en-US" altLang="en-US" sz="2400" dirty="0" err="1">
                <a:latin typeface="UTM Androgyne" panose="02040603050506020204" pitchFamily="18" charset="0"/>
                <a:cs typeface="Times New Roman" panose="02020603050405020304" pitchFamily="18" charset="0"/>
              </a:rPr>
              <a:t>Tư</a:t>
            </a:r>
            <a:r>
              <a:rPr lang="en-US" altLang="en-US" sz="2400" dirty="0">
                <a:latin typeface="UTM Androgyne" panose="02040603050506020204" pitchFamily="18" charset="0"/>
                <a:cs typeface="Times New Roman" panose="02020603050405020304" pitchFamily="18" charset="0"/>
              </a:rPr>
              <a:t> </a:t>
            </a:r>
            <a:r>
              <a:rPr lang="en-US" altLang="en-US" sz="2400" dirty="0" err="1">
                <a:latin typeface="UTM Androgyne" panose="02040603050506020204" pitchFamily="18" charset="0"/>
                <a:cs typeface="Times New Roman" panose="02020603050405020304" pitchFamily="18" charset="0"/>
              </a:rPr>
              <a:t>Chía</a:t>
            </a:r>
            <a:r>
              <a:rPr lang="en-US" altLang="en-US" sz="2400" dirty="0" smtClean="0">
                <a:latin typeface="UTM Androgyne" panose="02040603050506020204" pitchFamily="18" charset="0"/>
                <a:cs typeface="Times New Roman" panose="02020603050405020304" pitchFamily="18" charset="0"/>
              </a:rPr>
              <a:t>,</a:t>
            </a:r>
          </a:p>
          <a:p>
            <a:pPr eaLnBrk="1" hangingPunct="1">
              <a:spcBef>
                <a:spcPct val="50000"/>
              </a:spcBef>
            </a:pPr>
            <a:r>
              <a:rPr lang="en-US" altLang="en-US" sz="2400" dirty="0" smtClean="0">
                <a:latin typeface="UTM Androgyne" panose="02040603050506020204" pitchFamily="18" charset="0"/>
                <a:cs typeface="Times New Roman" panose="02020603050405020304" pitchFamily="18" charset="0"/>
              </a:rPr>
              <a:t> </a:t>
            </a:r>
            <a:r>
              <a:rPr lang="en-US" altLang="en-US" sz="2400" dirty="0" err="1">
                <a:latin typeface="UTM Androgyne" panose="02040603050506020204" pitchFamily="18" charset="0"/>
                <a:cs typeface="Times New Roman" panose="02020603050405020304" pitchFamily="18" charset="0"/>
              </a:rPr>
              <a:t>không</a:t>
            </a:r>
            <a:r>
              <a:rPr lang="en-US" altLang="en-US" sz="2400" dirty="0">
                <a:latin typeface="UTM Androgyne" panose="02040603050506020204" pitchFamily="18" charset="0"/>
                <a:cs typeface="Times New Roman" panose="02020603050405020304" pitchFamily="18" charset="0"/>
              </a:rPr>
              <a:t> </a:t>
            </a:r>
            <a:r>
              <a:rPr lang="en-US" altLang="en-US" sz="2400" dirty="0" err="1">
                <a:latin typeface="UTM Androgyne" panose="02040603050506020204" pitchFamily="18" charset="0"/>
                <a:cs typeface="Times New Roman" panose="02020603050405020304" pitchFamily="18" charset="0"/>
              </a:rPr>
              <a:t>chỉ</a:t>
            </a:r>
            <a:r>
              <a:rPr lang="en-US" altLang="en-US" sz="2400" dirty="0">
                <a:latin typeface="UTM Androgyne" panose="02040603050506020204" pitchFamily="18" charset="0"/>
                <a:cs typeface="Times New Roman" panose="02020603050405020304" pitchFamily="18" charset="0"/>
              </a:rPr>
              <a:t> </a:t>
            </a:r>
            <a:r>
              <a:rPr lang="en-US" altLang="en-US" sz="2400" dirty="0" err="1">
                <a:latin typeface="UTM Androgyne" panose="02040603050506020204" pitchFamily="18" charset="0"/>
                <a:cs typeface="Times New Roman" panose="02020603050405020304" pitchFamily="18" charset="0"/>
              </a:rPr>
              <a:t>vì</a:t>
            </a:r>
            <a:r>
              <a:rPr lang="en-US" altLang="en-US" sz="2400" dirty="0">
                <a:latin typeface="UTM Androgyne" panose="02040603050506020204" pitchFamily="18" charset="0"/>
                <a:cs typeface="Times New Roman" panose="02020603050405020304" pitchFamily="18" charset="0"/>
              </a:rPr>
              <a:t> </a:t>
            </a:r>
            <a:r>
              <a:rPr lang="en-US" altLang="en-US" sz="2400" dirty="0" err="1">
                <a:latin typeface="UTM Androgyne" panose="02040603050506020204" pitchFamily="18" charset="0"/>
                <a:cs typeface="Times New Roman" panose="02020603050405020304" pitchFamily="18" charset="0"/>
              </a:rPr>
              <a:t>chú</a:t>
            </a:r>
            <a:r>
              <a:rPr lang="en-US" altLang="en-US" sz="2400" dirty="0">
                <a:latin typeface="UTM Androgyne" panose="02040603050506020204" pitchFamily="18" charset="0"/>
                <a:cs typeface="Times New Roman" panose="02020603050405020304" pitchFamily="18" charset="0"/>
              </a:rPr>
              <a:t> </a:t>
            </a:r>
            <a:r>
              <a:rPr lang="en-US" altLang="en-US" sz="2400" dirty="0" err="1">
                <a:latin typeface="UTM Androgyne" panose="02040603050506020204" pitchFamily="18" charset="0"/>
                <a:cs typeface="Times New Roman" panose="02020603050405020304" pitchFamily="18" charset="0"/>
              </a:rPr>
              <a:t>là</a:t>
            </a:r>
            <a:r>
              <a:rPr lang="en-US" altLang="en-US" sz="2400" dirty="0">
                <a:latin typeface="UTM Androgyne" panose="02040603050506020204" pitchFamily="18" charset="0"/>
                <a:cs typeface="Times New Roman" panose="02020603050405020304" pitchFamily="18" charset="0"/>
              </a:rPr>
              <a:t> </a:t>
            </a:r>
            <a:r>
              <a:rPr lang="en-US" altLang="en-US" sz="2400" dirty="0" err="1">
                <a:latin typeface="UTM Androgyne" panose="02040603050506020204" pitchFamily="18" charset="0"/>
                <a:cs typeface="Times New Roman" panose="02020603050405020304" pitchFamily="18" charset="0"/>
              </a:rPr>
              <a:t>chủ</a:t>
            </a:r>
            <a:r>
              <a:rPr lang="en-US" altLang="en-US" sz="2400" dirty="0">
                <a:latin typeface="UTM Androgyne" panose="02040603050506020204" pitchFamily="18" charset="0"/>
                <a:cs typeface="Times New Roman" panose="02020603050405020304" pitchFamily="18" charset="0"/>
              </a:rPr>
              <a:t> </a:t>
            </a:r>
            <a:r>
              <a:rPr lang="en-US" altLang="en-US" sz="2400" dirty="0" err="1">
                <a:latin typeface="UTM Androgyne" panose="02040603050506020204" pitchFamily="18" charset="0"/>
                <a:cs typeface="Times New Roman" panose="02020603050405020304" pitchFamily="18" charset="0"/>
              </a:rPr>
              <a:t>trại</a:t>
            </a:r>
            <a:r>
              <a:rPr lang="en-US" altLang="en-US" sz="2400" dirty="0">
                <a:latin typeface="UTM Androgyne" panose="02040603050506020204" pitchFamily="18" charset="0"/>
                <a:cs typeface="Times New Roman" panose="02020603050405020304" pitchFamily="18" charset="0"/>
              </a:rPr>
              <a:t> </a:t>
            </a:r>
            <a:r>
              <a:rPr lang="en-US" altLang="en-US" sz="2400" dirty="0" err="1">
                <a:latin typeface="UTM Androgyne" panose="02040603050506020204" pitchFamily="18" charset="0"/>
                <a:cs typeface="Times New Roman" panose="02020603050405020304" pitchFamily="18" charset="0"/>
              </a:rPr>
              <a:t>xuồng</a:t>
            </a:r>
            <a:r>
              <a:rPr lang="en-US" altLang="en-US" sz="2400" dirty="0">
                <a:latin typeface="UTM Androgyne" panose="02040603050506020204" pitchFamily="18" charset="0"/>
                <a:cs typeface="Times New Roman" panose="02020603050405020304" pitchFamily="18" charset="0"/>
              </a:rPr>
              <a:t>, </a:t>
            </a:r>
            <a:r>
              <a:rPr lang="en-US" altLang="en-US" sz="2400" dirty="0" err="1">
                <a:latin typeface="UTM Androgyne" panose="02040603050506020204" pitchFamily="18" charset="0"/>
                <a:cs typeface="Times New Roman" panose="02020603050405020304" pitchFamily="18" charset="0"/>
              </a:rPr>
              <a:t>mà</a:t>
            </a:r>
            <a:r>
              <a:rPr lang="en-US" altLang="en-US" sz="2400" dirty="0">
                <a:latin typeface="UTM Androgyne" panose="02040603050506020204" pitchFamily="18" charset="0"/>
                <a:cs typeface="Times New Roman" panose="02020603050405020304" pitchFamily="18" charset="0"/>
              </a:rPr>
              <a:t> </a:t>
            </a:r>
            <a:r>
              <a:rPr lang="en-US" altLang="en-US" sz="2400" dirty="0" err="1">
                <a:latin typeface="UTM Androgyne" panose="02040603050506020204" pitchFamily="18" charset="0"/>
                <a:cs typeface="Times New Roman" panose="02020603050405020304" pitchFamily="18" charset="0"/>
              </a:rPr>
              <a:t>còn</a:t>
            </a:r>
            <a:r>
              <a:rPr lang="en-US" altLang="en-US" sz="2400" dirty="0">
                <a:latin typeface="UTM Androgyne" panose="02040603050506020204" pitchFamily="18" charset="0"/>
                <a:cs typeface="Times New Roman" panose="02020603050405020304" pitchFamily="18" charset="0"/>
              </a:rPr>
              <a:t> </a:t>
            </a:r>
            <a:r>
              <a:rPr lang="en-US" altLang="en-US" sz="2400" dirty="0" err="1">
                <a:latin typeface="UTM Androgyne" panose="02040603050506020204" pitchFamily="18" charset="0"/>
                <a:cs typeface="Times New Roman" panose="02020603050405020304" pitchFamily="18" charset="0"/>
              </a:rPr>
              <a:t>vì</a:t>
            </a:r>
            <a:r>
              <a:rPr lang="en-US" altLang="en-US" sz="2400" dirty="0">
                <a:latin typeface="UTM Androgyne" panose="02040603050506020204" pitchFamily="18" charset="0"/>
                <a:cs typeface="Times New Roman" panose="02020603050405020304" pitchFamily="18" charset="0"/>
              </a:rPr>
              <a:t> </a:t>
            </a:r>
            <a:r>
              <a:rPr lang="en-US" altLang="en-US" sz="2400" dirty="0" err="1" smtClean="0">
                <a:latin typeface="UTM Androgyne" panose="02040603050506020204" pitchFamily="18" charset="0"/>
                <a:cs typeface="Times New Roman" panose="02020603050405020304" pitchFamily="18" charset="0"/>
              </a:rPr>
              <a:t>chiếc</a:t>
            </a:r>
            <a:endParaRPr lang="en-US" altLang="en-US" sz="2400" dirty="0" smtClean="0">
              <a:latin typeface="UTM Androgyne" panose="02040603050506020204" pitchFamily="18" charset="0"/>
              <a:cs typeface="Times New Roman" panose="02020603050405020304" pitchFamily="18" charset="0"/>
            </a:endParaRPr>
          </a:p>
          <a:p>
            <a:pPr eaLnBrk="1" hangingPunct="1">
              <a:spcBef>
                <a:spcPct val="50000"/>
              </a:spcBef>
            </a:pPr>
            <a:r>
              <a:rPr lang="en-US" altLang="en-US" sz="2400" dirty="0" smtClean="0">
                <a:latin typeface="UTM Androgyne" panose="02040603050506020204" pitchFamily="18" charset="0"/>
                <a:cs typeface="Times New Roman" panose="02020603050405020304" pitchFamily="18" charset="0"/>
              </a:rPr>
              <a:t> </a:t>
            </a:r>
            <a:r>
              <a:rPr lang="en-US" altLang="en-US" sz="2400" dirty="0" err="1">
                <a:latin typeface="UTM Androgyne" panose="02040603050506020204" pitchFamily="18" charset="0"/>
                <a:cs typeface="Times New Roman" panose="02020603050405020304" pitchFamily="18" charset="0"/>
              </a:rPr>
              <a:t>xe</a:t>
            </a:r>
            <a:r>
              <a:rPr lang="en-US" altLang="en-US" sz="2400" dirty="0">
                <a:latin typeface="UTM Androgyne" panose="02040603050506020204" pitchFamily="18" charset="0"/>
                <a:cs typeface="Times New Roman" panose="02020603050405020304" pitchFamily="18" charset="0"/>
              </a:rPr>
              <a:t> </a:t>
            </a:r>
            <a:r>
              <a:rPr lang="en-US" altLang="en-US" sz="2400" dirty="0" err="1">
                <a:latin typeface="UTM Androgyne" panose="02040603050506020204" pitchFamily="18" charset="0"/>
                <a:cs typeface="Times New Roman" panose="02020603050405020304" pitchFamily="18" charset="0"/>
              </a:rPr>
              <a:t>đạp</a:t>
            </a:r>
            <a:r>
              <a:rPr lang="en-US" altLang="en-US" sz="2400" dirty="0">
                <a:latin typeface="UTM Androgyne" panose="02040603050506020204" pitchFamily="18" charset="0"/>
                <a:cs typeface="Times New Roman" panose="02020603050405020304" pitchFamily="18" charset="0"/>
              </a:rPr>
              <a:t> </a:t>
            </a:r>
            <a:r>
              <a:rPr lang="en-US" altLang="en-US" sz="2400" dirty="0" err="1">
                <a:latin typeface="UTM Androgyne" panose="02040603050506020204" pitchFamily="18" charset="0"/>
                <a:cs typeface="Times New Roman" panose="02020603050405020304" pitchFamily="18" charset="0"/>
              </a:rPr>
              <a:t>của</a:t>
            </a:r>
            <a:r>
              <a:rPr lang="en-US" altLang="en-US" sz="2400" dirty="0">
                <a:latin typeface="UTM Androgyne" panose="02040603050506020204" pitchFamily="18" charset="0"/>
                <a:cs typeface="Times New Roman" panose="02020603050405020304" pitchFamily="18" charset="0"/>
              </a:rPr>
              <a:t> </a:t>
            </a:r>
            <a:r>
              <a:rPr lang="en-US" altLang="en-US" sz="2400" dirty="0" err="1">
                <a:latin typeface="UTM Androgyne" panose="02040603050506020204" pitchFamily="18" charset="0"/>
                <a:cs typeface="Times New Roman" panose="02020603050405020304" pitchFamily="18" charset="0"/>
              </a:rPr>
              <a:t>chú</a:t>
            </a:r>
            <a:r>
              <a:rPr lang="en-US" altLang="en-US" sz="2400" dirty="0">
                <a:latin typeface="UTM Androgyne" panose="02040603050506020204" pitchFamily="18" charset="0"/>
                <a:cs typeface="Times New Roman" panose="02020603050405020304" pitchFamily="18" charset="0"/>
              </a:rPr>
              <a:t>.</a:t>
            </a:r>
          </a:p>
        </p:txBody>
      </p:sp>
      <p:sp>
        <p:nvSpPr>
          <p:cNvPr id="12" name="Text Box 23"/>
          <p:cNvSpPr txBox="1">
            <a:spLocks noChangeArrowheads="1"/>
          </p:cNvSpPr>
          <p:nvPr/>
        </p:nvSpPr>
        <p:spPr bwMode="auto">
          <a:xfrm>
            <a:off x="1476375" y="4495029"/>
            <a:ext cx="1655762" cy="4616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90" tIns="45696" rIns="91390" bIns="45696">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400" dirty="0">
                <a:solidFill>
                  <a:srgbClr val="7030A0"/>
                </a:solidFill>
                <a:latin typeface="UTM Androgyne" panose="02040603050506020204" pitchFamily="18" charset="0"/>
                <a:cs typeface="Times New Roman" panose="02020603050405020304" pitchFamily="18" charset="0"/>
              </a:rPr>
              <a:t>- </a:t>
            </a:r>
            <a:r>
              <a:rPr lang="en-US" altLang="en-US" sz="2400" dirty="0" err="1">
                <a:solidFill>
                  <a:srgbClr val="7030A0"/>
                </a:solidFill>
                <a:latin typeface="UTM Androgyne" panose="02040603050506020204" pitchFamily="18" charset="0"/>
                <a:cs typeface="Times New Roman" panose="02020603050405020304" pitchFamily="18" charset="0"/>
              </a:rPr>
              <a:t>Thân</a:t>
            </a:r>
            <a:r>
              <a:rPr lang="en-US" altLang="en-US" sz="2400" dirty="0">
                <a:solidFill>
                  <a:srgbClr val="7030A0"/>
                </a:solidFill>
                <a:latin typeface="UTM Androgyne" panose="02040603050506020204" pitchFamily="18" charset="0"/>
                <a:cs typeface="Times New Roman" panose="02020603050405020304" pitchFamily="18" charset="0"/>
              </a:rPr>
              <a:t> </a:t>
            </a:r>
            <a:r>
              <a:rPr lang="en-US" altLang="en-US" sz="2400" dirty="0" err="1">
                <a:solidFill>
                  <a:srgbClr val="7030A0"/>
                </a:solidFill>
                <a:latin typeface="UTM Androgyne" panose="02040603050506020204" pitchFamily="18" charset="0"/>
                <a:cs typeface="Times New Roman" panose="02020603050405020304" pitchFamily="18" charset="0"/>
              </a:rPr>
              <a:t>bài</a:t>
            </a:r>
            <a:r>
              <a:rPr lang="en-US" altLang="en-US" sz="2400" dirty="0">
                <a:solidFill>
                  <a:srgbClr val="7030A0"/>
                </a:solidFill>
                <a:latin typeface="UTM Androgyne" panose="02040603050506020204" pitchFamily="18" charset="0"/>
              </a:rPr>
              <a:t>:</a:t>
            </a:r>
          </a:p>
        </p:txBody>
      </p:sp>
      <p:sp>
        <p:nvSpPr>
          <p:cNvPr id="13" name="Text Box 5"/>
          <p:cNvSpPr txBox="1">
            <a:spLocks noChangeArrowheads="1"/>
          </p:cNvSpPr>
          <p:nvPr/>
        </p:nvSpPr>
        <p:spPr bwMode="auto">
          <a:xfrm>
            <a:off x="3132137" y="4484125"/>
            <a:ext cx="55435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90" tIns="45696" rIns="91390" bIns="45696">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400" dirty="0">
                <a:latin typeface="UTM Androgyne" panose="02040603050506020204" pitchFamily="18" charset="0"/>
                <a:cs typeface="Times New Roman" panose="02020603050405020304" pitchFamily="18" charset="0"/>
              </a:rPr>
              <a:t>“Ở </a:t>
            </a:r>
            <a:r>
              <a:rPr lang="en-US" altLang="en-US" sz="2400" dirty="0" err="1">
                <a:latin typeface="UTM Androgyne" panose="02040603050506020204" pitchFamily="18" charset="0"/>
                <a:cs typeface="Times New Roman" panose="02020603050405020304" pitchFamily="18" charset="0"/>
              </a:rPr>
              <a:t>xóm</a:t>
            </a:r>
            <a:r>
              <a:rPr lang="en-US" altLang="en-US" sz="2400" dirty="0">
                <a:latin typeface="UTM Androgyne" panose="02040603050506020204" pitchFamily="18" charset="0"/>
                <a:cs typeface="Times New Roman" panose="02020603050405020304" pitchFamily="18" charset="0"/>
              </a:rPr>
              <a:t> </a:t>
            </a:r>
            <a:r>
              <a:rPr lang="en-US" altLang="en-US" sz="2400" dirty="0" err="1">
                <a:latin typeface="UTM Androgyne" panose="02040603050506020204" pitchFamily="18" charset="0"/>
                <a:cs typeface="Times New Roman" panose="02020603050405020304" pitchFamily="18" charset="0"/>
              </a:rPr>
              <a:t>vườn</a:t>
            </a:r>
            <a:r>
              <a:rPr lang="en-US" altLang="en-US" sz="2400" dirty="0">
                <a:latin typeface="UTM Androgyne" panose="02040603050506020204" pitchFamily="18" charset="0"/>
                <a:cs typeface="Times New Roman" panose="02020603050405020304" pitchFamily="18" charset="0"/>
              </a:rPr>
              <a:t>, … </a:t>
            </a:r>
            <a:r>
              <a:rPr lang="en-US" altLang="en-US" sz="2400" dirty="0" err="1">
                <a:latin typeface="UTM Androgyne" panose="02040603050506020204" pitchFamily="18" charset="0"/>
                <a:cs typeface="Times New Roman" panose="02020603050405020304" pitchFamily="18" charset="0"/>
              </a:rPr>
              <a:t>nó</a:t>
            </a:r>
            <a:r>
              <a:rPr lang="en-US" altLang="en-US" sz="2400" dirty="0">
                <a:latin typeface="UTM Androgyne" panose="02040603050506020204" pitchFamily="18" charset="0"/>
                <a:cs typeface="Times New Roman" panose="02020603050405020304" pitchFamily="18" charset="0"/>
              </a:rPr>
              <a:t> </a:t>
            </a:r>
            <a:r>
              <a:rPr lang="en-US" altLang="en-US" sz="2400" dirty="0" err="1">
                <a:latin typeface="UTM Androgyne" panose="02040603050506020204" pitchFamily="18" charset="0"/>
                <a:cs typeface="Times New Roman" panose="02020603050405020304" pitchFamily="18" charset="0"/>
              </a:rPr>
              <a:t>đá</a:t>
            </a:r>
            <a:r>
              <a:rPr lang="en-US" altLang="en-US" sz="2400" dirty="0">
                <a:latin typeface="UTM Androgyne" panose="02040603050506020204" pitchFamily="18" charset="0"/>
                <a:cs typeface="Times New Roman" panose="02020603050405020304" pitchFamily="18" charset="0"/>
              </a:rPr>
              <a:t> </a:t>
            </a:r>
            <a:r>
              <a:rPr lang="en-US" altLang="en-US" sz="2400" dirty="0" err="1">
                <a:latin typeface="UTM Androgyne" panose="02040603050506020204" pitchFamily="18" charset="0"/>
                <a:cs typeface="Times New Roman" panose="02020603050405020304" pitchFamily="18" charset="0"/>
              </a:rPr>
              <a:t>đó</a:t>
            </a:r>
            <a:r>
              <a:rPr lang="en-US" altLang="en-US" sz="2400" dirty="0">
                <a:latin typeface="UTM Androgyne" panose="02040603050506020204" pitchFamily="18" charset="0"/>
                <a:cs typeface="Times New Roman" panose="02020603050405020304" pitchFamily="18" charset="0"/>
              </a:rPr>
              <a:t>.”</a:t>
            </a:r>
          </a:p>
        </p:txBody>
      </p:sp>
      <p:sp>
        <p:nvSpPr>
          <p:cNvPr id="14" name="Text Box 23"/>
          <p:cNvSpPr txBox="1">
            <a:spLocks noChangeArrowheads="1"/>
          </p:cNvSpPr>
          <p:nvPr/>
        </p:nvSpPr>
        <p:spPr bwMode="auto">
          <a:xfrm>
            <a:off x="1476375" y="5021840"/>
            <a:ext cx="165576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90" tIns="45696" rIns="91390" bIns="45696">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400" dirty="0">
                <a:solidFill>
                  <a:srgbClr val="7030A0"/>
                </a:solidFill>
                <a:latin typeface="UTM Androgyne" panose="02040603050506020204" pitchFamily="18" charset="0"/>
                <a:cs typeface="Times New Roman" panose="02020603050405020304" pitchFamily="18" charset="0"/>
              </a:rPr>
              <a:t>- </a:t>
            </a:r>
            <a:r>
              <a:rPr lang="en-US" altLang="en-US" sz="2400" dirty="0" err="1">
                <a:solidFill>
                  <a:srgbClr val="7030A0"/>
                </a:solidFill>
                <a:latin typeface="UTM Androgyne" panose="02040603050506020204" pitchFamily="18" charset="0"/>
                <a:cs typeface="Times New Roman" panose="02020603050405020304" pitchFamily="18" charset="0"/>
              </a:rPr>
              <a:t>Kết</a:t>
            </a:r>
            <a:r>
              <a:rPr lang="en-US" altLang="en-US" sz="2400" dirty="0">
                <a:solidFill>
                  <a:srgbClr val="7030A0"/>
                </a:solidFill>
                <a:latin typeface="UTM Androgyne" panose="02040603050506020204" pitchFamily="18" charset="0"/>
                <a:cs typeface="Times New Roman" panose="02020603050405020304" pitchFamily="18" charset="0"/>
              </a:rPr>
              <a:t> </a:t>
            </a:r>
            <a:r>
              <a:rPr lang="en-US" altLang="en-US" sz="2400" dirty="0" err="1">
                <a:solidFill>
                  <a:srgbClr val="7030A0"/>
                </a:solidFill>
                <a:latin typeface="UTM Androgyne" panose="02040603050506020204" pitchFamily="18" charset="0"/>
                <a:cs typeface="Times New Roman" panose="02020603050405020304" pitchFamily="18" charset="0"/>
              </a:rPr>
              <a:t>bài</a:t>
            </a:r>
            <a:r>
              <a:rPr lang="en-US" altLang="en-US" sz="2400" dirty="0">
                <a:solidFill>
                  <a:srgbClr val="7030A0"/>
                </a:solidFill>
                <a:latin typeface="UTM Androgyne" panose="02040603050506020204" pitchFamily="18" charset="0"/>
              </a:rPr>
              <a:t>:</a:t>
            </a:r>
          </a:p>
        </p:txBody>
      </p:sp>
      <p:sp>
        <p:nvSpPr>
          <p:cNvPr id="15" name="Text Box 5"/>
          <p:cNvSpPr txBox="1">
            <a:spLocks noChangeArrowheads="1"/>
          </p:cNvSpPr>
          <p:nvPr/>
        </p:nvSpPr>
        <p:spPr bwMode="auto">
          <a:xfrm>
            <a:off x="2722562" y="5068671"/>
            <a:ext cx="7227888"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90" tIns="45696" rIns="91390" bIns="45696">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en-US" altLang="en-US" sz="2400" dirty="0" err="1">
                <a:latin typeface="UTM Androgyne" panose="02040603050506020204" pitchFamily="18" charset="0"/>
                <a:cs typeface="Times New Roman" panose="02020603050405020304" pitchFamily="18" charset="0"/>
              </a:rPr>
              <a:t>Đám</a:t>
            </a:r>
            <a:r>
              <a:rPr lang="en-US" altLang="en-US" sz="2400" dirty="0">
                <a:latin typeface="UTM Androgyne" panose="02040603050506020204" pitchFamily="18" charset="0"/>
                <a:cs typeface="Times New Roman" panose="02020603050405020304" pitchFamily="18" charset="0"/>
              </a:rPr>
              <a:t> con </a:t>
            </a:r>
            <a:r>
              <a:rPr lang="en-US" altLang="en-US" sz="2400" dirty="0" err="1">
                <a:latin typeface="UTM Androgyne" panose="02040603050506020204" pitchFamily="18" charset="0"/>
                <a:cs typeface="Times New Roman" panose="02020603050405020304" pitchFamily="18" charset="0"/>
              </a:rPr>
              <a:t>nít</a:t>
            </a:r>
            <a:r>
              <a:rPr lang="en-US" altLang="en-US" sz="2400" dirty="0">
                <a:latin typeface="UTM Androgyne" panose="02040603050506020204" pitchFamily="18" charset="0"/>
                <a:cs typeface="Times New Roman" panose="02020603050405020304" pitchFamily="18" charset="0"/>
              </a:rPr>
              <a:t> </a:t>
            </a:r>
            <a:r>
              <a:rPr lang="en-US" altLang="en-US" sz="2400" dirty="0" err="1">
                <a:latin typeface="UTM Androgyne" panose="02040603050506020204" pitchFamily="18" charset="0"/>
                <a:cs typeface="Times New Roman" panose="02020603050405020304" pitchFamily="18" charset="0"/>
              </a:rPr>
              <a:t>cười</a:t>
            </a:r>
            <a:r>
              <a:rPr lang="en-US" altLang="en-US" sz="2400" dirty="0">
                <a:latin typeface="UTM Androgyne" panose="02040603050506020204" pitchFamily="18" charset="0"/>
                <a:cs typeface="Times New Roman" panose="02020603050405020304" pitchFamily="18" charset="0"/>
              </a:rPr>
              <a:t> </a:t>
            </a:r>
            <a:r>
              <a:rPr lang="en-US" altLang="en-US" sz="2400" dirty="0" err="1">
                <a:latin typeface="UTM Androgyne" panose="02040603050506020204" pitchFamily="18" charset="0"/>
                <a:cs typeface="Times New Roman" panose="02020603050405020304" pitchFamily="18" charset="0"/>
              </a:rPr>
              <a:t>rộ</a:t>
            </a:r>
            <a:r>
              <a:rPr lang="en-US" altLang="en-US" sz="2400" dirty="0">
                <a:latin typeface="UTM Androgyne" panose="02040603050506020204" pitchFamily="18" charset="0"/>
                <a:cs typeface="Times New Roman" panose="02020603050405020304" pitchFamily="18" charset="0"/>
              </a:rPr>
              <a:t>, </a:t>
            </a:r>
            <a:r>
              <a:rPr lang="en-US" altLang="en-US" sz="2400" dirty="0" err="1">
                <a:latin typeface="UTM Androgyne" panose="02040603050506020204" pitchFamily="18" charset="0"/>
                <a:cs typeface="Times New Roman" panose="02020603050405020304" pitchFamily="18" charset="0"/>
              </a:rPr>
              <a:t>còn</a:t>
            </a:r>
            <a:r>
              <a:rPr lang="en-US" altLang="en-US" sz="2400" dirty="0">
                <a:latin typeface="UTM Androgyne" panose="02040603050506020204" pitchFamily="18" charset="0"/>
                <a:cs typeface="Times New Roman" panose="02020603050405020304" pitchFamily="18" charset="0"/>
              </a:rPr>
              <a:t> </a:t>
            </a:r>
            <a:r>
              <a:rPr lang="en-US" altLang="en-US" sz="2400" dirty="0" err="1">
                <a:latin typeface="UTM Androgyne" panose="02040603050506020204" pitchFamily="18" charset="0"/>
                <a:cs typeface="Times New Roman" panose="02020603050405020304" pitchFamily="18" charset="0"/>
              </a:rPr>
              <a:t>chú</a:t>
            </a:r>
            <a:r>
              <a:rPr lang="en-US" altLang="en-US" sz="2400" dirty="0">
                <a:latin typeface="UTM Androgyne" panose="02040603050506020204" pitchFamily="18" charset="0"/>
                <a:cs typeface="Times New Roman" panose="02020603050405020304" pitchFamily="18" charset="0"/>
              </a:rPr>
              <a:t> </a:t>
            </a:r>
            <a:r>
              <a:rPr lang="en-US" altLang="en-US" sz="2400" dirty="0" err="1">
                <a:latin typeface="UTM Androgyne" panose="02040603050506020204" pitchFamily="18" charset="0"/>
                <a:cs typeface="Times New Roman" panose="02020603050405020304" pitchFamily="18" charset="0"/>
              </a:rPr>
              <a:t>thì</a:t>
            </a:r>
            <a:r>
              <a:rPr lang="en-US" altLang="en-US" sz="2400" dirty="0">
                <a:latin typeface="UTM Androgyne" panose="02040603050506020204" pitchFamily="18" charset="0"/>
                <a:cs typeface="Times New Roman" panose="02020603050405020304" pitchFamily="18" charset="0"/>
              </a:rPr>
              <a:t> </a:t>
            </a:r>
            <a:r>
              <a:rPr lang="en-US" altLang="en-US" sz="2400" dirty="0" err="1">
                <a:latin typeface="UTM Androgyne" panose="02040603050506020204" pitchFamily="18" charset="0"/>
                <a:cs typeface="Times New Roman" panose="02020603050405020304" pitchFamily="18" charset="0"/>
              </a:rPr>
              <a:t>hãnh</a:t>
            </a:r>
            <a:r>
              <a:rPr lang="en-US" altLang="en-US" sz="2400" dirty="0">
                <a:latin typeface="UTM Androgyne" panose="02040603050506020204" pitchFamily="18" charset="0"/>
                <a:cs typeface="Times New Roman" panose="02020603050405020304" pitchFamily="18" charset="0"/>
              </a:rPr>
              <a:t> </a:t>
            </a:r>
            <a:r>
              <a:rPr lang="en-US" altLang="en-US" sz="2400" dirty="0" err="1">
                <a:latin typeface="UTM Androgyne" panose="02040603050506020204" pitchFamily="18" charset="0"/>
                <a:cs typeface="Times New Roman" panose="02020603050405020304" pitchFamily="18" charset="0"/>
              </a:rPr>
              <a:t>diện</a:t>
            </a:r>
            <a:r>
              <a:rPr lang="en-US" altLang="en-US" sz="2400" dirty="0">
                <a:latin typeface="UTM Androgyne" panose="02040603050506020204" pitchFamily="18" charset="0"/>
                <a:cs typeface="Times New Roman" panose="02020603050405020304" pitchFamily="18" charset="0"/>
              </a:rPr>
              <a:t> </a:t>
            </a:r>
            <a:r>
              <a:rPr lang="en-US" altLang="en-US" sz="2400" dirty="0" err="1">
                <a:latin typeface="UTM Androgyne" panose="02040603050506020204" pitchFamily="18" charset="0"/>
                <a:cs typeface="Times New Roman" panose="02020603050405020304" pitchFamily="18" charset="0"/>
              </a:rPr>
              <a:t>với</a:t>
            </a:r>
            <a:r>
              <a:rPr lang="en-US" altLang="en-US" sz="2400" dirty="0">
                <a:latin typeface="UTM Androgyne" panose="02040603050506020204" pitchFamily="18" charset="0"/>
                <a:cs typeface="Times New Roman" panose="02020603050405020304" pitchFamily="18" charset="0"/>
              </a:rPr>
              <a:t> </a:t>
            </a:r>
            <a:r>
              <a:rPr lang="en-US" altLang="en-US" sz="2400" dirty="0" err="1">
                <a:latin typeface="UTM Androgyne" panose="02040603050506020204" pitchFamily="18" charset="0"/>
                <a:cs typeface="Times New Roman" panose="02020603050405020304" pitchFamily="18" charset="0"/>
              </a:rPr>
              <a:t>chiếc</a:t>
            </a:r>
            <a:r>
              <a:rPr lang="en-US" altLang="en-US" sz="2400" dirty="0">
                <a:latin typeface="UTM Androgyne" panose="02040603050506020204" pitchFamily="18" charset="0"/>
                <a:cs typeface="Times New Roman" panose="02020603050405020304" pitchFamily="18" charset="0"/>
              </a:rPr>
              <a:t> </a:t>
            </a:r>
            <a:r>
              <a:rPr lang="en-US" altLang="en-US" sz="2400" dirty="0" err="1">
                <a:latin typeface="UTM Androgyne" panose="02040603050506020204" pitchFamily="18" charset="0"/>
                <a:cs typeface="Times New Roman" panose="02020603050405020304" pitchFamily="18" charset="0"/>
              </a:rPr>
              <a:t>xe</a:t>
            </a:r>
            <a:r>
              <a:rPr lang="en-US" altLang="en-US" sz="2400" dirty="0">
                <a:latin typeface="UTM Androgyne" panose="02040603050506020204" pitchFamily="18" charset="0"/>
                <a:cs typeface="Times New Roman" panose="02020603050405020304" pitchFamily="18" charset="0"/>
              </a:rPr>
              <a:t> </a:t>
            </a:r>
            <a:r>
              <a:rPr lang="en-US" altLang="en-US" sz="2400" dirty="0" err="1">
                <a:latin typeface="UTM Androgyne" panose="02040603050506020204" pitchFamily="18" charset="0"/>
                <a:cs typeface="Times New Roman" panose="02020603050405020304" pitchFamily="18" charset="0"/>
              </a:rPr>
              <a:t>của</a:t>
            </a:r>
            <a:r>
              <a:rPr lang="en-US" altLang="en-US" sz="2400" dirty="0">
                <a:latin typeface="UTM Androgyne" panose="02040603050506020204" pitchFamily="18" charset="0"/>
                <a:cs typeface="Times New Roman" panose="02020603050405020304" pitchFamily="18" charset="0"/>
              </a:rPr>
              <a:t> </a:t>
            </a:r>
            <a:r>
              <a:rPr lang="en-US" altLang="en-US" sz="2400" dirty="0" err="1">
                <a:latin typeface="UTM Androgyne" panose="02040603050506020204" pitchFamily="18" charset="0"/>
                <a:cs typeface="Times New Roman" panose="02020603050405020304" pitchFamily="18" charset="0"/>
              </a:rPr>
              <a:t>mình</a:t>
            </a:r>
            <a:endParaRPr lang="en-US" altLang="en-US" sz="2400" dirty="0">
              <a:latin typeface="UTM Androgyne"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20158204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barn(inVertical)">
                                      <p:cBhvr>
                                        <p:cTn id="25" dur="500"/>
                                        <p:tgtEl>
                                          <p:spTgt spid="8"/>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barn(inVertical)">
                                      <p:cBhvr>
                                        <p:cTn id="30" dur="500"/>
                                        <p:tgtEl>
                                          <p:spTgt spid="9"/>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fade">
                                      <p:cBhvr>
                                        <p:cTn id="35" dur="500"/>
                                        <p:tgtEl>
                                          <p:spTgt spid="10"/>
                                        </p:tgtEl>
                                      </p:cBhvr>
                                    </p:animEffect>
                                  </p:childTnLst>
                                </p:cTn>
                              </p:par>
                            </p:childTnLst>
                          </p:cTn>
                        </p:par>
                        <p:par>
                          <p:cTn id="36" fill="hold">
                            <p:stCondLst>
                              <p:cond delay="500"/>
                            </p:stCondLst>
                            <p:childTnLst>
                              <p:par>
                                <p:cTn id="37" presetID="22" presetClass="entr" presetSubtype="4" fill="hold" grpId="0" nodeType="after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wipe(down)">
                                      <p:cBhvr>
                                        <p:cTn id="39" dur="500"/>
                                        <p:tgtEl>
                                          <p:spTgt spid="11"/>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12"/>
                                        </p:tgtEl>
                                        <p:attrNameLst>
                                          <p:attrName>style.visibility</p:attrName>
                                        </p:attrNameLst>
                                      </p:cBhvr>
                                      <p:to>
                                        <p:strVal val="visible"/>
                                      </p:to>
                                    </p:set>
                                    <p:animEffect transition="in" filter="fade">
                                      <p:cBhvr>
                                        <p:cTn id="44" dur="500"/>
                                        <p:tgtEl>
                                          <p:spTgt spid="12"/>
                                        </p:tgtEl>
                                      </p:cBhvr>
                                    </p:animEffect>
                                  </p:childTnLst>
                                </p:cTn>
                              </p:par>
                            </p:childTnLst>
                          </p:cTn>
                        </p:par>
                        <p:par>
                          <p:cTn id="45" fill="hold">
                            <p:stCondLst>
                              <p:cond delay="500"/>
                            </p:stCondLst>
                            <p:childTnLst>
                              <p:par>
                                <p:cTn id="46" presetID="22" presetClass="entr" presetSubtype="4" fill="hold" grpId="0" nodeType="afterEffect">
                                  <p:stCondLst>
                                    <p:cond delay="0"/>
                                  </p:stCondLst>
                                  <p:childTnLst>
                                    <p:set>
                                      <p:cBhvr>
                                        <p:cTn id="47" dur="1" fill="hold">
                                          <p:stCondLst>
                                            <p:cond delay="0"/>
                                          </p:stCondLst>
                                        </p:cTn>
                                        <p:tgtEl>
                                          <p:spTgt spid="13"/>
                                        </p:tgtEl>
                                        <p:attrNameLst>
                                          <p:attrName>style.visibility</p:attrName>
                                        </p:attrNameLst>
                                      </p:cBhvr>
                                      <p:to>
                                        <p:strVal val="visible"/>
                                      </p:to>
                                    </p:set>
                                    <p:animEffect transition="in" filter="wipe(down)">
                                      <p:cBhvr>
                                        <p:cTn id="48" dur="500"/>
                                        <p:tgtEl>
                                          <p:spTgt spid="13"/>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grpId="0" nodeType="clickEffect">
                                  <p:stCondLst>
                                    <p:cond delay="0"/>
                                  </p:stCondLst>
                                  <p:childTnLst>
                                    <p:set>
                                      <p:cBhvr>
                                        <p:cTn id="52" dur="1" fill="hold">
                                          <p:stCondLst>
                                            <p:cond delay="0"/>
                                          </p:stCondLst>
                                        </p:cTn>
                                        <p:tgtEl>
                                          <p:spTgt spid="14"/>
                                        </p:tgtEl>
                                        <p:attrNameLst>
                                          <p:attrName>style.visibility</p:attrName>
                                        </p:attrNameLst>
                                      </p:cBhvr>
                                      <p:to>
                                        <p:strVal val="visible"/>
                                      </p:to>
                                    </p:set>
                                    <p:animEffect transition="in" filter="fade">
                                      <p:cBhvr>
                                        <p:cTn id="53" dur="500"/>
                                        <p:tgtEl>
                                          <p:spTgt spid="14"/>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4" fill="hold" grpId="0" nodeType="clickEffect">
                                  <p:stCondLst>
                                    <p:cond delay="0"/>
                                  </p:stCondLst>
                                  <p:childTnLst>
                                    <p:set>
                                      <p:cBhvr>
                                        <p:cTn id="57" dur="1" fill="hold">
                                          <p:stCondLst>
                                            <p:cond delay="0"/>
                                          </p:stCondLst>
                                        </p:cTn>
                                        <p:tgtEl>
                                          <p:spTgt spid="15"/>
                                        </p:tgtEl>
                                        <p:attrNameLst>
                                          <p:attrName>style.visibility</p:attrName>
                                        </p:attrNameLst>
                                      </p:cBhvr>
                                      <p:to>
                                        <p:strVal val="visible"/>
                                      </p:to>
                                    </p:set>
                                    <p:animEffect transition="in" filter="wipe(down)">
                                      <p:cBhvr>
                                        <p:cTn id="58"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P spid="12" grpId="0"/>
      <p:bldP spid="13" grpId="0"/>
      <p:bldP spid="14" grpId="0"/>
      <p:bldP spid="1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Picture 27"/>
          <p:cNvPicPr>
            <a:picLocks noChangeAspect="1"/>
          </p:cNvPicPr>
          <p:nvPr/>
        </p:nvPicPr>
        <p:blipFill>
          <a:blip r:embed="rId3">
            <a:extLst>
              <a:ext uri="{BEBA8EAE-BF5A-486C-A8C5-ECC9F3942E4B}">
                <a14:imgProps xmlns:a14="http://schemas.microsoft.com/office/drawing/2010/main">
                  <a14:imgLayer r:embed="rId4">
                    <a14:imgEffect>
                      <a14:backgroundRemoval t="9986" b="99015" l="449" r="100000">
                        <a14:foregroundMark x1="2020" y1="92264" x2="94276" y2="92405"/>
                        <a14:foregroundMark x1="51627" y1="68776" x2="52750" y2="73558"/>
                        <a14:foregroundMark x1="44220" y1="63572" x2="51515" y2="69761"/>
                        <a14:backgroundMark x1="23681" y1="43882" x2="68799" y2="53868"/>
                        <a14:backgroundMark x1="41639" y1="54571" x2="50954" y2="64135"/>
                        <a14:backgroundMark x1="22222" y1="47398" x2="32323" y2="52743"/>
                        <a14:backgroundMark x1="22783" y1="51195" x2="27609" y2="54571"/>
                        <a14:backgroundMark x1="43996" y1="51055" x2="72054" y2="61463"/>
                      </a14:backgroundRemoval>
                    </a14:imgEffect>
                  </a14:imgLayer>
                </a14:imgProps>
              </a:ext>
              <a:ext uri="{28A0092B-C50C-407E-A947-70E740481C1C}">
                <a14:useLocalDpi xmlns:a14="http://schemas.microsoft.com/office/drawing/2010/main" val="0"/>
              </a:ext>
            </a:extLst>
          </a:blip>
          <a:stretch>
            <a:fillRect/>
          </a:stretch>
        </p:blipFill>
        <p:spPr>
          <a:xfrm>
            <a:off x="0" y="897580"/>
            <a:ext cx="12306300" cy="5960420"/>
          </a:xfrm>
          <a:prstGeom prst="rect">
            <a:avLst/>
          </a:prstGeom>
        </p:spPr>
      </p:pic>
      <p:sp>
        <p:nvSpPr>
          <p:cNvPr id="25" name="Rectangle: Rounded Corners 2">
            <a:extLst>
              <a:ext uri="{FF2B5EF4-FFF2-40B4-BE49-F238E27FC236}">
                <a16:creationId xmlns:a16="http://schemas.microsoft.com/office/drawing/2014/main" id="{4B5914AF-9BF8-44F4-BFC3-C49632A37A8B}"/>
              </a:ext>
            </a:extLst>
          </p:cNvPr>
          <p:cNvSpPr/>
          <p:nvPr/>
        </p:nvSpPr>
        <p:spPr>
          <a:xfrm>
            <a:off x="247647" y="139700"/>
            <a:ext cx="11664951" cy="6599238"/>
          </a:xfrm>
          <a:prstGeom prst="roundRect">
            <a:avLst/>
          </a:prstGeom>
          <a:solidFill>
            <a:sysClr val="window" lastClr="FFFFFF">
              <a:alpha val="89000"/>
            </a:sysClr>
          </a:solidFill>
          <a:ln w="12700" cap="flat" cmpd="sng" algn="ctr">
            <a:noFill/>
            <a:prstDash val="solid"/>
            <a:miter lim="800000"/>
          </a:ln>
          <a:effectLst/>
          <a:scene3d>
            <a:camera prst="orthographicFront">
              <a:rot lat="0" lon="0" rev="0"/>
            </a:camera>
            <a:lightRig rig="contrasting" dir="t">
              <a:rot lat="0" lon="0" rev="7800000"/>
            </a:lightRig>
          </a:scene3d>
          <a:sp3d>
            <a:bevelT w="139700" h="1397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600" b="1" i="0" u="none" strike="noStrike" kern="0" cap="none" spc="0" normalizeH="0" baseline="0" noProof="0" dirty="0" smtClean="0">
              <a:ln>
                <a:noFill/>
              </a:ln>
              <a:solidFill>
                <a:srgbClr val="FF0000"/>
              </a:solidFill>
              <a:effectLst/>
              <a:uLnTx/>
              <a:uFillTx/>
              <a:latin typeface="Calibri" panose="020F0502020204030204"/>
              <a:ea typeface="+mn-ea"/>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vi-VN" sz="2600" b="1" i="0" u="none" strike="noStrike" kern="0" cap="none" spc="0" normalizeH="0" baseline="0" noProof="0" dirty="0">
                <a:ln>
                  <a:noFill/>
                </a:ln>
                <a:solidFill>
                  <a:prstClr val="black"/>
                </a:solidFill>
                <a:effectLst/>
                <a:uLnTx/>
                <a:uFillTx/>
                <a:latin typeface="Arial" panose="020B0604020202020204" pitchFamily="34" charset="0"/>
                <a:ea typeface="+mn-ea"/>
                <a:cs typeface="+mn-cs"/>
              </a:rPr>
              <a:t/>
            </a:r>
            <a:br>
              <a:rPr kumimoji="0" lang="vi-VN" sz="2600" b="1" i="0" u="none" strike="noStrike" kern="0" cap="none" spc="0" normalizeH="0" baseline="0" noProof="0" dirty="0">
                <a:ln>
                  <a:noFill/>
                </a:ln>
                <a:solidFill>
                  <a:prstClr val="black"/>
                </a:solidFill>
                <a:effectLst/>
                <a:uLnTx/>
                <a:uFillTx/>
                <a:latin typeface="Arial" panose="020B0604020202020204" pitchFamily="34" charset="0"/>
                <a:ea typeface="+mn-ea"/>
                <a:cs typeface="+mn-cs"/>
              </a:rPr>
            </a:br>
            <a:endParaRPr kumimoji="0" lang="en-US" sz="2600" b="1" i="0" u="none" strike="noStrike" kern="0" cap="none" spc="0" normalizeH="0" baseline="0" noProof="0" dirty="0">
              <a:ln>
                <a:noFill/>
              </a:ln>
              <a:solidFill>
                <a:prstClr val="black"/>
              </a:solidFill>
              <a:effectLst/>
              <a:uLnTx/>
              <a:uFillTx/>
              <a:latin typeface="Calibri" panose="020F0502020204030204"/>
              <a:ea typeface="+mn-ea"/>
              <a:cs typeface="+mn-cs"/>
            </a:endParaRPr>
          </a:p>
        </p:txBody>
      </p:sp>
      <p:pic>
        <p:nvPicPr>
          <p:cNvPr id="4" name="图片 3">
            <a:extLst>
              <a:ext uri="{FF2B5EF4-FFF2-40B4-BE49-F238E27FC236}">
                <a16:creationId xmlns:a16="http://schemas.microsoft.com/office/drawing/2014/main" id="{4F517674-7470-42E8-A329-2DE7967ABBF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3285" y="325156"/>
            <a:ext cx="1674115" cy="989803"/>
          </a:xfrm>
          <a:prstGeom prst="rect">
            <a:avLst/>
          </a:prstGeom>
        </p:spPr>
      </p:pic>
      <p:pic>
        <p:nvPicPr>
          <p:cNvPr id="13" name="图片 15">
            <a:extLst>
              <a:ext uri="{FF2B5EF4-FFF2-40B4-BE49-F238E27FC236}">
                <a16:creationId xmlns:a16="http://schemas.microsoft.com/office/drawing/2014/main" id="{9D57BD93-B40E-40D7-AC34-AB7FD00752B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905836" y="5330586"/>
            <a:ext cx="1489364" cy="1489364"/>
          </a:xfrm>
          <a:prstGeom prst="rect">
            <a:avLst/>
          </a:prstGeom>
        </p:spPr>
      </p:pic>
      <p:sp>
        <p:nvSpPr>
          <p:cNvPr id="14" name="Content Placeholder 2"/>
          <p:cNvSpPr txBox="1">
            <a:spLocks/>
          </p:cNvSpPr>
          <p:nvPr/>
        </p:nvSpPr>
        <p:spPr>
          <a:xfrm>
            <a:off x="895348" y="527164"/>
            <a:ext cx="10369551" cy="6762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50000"/>
              </a:spcBef>
              <a:buFont typeface="Arial" panose="020B0604020202020204" pitchFamily="34" charset="0"/>
              <a:buNone/>
            </a:pPr>
            <a:r>
              <a:rPr lang="en-US" altLang="en-US" dirty="0" err="1" smtClean="0">
                <a:solidFill>
                  <a:srgbClr val="FF0000"/>
                </a:solidFill>
                <a:latin typeface="UTM Androgyne" panose="02040603050506020204" pitchFamily="18" charset="0"/>
              </a:rPr>
              <a:t>Bài</a:t>
            </a:r>
            <a:r>
              <a:rPr lang="en-US" altLang="en-US" dirty="0" smtClean="0">
                <a:solidFill>
                  <a:srgbClr val="FF0000"/>
                </a:solidFill>
                <a:latin typeface="UTM Androgyne" panose="02040603050506020204" pitchFamily="18" charset="0"/>
              </a:rPr>
              <a:t> 1: </a:t>
            </a:r>
            <a:r>
              <a:rPr lang="en-US" altLang="en-US" dirty="0" err="1" smtClean="0">
                <a:solidFill>
                  <a:srgbClr val="FF0000"/>
                </a:solidFill>
                <a:latin typeface="UTM Androgyne" panose="02040603050506020204" pitchFamily="18" charset="0"/>
              </a:rPr>
              <a:t>Đọc</a:t>
            </a:r>
            <a:r>
              <a:rPr lang="en-US" altLang="en-US" dirty="0" smtClean="0">
                <a:solidFill>
                  <a:srgbClr val="FF0000"/>
                </a:solidFill>
                <a:latin typeface="UTM Androgyne" panose="02040603050506020204" pitchFamily="18" charset="0"/>
              </a:rPr>
              <a:t> </a:t>
            </a:r>
            <a:r>
              <a:rPr lang="en-US" altLang="en-US" dirty="0" err="1" smtClean="0">
                <a:solidFill>
                  <a:srgbClr val="FF0000"/>
                </a:solidFill>
                <a:latin typeface="UTM Androgyne" panose="02040603050506020204" pitchFamily="18" charset="0"/>
              </a:rPr>
              <a:t>đoạn</a:t>
            </a:r>
            <a:r>
              <a:rPr lang="en-US" altLang="en-US" dirty="0" smtClean="0">
                <a:solidFill>
                  <a:srgbClr val="FF0000"/>
                </a:solidFill>
                <a:latin typeface="UTM Androgyne" panose="02040603050506020204" pitchFamily="18" charset="0"/>
              </a:rPr>
              <a:t> </a:t>
            </a:r>
            <a:r>
              <a:rPr lang="en-US" altLang="en-US" dirty="0" err="1" smtClean="0">
                <a:solidFill>
                  <a:srgbClr val="FF0000"/>
                </a:solidFill>
                <a:latin typeface="UTM Androgyne" panose="02040603050506020204" pitchFamily="18" charset="0"/>
              </a:rPr>
              <a:t>văn</a:t>
            </a:r>
            <a:r>
              <a:rPr lang="en-US" altLang="en-US" dirty="0" smtClean="0">
                <a:solidFill>
                  <a:srgbClr val="FF0000"/>
                </a:solidFill>
                <a:latin typeface="UTM Androgyne" panose="02040603050506020204" pitchFamily="18" charset="0"/>
              </a:rPr>
              <a:t> </a:t>
            </a:r>
            <a:r>
              <a:rPr lang="en-US" altLang="en-US" b="1" i="1" dirty="0" err="1" smtClean="0">
                <a:solidFill>
                  <a:srgbClr val="FF0000"/>
                </a:solidFill>
                <a:latin typeface="UTM Androgyne" panose="02040603050506020204" pitchFamily="18" charset="0"/>
              </a:rPr>
              <a:t>Chiếc</a:t>
            </a:r>
            <a:r>
              <a:rPr lang="en-US" altLang="en-US" b="1" i="1" dirty="0" smtClean="0">
                <a:solidFill>
                  <a:srgbClr val="FF0000"/>
                </a:solidFill>
                <a:latin typeface="UTM Androgyne" panose="02040603050506020204" pitchFamily="18" charset="0"/>
              </a:rPr>
              <a:t> </a:t>
            </a:r>
            <a:r>
              <a:rPr lang="en-US" altLang="en-US" b="1" i="1" dirty="0" err="1" smtClean="0">
                <a:solidFill>
                  <a:srgbClr val="FF0000"/>
                </a:solidFill>
                <a:latin typeface="UTM Androgyne" panose="02040603050506020204" pitchFamily="18" charset="0"/>
              </a:rPr>
              <a:t>xe</a:t>
            </a:r>
            <a:r>
              <a:rPr lang="en-US" altLang="en-US" b="1" i="1" dirty="0" smtClean="0">
                <a:solidFill>
                  <a:srgbClr val="FF0000"/>
                </a:solidFill>
                <a:latin typeface="UTM Androgyne" panose="02040603050506020204" pitchFamily="18" charset="0"/>
              </a:rPr>
              <a:t> </a:t>
            </a:r>
            <a:r>
              <a:rPr lang="en-US" altLang="en-US" b="1" i="1" dirty="0" err="1" smtClean="0">
                <a:solidFill>
                  <a:srgbClr val="FF0000"/>
                </a:solidFill>
                <a:latin typeface="UTM Androgyne" panose="02040603050506020204" pitchFamily="18" charset="0"/>
              </a:rPr>
              <a:t>đạp</a:t>
            </a:r>
            <a:r>
              <a:rPr lang="en-US" altLang="en-US" b="1" i="1" dirty="0" smtClean="0">
                <a:solidFill>
                  <a:srgbClr val="FF0000"/>
                </a:solidFill>
                <a:latin typeface="UTM Androgyne" panose="02040603050506020204" pitchFamily="18" charset="0"/>
              </a:rPr>
              <a:t> </a:t>
            </a:r>
            <a:r>
              <a:rPr lang="en-US" altLang="en-US" b="1" i="1" dirty="0" err="1" smtClean="0">
                <a:solidFill>
                  <a:srgbClr val="FF0000"/>
                </a:solidFill>
                <a:latin typeface="UTM Androgyne" panose="02040603050506020204" pitchFamily="18" charset="0"/>
              </a:rPr>
              <a:t>của</a:t>
            </a:r>
            <a:r>
              <a:rPr lang="en-US" altLang="en-US" b="1" i="1" dirty="0" smtClean="0">
                <a:solidFill>
                  <a:srgbClr val="FF0000"/>
                </a:solidFill>
                <a:latin typeface="UTM Androgyne" panose="02040603050506020204" pitchFamily="18" charset="0"/>
              </a:rPr>
              <a:t> </a:t>
            </a:r>
            <a:r>
              <a:rPr lang="en-US" altLang="en-US" b="1" i="1" dirty="0" err="1" smtClean="0">
                <a:solidFill>
                  <a:srgbClr val="FF0000"/>
                </a:solidFill>
                <a:latin typeface="UTM Androgyne" panose="02040603050506020204" pitchFamily="18" charset="0"/>
              </a:rPr>
              <a:t>chú</a:t>
            </a:r>
            <a:r>
              <a:rPr lang="en-US" altLang="en-US" b="1" i="1" dirty="0" smtClean="0">
                <a:solidFill>
                  <a:srgbClr val="FF0000"/>
                </a:solidFill>
                <a:latin typeface="UTM Androgyne" panose="02040603050506020204" pitchFamily="18" charset="0"/>
              </a:rPr>
              <a:t> </a:t>
            </a:r>
            <a:r>
              <a:rPr lang="en-US" altLang="en-US" b="1" i="1" dirty="0" err="1" smtClean="0">
                <a:solidFill>
                  <a:srgbClr val="FF0000"/>
                </a:solidFill>
                <a:latin typeface="UTM Androgyne" panose="02040603050506020204" pitchFamily="18" charset="0"/>
              </a:rPr>
              <a:t>Tư</a:t>
            </a:r>
            <a:r>
              <a:rPr lang="en-US" altLang="en-US" b="1" i="1" dirty="0" smtClean="0">
                <a:solidFill>
                  <a:srgbClr val="FF0000"/>
                </a:solidFill>
                <a:latin typeface="UTM Androgyne" panose="02040603050506020204" pitchFamily="18" charset="0"/>
              </a:rPr>
              <a:t>  </a:t>
            </a:r>
            <a:r>
              <a:rPr lang="en-US" altLang="en-US" dirty="0" err="1" smtClean="0">
                <a:solidFill>
                  <a:srgbClr val="FF0000"/>
                </a:solidFill>
                <a:latin typeface="UTM Androgyne" panose="02040603050506020204" pitchFamily="18" charset="0"/>
              </a:rPr>
              <a:t>và</a:t>
            </a:r>
            <a:r>
              <a:rPr lang="en-US" altLang="en-US" dirty="0" smtClean="0">
                <a:solidFill>
                  <a:srgbClr val="FF0000"/>
                </a:solidFill>
                <a:latin typeface="UTM Androgyne" panose="02040603050506020204" pitchFamily="18" charset="0"/>
              </a:rPr>
              <a:t> </a:t>
            </a:r>
            <a:r>
              <a:rPr lang="en-US" altLang="en-US" dirty="0" err="1" smtClean="0">
                <a:solidFill>
                  <a:srgbClr val="FF0000"/>
                </a:solidFill>
                <a:latin typeface="UTM Androgyne" panose="02040603050506020204" pitchFamily="18" charset="0"/>
              </a:rPr>
              <a:t>trả</a:t>
            </a:r>
            <a:r>
              <a:rPr lang="en-US" altLang="en-US" dirty="0" smtClean="0">
                <a:solidFill>
                  <a:srgbClr val="FF0000"/>
                </a:solidFill>
                <a:latin typeface="UTM Androgyne" panose="02040603050506020204" pitchFamily="18" charset="0"/>
              </a:rPr>
              <a:t> </a:t>
            </a:r>
            <a:r>
              <a:rPr lang="en-US" altLang="en-US" dirty="0" err="1" smtClean="0">
                <a:solidFill>
                  <a:srgbClr val="FF0000"/>
                </a:solidFill>
                <a:latin typeface="UTM Androgyne" panose="02040603050506020204" pitchFamily="18" charset="0"/>
              </a:rPr>
              <a:t>lời</a:t>
            </a:r>
            <a:r>
              <a:rPr lang="en-US" altLang="en-US" dirty="0" smtClean="0">
                <a:solidFill>
                  <a:srgbClr val="FF0000"/>
                </a:solidFill>
                <a:latin typeface="UTM Androgyne" panose="02040603050506020204" pitchFamily="18" charset="0"/>
              </a:rPr>
              <a:t> </a:t>
            </a:r>
            <a:r>
              <a:rPr lang="en-US" altLang="en-US" dirty="0" err="1" smtClean="0">
                <a:solidFill>
                  <a:srgbClr val="FF0000"/>
                </a:solidFill>
                <a:latin typeface="UTM Androgyne" panose="02040603050506020204" pitchFamily="18" charset="0"/>
              </a:rPr>
              <a:t>câu</a:t>
            </a:r>
            <a:r>
              <a:rPr lang="en-US" altLang="en-US" dirty="0" smtClean="0">
                <a:solidFill>
                  <a:srgbClr val="FF0000"/>
                </a:solidFill>
                <a:latin typeface="UTM Androgyne" panose="02040603050506020204" pitchFamily="18" charset="0"/>
              </a:rPr>
              <a:t> </a:t>
            </a:r>
            <a:r>
              <a:rPr lang="en-US" altLang="en-US" dirty="0" err="1" smtClean="0">
                <a:solidFill>
                  <a:srgbClr val="FF0000"/>
                </a:solidFill>
                <a:latin typeface="UTM Androgyne" panose="02040603050506020204" pitchFamily="18" charset="0"/>
              </a:rPr>
              <a:t>hỏi</a:t>
            </a:r>
            <a:r>
              <a:rPr lang="en-US" altLang="en-US" dirty="0" smtClean="0">
                <a:solidFill>
                  <a:srgbClr val="FF0000"/>
                </a:solidFill>
                <a:latin typeface="UTM Androgyne" panose="02040603050506020204" pitchFamily="18" charset="0"/>
              </a:rPr>
              <a:t>:</a:t>
            </a:r>
          </a:p>
        </p:txBody>
      </p:sp>
      <p:sp>
        <p:nvSpPr>
          <p:cNvPr id="15" name="Content Placeholder 2"/>
          <p:cNvSpPr txBox="1">
            <a:spLocks/>
          </p:cNvSpPr>
          <p:nvPr/>
        </p:nvSpPr>
        <p:spPr>
          <a:xfrm>
            <a:off x="679450" y="1074739"/>
            <a:ext cx="10394950" cy="6762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50000"/>
              </a:spcBef>
              <a:buFont typeface="Arial" panose="020B0604020202020204" pitchFamily="34" charset="0"/>
              <a:buNone/>
            </a:pPr>
            <a:r>
              <a:rPr lang="en-US" altLang="en-US" sz="2600" dirty="0" smtClean="0">
                <a:solidFill>
                  <a:srgbClr val="00B050"/>
                </a:solidFill>
                <a:latin typeface="UTM Androgyne" panose="02040603050506020204" pitchFamily="18" charset="0"/>
              </a:rPr>
              <a:t>b) Ở </a:t>
            </a:r>
            <a:r>
              <a:rPr lang="en-US" altLang="en-US" sz="2600" dirty="0" err="1" smtClean="0">
                <a:solidFill>
                  <a:srgbClr val="00B050"/>
                </a:solidFill>
                <a:latin typeface="UTM Androgyne" panose="02040603050506020204" pitchFamily="18" charset="0"/>
              </a:rPr>
              <a:t>phần</a:t>
            </a:r>
            <a:r>
              <a:rPr lang="en-US" altLang="en-US" sz="2600" dirty="0" smtClean="0">
                <a:solidFill>
                  <a:srgbClr val="00B050"/>
                </a:solidFill>
                <a:latin typeface="UTM Androgyne" panose="02040603050506020204" pitchFamily="18" charset="0"/>
              </a:rPr>
              <a:t> </a:t>
            </a:r>
            <a:r>
              <a:rPr lang="en-US" altLang="en-US" sz="2600" dirty="0" err="1" smtClean="0">
                <a:solidFill>
                  <a:srgbClr val="00B050"/>
                </a:solidFill>
                <a:latin typeface="UTM Androgyne" panose="02040603050506020204" pitchFamily="18" charset="0"/>
              </a:rPr>
              <a:t>thân</a:t>
            </a:r>
            <a:r>
              <a:rPr lang="en-US" altLang="en-US" sz="2600" dirty="0" smtClean="0">
                <a:solidFill>
                  <a:srgbClr val="00B050"/>
                </a:solidFill>
                <a:latin typeface="UTM Androgyne" panose="02040603050506020204" pitchFamily="18" charset="0"/>
              </a:rPr>
              <a:t> </a:t>
            </a:r>
            <a:r>
              <a:rPr lang="en-US" altLang="en-US" sz="2600" dirty="0" err="1" smtClean="0">
                <a:solidFill>
                  <a:srgbClr val="00B050"/>
                </a:solidFill>
                <a:latin typeface="UTM Androgyne" panose="02040603050506020204" pitchFamily="18" charset="0"/>
              </a:rPr>
              <a:t>bài</a:t>
            </a:r>
            <a:r>
              <a:rPr lang="en-US" altLang="en-US" sz="2600" dirty="0" smtClean="0">
                <a:solidFill>
                  <a:srgbClr val="00B050"/>
                </a:solidFill>
                <a:latin typeface="UTM Androgyne" panose="02040603050506020204" pitchFamily="18" charset="0"/>
              </a:rPr>
              <a:t>, </a:t>
            </a:r>
            <a:r>
              <a:rPr lang="en-US" altLang="en-US" sz="2600" dirty="0" err="1" smtClean="0">
                <a:solidFill>
                  <a:srgbClr val="00B050"/>
                </a:solidFill>
                <a:latin typeface="UTM Androgyne" panose="02040603050506020204" pitchFamily="18" charset="0"/>
              </a:rPr>
              <a:t>chiếc</a:t>
            </a:r>
            <a:r>
              <a:rPr lang="en-US" altLang="en-US" sz="2600" dirty="0" smtClean="0">
                <a:solidFill>
                  <a:srgbClr val="00B050"/>
                </a:solidFill>
                <a:latin typeface="UTM Androgyne" panose="02040603050506020204" pitchFamily="18" charset="0"/>
              </a:rPr>
              <a:t> </a:t>
            </a:r>
            <a:r>
              <a:rPr lang="en-US" altLang="en-US" sz="2600" dirty="0" err="1" smtClean="0">
                <a:solidFill>
                  <a:srgbClr val="00B050"/>
                </a:solidFill>
                <a:latin typeface="UTM Androgyne" panose="02040603050506020204" pitchFamily="18" charset="0"/>
              </a:rPr>
              <a:t>xe</a:t>
            </a:r>
            <a:r>
              <a:rPr lang="en-US" altLang="en-US" sz="2600" dirty="0" smtClean="0">
                <a:solidFill>
                  <a:srgbClr val="00B050"/>
                </a:solidFill>
                <a:latin typeface="UTM Androgyne" panose="02040603050506020204" pitchFamily="18" charset="0"/>
              </a:rPr>
              <a:t> </a:t>
            </a:r>
            <a:r>
              <a:rPr lang="en-US" altLang="en-US" sz="2600" dirty="0" err="1" smtClean="0">
                <a:solidFill>
                  <a:srgbClr val="00B050"/>
                </a:solidFill>
                <a:latin typeface="UTM Androgyne" panose="02040603050506020204" pitchFamily="18" charset="0"/>
              </a:rPr>
              <a:t>đạp</a:t>
            </a:r>
            <a:r>
              <a:rPr lang="en-US" altLang="en-US" sz="2600" dirty="0" smtClean="0">
                <a:solidFill>
                  <a:srgbClr val="00B050"/>
                </a:solidFill>
                <a:latin typeface="UTM Androgyne" panose="02040603050506020204" pitchFamily="18" charset="0"/>
              </a:rPr>
              <a:t> </a:t>
            </a:r>
            <a:r>
              <a:rPr lang="en-US" altLang="en-US" sz="2600" dirty="0" err="1" smtClean="0">
                <a:solidFill>
                  <a:srgbClr val="00B050"/>
                </a:solidFill>
                <a:latin typeface="UTM Androgyne" panose="02040603050506020204" pitchFamily="18" charset="0"/>
              </a:rPr>
              <a:t>được</a:t>
            </a:r>
            <a:r>
              <a:rPr lang="en-US" altLang="en-US" sz="2600" dirty="0" smtClean="0">
                <a:solidFill>
                  <a:srgbClr val="00B050"/>
                </a:solidFill>
                <a:latin typeface="UTM Androgyne" panose="02040603050506020204" pitchFamily="18" charset="0"/>
              </a:rPr>
              <a:t> </a:t>
            </a:r>
            <a:r>
              <a:rPr lang="en-US" altLang="en-US" sz="2600" dirty="0" err="1" smtClean="0">
                <a:solidFill>
                  <a:srgbClr val="00B050"/>
                </a:solidFill>
                <a:latin typeface="UTM Androgyne" panose="02040603050506020204" pitchFamily="18" charset="0"/>
              </a:rPr>
              <a:t>tả</a:t>
            </a:r>
            <a:r>
              <a:rPr lang="en-US" altLang="en-US" sz="2600" dirty="0" smtClean="0">
                <a:solidFill>
                  <a:srgbClr val="00B050"/>
                </a:solidFill>
                <a:latin typeface="UTM Androgyne" panose="02040603050506020204" pitchFamily="18" charset="0"/>
              </a:rPr>
              <a:t> </a:t>
            </a:r>
            <a:r>
              <a:rPr lang="en-US" altLang="en-US" sz="2600" dirty="0" err="1" smtClean="0">
                <a:solidFill>
                  <a:srgbClr val="00B050"/>
                </a:solidFill>
                <a:latin typeface="UTM Androgyne" panose="02040603050506020204" pitchFamily="18" charset="0"/>
              </a:rPr>
              <a:t>theo</a:t>
            </a:r>
            <a:r>
              <a:rPr lang="en-US" altLang="en-US" sz="2600" dirty="0" smtClean="0">
                <a:solidFill>
                  <a:srgbClr val="00B050"/>
                </a:solidFill>
                <a:latin typeface="UTM Androgyne" panose="02040603050506020204" pitchFamily="18" charset="0"/>
              </a:rPr>
              <a:t> </a:t>
            </a:r>
            <a:r>
              <a:rPr lang="en-US" altLang="en-US" sz="2600" dirty="0" err="1" smtClean="0">
                <a:solidFill>
                  <a:srgbClr val="00B050"/>
                </a:solidFill>
                <a:latin typeface="UTM Androgyne" panose="02040603050506020204" pitchFamily="18" charset="0"/>
              </a:rPr>
              <a:t>trình</a:t>
            </a:r>
            <a:r>
              <a:rPr lang="en-US" altLang="en-US" sz="2600" dirty="0" smtClean="0">
                <a:solidFill>
                  <a:srgbClr val="00B050"/>
                </a:solidFill>
                <a:latin typeface="UTM Androgyne" panose="02040603050506020204" pitchFamily="18" charset="0"/>
              </a:rPr>
              <a:t> </a:t>
            </a:r>
            <a:r>
              <a:rPr lang="en-US" altLang="en-US" sz="2600" dirty="0" err="1" smtClean="0">
                <a:solidFill>
                  <a:srgbClr val="00B050"/>
                </a:solidFill>
                <a:latin typeface="UTM Androgyne" panose="02040603050506020204" pitchFamily="18" charset="0"/>
              </a:rPr>
              <a:t>tự</a:t>
            </a:r>
            <a:r>
              <a:rPr lang="en-US" altLang="en-US" sz="2600" dirty="0" smtClean="0">
                <a:solidFill>
                  <a:srgbClr val="00B050"/>
                </a:solidFill>
                <a:latin typeface="UTM Androgyne" panose="02040603050506020204" pitchFamily="18" charset="0"/>
              </a:rPr>
              <a:t> </a:t>
            </a:r>
            <a:r>
              <a:rPr lang="en-US" altLang="en-US" sz="2600" dirty="0" err="1" smtClean="0">
                <a:solidFill>
                  <a:srgbClr val="00B050"/>
                </a:solidFill>
                <a:latin typeface="UTM Androgyne" panose="02040603050506020204" pitchFamily="18" charset="0"/>
              </a:rPr>
              <a:t>như</a:t>
            </a:r>
            <a:r>
              <a:rPr lang="en-US" altLang="en-US" sz="2600" dirty="0" smtClean="0">
                <a:solidFill>
                  <a:srgbClr val="00B050"/>
                </a:solidFill>
                <a:latin typeface="UTM Androgyne" panose="02040603050506020204" pitchFamily="18" charset="0"/>
              </a:rPr>
              <a:t> </a:t>
            </a:r>
            <a:r>
              <a:rPr lang="en-US" altLang="en-US" sz="2600" dirty="0" err="1" smtClean="0">
                <a:solidFill>
                  <a:srgbClr val="00B050"/>
                </a:solidFill>
                <a:latin typeface="UTM Androgyne" panose="02040603050506020204" pitchFamily="18" charset="0"/>
              </a:rPr>
              <a:t>thế</a:t>
            </a:r>
            <a:r>
              <a:rPr lang="en-US" altLang="en-US" sz="2600" dirty="0" smtClean="0">
                <a:solidFill>
                  <a:srgbClr val="00B050"/>
                </a:solidFill>
                <a:latin typeface="UTM Androgyne" panose="02040603050506020204" pitchFamily="18" charset="0"/>
              </a:rPr>
              <a:t> </a:t>
            </a:r>
            <a:r>
              <a:rPr lang="en-US" altLang="en-US" sz="2600" dirty="0" err="1" smtClean="0">
                <a:solidFill>
                  <a:srgbClr val="00B050"/>
                </a:solidFill>
                <a:latin typeface="UTM Androgyne" panose="02040603050506020204" pitchFamily="18" charset="0"/>
              </a:rPr>
              <a:t>nào</a:t>
            </a:r>
            <a:r>
              <a:rPr lang="en-US" altLang="en-US" sz="2600" dirty="0" smtClean="0">
                <a:solidFill>
                  <a:srgbClr val="00B050"/>
                </a:solidFill>
                <a:latin typeface="UTM Androgyne" panose="02040603050506020204" pitchFamily="18" charset="0"/>
              </a:rPr>
              <a:t>?</a:t>
            </a:r>
          </a:p>
        </p:txBody>
      </p:sp>
      <p:sp>
        <p:nvSpPr>
          <p:cNvPr id="17" name="Content Placeholder 2"/>
          <p:cNvSpPr txBox="1">
            <a:spLocks/>
          </p:cNvSpPr>
          <p:nvPr/>
        </p:nvSpPr>
        <p:spPr>
          <a:xfrm>
            <a:off x="1089024" y="1694261"/>
            <a:ext cx="2938107" cy="6762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50000"/>
              </a:spcBef>
              <a:buFont typeface="Arial" panose="020B0604020202020204" pitchFamily="34" charset="0"/>
              <a:buNone/>
            </a:pPr>
            <a:r>
              <a:rPr lang="en-US" altLang="en-US" sz="2600" dirty="0" smtClean="0">
                <a:solidFill>
                  <a:srgbClr val="002060"/>
                </a:solidFill>
                <a:latin typeface="UTM Androgyne" panose="02040603050506020204" pitchFamily="18" charset="0"/>
                <a:cs typeface="Times New Roman" panose="02020603050405020304" pitchFamily="18" charset="0"/>
              </a:rPr>
              <a:t>* </a:t>
            </a:r>
            <a:r>
              <a:rPr lang="en-US" altLang="en-US" sz="2600" dirty="0" err="1" smtClean="0">
                <a:solidFill>
                  <a:srgbClr val="00B0F0"/>
                </a:solidFill>
                <a:latin typeface="UTM Androgyne" panose="02040603050506020204" pitchFamily="18" charset="0"/>
                <a:cs typeface="Times New Roman" panose="02020603050405020304" pitchFamily="18" charset="0"/>
              </a:rPr>
              <a:t>Tả</a:t>
            </a:r>
            <a:r>
              <a:rPr lang="en-US" altLang="en-US" sz="2600" dirty="0" smtClean="0">
                <a:solidFill>
                  <a:srgbClr val="00B0F0"/>
                </a:solidFill>
                <a:latin typeface="UTM Androgyne" panose="02040603050506020204" pitchFamily="18" charset="0"/>
                <a:cs typeface="Times New Roman" panose="02020603050405020304" pitchFamily="18" charset="0"/>
              </a:rPr>
              <a:t> </a:t>
            </a:r>
            <a:r>
              <a:rPr lang="en-US" altLang="en-US" sz="2600" dirty="0" err="1" smtClean="0">
                <a:solidFill>
                  <a:srgbClr val="00B0F0"/>
                </a:solidFill>
                <a:latin typeface="UTM Androgyne" panose="02040603050506020204" pitchFamily="18" charset="0"/>
                <a:cs typeface="Times New Roman" panose="02020603050405020304" pitchFamily="18" charset="0"/>
              </a:rPr>
              <a:t>bao</a:t>
            </a:r>
            <a:r>
              <a:rPr lang="en-US" altLang="en-US" sz="2600" dirty="0" smtClean="0">
                <a:solidFill>
                  <a:srgbClr val="00B0F0"/>
                </a:solidFill>
                <a:latin typeface="UTM Androgyne" panose="02040603050506020204" pitchFamily="18" charset="0"/>
                <a:cs typeface="Times New Roman" panose="02020603050405020304" pitchFamily="18" charset="0"/>
              </a:rPr>
              <a:t> </a:t>
            </a:r>
            <a:r>
              <a:rPr lang="en-US" altLang="en-US" sz="2600" dirty="0" err="1" smtClean="0">
                <a:solidFill>
                  <a:srgbClr val="00B0F0"/>
                </a:solidFill>
                <a:latin typeface="UTM Androgyne" panose="02040603050506020204" pitchFamily="18" charset="0"/>
                <a:cs typeface="Times New Roman" panose="02020603050405020304" pitchFamily="18" charset="0"/>
              </a:rPr>
              <a:t>quát</a:t>
            </a:r>
            <a:r>
              <a:rPr lang="en-US" altLang="en-US" sz="2600" dirty="0" smtClean="0">
                <a:solidFill>
                  <a:srgbClr val="00B0F0"/>
                </a:solidFill>
                <a:latin typeface="UTM Androgyne" panose="02040603050506020204" pitchFamily="18" charset="0"/>
                <a:cs typeface="Times New Roman" panose="02020603050405020304" pitchFamily="18" charset="0"/>
              </a:rPr>
              <a:t>:</a:t>
            </a:r>
            <a:endParaRPr lang="en-US" altLang="en-US" sz="2600" dirty="0" smtClean="0">
              <a:solidFill>
                <a:srgbClr val="00B0F0"/>
              </a:solidFill>
              <a:latin typeface="UTM Androgyne" panose="02040603050506020204" pitchFamily="18" charset="0"/>
            </a:endParaRPr>
          </a:p>
        </p:txBody>
      </p:sp>
      <p:sp>
        <p:nvSpPr>
          <p:cNvPr id="18" name="Content Placeholder 2"/>
          <p:cNvSpPr txBox="1">
            <a:spLocks/>
          </p:cNvSpPr>
          <p:nvPr/>
        </p:nvSpPr>
        <p:spPr>
          <a:xfrm>
            <a:off x="1155544" y="2224062"/>
            <a:ext cx="6930876" cy="55721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altLang="en-US" sz="2600" dirty="0" smtClean="0">
                <a:solidFill>
                  <a:srgbClr val="002060"/>
                </a:solidFill>
                <a:latin typeface="UTM Androgyne" panose="02040603050506020204" pitchFamily="18" charset="0"/>
                <a:cs typeface="Times New Roman" panose="02020603050405020304" pitchFamily="18" charset="0"/>
              </a:rPr>
              <a:t>* </a:t>
            </a:r>
            <a:r>
              <a:rPr lang="en-US" altLang="en-US" sz="2600" dirty="0" err="1" smtClean="0">
                <a:solidFill>
                  <a:srgbClr val="00B0F0"/>
                </a:solidFill>
                <a:latin typeface="UTM Androgyne" panose="02040603050506020204" pitchFamily="18" charset="0"/>
                <a:cs typeface="Times New Roman" panose="02020603050405020304" pitchFamily="18" charset="0"/>
              </a:rPr>
              <a:t>Tả</a:t>
            </a:r>
            <a:r>
              <a:rPr lang="en-US" altLang="en-US" sz="2600" dirty="0" smtClean="0">
                <a:solidFill>
                  <a:srgbClr val="00B0F0"/>
                </a:solidFill>
                <a:latin typeface="UTM Androgyne" panose="02040603050506020204" pitchFamily="18" charset="0"/>
                <a:cs typeface="Times New Roman" panose="02020603050405020304" pitchFamily="18" charset="0"/>
              </a:rPr>
              <a:t> </a:t>
            </a:r>
            <a:r>
              <a:rPr lang="en-US" altLang="en-US" sz="2600" dirty="0" err="1" smtClean="0">
                <a:solidFill>
                  <a:srgbClr val="00B0F0"/>
                </a:solidFill>
                <a:latin typeface="UTM Androgyne" panose="02040603050506020204" pitchFamily="18" charset="0"/>
                <a:cs typeface="Times New Roman" panose="02020603050405020304" pitchFamily="18" charset="0"/>
              </a:rPr>
              <a:t>những</a:t>
            </a:r>
            <a:r>
              <a:rPr lang="en-US" altLang="en-US" sz="2600" dirty="0" smtClean="0">
                <a:solidFill>
                  <a:srgbClr val="00B0F0"/>
                </a:solidFill>
                <a:latin typeface="UTM Androgyne" panose="02040603050506020204" pitchFamily="18" charset="0"/>
                <a:cs typeface="Times New Roman" panose="02020603050405020304" pitchFamily="18" charset="0"/>
              </a:rPr>
              <a:t> </a:t>
            </a:r>
            <a:r>
              <a:rPr lang="en-US" altLang="en-US" sz="2600" dirty="0" err="1" smtClean="0">
                <a:solidFill>
                  <a:srgbClr val="00B0F0"/>
                </a:solidFill>
                <a:latin typeface="UTM Androgyne" panose="02040603050506020204" pitchFamily="18" charset="0"/>
                <a:cs typeface="Times New Roman" panose="02020603050405020304" pitchFamily="18" charset="0"/>
              </a:rPr>
              <a:t>bộ</a:t>
            </a:r>
            <a:r>
              <a:rPr lang="en-US" altLang="en-US" sz="2600" dirty="0" smtClean="0">
                <a:solidFill>
                  <a:srgbClr val="00B0F0"/>
                </a:solidFill>
                <a:latin typeface="UTM Androgyne" panose="02040603050506020204" pitchFamily="18" charset="0"/>
                <a:cs typeface="Times New Roman" panose="02020603050405020304" pitchFamily="18" charset="0"/>
              </a:rPr>
              <a:t> </a:t>
            </a:r>
            <a:r>
              <a:rPr lang="en-US" altLang="en-US" sz="2600" dirty="0" err="1" smtClean="0">
                <a:solidFill>
                  <a:srgbClr val="00B0F0"/>
                </a:solidFill>
                <a:latin typeface="UTM Androgyne" panose="02040603050506020204" pitchFamily="18" charset="0"/>
                <a:cs typeface="Times New Roman" panose="02020603050405020304" pitchFamily="18" charset="0"/>
              </a:rPr>
              <a:t>phận</a:t>
            </a:r>
            <a:r>
              <a:rPr lang="en-US" altLang="en-US" sz="2600" dirty="0" smtClean="0">
                <a:solidFill>
                  <a:srgbClr val="00B0F0"/>
                </a:solidFill>
                <a:latin typeface="UTM Androgyne" panose="02040603050506020204" pitchFamily="18" charset="0"/>
                <a:cs typeface="Times New Roman" panose="02020603050405020304" pitchFamily="18" charset="0"/>
              </a:rPr>
              <a:t> </a:t>
            </a:r>
            <a:r>
              <a:rPr lang="en-US" altLang="en-US" sz="2600" dirty="0" err="1" smtClean="0">
                <a:solidFill>
                  <a:srgbClr val="00B0F0"/>
                </a:solidFill>
                <a:latin typeface="UTM Androgyne" panose="02040603050506020204" pitchFamily="18" charset="0"/>
                <a:cs typeface="Times New Roman" panose="02020603050405020304" pitchFamily="18" charset="0"/>
              </a:rPr>
              <a:t>có</a:t>
            </a:r>
            <a:r>
              <a:rPr lang="en-US" altLang="en-US" sz="2600" dirty="0" smtClean="0">
                <a:solidFill>
                  <a:srgbClr val="00B0F0"/>
                </a:solidFill>
                <a:latin typeface="UTM Androgyne" panose="02040603050506020204" pitchFamily="18" charset="0"/>
                <a:cs typeface="Times New Roman" panose="02020603050405020304" pitchFamily="18" charset="0"/>
              </a:rPr>
              <a:t> </a:t>
            </a:r>
            <a:r>
              <a:rPr lang="en-US" altLang="en-US" sz="2600" dirty="0" err="1" smtClean="0">
                <a:solidFill>
                  <a:srgbClr val="00B0F0"/>
                </a:solidFill>
                <a:latin typeface="UTM Androgyne" panose="02040603050506020204" pitchFamily="18" charset="0"/>
                <a:cs typeface="Times New Roman" panose="02020603050405020304" pitchFamily="18" charset="0"/>
              </a:rPr>
              <a:t>đặc</a:t>
            </a:r>
            <a:r>
              <a:rPr lang="en-US" altLang="en-US" sz="2600" dirty="0" smtClean="0">
                <a:solidFill>
                  <a:srgbClr val="00B0F0"/>
                </a:solidFill>
                <a:latin typeface="UTM Androgyne" panose="02040603050506020204" pitchFamily="18" charset="0"/>
                <a:cs typeface="Times New Roman" panose="02020603050405020304" pitchFamily="18" charset="0"/>
              </a:rPr>
              <a:t> </a:t>
            </a:r>
            <a:r>
              <a:rPr lang="en-US" altLang="en-US" sz="2600" dirty="0" err="1" smtClean="0">
                <a:solidFill>
                  <a:srgbClr val="00B0F0"/>
                </a:solidFill>
                <a:latin typeface="UTM Androgyne" panose="02040603050506020204" pitchFamily="18" charset="0"/>
                <a:cs typeface="Times New Roman" panose="02020603050405020304" pitchFamily="18" charset="0"/>
              </a:rPr>
              <a:t>điểm</a:t>
            </a:r>
            <a:r>
              <a:rPr lang="en-US" altLang="en-US" sz="2600" dirty="0" smtClean="0">
                <a:solidFill>
                  <a:srgbClr val="00B0F0"/>
                </a:solidFill>
                <a:latin typeface="UTM Androgyne" panose="02040603050506020204" pitchFamily="18" charset="0"/>
                <a:cs typeface="Times New Roman" panose="02020603050405020304" pitchFamily="18" charset="0"/>
              </a:rPr>
              <a:t> </a:t>
            </a:r>
            <a:r>
              <a:rPr lang="en-US" altLang="en-US" sz="2600" dirty="0" err="1" smtClean="0">
                <a:solidFill>
                  <a:srgbClr val="00B0F0"/>
                </a:solidFill>
                <a:latin typeface="UTM Androgyne" panose="02040603050506020204" pitchFamily="18" charset="0"/>
                <a:cs typeface="Times New Roman" panose="02020603050405020304" pitchFamily="18" charset="0"/>
              </a:rPr>
              <a:t>nổi</a:t>
            </a:r>
            <a:r>
              <a:rPr lang="en-US" altLang="en-US" sz="2600" dirty="0" smtClean="0">
                <a:solidFill>
                  <a:srgbClr val="00B0F0"/>
                </a:solidFill>
                <a:latin typeface="UTM Androgyne" panose="02040603050506020204" pitchFamily="18" charset="0"/>
                <a:cs typeface="Times New Roman" panose="02020603050405020304" pitchFamily="18" charset="0"/>
              </a:rPr>
              <a:t> </a:t>
            </a:r>
            <a:r>
              <a:rPr lang="en-US" altLang="en-US" sz="2600" dirty="0" err="1" smtClean="0">
                <a:solidFill>
                  <a:srgbClr val="00B0F0"/>
                </a:solidFill>
                <a:latin typeface="UTM Androgyne" panose="02040603050506020204" pitchFamily="18" charset="0"/>
                <a:cs typeface="Times New Roman" panose="02020603050405020304" pitchFamily="18" charset="0"/>
              </a:rPr>
              <a:t>bật</a:t>
            </a:r>
            <a:r>
              <a:rPr lang="en-US" altLang="en-US" sz="2600" dirty="0" smtClean="0">
                <a:solidFill>
                  <a:srgbClr val="00B0F0"/>
                </a:solidFill>
                <a:latin typeface="UTM Androgyne" panose="02040603050506020204" pitchFamily="18" charset="0"/>
                <a:cs typeface="Times New Roman" panose="02020603050405020304" pitchFamily="18" charset="0"/>
              </a:rPr>
              <a:t>:</a:t>
            </a:r>
          </a:p>
        </p:txBody>
      </p:sp>
      <p:sp>
        <p:nvSpPr>
          <p:cNvPr id="19" name="Content Placeholder 2"/>
          <p:cNvSpPr txBox="1">
            <a:spLocks/>
          </p:cNvSpPr>
          <p:nvPr/>
        </p:nvSpPr>
        <p:spPr>
          <a:xfrm>
            <a:off x="1155544" y="2736579"/>
            <a:ext cx="6930876" cy="55721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altLang="en-US" sz="2600" dirty="0" smtClean="0">
                <a:solidFill>
                  <a:srgbClr val="002060"/>
                </a:solidFill>
                <a:latin typeface="UTM Androgyne" panose="02040603050506020204" pitchFamily="18" charset="0"/>
                <a:cs typeface="Times New Roman" panose="02020603050405020304" pitchFamily="18" charset="0"/>
              </a:rPr>
              <a:t>* </a:t>
            </a:r>
            <a:r>
              <a:rPr lang="en-US" altLang="en-US" sz="2600" dirty="0" err="1" smtClean="0">
                <a:solidFill>
                  <a:srgbClr val="00B0F0"/>
                </a:solidFill>
                <a:latin typeface="UTM Androgyne" panose="02040603050506020204" pitchFamily="18" charset="0"/>
                <a:cs typeface="Times New Roman" panose="02020603050405020304" pitchFamily="18" charset="0"/>
              </a:rPr>
              <a:t>Nói</a:t>
            </a:r>
            <a:r>
              <a:rPr lang="en-US" altLang="en-US" sz="2600" dirty="0" smtClean="0">
                <a:solidFill>
                  <a:srgbClr val="00B0F0"/>
                </a:solidFill>
                <a:latin typeface="UTM Androgyne" panose="02040603050506020204" pitchFamily="18" charset="0"/>
                <a:cs typeface="Times New Roman" panose="02020603050405020304" pitchFamily="18" charset="0"/>
              </a:rPr>
              <a:t> </a:t>
            </a:r>
            <a:r>
              <a:rPr lang="en-US" altLang="en-US" sz="2600" dirty="0" err="1" smtClean="0">
                <a:solidFill>
                  <a:srgbClr val="00B0F0"/>
                </a:solidFill>
                <a:latin typeface="UTM Androgyne" panose="02040603050506020204" pitchFamily="18" charset="0"/>
                <a:cs typeface="Times New Roman" panose="02020603050405020304" pitchFamily="18" charset="0"/>
              </a:rPr>
              <a:t>về</a:t>
            </a:r>
            <a:r>
              <a:rPr lang="en-US" altLang="en-US" sz="2600" dirty="0" smtClean="0">
                <a:solidFill>
                  <a:srgbClr val="00B0F0"/>
                </a:solidFill>
                <a:latin typeface="UTM Androgyne" panose="02040603050506020204" pitchFamily="18" charset="0"/>
                <a:cs typeface="Times New Roman" panose="02020603050405020304" pitchFamily="18" charset="0"/>
              </a:rPr>
              <a:t> </a:t>
            </a:r>
            <a:r>
              <a:rPr lang="en-US" altLang="en-US" sz="2600" dirty="0" err="1" smtClean="0">
                <a:solidFill>
                  <a:srgbClr val="00B0F0"/>
                </a:solidFill>
                <a:latin typeface="UTM Androgyne" panose="02040603050506020204" pitchFamily="18" charset="0"/>
                <a:cs typeface="Times New Roman" panose="02020603050405020304" pitchFamily="18" charset="0"/>
              </a:rPr>
              <a:t>tình</a:t>
            </a:r>
            <a:r>
              <a:rPr lang="en-US" altLang="en-US" sz="2600" dirty="0" smtClean="0">
                <a:solidFill>
                  <a:srgbClr val="00B0F0"/>
                </a:solidFill>
                <a:latin typeface="UTM Androgyne" panose="02040603050506020204" pitchFamily="18" charset="0"/>
                <a:cs typeface="Times New Roman" panose="02020603050405020304" pitchFamily="18" charset="0"/>
              </a:rPr>
              <a:t> </a:t>
            </a:r>
            <a:r>
              <a:rPr lang="en-US" altLang="en-US" sz="2600" dirty="0" err="1" smtClean="0">
                <a:solidFill>
                  <a:srgbClr val="00B0F0"/>
                </a:solidFill>
                <a:latin typeface="UTM Androgyne" panose="02040603050506020204" pitchFamily="18" charset="0"/>
                <a:cs typeface="Times New Roman" panose="02020603050405020304" pitchFamily="18" charset="0"/>
              </a:rPr>
              <a:t>cảm</a:t>
            </a:r>
            <a:r>
              <a:rPr lang="en-US" altLang="en-US" sz="2600" dirty="0" smtClean="0">
                <a:solidFill>
                  <a:srgbClr val="00B0F0"/>
                </a:solidFill>
                <a:latin typeface="UTM Androgyne" panose="02040603050506020204" pitchFamily="18" charset="0"/>
                <a:cs typeface="Times New Roman" panose="02020603050405020304" pitchFamily="18" charset="0"/>
              </a:rPr>
              <a:t> </a:t>
            </a:r>
            <a:r>
              <a:rPr lang="en-US" altLang="en-US" sz="2600" dirty="0" err="1" smtClean="0">
                <a:solidFill>
                  <a:srgbClr val="00B0F0"/>
                </a:solidFill>
                <a:latin typeface="UTM Androgyne" panose="02040603050506020204" pitchFamily="18" charset="0"/>
                <a:cs typeface="Times New Roman" panose="02020603050405020304" pitchFamily="18" charset="0"/>
              </a:rPr>
              <a:t>của</a:t>
            </a:r>
            <a:r>
              <a:rPr lang="en-US" altLang="en-US" sz="2600" dirty="0" smtClean="0">
                <a:solidFill>
                  <a:srgbClr val="00B0F0"/>
                </a:solidFill>
                <a:latin typeface="UTM Androgyne" panose="02040603050506020204" pitchFamily="18" charset="0"/>
                <a:cs typeface="Times New Roman" panose="02020603050405020304" pitchFamily="18" charset="0"/>
              </a:rPr>
              <a:t> </a:t>
            </a:r>
            <a:r>
              <a:rPr lang="en-US" altLang="en-US" sz="2600" dirty="0" err="1" smtClean="0">
                <a:solidFill>
                  <a:srgbClr val="00B0F0"/>
                </a:solidFill>
                <a:latin typeface="UTM Androgyne" panose="02040603050506020204" pitchFamily="18" charset="0"/>
                <a:cs typeface="Times New Roman" panose="02020603050405020304" pitchFamily="18" charset="0"/>
              </a:rPr>
              <a:t>chú</a:t>
            </a:r>
            <a:r>
              <a:rPr lang="en-US" altLang="en-US" sz="2600" dirty="0" smtClean="0">
                <a:solidFill>
                  <a:srgbClr val="00B0F0"/>
                </a:solidFill>
                <a:latin typeface="UTM Androgyne" panose="02040603050506020204" pitchFamily="18" charset="0"/>
                <a:cs typeface="Times New Roman" panose="02020603050405020304" pitchFamily="18" charset="0"/>
              </a:rPr>
              <a:t> </a:t>
            </a:r>
            <a:r>
              <a:rPr lang="en-US" altLang="en-US" sz="2600" dirty="0" err="1" smtClean="0">
                <a:solidFill>
                  <a:srgbClr val="00B0F0"/>
                </a:solidFill>
                <a:latin typeface="UTM Androgyne" panose="02040603050506020204" pitchFamily="18" charset="0"/>
                <a:cs typeface="Times New Roman" panose="02020603050405020304" pitchFamily="18" charset="0"/>
              </a:rPr>
              <a:t>Tư</a:t>
            </a:r>
            <a:r>
              <a:rPr lang="en-US" altLang="en-US" sz="2600" dirty="0" smtClean="0">
                <a:solidFill>
                  <a:srgbClr val="00B0F0"/>
                </a:solidFill>
                <a:latin typeface="UTM Androgyne" panose="02040603050506020204" pitchFamily="18" charset="0"/>
                <a:cs typeface="Times New Roman" panose="02020603050405020304" pitchFamily="18" charset="0"/>
              </a:rPr>
              <a:t> </a:t>
            </a:r>
            <a:r>
              <a:rPr lang="en-US" altLang="en-US" sz="2600" dirty="0" err="1" smtClean="0">
                <a:solidFill>
                  <a:srgbClr val="00B0F0"/>
                </a:solidFill>
                <a:latin typeface="UTM Androgyne" panose="02040603050506020204" pitchFamily="18" charset="0"/>
                <a:cs typeface="Times New Roman" panose="02020603050405020304" pitchFamily="18" charset="0"/>
              </a:rPr>
              <a:t>với</a:t>
            </a:r>
            <a:r>
              <a:rPr lang="en-US" altLang="en-US" sz="2600" dirty="0" smtClean="0">
                <a:solidFill>
                  <a:srgbClr val="00B0F0"/>
                </a:solidFill>
                <a:latin typeface="UTM Androgyne" panose="02040603050506020204" pitchFamily="18" charset="0"/>
                <a:cs typeface="Times New Roman" panose="02020603050405020304" pitchFamily="18" charset="0"/>
              </a:rPr>
              <a:t> </a:t>
            </a:r>
            <a:r>
              <a:rPr lang="en-US" altLang="en-US" sz="2600" dirty="0" err="1" smtClean="0">
                <a:solidFill>
                  <a:srgbClr val="00B0F0"/>
                </a:solidFill>
                <a:latin typeface="UTM Androgyne" panose="02040603050506020204" pitchFamily="18" charset="0"/>
                <a:cs typeface="Times New Roman" panose="02020603050405020304" pitchFamily="18" charset="0"/>
              </a:rPr>
              <a:t>chiếc</a:t>
            </a:r>
            <a:r>
              <a:rPr lang="en-US" altLang="en-US" sz="2600" dirty="0" smtClean="0">
                <a:solidFill>
                  <a:srgbClr val="00B0F0"/>
                </a:solidFill>
                <a:latin typeface="UTM Androgyne" panose="02040603050506020204" pitchFamily="18" charset="0"/>
                <a:cs typeface="Times New Roman" panose="02020603050405020304" pitchFamily="18" charset="0"/>
              </a:rPr>
              <a:t> </a:t>
            </a:r>
            <a:r>
              <a:rPr lang="en-US" altLang="en-US" sz="2600" dirty="0" err="1" smtClean="0">
                <a:solidFill>
                  <a:srgbClr val="00B0F0"/>
                </a:solidFill>
                <a:latin typeface="UTM Androgyne" panose="02040603050506020204" pitchFamily="18" charset="0"/>
                <a:cs typeface="Times New Roman" panose="02020603050405020304" pitchFamily="18" charset="0"/>
              </a:rPr>
              <a:t>xe</a:t>
            </a:r>
            <a:r>
              <a:rPr lang="en-US" altLang="en-US" sz="2600" dirty="0">
                <a:solidFill>
                  <a:srgbClr val="00B0F0"/>
                </a:solidFill>
                <a:latin typeface="UTM Androgyne" panose="02040603050506020204" pitchFamily="18" charset="0"/>
                <a:cs typeface="Times New Roman" panose="02020603050405020304" pitchFamily="18" charset="0"/>
              </a:rPr>
              <a:t>:</a:t>
            </a:r>
            <a:endParaRPr lang="en-US" altLang="en-US" sz="2600" dirty="0" smtClean="0">
              <a:solidFill>
                <a:srgbClr val="00B0F0"/>
              </a:solidFill>
              <a:latin typeface="UTM Androgyne" panose="02040603050506020204" pitchFamily="18" charset="0"/>
              <a:cs typeface="Times New Roman" panose="02020603050405020304" pitchFamily="18" charset="0"/>
            </a:endParaRPr>
          </a:p>
        </p:txBody>
      </p:sp>
      <p:sp>
        <p:nvSpPr>
          <p:cNvPr id="20" name="Content Placeholder 2"/>
          <p:cNvSpPr txBox="1">
            <a:spLocks/>
          </p:cNvSpPr>
          <p:nvPr/>
        </p:nvSpPr>
        <p:spPr>
          <a:xfrm>
            <a:off x="1089962" y="4250260"/>
            <a:ext cx="6930876" cy="55721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altLang="en-US" sz="2600" dirty="0" smtClean="0">
                <a:solidFill>
                  <a:srgbClr val="002060"/>
                </a:solidFill>
                <a:latin typeface="UTM Androgyne" panose="02040603050506020204" pitchFamily="18" charset="0"/>
                <a:cs typeface="Times New Roman" panose="02020603050405020304" pitchFamily="18" charset="0"/>
              </a:rPr>
              <a:t>* </a:t>
            </a:r>
            <a:r>
              <a:rPr lang="en-US" altLang="en-US" sz="2600" dirty="0" err="1" smtClean="0">
                <a:solidFill>
                  <a:srgbClr val="00B0F0"/>
                </a:solidFill>
                <a:latin typeface="UTM Androgyne" panose="02040603050506020204" pitchFamily="18" charset="0"/>
                <a:cs typeface="Times New Roman" panose="02020603050405020304" pitchFamily="18" charset="0"/>
              </a:rPr>
              <a:t>Nói</a:t>
            </a:r>
            <a:r>
              <a:rPr lang="en-US" altLang="en-US" sz="2600" dirty="0" smtClean="0">
                <a:solidFill>
                  <a:srgbClr val="00B0F0"/>
                </a:solidFill>
                <a:latin typeface="UTM Androgyne" panose="02040603050506020204" pitchFamily="18" charset="0"/>
                <a:cs typeface="Times New Roman" panose="02020603050405020304" pitchFamily="18" charset="0"/>
              </a:rPr>
              <a:t> </a:t>
            </a:r>
            <a:r>
              <a:rPr lang="en-US" altLang="en-US" sz="2600" dirty="0" err="1" smtClean="0">
                <a:solidFill>
                  <a:srgbClr val="00B0F0"/>
                </a:solidFill>
                <a:latin typeface="UTM Androgyne" panose="02040603050506020204" pitchFamily="18" charset="0"/>
                <a:cs typeface="Times New Roman" panose="02020603050405020304" pitchFamily="18" charset="0"/>
              </a:rPr>
              <a:t>về</a:t>
            </a:r>
            <a:r>
              <a:rPr lang="en-US" altLang="en-US" sz="2600" dirty="0" smtClean="0">
                <a:solidFill>
                  <a:srgbClr val="00B0F0"/>
                </a:solidFill>
                <a:latin typeface="UTM Androgyne" panose="02040603050506020204" pitchFamily="18" charset="0"/>
                <a:cs typeface="Times New Roman" panose="02020603050405020304" pitchFamily="18" charset="0"/>
              </a:rPr>
              <a:t> </a:t>
            </a:r>
            <a:r>
              <a:rPr lang="en-US" altLang="en-US" sz="2600" dirty="0" err="1" smtClean="0">
                <a:solidFill>
                  <a:srgbClr val="00B0F0"/>
                </a:solidFill>
                <a:latin typeface="UTM Androgyne" panose="02040603050506020204" pitchFamily="18" charset="0"/>
                <a:cs typeface="Times New Roman" panose="02020603050405020304" pitchFamily="18" charset="0"/>
              </a:rPr>
              <a:t>tình</a:t>
            </a:r>
            <a:r>
              <a:rPr lang="en-US" altLang="en-US" sz="2600" dirty="0" smtClean="0">
                <a:solidFill>
                  <a:srgbClr val="00B0F0"/>
                </a:solidFill>
                <a:latin typeface="UTM Androgyne" panose="02040603050506020204" pitchFamily="18" charset="0"/>
                <a:cs typeface="Times New Roman" panose="02020603050405020304" pitchFamily="18" charset="0"/>
              </a:rPr>
              <a:t> </a:t>
            </a:r>
            <a:r>
              <a:rPr lang="en-US" altLang="en-US" sz="2600" dirty="0" err="1" smtClean="0">
                <a:solidFill>
                  <a:srgbClr val="00B0F0"/>
                </a:solidFill>
                <a:latin typeface="UTM Androgyne" panose="02040603050506020204" pitchFamily="18" charset="0"/>
                <a:cs typeface="Times New Roman" panose="02020603050405020304" pitchFamily="18" charset="0"/>
              </a:rPr>
              <a:t>cảm</a:t>
            </a:r>
            <a:r>
              <a:rPr lang="en-US" altLang="en-US" sz="2600" dirty="0" smtClean="0">
                <a:solidFill>
                  <a:srgbClr val="00B0F0"/>
                </a:solidFill>
                <a:latin typeface="UTM Androgyne" panose="02040603050506020204" pitchFamily="18" charset="0"/>
                <a:cs typeface="Times New Roman" panose="02020603050405020304" pitchFamily="18" charset="0"/>
              </a:rPr>
              <a:t> </a:t>
            </a:r>
            <a:r>
              <a:rPr lang="en-US" altLang="en-US" sz="2600" dirty="0" err="1" smtClean="0">
                <a:solidFill>
                  <a:srgbClr val="00B0F0"/>
                </a:solidFill>
                <a:latin typeface="UTM Androgyne" panose="02040603050506020204" pitchFamily="18" charset="0"/>
                <a:cs typeface="Times New Roman" panose="02020603050405020304" pitchFamily="18" charset="0"/>
              </a:rPr>
              <a:t>của</a:t>
            </a:r>
            <a:r>
              <a:rPr lang="en-US" altLang="en-US" sz="2600" dirty="0" smtClean="0">
                <a:solidFill>
                  <a:srgbClr val="00B0F0"/>
                </a:solidFill>
                <a:latin typeface="UTM Androgyne" panose="02040603050506020204" pitchFamily="18" charset="0"/>
                <a:cs typeface="Times New Roman" panose="02020603050405020304" pitchFamily="18" charset="0"/>
              </a:rPr>
              <a:t> </a:t>
            </a:r>
            <a:r>
              <a:rPr lang="en-US" altLang="en-US" sz="2600" dirty="0" err="1" smtClean="0">
                <a:solidFill>
                  <a:srgbClr val="00B0F0"/>
                </a:solidFill>
                <a:latin typeface="UTM Androgyne" panose="02040603050506020204" pitchFamily="18" charset="0"/>
                <a:cs typeface="Times New Roman" panose="02020603050405020304" pitchFamily="18" charset="0"/>
              </a:rPr>
              <a:t>chú</a:t>
            </a:r>
            <a:r>
              <a:rPr lang="en-US" altLang="en-US" sz="2600" dirty="0" smtClean="0">
                <a:solidFill>
                  <a:srgbClr val="00B0F0"/>
                </a:solidFill>
                <a:latin typeface="UTM Androgyne" panose="02040603050506020204" pitchFamily="18" charset="0"/>
                <a:cs typeface="Times New Roman" panose="02020603050405020304" pitchFamily="18" charset="0"/>
              </a:rPr>
              <a:t> </a:t>
            </a:r>
            <a:r>
              <a:rPr lang="en-US" altLang="en-US" sz="2600" dirty="0" err="1" smtClean="0">
                <a:solidFill>
                  <a:srgbClr val="00B0F0"/>
                </a:solidFill>
                <a:latin typeface="UTM Androgyne" panose="02040603050506020204" pitchFamily="18" charset="0"/>
                <a:cs typeface="Times New Roman" panose="02020603050405020304" pitchFamily="18" charset="0"/>
              </a:rPr>
              <a:t>Tư</a:t>
            </a:r>
            <a:r>
              <a:rPr lang="en-US" altLang="en-US" sz="2600" dirty="0" smtClean="0">
                <a:solidFill>
                  <a:srgbClr val="00B0F0"/>
                </a:solidFill>
                <a:latin typeface="UTM Androgyne" panose="02040603050506020204" pitchFamily="18" charset="0"/>
                <a:cs typeface="Times New Roman" panose="02020603050405020304" pitchFamily="18" charset="0"/>
              </a:rPr>
              <a:t> </a:t>
            </a:r>
            <a:r>
              <a:rPr lang="en-US" altLang="en-US" sz="2600" dirty="0" err="1" smtClean="0">
                <a:solidFill>
                  <a:srgbClr val="00B0F0"/>
                </a:solidFill>
                <a:latin typeface="UTM Androgyne" panose="02040603050506020204" pitchFamily="18" charset="0"/>
                <a:cs typeface="Times New Roman" panose="02020603050405020304" pitchFamily="18" charset="0"/>
              </a:rPr>
              <a:t>với</a:t>
            </a:r>
            <a:r>
              <a:rPr lang="en-US" altLang="en-US" sz="2600" dirty="0" smtClean="0">
                <a:solidFill>
                  <a:srgbClr val="00B0F0"/>
                </a:solidFill>
                <a:latin typeface="UTM Androgyne" panose="02040603050506020204" pitchFamily="18" charset="0"/>
                <a:cs typeface="Times New Roman" panose="02020603050405020304" pitchFamily="18" charset="0"/>
              </a:rPr>
              <a:t> </a:t>
            </a:r>
            <a:r>
              <a:rPr lang="en-US" altLang="en-US" sz="2600" dirty="0" err="1" smtClean="0">
                <a:solidFill>
                  <a:srgbClr val="00B0F0"/>
                </a:solidFill>
                <a:latin typeface="UTM Androgyne" panose="02040603050506020204" pitchFamily="18" charset="0"/>
                <a:cs typeface="Times New Roman" panose="02020603050405020304" pitchFamily="18" charset="0"/>
              </a:rPr>
              <a:t>chiếc</a:t>
            </a:r>
            <a:r>
              <a:rPr lang="en-US" altLang="en-US" sz="2600" dirty="0" smtClean="0">
                <a:solidFill>
                  <a:srgbClr val="00B0F0"/>
                </a:solidFill>
                <a:latin typeface="UTM Androgyne" panose="02040603050506020204" pitchFamily="18" charset="0"/>
                <a:cs typeface="Times New Roman" panose="02020603050405020304" pitchFamily="18" charset="0"/>
              </a:rPr>
              <a:t> </a:t>
            </a:r>
            <a:r>
              <a:rPr lang="en-US" altLang="en-US" sz="2600" dirty="0" err="1" smtClean="0">
                <a:solidFill>
                  <a:srgbClr val="00B0F0"/>
                </a:solidFill>
                <a:latin typeface="UTM Androgyne" panose="02040603050506020204" pitchFamily="18" charset="0"/>
                <a:cs typeface="Times New Roman" panose="02020603050405020304" pitchFamily="18" charset="0"/>
              </a:rPr>
              <a:t>xe</a:t>
            </a:r>
            <a:r>
              <a:rPr lang="en-US" altLang="en-US" sz="2600" dirty="0" smtClean="0">
                <a:solidFill>
                  <a:srgbClr val="00B0F0"/>
                </a:solidFill>
                <a:latin typeface="UTM Androgyne" panose="02040603050506020204" pitchFamily="18" charset="0"/>
                <a:cs typeface="Times New Roman" panose="02020603050405020304" pitchFamily="18" charset="0"/>
              </a:rPr>
              <a:t>.</a:t>
            </a:r>
          </a:p>
        </p:txBody>
      </p:sp>
      <p:sp>
        <p:nvSpPr>
          <p:cNvPr id="21" name="Content Placeholder 2"/>
          <p:cNvSpPr txBox="1">
            <a:spLocks/>
          </p:cNvSpPr>
          <p:nvPr/>
        </p:nvSpPr>
        <p:spPr bwMode="auto">
          <a:xfrm>
            <a:off x="3199102" y="1675039"/>
            <a:ext cx="8284872" cy="411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90" tIns="45696" rIns="91390" bIns="45696"/>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buFont typeface="Arial" panose="020B0604020202020204" pitchFamily="34" charset="0"/>
              <a:buNone/>
            </a:pPr>
            <a:r>
              <a:rPr lang="en-US" altLang="en-US" sz="2600" dirty="0" smtClean="0">
                <a:solidFill>
                  <a:srgbClr val="002060"/>
                </a:solidFill>
                <a:latin typeface="Times New Roman" panose="02020603050405020304" pitchFamily="18" charset="0"/>
                <a:cs typeface="Times New Roman" panose="02020603050405020304" pitchFamily="18" charset="0"/>
              </a:rPr>
              <a:t> </a:t>
            </a:r>
            <a:r>
              <a:rPr lang="en-US" altLang="en-US" sz="2600" dirty="0">
                <a:solidFill>
                  <a:srgbClr val="002060"/>
                </a:solidFill>
                <a:latin typeface="Times New Roman" panose="02020603050405020304" pitchFamily="18" charset="0"/>
                <a:cs typeface="Times New Roman" panose="02020603050405020304" pitchFamily="18" charset="0"/>
              </a:rPr>
              <a:t>… </a:t>
            </a:r>
            <a:r>
              <a:rPr lang="en-US" altLang="en-US" sz="2600" dirty="0" err="1">
                <a:solidFill>
                  <a:srgbClr val="002060"/>
                </a:solidFill>
                <a:latin typeface="UTM Androgyne" panose="02040603050506020204" pitchFamily="18" charset="0"/>
                <a:cs typeface="Times New Roman" panose="02020603050405020304" pitchFamily="18" charset="0"/>
              </a:rPr>
              <a:t>chiếc</a:t>
            </a:r>
            <a:r>
              <a:rPr lang="en-US" altLang="en-US" sz="2600" dirty="0">
                <a:solidFill>
                  <a:srgbClr val="002060"/>
                </a:solidFill>
                <a:latin typeface="UTM Androgyne" panose="02040603050506020204" pitchFamily="18" charset="0"/>
                <a:cs typeface="Times New Roman" panose="02020603050405020304" pitchFamily="18" charset="0"/>
              </a:rPr>
              <a:t> </a:t>
            </a:r>
            <a:r>
              <a:rPr lang="en-US" altLang="en-US" sz="2600" dirty="0" err="1">
                <a:solidFill>
                  <a:srgbClr val="002060"/>
                </a:solidFill>
                <a:latin typeface="UTM Androgyne" panose="02040603050506020204" pitchFamily="18" charset="0"/>
                <a:cs typeface="Times New Roman" panose="02020603050405020304" pitchFamily="18" charset="0"/>
              </a:rPr>
              <a:t>xe</a:t>
            </a:r>
            <a:r>
              <a:rPr lang="en-US" altLang="en-US" sz="2600" dirty="0">
                <a:solidFill>
                  <a:srgbClr val="002060"/>
                </a:solidFill>
                <a:latin typeface="UTM Androgyne" panose="02040603050506020204" pitchFamily="18" charset="0"/>
                <a:cs typeface="Times New Roman" panose="02020603050405020304" pitchFamily="18" charset="0"/>
              </a:rPr>
              <a:t> </a:t>
            </a:r>
            <a:r>
              <a:rPr lang="en-US" altLang="en-US" sz="2600" dirty="0" err="1">
                <a:solidFill>
                  <a:srgbClr val="002060"/>
                </a:solidFill>
                <a:latin typeface="UTM Androgyne" panose="02040603050506020204" pitchFamily="18" charset="0"/>
                <a:cs typeface="Times New Roman" panose="02020603050405020304" pitchFamily="18" charset="0"/>
              </a:rPr>
              <a:t>đẹp</a:t>
            </a:r>
            <a:r>
              <a:rPr lang="en-US" altLang="en-US" sz="2600" dirty="0">
                <a:solidFill>
                  <a:srgbClr val="002060"/>
                </a:solidFill>
                <a:latin typeface="UTM Androgyne" panose="02040603050506020204" pitchFamily="18" charset="0"/>
                <a:cs typeface="Times New Roman" panose="02020603050405020304" pitchFamily="18" charset="0"/>
              </a:rPr>
              <a:t> </a:t>
            </a:r>
            <a:r>
              <a:rPr lang="en-US" altLang="en-US" sz="2600" dirty="0" err="1">
                <a:solidFill>
                  <a:srgbClr val="002060"/>
                </a:solidFill>
                <a:latin typeface="UTM Androgyne" panose="02040603050506020204" pitchFamily="18" charset="0"/>
                <a:cs typeface="Times New Roman" panose="02020603050405020304" pitchFamily="18" charset="0"/>
              </a:rPr>
              <a:t>nhất</a:t>
            </a:r>
            <a:r>
              <a:rPr lang="en-US" altLang="en-US" sz="2600" dirty="0">
                <a:solidFill>
                  <a:srgbClr val="002060"/>
                </a:solidFill>
                <a:latin typeface="UTM Androgyne" panose="02040603050506020204" pitchFamily="18" charset="0"/>
                <a:cs typeface="Times New Roman" panose="02020603050405020304" pitchFamily="18" charset="0"/>
              </a:rPr>
              <a:t>, </a:t>
            </a:r>
            <a:r>
              <a:rPr lang="en-US" altLang="en-US" sz="2600" dirty="0" err="1">
                <a:solidFill>
                  <a:srgbClr val="002060"/>
                </a:solidFill>
                <a:latin typeface="UTM Androgyne" panose="02040603050506020204" pitchFamily="18" charset="0"/>
                <a:cs typeface="Times New Roman" panose="02020603050405020304" pitchFamily="18" charset="0"/>
              </a:rPr>
              <a:t>không</a:t>
            </a:r>
            <a:r>
              <a:rPr lang="en-US" altLang="en-US" sz="2600" dirty="0">
                <a:solidFill>
                  <a:srgbClr val="002060"/>
                </a:solidFill>
                <a:latin typeface="UTM Androgyne" panose="02040603050506020204" pitchFamily="18" charset="0"/>
                <a:cs typeface="Times New Roman" panose="02020603050405020304" pitchFamily="18" charset="0"/>
              </a:rPr>
              <a:t> </a:t>
            </a:r>
            <a:r>
              <a:rPr lang="en-US" altLang="en-US" sz="2600" dirty="0" err="1">
                <a:solidFill>
                  <a:srgbClr val="002060"/>
                </a:solidFill>
                <a:latin typeface="UTM Androgyne" panose="02040603050506020204" pitchFamily="18" charset="0"/>
                <a:cs typeface="Times New Roman" panose="02020603050405020304" pitchFamily="18" charset="0"/>
              </a:rPr>
              <a:t>có</a:t>
            </a:r>
            <a:r>
              <a:rPr lang="en-US" altLang="en-US" sz="2600" dirty="0">
                <a:solidFill>
                  <a:srgbClr val="002060"/>
                </a:solidFill>
                <a:latin typeface="UTM Androgyne" panose="02040603050506020204" pitchFamily="18" charset="0"/>
                <a:cs typeface="Times New Roman" panose="02020603050405020304" pitchFamily="18" charset="0"/>
              </a:rPr>
              <a:t> </a:t>
            </a:r>
            <a:r>
              <a:rPr lang="en-US" altLang="en-US" sz="2600" dirty="0" err="1">
                <a:solidFill>
                  <a:srgbClr val="002060"/>
                </a:solidFill>
                <a:latin typeface="UTM Androgyne" panose="02040603050506020204" pitchFamily="18" charset="0"/>
                <a:cs typeface="Times New Roman" panose="02020603050405020304" pitchFamily="18" charset="0"/>
              </a:rPr>
              <a:t>chiếc</a:t>
            </a:r>
            <a:r>
              <a:rPr lang="en-US" altLang="en-US" sz="2600" dirty="0">
                <a:solidFill>
                  <a:srgbClr val="002060"/>
                </a:solidFill>
                <a:latin typeface="UTM Androgyne" panose="02040603050506020204" pitchFamily="18" charset="0"/>
                <a:cs typeface="Times New Roman" panose="02020603050405020304" pitchFamily="18" charset="0"/>
              </a:rPr>
              <a:t> </a:t>
            </a:r>
            <a:r>
              <a:rPr lang="en-US" altLang="en-US" sz="2600" dirty="0" err="1">
                <a:solidFill>
                  <a:srgbClr val="002060"/>
                </a:solidFill>
                <a:latin typeface="UTM Androgyne" panose="02040603050506020204" pitchFamily="18" charset="0"/>
                <a:cs typeface="Times New Roman" panose="02020603050405020304" pitchFamily="18" charset="0"/>
              </a:rPr>
              <a:t>nào</a:t>
            </a:r>
            <a:r>
              <a:rPr lang="en-US" altLang="en-US" sz="2600" dirty="0">
                <a:solidFill>
                  <a:srgbClr val="002060"/>
                </a:solidFill>
                <a:latin typeface="UTM Androgyne" panose="02040603050506020204" pitchFamily="18" charset="0"/>
                <a:cs typeface="Times New Roman" panose="02020603050405020304" pitchFamily="18" charset="0"/>
              </a:rPr>
              <a:t> </a:t>
            </a:r>
            <a:r>
              <a:rPr lang="en-US" altLang="en-US" sz="2600" dirty="0" err="1">
                <a:solidFill>
                  <a:srgbClr val="002060"/>
                </a:solidFill>
                <a:latin typeface="UTM Androgyne" panose="02040603050506020204" pitchFamily="18" charset="0"/>
                <a:cs typeface="Times New Roman" panose="02020603050405020304" pitchFamily="18" charset="0"/>
              </a:rPr>
              <a:t>sánh</a:t>
            </a:r>
            <a:r>
              <a:rPr lang="en-US" altLang="en-US" sz="2600" dirty="0">
                <a:solidFill>
                  <a:srgbClr val="002060"/>
                </a:solidFill>
                <a:latin typeface="UTM Androgyne" panose="02040603050506020204" pitchFamily="18" charset="0"/>
                <a:cs typeface="Times New Roman" panose="02020603050405020304" pitchFamily="18" charset="0"/>
              </a:rPr>
              <a:t> </a:t>
            </a:r>
            <a:r>
              <a:rPr lang="en-US" altLang="en-US" sz="2600" dirty="0" err="1">
                <a:solidFill>
                  <a:srgbClr val="002060"/>
                </a:solidFill>
                <a:latin typeface="UTM Androgyne" panose="02040603050506020204" pitchFamily="18" charset="0"/>
                <a:cs typeface="Times New Roman" panose="02020603050405020304" pitchFamily="18" charset="0"/>
              </a:rPr>
              <a:t>bằng</a:t>
            </a:r>
            <a:r>
              <a:rPr lang="en-US" altLang="en-US" sz="2600" dirty="0">
                <a:solidFill>
                  <a:srgbClr val="002060"/>
                </a:solidFill>
                <a:latin typeface="UTM Androgyne" panose="02040603050506020204" pitchFamily="18" charset="0"/>
                <a:cs typeface="Times New Roman" panose="02020603050405020304" pitchFamily="18" charset="0"/>
              </a:rPr>
              <a:t>.</a:t>
            </a:r>
          </a:p>
        </p:txBody>
      </p:sp>
      <p:sp>
        <p:nvSpPr>
          <p:cNvPr id="22" name="Content Placeholder 2"/>
          <p:cNvSpPr txBox="1">
            <a:spLocks/>
          </p:cNvSpPr>
          <p:nvPr/>
        </p:nvSpPr>
        <p:spPr bwMode="auto">
          <a:xfrm>
            <a:off x="990600" y="2640221"/>
            <a:ext cx="10672850" cy="179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90" tIns="45696" rIns="91390" bIns="45696"/>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buFont typeface="Arial" panose="020B0604020202020204" pitchFamily="34" charset="0"/>
              <a:buNone/>
            </a:pPr>
            <a:r>
              <a:rPr lang="en-US" altLang="en-US" sz="2600" dirty="0">
                <a:solidFill>
                  <a:srgbClr val="002060"/>
                </a:solidFill>
                <a:latin typeface="UTM Androgyne" panose="02040603050506020204" pitchFamily="18" charset="0"/>
                <a:cs typeface="Times New Roman" panose="02020603050405020304" pitchFamily="18" charset="0"/>
              </a:rPr>
              <a:t>- </a:t>
            </a:r>
            <a:r>
              <a:rPr lang="en-US" altLang="en-US" sz="2600" dirty="0" err="1">
                <a:solidFill>
                  <a:srgbClr val="002060"/>
                </a:solidFill>
                <a:latin typeface="UTM Androgyne" panose="02040603050506020204" pitchFamily="18" charset="0"/>
                <a:cs typeface="Times New Roman" panose="02020603050405020304" pitchFamily="18" charset="0"/>
              </a:rPr>
              <a:t>Xe</a:t>
            </a:r>
            <a:r>
              <a:rPr lang="en-US" altLang="en-US" sz="2600" dirty="0">
                <a:solidFill>
                  <a:srgbClr val="002060"/>
                </a:solidFill>
                <a:latin typeface="UTM Androgyne" panose="02040603050506020204" pitchFamily="18" charset="0"/>
                <a:cs typeface="Times New Roman" panose="02020603050405020304" pitchFamily="18" charset="0"/>
              </a:rPr>
              <a:t> </a:t>
            </a:r>
            <a:r>
              <a:rPr lang="en-US" altLang="en-US" sz="2600" dirty="0" err="1">
                <a:solidFill>
                  <a:srgbClr val="002060"/>
                </a:solidFill>
                <a:latin typeface="UTM Androgyne" panose="02040603050506020204" pitchFamily="18" charset="0"/>
                <a:cs typeface="Times New Roman" panose="02020603050405020304" pitchFamily="18" charset="0"/>
              </a:rPr>
              <a:t>màu</a:t>
            </a:r>
            <a:r>
              <a:rPr lang="en-US" altLang="en-US" sz="2600" dirty="0">
                <a:solidFill>
                  <a:srgbClr val="002060"/>
                </a:solidFill>
                <a:latin typeface="UTM Androgyne" panose="02040603050506020204" pitchFamily="18" charset="0"/>
                <a:cs typeface="Times New Roman" panose="02020603050405020304" pitchFamily="18" charset="0"/>
              </a:rPr>
              <a:t> </a:t>
            </a:r>
            <a:r>
              <a:rPr lang="en-US" altLang="en-US" sz="2600" dirty="0" err="1">
                <a:solidFill>
                  <a:srgbClr val="002060"/>
                </a:solidFill>
                <a:latin typeface="UTM Androgyne" panose="02040603050506020204" pitchFamily="18" charset="0"/>
                <a:cs typeface="Times New Roman" panose="02020603050405020304" pitchFamily="18" charset="0"/>
              </a:rPr>
              <a:t>vàng</a:t>
            </a:r>
            <a:r>
              <a:rPr lang="en-US" altLang="en-US" sz="2600" dirty="0">
                <a:solidFill>
                  <a:srgbClr val="002060"/>
                </a:solidFill>
                <a:latin typeface="UTM Androgyne" panose="02040603050506020204" pitchFamily="18" charset="0"/>
                <a:cs typeface="Times New Roman" panose="02020603050405020304" pitchFamily="18" charset="0"/>
              </a:rPr>
              <a:t>, </a:t>
            </a:r>
            <a:r>
              <a:rPr lang="en-US" altLang="en-US" sz="2600" dirty="0" err="1">
                <a:solidFill>
                  <a:srgbClr val="002060"/>
                </a:solidFill>
                <a:latin typeface="UTM Androgyne" panose="02040603050506020204" pitchFamily="18" charset="0"/>
                <a:cs typeface="Times New Roman" panose="02020603050405020304" pitchFamily="18" charset="0"/>
              </a:rPr>
              <a:t>hai</a:t>
            </a:r>
            <a:r>
              <a:rPr lang="en-US" altLang="en-US" sz="2600" dirty="0">
                <a:solidFill>
                  <a:srgbClr val="002060"/>
                </a:solidFill>
                <a:latin typeface="UTM Androgyne" panose="02040603050506020204" pitchFamily="18" charset="0"/>
                <a:cs typeface="Times New Roman" panose="02020603050405020304" pitchFamily="18" charset="0"/>
              </a:rPr>
              <a:t> </a:t>
            </a:r>
            <a:r>
              <a:rPr lang="en-US" altLang="en-US" sz="2600" dirty="0" err="1">
                <a:solidFill>
                  <a:srgbClr val="002060"/>
                </a:solidFill>
                <a:latin typeface="UTM Androgyne" panose="02040603050506020204" pitchFamily="18" charset="0"/>
                <a:cs typeface="Times New Roman" panose="02020603050405020304" pitchFamily="18" charset="0"/>
              </a:rPr>
              <a:t>cái</a:t>
            </a:r>
            <a:r>
              <a:rPr lang="en-US" altLang="en-US" sz="2600" dirty="0">
                <a:solidFill>
                  <a:srgbClr val="002060"/>
                </a:solidFill>
                <a:latin typeface="UTM Androgyne" panose="02040603050506020204" pitchFamily="18" charset="0"/>
                <a:cs typeface="Times New Roman" panose="02020603050405020304" pitchFamily="18" charset="0"/>
              </a:rPr>
              <a:t> </a:t>
            </a:r>
            <a:r>
              <a:rPr lang="en-US" altLang="en-US" sz="2600" dirty="0" err="1">
                <a:solidFill>
                  <a:srgbClr val="002060"/>
                </a:solidFill>
                <a:latin typeface="UTM Androgyne" panose="02040603050506020204" pitchFamily="18" charset="0"/>
                <a:cs typeface="Times New Roman" panose="02020603050405020304" pitchFamily="18" charset="0"/>
              </a:rPr>
              <a:t>vành</a:t>
            </a:r>
            <a:r>
              <a:rPr lang="en-US" altLang="en-US" sz="2600" dirty="0">
                <a:solidFill>
                  <a:srgbClr val="002060"/>
                </a:solidFill>
                <a:latin typeface="UTM Androgyne" panose="02040603050506020204" pitchFamily="18" charset="0"/>
                <a:cs typeface="Times New Roman" panose="02020603050405020304" pitchFamily="18" charset="0"/>
              </a:rPr>
              <a:t> </a:t>
            </a:r>
            <a:r>
              <a:rPr lang="en-US" altLang="en-US" sz="2600" dirty="0" err="1">
                <a:solidFill>
                  <a:srgbClr val="002060"/>
                </a:solidFill>
                <a:latin typeface="UTM Androgyne" panose="02040603050506020204" pitchFamily="18" charset="0"/>
                <a:cs typeface="Times New Roman" panose="02020603050405020304" pitchFamily="18" charset="0"/>
              </a:rPr>
              <a:t>láng</a:t>
            </a:r>
            <a:r>
              <a:rPr lang="en-US" altLang="en-US" sz="2600" dirty="0">
                <a:solidFill>
                  <a:srgbClr val="002060"/>
                </a:solidFill>
                <a:latin typeface="UTM Androgyne" panose="02040603050506020204" pitchFamily="18" charset="0"/>
                <a:cs typeface="Times New Roman" panose="02020603050405020304" pitchFamily="18" charset="0"/>
              </a:rPr>
              <a:t> </a:t>
            </a:r>
            <a:r>
              <a:rPr lang="en-US" altLang="en-US" sz="2600" dirty="0" err="1">
                <a:solidFill>
                  <a:srgbClr val="002060"/>
                </a:solidFill>
                <a:latin typeface="UTM Androgyne" panose="02040603050506020204" pitchFamily="18" charset="0"/>
                <a:cs typeface="Times New Roman" panose="02020603050405020304" pitchFamily="18" charset="0"/>
              </a:rPr>
              <a:t>bóng</a:t>
            </a:r>
            <a:r>
              <a:rPr lang="en-US" altLang="en-US" sz="2600" dirty="0">
                <a:solidFill>
                  <a:srgbClr val="002060"/>
                </a:solidFill>
                <a:latin typeface="UTM Androgyne" panose="02040603050506020204" pitchFamily="18" charset="0"/>
                <a:cs typeface="Times New Roman" panose="02020603050405020304" pitchFamily="18" charset="0"/>
              </a:rPr>
              <a:t>… </a:t>
            </a:r>
            <a:r>
              <a:rPr lang="en-US" altLang="en-US" sz="2600" dirty="0" err="1">
                <a:solidFill>
                  <a:srgbClr val="002060"/>
                </a:solidFill>
                <a:latin typeface="UTM Androgyne" panose="02040603050506020204" pitchFamily="18" charset="0"/>
                <a:cs typeface="Times New Roman" panose="02020603050405020304" pitchFamily="18" charset="0"/>
              </a:rPr>
              <a:t>cứ</a:t>
            </a:r>
            <a:r>
              <a:rPr lang="en-US" altLang="en-US" sz="2600" dirty="0">
                <a:solidFill>
                  <a:srgbClr val="002060"/>
                </a:solidFill>
                <a:latin typeface="UTM Androgyne" panose="02040603050506020204" pitchFamily="18" charset="0"/>
                <a:cs typeface="Times New Roman" panose="02020603050405020304" pitchFamily="18" charset="0"/>
              </a:rPr>
              <a:t> </a:t>
            </a:r>
            <a:r>
              <a:rPr lang="en-US" altLang="en-US" sz="2600" dirty="0" err="1">
                <a:solidFill>
                  <a:srgbClr val="002060"/>
                </a:solidFill>
                <a:latin typeface="UTM Androgyne" panose="02040603050506020204" pitchFamily="18" charset="0"/>
                <a:cs typeface="Times New Roman" panose="02020603050405020304" pitchFamily="18" charset="0"/>
              </a:rPr>
              <a:t>ro</a:t>
            </a:r>
            <a:r>
              <a:rPr lang="en-US" altLang="en-US" sz="2600" dirty="0">
                <a:solidFill>
                  <a:srgbClr val="002060"/>
                </a:solidFill>
                <a:latin typeface="UTM Androgyne" panose="02040603050506020204" pitchFamily="18" charset="0"/>
                <a:cs typeface="Times New Roman" panose="02020603050405020304" pitchFamily="18" charset="0"/>
              </a:rPr>
              <a:t> </a:t>
            </a:r>
            <a:r>
              <a:rPr lang="en-US" altLang="en-US" sz="2600" dirty="0" err="1">
                <a:solidFill>
                  <a:srgbClr val="002060"/>
                </a:solidFill>
                <a:latin typeface="UTM Androgyne" panose="02040603050506020204" pitchFamily="18" charset="0"/>
                <a:cs typeface="Times New Roman" panose="02020603050405020304" pitchFamily="18" charset="0"/>
              </a:rPr>
              <a:t>ro</a:t>
            </a:r>
            <a:r>
              <a:rPr lang="en-US" altLang="en-US" sz="2600" dirty="0">
                <a:solidFill>
                  <a:srgbClr val="002060"/>
                </a:solidFill>
                <a:latin typeface="UTM Androgyne" panose="02040603050506020204" pitchFamily="18" charset="0"/>
                <a:cs typeface="Times New Roman" panose="02020603050405020304" pitchFamily="18" charset="0"/>
              </a:rPr>
              <a:t> </a:t>
            </a:r>
            <a:r>
              <a:rPr lang="en-US" altLang="en-US" sz="2600" dirty="0" err="1">
                <a:solidFill>
                  <a:srgbClr val="002060"/>
                </a:solidFill>
                <a:latin typeface="UTM Androgyne" panose="02040603050506020204" pitchFamily="18" charset="0"/>
                <a:cs typeface="Times New Roman" panose="02020603050405020304" pitchFamily="18" charset="0"/>
              </a:rPr>
              <a:t>thật</a:t>
            </a:r>
            <a:r>
              <a:rPr lang="en-US" altLang="en-US" sz="2600" dirty="0">
                <a:solidFill>
                  <a:srgbClr val="002060"/>
                </a:solidFill>
                <a:latin typeface="UTM Androgyne" panose="02040603050506020204" pitchFamily="18" charset="0"/>
                <a:cs typeface="Times New Roman" panose="02020603050405020304" pitchFamily="18" charset="0"/>
              </a:rPr>
              <a:t> </a:t>
            </a:r>
            <a:r>
              <a:rPr lang="en-US" altLang="en-US" sz="2600" dirty="0" err="1">
                <a:solidFill>
                  <a:srgbClr val="002060"/>
                </a:solidFill>
                <a:latin typeface="UTM Androgyne" panose="02040603050506020204" pitchFamily="18" charset="0"/>
                <a:cs typeface="Times New Roman" panose="02020603050405020304" pitchFamily="18" charset="0"/>
              </a:rPr>
              <a:t>êm</a:t>
            </a:r>
            <a:r>
              <a:rPr lang="en-US" altLang="en-US" sz="2600" dirty="0">
                <a:solidFill>
                  <a:srgbClr val="002060"/>
                </a:solidFill>
                <a:latin typeface="UTM Androgyne" panose="02040603050506020204" pitchFamily="18" charset="0"/>
                <a:cs typeface="Times New Roman" panose="02020603050405020304" pitchFamily="18" charset="0"/>
              </a:rPr>
              <a:t> tai.</a:t>
            </a:r>
          </a:p>
          <a:p>
            <a:pPr eaLnBrk="1" hangingPunct="1">
              <a:spcBef>
                <a:spcPct val="20000"/>
              </a:spcBef>
              <a:buFont typeface="Arial" panose="020B0604020202020204" pitchFamily="34" charset="0"/>
              <a:buNone/>
            </a:pPr>
            <a:r>
              <a:rPr lang="en-US" altLang="en-US" sz="2600" dirty="0">
                <a:solidFill>
                  <a:srgbClr val="002060"/>
                </a:solidFill>
                <a:latin typeface="UTM Androgyne" panose="02040603050506020204" pitchFamily="18" charset="0"/>
                <a:cs typeface="Times New Roman" panose="02020603050405020304" pitchFamily="18" charset="0"/>
              </a:rPr>
              <a:t>- </a:t>
            </a:r>
            <a:r>
              <a:rPr lang="en-US" altLang="en-US" sz="2600" dirty="0" err="1">
                <a:solidFill>
                  <a:srgbClr val="002060"/>
                </a:solidFill>
                <a:latin typeface="UTM Androgyne" panose="02040603050506020204" pitchFamily="18" charset="0"/>
                <a:cs typeface="Times New Roman" panose="02020603050405020304" pitchFamily="18" charset="0"/>
              </a:rPr>
              <a:t>Giữa</a:t>
            </a:r>
            <a:r>
              <a:rPr lang="en-US" altLang="en-US" sz="2600" dirty="0">
                <a:solidFill>
                  <a:srgbClr val="002060"/>
                </a:solidFill>
                <a:latin typeface="UTM Androgyne" panose="02040603050506020204" pitchFamily="18" charset="0"/>
                <a:cs typeface="Times New Roman" panose="02020603050405020304" pitchFamily="18" charset="0"/>
              </a:rPr>
              <a:t> </a:t>
            </a:r>
            <a:r>
              <a:rPr lang="en-US" altLang="en-US" sz="2600" dirty="0" err="1">
                <a:solidFill>
                  <a:srgbClr val="002060"/>
                </a:solidFill>
                <a:latin typeface="UTM Androgyne" panose="02040603050506020204" pitchFamily="18" charset="0"/>
                <a:cs typeface="Times New Roman" panose="02020603050405020304" pitchFamily="18" charset="0"/>
              </a:rPr>
              <a:t>hai</a:t>
            </a:r>
            <a:r>
              <a:rPr lang="en-US" altLang="en-US" sz="2600" dirty="0">
                <a:solidFill>
                  <a:srgbClr val="002060"/>
                </a:solidFill>
                <a:latin typeface="UTM Androgyne" panose="02040603050506020204" pitchFamily="18" charset="0"/>
                <a:cs typeface="Times New Roman" panose="02020603050405020304" pitchFamily="18" charset="0"/>
              </a:rPr>
              <a:t> </a:t>
            </a:r>
            <a:r>
              <a:rPr lang="en-US" altLang="en-US" sz="2600" dirty="0" err="1">
                <a:solidFill>
                  <a:srgbClr val="002060"/>
                </a:solidFill>
                <a:latin typeface="UTM Androgyne" panose="02040603050506020204" pitchFamily="18" charset="0"/>
                <a:cs typeface="Times New Roman" panose="02020603050405020304" pitchFamily="18" charset="0"/>
              </a:rPr>
              <a:t>tay</a:t>
            </a:r>
            <a:r>
              <a:rPr lang="en-US" altLang="en-US" sz="2600" dirty="0">
                <a:solidFill>
                  <a:srgbClr val="002060"/>
                </a:solidFill>
                <a:latin typeface="UTM Androgyne" panose="02040603050506020204" pitchFamily="18" charset="0"/>
                <a:cs typeface="Times New Roman" panose="02020603050405020304" pitchFamily="18" charset="0"/>
              </a:rPr>
              <a:t> </a:t>
            </a:r>
            <a:r>
              <a:rPr lang="en-US" altLang="en-US" sz="2600" dirty="0" err="1">
                <a:solidFill>
                  <a:srgbClr val="002060"/>
                </a:solidFill>
                <a:latin typeface="UTM Androgyne" panose="02040603050506020204" pitchFamily="18" charset="0"/>
                <a:cs typeface="Times New Roman" panose="02020603050405020304" pitchFamily="18" charset="0"/>
              </a:rPr>
              <a:t>cầm</a:t>
            </a:r>
            <a:r>
              <a:rPr lang="en-US" altLang="en-US" sz="2600" dirty="0">
                <a:solidFill>
                  <a:srgbClr val="002060"/>
                </a:solidFill>
                <a:latin typeface="UTM Androgyne" panose="02040603050506020204" pitchFamily="18" charset="0"/>
                <a:cs typeface="Times New Roman" panose="02020603050405020304" pitchFamily="18" charset="0"/>
              </a:rPr>
              <a:t> </a:t>
            </a:r>
            <a:r>
              <a:rPr lang="en-US" altLang="en-US" sz="2600" dirty="0" err="1">
                <a:solidFill>
                  <a:srgbClr val="002060"/>
                </a:solidFill>
                <a:latin typeface="UTM Androgyne" panose="02040603050506020204" pitchFamily="18" charset="0"/>
                <a:cs typeface="Times New Roman" panose="02020603050405020304" pitchFamily="18" charset="0"/>
              </a:rPr>
              <a:t>có</a:t>
            </a:r>
            <a:r>
              <a:rPr lang="en-US" altLang="en-US" sz="2600" dirty="0">
                <a:solidFill>
                  <a:srgbClr val="002060"/>
                </a:solidFill>
                <a:latin typeface="UTM Androgyne" panose="02040603050506020204" pitchFamily="18" charset="0"/>
                <a:cs typeface="Times New Roman" panose="02020603050405020304" pitchFamily="18" charset="0"/>
              </a:rPr>
              <a:t> </a:t>
            </a:r>
            <a:r>
              <a:rPr lang="en-US" altLang="en-US" sz="2600" dirty="0" err="1">
                <a:solidFill>
                  <a:srgbClr val="002060"/>
                </a:solidFill>
                <a:latin typeface="UTM Androgyne" panose="02040603050506020204" pitchFamily="18" charset="0"/>
                <a:cs typeface="Times New Roman" panose="02020603050405020304" pitchFamily="18" charset="0"/>
              </a:rPr>
              <a:t>gắn</a:t>
            </a:r>
            <a:r>
              <a:rPr lang="en-US" altLang="en-US" sz="2600" dirty="0">
                <a:solidFill>
                  <a:srgbClr val="002060"/>
                </a:solidFill>
                <a:latin typeface="UTM Androgyne" panose="02040603050506020204" pitchFamily="18" charset="0"/>
                <a:cs typeface="Times New Roman" panose="02020603050405020304" pitchFamily="18" charset="0"/>
              </a:rPr>
              <a:t> </a:t>
            </a:r>
            <a:r>
              <a:rPr lang="en-US" altLang="en-US" sz="2600" dirty="0" err="1">
                <a:solidFill>
                  <a:srgbClr val="002060"/>
                </a:solidFill>
                <a:latin typeface="UTM Androgyne" panose="02040603050506020204" pitchFamily="18" charset="0"/>
                <a:cs typeface="Times New Roman" panose="02020603050405020304" pitchFamily="18" charset="0"/>
              </a:rPr>
              <a:t>hai</a:t>
            </a:r>
            <a:r>
              <a:rPr lang="en-US" altLang="en-US" sz="2600" dirty="0">
                <a:solidFill>
                  <a:srgbClr val="002060"/>
                </a:solidFill>
                <a:latin typeface="UTM Androgyne" panose="02040603050506020204" pitchFamily="18" charset="0"/>
                <a:cs typeface="Times New Roman" panose="02020603050405020304" pitchFamily="18" charset="0"/>
              </a:rPr>
              <a:t> con </a:t>
            </a:r>
            <a:r>
              <a:rPr lang="en-US" altLang="en-US" sz="2600" dirty="0" err="1">
                <a:solidFill>
                  <a:srgbClr val="002060"/>
                </a:solidFill>
                <a:latin typeface="UTM Androgyne" panose="02040603050506020204" pitchFamily="18" charset="0"/>
                <a:cs typeface="Times New Roman" panose="02020603050405020304" pitchFamily="18" charset="0"/>
              </a:rPr>
              <a:t>bướm</a:t>
            </a:r>
            <a:r>
              <a:rPr lang="en-US" altLang="en-US" sz="2600" dirty="0">
                <a:solidFill>
                  <a:srgbClr val="002060"/>
                </a:solidFill>
                <a:latin typeface="UTM Androgyne" panose="02040603050506020204" pitchFamily="18" charset="0"/>
                <a:cs typeface="Times New Roman" panose="02020603050405020304" pitchFamily="18" charset="0"/>
              </a:rPr>
              <a:t> </a:t>
            </a:r>
            <a:r>
              <a:rPr lang="en-US" altLang="en-US" sz="2600" dirty="0" err="1">
                <a:solidFill>
                  <a:srgbClr val="002060"/>
                </a:solidFill>
                <a:latin typeface="UTM Androgyne" panose="02040603050506020204" pitchFamily="18" charset="0"/>
                <a:cs typeface="Times New Roman" panose="02020603050405020304" pitchFamily="18" charset="0"/>
              </a:rPr>
              <a:t>bằng</a:t>
            </a:r>
            <a:r>
              <a:rPr lang="en-US" altLang="en-US" sz="2600" dirty="0">
                <a:solidFill>
                  <a:srgbClr val="002060"/>
                </a:solidFill>
                <a:latin typeface="UTM Androgyne" panose="02040603050506020204" pitchFamily="18" charset="0"/>
                <a:cs typeface="Times New Roman" panose="02020603050405020304" pitchFamily="18" charset="0"/>
              </a:rPr>
              <a:t> </a:t>
            </a:r>
            <a:r>
              <a:rPr lang="en-US" altLang="en-US" sz="2600" dirty="0" err="1">
                <a:solidFill>
                  <a:srgbClr val="002060"/>
                </a:solidFill>
                <a:latin typeface="UTM Androgyne" panose="02040603050506020204" pitchFamily="18" charset="0"/>
                <a:cs typeface="Times New Roman" panose="02020603050405020304" pitchFamily="18" charset="0"/>
              </a:rPr>
              <a:t>thiếc</a:t>
            </a:r>
            <a:r>
              <a:rPr lang="en-US" altLang="en-US" sz="2600" dirty="0">
                <a:solidFill>
                  <a:srgbClr val="002060"/>
                </a:solidFill>
                <a:latin typeface="UTM Androgyne" panose="02040603050506020204" pitchFamily="18" charset="0"/>
                <a:cs typeface="Times New Roman" panose="02020603050405020304" pitchFamily="18" charset="0"/>
              </a:rPr>
              <a:t> </a:t>
            </a:r>
            <a:r>
              <a:rPr lang="en-US" altLang="en-US" sz="2600" dirty="0" err="1">
                <a:solidFill>
                  <a:srgbClr val="002060"/>
                </a:solidFill>
                <a:latin typeface="UTM Androgyne" panose="02040603050506020204" pitchFamily="18" charset="0"/>
                <a:cs typeface="Times New Roman" panose="02020603050405020304" pitchFamily="18" charset="0"/>
              </a:rPr>
              <a:t>với</a:t>
            </a:r>
            <a:r>
              <a:rPr lang="en-US" altLang="en-US" sz="2600" dirty="0">
                <a:solidFill>
                  <a:srgbClr val="002060"/>
                </a:solidFill>
                <a:latin typeface="UTM Androgyne" panose="02040603050506020204" pitchFamily="18" charset="0"/>
                <a:cs typeface="Times New Roman" panose="02020603050405020304" pitchFamily="18" charset="0"/>
              </a:rPr>
              <a:t> </a:t>
            </a:r>
            <a:r>
              <a:rPr lang="en-US" altLang="en-US" sz="2600" dirty="0" err="1">
                <a:solidFill>
                  <a:srgbClr val="002060"/>
                </a:solidFill>
                <a:latin typeface="UTM Androgyne" panose="02040603050506020204" pitchFamily="18" charset="0"/>
                <a:cs typeface="Times New Roman" panose="02020603050405020304" pitchFamily="18" charset="0"/>
              </a:rPr>
              <a:t>hai</a:t>
            </a:r>
            <a:r>
              <a:rPr lang="en-US" altLang="en-US" sz="2600" dirty="0">
                <a:solidFill>
                  <a:srgbClr val="002060"/>
                </a:solidFill>
                <a:latin typeface="UTM Androgyne" panose="02040603050506020204" pitchFamily="18" charset="0"/>
                <a:cs typeface="Times New Roman" panose="02020603050405020304" pitchFamily="18" charset="0"/>
              </a:rPr>
              <a:t> </a:t>
            </a:r>
            <a:r>
              <a:rPr lang="en-US" altLang="en-US" sz="2600" dirty="0" err="1">
                <a:solidFill>
                  <a:srgbClr val="002060"/>
                </a:solidFill>
                <a:latin typeface="UTM Androgyne" panose="02040603050506020204" pitchFamily="18" charset="0"/>
                <a:cs typeface="Times New Roman" panose="02020603050405020304" pitchFamily="18" charset="0"/>
              </a:rPr>
              <a:t>cánh</a:t>
            </a:r>
            <a:r>
              <a:rPr lang="en-US" altLang="en-US" sz="2600" dirty="0">
                <a:solidFill>
                  <a:srgbClr val="002060"/>
                </a:solidFill>
                <a:latin typeface="UTM Androgyne" panose="02040603050506020204" pitchFamily="18" charset="0"/>
                <a:cs typeface="Times New Roman" panose="02020603050405020304" pitchFamily="18" charset="0"/>
              </a:rPr>
              <a:t> </a:t>
            </a:r>
            <a:r>
              <a:rPr lang="en-US" altLang="en-US" sz="2600" dirty="0" err="1">
                <a:solidFill>
                  <a:srgbClr val="002060"/>
                </a:solidFill>
                <a:latin typeface="UTM Androgyne" panose="02040603050506020204" pitchFamily="18" charset="0"/>
                <a:cs typeface="Times New Roman" panose="02020603050405020304" pitchFamily="18" charset="0"/>
              </a:rPr>
              <a:t>vàng</a:t>
            </a:r>
            <a:r>
              <a:rPr lang="en-US" altLang="en-US" sz="2600" dirty="0">
                <a:solidFill>
                  <a:srgbClr val="002060"/>
                </a:solidFill>
                <a:latin typeface="UTM Androgyne" panose="02040603050506020204" pitchFamily="18" charset="0"/>
                <a:cs typeface="Times New Roman" panose="02020603050405020304" pitchFamily="18" charset="0"/>
              </a:rPr>
              <a:t> </a:t>
            </a:r>
            <a:r>
              <a:rPr lang="en-US" altLang="en-US" sz="2600" dirty="0" err="1">
                <a:solidFill>
                  <a:srgbClr val="002060"/>
                </a:solidFill>
                <a:latin typeface="UTM Androgyne" panose="02040603050506020204" pitchFamily="18" charset="0"/>
                <a:cs typeface="Times New Roman" panose="02020603050405020304" pitchFamily="18" charset="0"/>
              </a:rPr>
              <a:t>lấm</a:t>
            </a:r>
            <a:r>
              <a:rPr lang="en-US" altLang="en-US" sz="2600" dirty="0">
                <a:solidFill>
                  <a:srgbClr val="002060"/>
                </a:solidFill>
                <a:latin typeface="UTM Androgyne" panose="02040603050506020204" pitchFamily="18" charset="0"/>
                <a:cs typeface="Times New Roman" panose="02020603050405020304" pitchFamily="18" charset="0"/>
              </a:rPr>
              <a:t> </a:t>
            </a:r>
            <a:r>
              <a:rPr lang="en-US" altLang="en-US" sz="2600" dirty="0" err="1">
                <a:solidFill>
                  <a:srgbClr val="002060"/>
                </a:solidFill>
                <a:latin typeface="UTM Androgyne" panose="02040603050506020204" pitchFamily="18" charset="0"/>
                <a:cs typeface="Times New Roman" panose="02020603050405020304" pitchFamily="18" charset="0"/>
              </a:rPr>
              <a:t>tấm</a:t>
            </a:r>
            <a:r>
              <a:rPr lang="en-US" altLang="en-US" sz="2600" dirty="0">
                <a:solidFill>
                  <a:srgbClr val="002060"/>
                </a:solidFill>
                <a:latin typeface="UTM Androgyne" panose="02040603050506020204" pitchFamily="18" charset="0"/>
                <a:cs typeface="Times New Roman" panose="02020603050405020304" pitchFamily="18" charset="0"/>
              </a:rPr>
              <a:t> </a:t>
            </a:r>
            <a:r>
              <a:rPr lang="en-US" altLang="en-US" sz="2600" dirty="0" err="1">
                <a:solidFill>
                  <a:srgbClr val="002060"/>
                </a:solidFill>
                <a:latin typeface="UTM Androgyne" panose="02040603050506020204" pitchFamily="18" charset="0"/>
                <a:cs typeface="Times New Roman" panose="02020603050405020304" pitchFamily="18" charset="0"/>
              </a:rPr>
              <a:t>đỏ</a:t>
            </a:r>
            <a:r>
              <a:rPr lang="en-US" altLang="en-US" sz="2600" dirty="0">
                <a:solidFill>
                  <a:srgbClr val="002060"/>
                </a:solidFill>
                <a:latin typeface="UTM Androgyne" panose="02040603050506020204" pitchFamily="18" charset="0"/>
                <a:cs typeface="Times New Roman" panose="02020603050405020304" pitchFamily="18" charset="0"/>
              </a:rPr>
              <a:t>, </a:t>
            </a:r>
            <a:r>
              <a:rPr lang="en-US" altLang="en-US" sz="2600" dirty="0" err="1">
                <a:solidFill>
                  <a:srgbClr val="002060"/>
                </a:solidFill>
                <a:latin typeface="UTM Androgyne" panose="02040603050506020204" pitchFamily="18" charset="0"/>
                <a:cs typeface="Times New Roman" panose="02020603050405020304" pitchFamily="18" charset="0"/>
              </a:rPr>
              <a:t>có</a:t>
            </a:r>
            <a:r>
              <a:rPr lang="en-US" altLang="en-US" sz="2600" dirty="0">
                <a:solidFill>
                  <a:srgbClr val="002060"/>
                </a:solidFill>
                <a:latin typeface="UTM Androgyne" panose="02040603050506020204" pitchFamily="18" charset="0"/>
                <a:cs typeface="Times New Roman" panose="02020603050405020304" pitchFamily="18" charset="0"/>
              </a:rPr>
              <a:t> </a:t>
            </a:r>
            <a:r>
              <a:rPr lang="en-US" altLang="en-US" sz="2600" dirty="0" err="1">
                <a:solidFill>
                  <a:srgbClr val="002060"/>
                </a:solidFill>
                <a:latin typeface="UTM Androgyne" panose="02040603050506020204" pitchFamily="18" charset="0"/>
                <a:cs typeface="Times New Roman" panose="02020603050405020304" pitchFamily="18" charset="0"/>
              </a:rPr>
              <a:t>khi</a:t>
            </a:r>
            <a:r>
              <a:rPr lang="en-US" altLang="en-US" sz="2600" dirty="0">
                <a:solidFill>
                  <a:srgbClr val="002060"/>
                </a:solidFill>
                <a:latin typeface="UTM Androgyne" panose="02040603050506020204" pitchFamily="18" charset="0"/>
                <a:cs typeface="Times New Roman" panose="02020603050405020304" pitchFamily="18" charset="0"/>
              </a:rPr>
              <a:t> </a:t>
            </a:r>
            <a:r>
              <a:rPr lang="en-US" altLang="en-US" sz="2600" dirty="0" err="1">
                <a:solidFill>
                  <a:srgbClr val="002060"/>
                </a:solidFill>
                <a:latin typeface="UTM Androgyne" panose="02040603050506020204" pitchFamily="18" charset="0"/>
                <a:cs typeface="Times New Roman" panose="02020603050405020304" pitchFamily="18" charset="0"/>
              </a:rPr>
              <a:t>một</a:t>
            </a:r>
            <a:r>
              <a:rPr lang="en-US" altLang="en-US" sz="2600" dirty="0">
                <a:solidFill>
                  <a:srgbClr val="002060"/>
                </a:solidFill>
                <a:latin typeface="UTM Androgyne" panose="02040603050506020204" pitchFamily="18" charset="0"/>
                <a:cs typeface="Times New Roman" panose="02020603050405020304" pitchFamily="18" charset="0"/>
              </a:rPr>
              <a:t> </a:t>
            </a:r>
            <a:r>
              <a:rPr lang="en-US" altLang="en-US" sz="2600" dirty="0" err="1">
                <a:solidFill>
                  <a:srgbClr val="002060"/>
                </a:solidFill>
                <a:latin typeface="UTM Androgyne" panose="02040603050506020204" pitchFamily="18" charset="0"/>
                <a:cs typeface="Times New Roman" panose="02020603050405020304" pitchFamily="18" charset="0"/>
              </a:rPr>
              <a:t>cành</a:t>
            </a:r>
            <a:r>
              <a:rPr lang="en-US" altLang="en-US" sz="2600" dirty="0">
                <a:solidFill>
                  <a:srgbClr val="002060"/>
                </a:solidFill>
                <a:latin typeface="UTM Androgyne" panose="02040603050506020204" pitchFamily="18" charset="0"/>
                <a:cs typeface="Times New Roman" panose="02020603050405020304" pitchFamily="18" charset="0"/>
              </a:rPr>
              <a:t> </a:t>
            </a:r>
            <a:r>
              <a:rPr lang="en-US" altLang="en-US" sz="2600" dirty="0" err="1">
                <a:solidFill>
                  <a:srgbClr val="002060"/>
                </a:solidFill>
                <a:latin typeface="UTM Androgyne" panose="02040603050506020204" pitchFamily="18" charset="0"/>
                <a:cs typeface="Times New Roman" panose="02020603050405020304" pitchFamily="18" charset="0"/>
              </a:rPr>
              <a:t>hoa</a:t>
            </a:r>
            <a:r>
              <a:rPr lang="en-US" altLang="en-US" sz="2600" dirty="0">
                <a:solidFill>
                  <a:srgbClr val="002060"/>
                </a:solidFill>
                <a:latin typeface="UTM Androgyne" panose="02040603050506020204" pitchFamily="18" charset="0"/>
                <a:cs typeface="Times New Roman" panose="02020603050405020304" pitchFamily="18" charset="0"/>
              </a:rPr>
              <a:t>.</a:t>
            </a:r>
          </a:p>
        </p:txBody>
      </p:sp>
      <p:sp>
        <p:nvSpPr>
          <p:cNvPr id="23" name="Content Placeholder 2"/>
          <p:cNvSpPr txBox="1">
            <a:spLocks/>
          </p:cNvSpPr>
          <p:nvPr/>
        </p:nvSpPr>
        <p:spPr>
          <a:xfrm>
            <a:off x="990600" y="4986199"/>
            <a:ext cx="9772650" cy="147478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altLang="en-US" sz="2600" dirty="0" smtClean="0">
                <a:solidFill>
                  <a:srgbClr val="002060"/>
                </a:solidFill>
                <a:latin typeface="UTM Androgyne" panose="02040603050506020204" pitchFamily="18" charset="0"/>
              </a:rPr>
              <a:t>- </a:t>
            </a:r>
            <a:r>
              <a:rPr lang="en-US" altLang="en-US" sz="2600" dirty="0" err="1" smtClean="0">
                <a:solidFill>
                  <a:srgbClr val="002060"/>
                </a:solidFill>
                <a:latin typeface="UTM Androgyne" panose="02040603050506020204" pitchFamily="18" charset="0"/>
                <a:cs typeface="Times New Roman" panose="02020603050405020304" pitchFamily="18" charset="0"/>
              </a:rPr>
              <a:t>Bao</a:t>
            </a:r>
            <a:r>
              <a:rPr lang="en-US" altLang="en-US" sz="2600" dirty="0" smtClean="0">
                <a:solidFill>
                  <a:srgbClr val="002060"/>
                </a:solidFill>
                <a:latin typeface="UTM Androgyne" panose="02040603050506020204" pitchFamily="18" charset="0"/>
                <a:cs typeface="Times New Roman" panose="02020603050405020304" pitchFamily="18" charset="0"/>
              </a:rPr>
              <a:t> </a:t>
            </a:r>
            <a:r>
              <a:rPr lang="en-US" altLang="en-US" sz="2600" dirty="0" err="1" smtClean="0">
                <a:solidFill>
                  <a:srgbClr val="002060"/>
                </a:solidFill>
                <a:latin typeface="UTM Androgyne" panose="02040603050506020204" pitchFamily="18" charset="0"/>
                <a:cs typeface="Times New Roman" panose="02020603050405020304" pitchFamily="18" charset="0"/>
              </a:rPr>
              <a:t>gìờ</a:t>
            </a:r>
            <a:r>
              <a:rPr lang="en-US" altLang="en-US" sz="2600" dirty="0" smtClean="0">
                <a:solidFill>
                  <a:srgbClr val="002060"/>
                </a:solidFill>
                <a:latin typeface="UTM Androgyne" panose="02040603050506020204" pitchFamily="18" charset="0"/>
                <a:cs typeface="Times New Roman" panose="02020603050405020304" pitchFamily="18" charset="0"/>
              </a:rPr>
              <a:t> </a:t>
            </a:r>
            <a:r>
              <a:rPr lang="en-US" altLang="en-US" sz="2600" dirty="0" err="1" smtClean="0">
                <a:solidFill>
                  <a:srgbClr val="002060"/>
                </a:solidFill>
                <a:latin typeface="UTM Androgyne" panose="02040603050506020204" pitchFamily="18" charset="0"/>
                <a:cs typeface="Times New Roman" panose="02020603050405020304" pitchFamily="18" charset="0"/>
              </a:rPr>
              <a:t>dừng</a:t>
            </a:r>
            <a:r>
              <a:rPr lang="en-US" altLang="en-US" sz="2600" dirty="0" smtClean="0">
                <a:solidFill>
                  <a:srgbClr val="002060"/>
                </a:solidFill>
                <a:latin typeface="UTM Androgyne" panose="02040603050506020204" pitchFamily="18" charset="0"/>
                <a:cs typeface="Times New Roman" panose="02020603050405020304" pitchFamily="18" charset="0"/>
              </a:rPr>
              <a:t> </a:t>
            </a:r>
            <a:r>
              <a:rPr lang="en-US" altLang="en-US" sz="2600" dirty="0" err="1" smtClean="0">
                <a:solidFill>
                  <a:srgbClr val="002060"/>
                </a:solidFill>
                <a:latin typeface="UTM Androgyne" panose="02040603050506020204" pitchFamily="18" charset="0"/>
                <a:cs typeface="Times New Roman" panose="02020603050405020304" pitchFamily="18" charset="0"/>
              </a:rPr>
              <a:t>xe</a:t>
            </a:r>
            <a:r>
              <a:rPr lang="en-US" altLang="en-US" sz="2600" dirty="0" smtClean="0">
                <a:solidFill>
                  <a:srgbClr val="002060"/>
                </a:solidFill>
                <a:latin typeface="UTM Androgyne" panose="02040603050506020204" pitchFamily="18" charset="0"/>
                <a:cs typeface="Times New Roman" panose="02020603050405020304" pitchFamily="18" charset="0"/>
              </a:rPr>
              <a:t>, </a:t>
            </a:r>
            <a:r>
              <a:rPr lang="en-US" altLang="en-US" sz="2600" dirty="0" err="1" smtClean="0">
                <a:solidFill>
                  <a:srgbClr val="002060"/>
                </a:solidFill>
                <a:latin typeface="UTM Androgyne" panose="02040603050506020204" pitchFamily="18" charset="0"/>
                <a:cs typeface="Times New Roman" panose="02020603050405020304" pitchFamily="18" charset="0"/>
              </a:rPr>
              <a:t>chú</a:t>
            </a:r>
            <a:r>
              <a:rPr lang="en-US" altLang="en-US" sz="2600" dirty="0" smtClean="0">
                <a:solidFill>
                  <a:srgbClr val="002060"/>
                </a:solidFill>
                <a:latin typeface="UTM Androgyne" panose="02040603050506020204" pitchFamily="18" charset="0"/>
                <a:cs typeface="Times New Roman" panose="02020603050405020304" pitchFamily="18" charset="0"/>
              </a:rPr>
              <a:t> </a:t>
            </a:r>
            <a:r>
              <a:rPr lang="en-US" altLang="en-US" sz="2600" dirty="0" err="1" smtClean="0">
                <a:solidFill>
                  <a:srgbClr val="002060"/>
                </a:solidFill>
                <a:latin typeface="UTM Androgyne" panose="02040603050506020204" pitchFamily="18" charset="0"/>
                <a:cs typeface="Times New Roman" panose="02020603050405020304" pitchFamily="18" charset="0"/>
              </a:rPr>
              <a:t>cũng</a:t>
            </a:r>
            <a:r>
              <a:rPr lang="en-US" altLang="en-US" sz="2600" dirty="0" smtClean="0">
                <a:solidFill>
                  <a:srgbClr val="002060"/>
                </a:solidFill>
                <a:latin typeface="UTM Androgyne" panose="02040603050506020204" pitchFamily="18" charset="0"/>
                <a:cs typeface="Times New Roman" panose="02020603050405020304" pitchFamily="18" charset="0"/>
              </a:rPr>
              <a:t> </a:t>
            </a:r>
            <a:r>
              <a:rPr lang="en-US" altLang="en-US" sz="2600" dirty="0" err="1" smtClean="0">
                <a:solidFill>
                  <a:srgbClr val="002060"/>
                </a:solidFill>
                <a:latin typeface="UTM Androgyne" panose="02040603050506020204" pitchFamily="18" charset="0"/>
                <a:cs typeface="Times New Roman" panose="02020603050405020304" pitchFamily="18" charset="0"/>
              </a:rPr>
              <a:t>rút</a:t>
            </a:r>
            <a:r>
              <a:rPr lang="en-US" altLang="en-US" sz="2600" dirty="0" smtClean="0">
                <a:solidFill>
                  <a:srgbClr val="002060"/>
                </a:solidFill>
                <a:latin typeface="UTM Androgyne" panose="02040603050506020204" pitchFamily="18" charset="0"/>
                <a:cs typeface="Times New Roman" panose="02020603050405020304" pitchFamily="18" charset="0"/>
              </a:rPr>
              <a:t> </a:t>
            </a:r>
            <a:r>
              <a:rPr lang="en-US" altLang="en-US" sz="2600" dirty="0" err="1" smtClean="0">
                <a:solidFill>
                  <a:srgbClr val="002060"/>
                </a:solidFill>
                <a:latin typeface="UTM Androgyne" panose="02040603050506020204" pitchFamily="18" charset="0"/>
                <a:cs typeface="Times New Roman" panose="02020603050405020304" pitchFamily="18" charset="0"/>
              </a:rPr>
              <a:t>giẻ</a:t>
            </a:r>
            <a:r>
              <a:rPr lang="en-US" altLang="en-US" sz="2600" dirty="0" smtClean="0">
                <a:solidFill>
                  <a:srgbClr val="002060"/>
                </a:solidFill>
                <a:latin typeface="UTM Androgyne" panose="02040603050506020204" pitchFamily="18" charset="0"/>
                <a:cs typeface="Times New Roman" panose="02020603050405020304" pitchFamily="18" charset="0"/>
              </a:rPr>
              <a:t> </a:t>
            </a:r>
            <a:r>
              <a:rPr lang="en-US" altLang="en-US" sz="2600" dirty="0" err="1" smtClean="0">
                <a:solidFill>
                  <a:srgbClr val="002060"/>
                </a:solidFill>
                <a:latin typeface="UTM Androgyne" panose="02040603050506020204" pitchFamily="18" charset="0"/>
                <a:cs typeface="Times New Roman" panose="02020603050405020304" pitchFamily="18" charset="0"/>
              </a:rPr>
              <a:t>dưới</a:t>
            </a:r>
            <a:r>
              <a:rPr lang="en-US" altLang="en-US" sz="2600" dirty="0" smtClean="0">
                <a:solidFill>
                  <a:srgbClr val="002060"/>
                </a:solidFill>
                <a:latin typeface="UTM Androgyne" panose="02040603050506020204" pitchFamily="18" charset="0"/>
                <a:cs typeface="Times New Roman" panose="02020603050405020304" pitchFamily="18" charset="0"/>
              </a:rPr>
              <a:t> </a:t>
            </a:r>
            <a:r>
              <a:rPr lang="en-US" altLang="en-US" sz="2600" dirty="0" err="1" smtClean="0">
                <a:solidFill>
                  <a:srgbClr val="002060"/>
                </a:solidFill>
                <a:latin typeface="UTM Androgyne" panose="02040603050506020204" pitchFamily="18" charset="0"/>
                <a:cs typeface="Times New Roman" panose="02020603050405020304" pitchFamily="18" charset="0"/>
              </a:rPr>
              <a:t>yên</a:t>
            </a:r>
            <a:r>
              <a:rPr lang="en-US" altLang="en-US" sz="2600" dirty="0" smtClean="0">
                <a:solidFill>
                  <a:srgbClr val="002060"/>
                </a:solidFill>
                <a:latin typeface="UTM Androgyne" panose="02040603050506020204" pitchFamily="18" charset="0"/>
                <a:cs typeface="Times New Roman" panose="02020603050405020304" pitchFamily="18" charset="0"/>
              </a:rPr>
              <a:t>, </a:t>
            </a:r>
            <a:r>
              <a:rPr lang="en-US" altLang="en-US" sz="2600" dirty="0" err="1" smtClean="0">
                <a:solidFill>
                  <a:srgbClr val="002060"/>
                </a:solidFill>
                <a:latin typeface="UTM Androgyne" panose="02040603050506020204" pitchFamily="18" charset="0"/>
                <a:cs typeface="Times New Roman" panose="02020603050405020304" pitchFamily="18" charset="0"/>
              </a:rPr>
              <a:t>lau</a:t>
            </a:r>
            <a:r>
              <a:rPr lang="en-US" altLang="en-US" sz="2600" dirty="0" smtClean="0">
                <a:solidFill>
                  <a:srgbClr val="002060"/>
                </a:solidFill>
                <a:latin typeface="UTM Androgyne" panose="02040603050506020204" pitchFamily="18" charset="0"/>
                <a:cs typeface="Times New Roman" panose="02020603050405020304" pitchFamily="18" charset="0"/>
              </a:rPr>
              <a:t>, </a:t>
            </a:r>
            <a:r>
              <a:rPr lang="en-US" altLang="en-US" sz="2600" dirty="0" err="1" smtClean="0">
                <a:solidFill>
                  <a:srgbClr val="002060"/>
                </a:solidFill>
                <a:latin typeface="UTM Androgyne" panose="02040603050506020204" pitchFamily="18" charset="0"/>
                <a:cs typeface="Times New Roman" panose="02020603050405020304" pitchFamily="18" charset="0"/>
              </a:rPr>
              <a:t>phủi</a:t>
            </a:r>
            <a:r>
              <a:rPr lang="en-US" altLang="en-US" sz="2600" dirty="0" smtClean="0">
                <a:solidFill>
                  <a:srgbClr val="002060"/>
                </a:solidFill>
                <a:latin typeface="UTM Androgyne" panose="02040603050506020204" pitchFamily="18" charset="0"/>
                <a:cs typeface="Times New Roman" panose="02020603050405020304" pitchFamily="18" charset="0"/>
              </a:rPr>
              <a:t> </a:t>
            </a:r>
            <a:r>
              <a:rPr lang="en-US" altLang="en-US" sz="2600" dirty="0" err="1" smtClean="0">
                <a:solidFill>
                  <a:srgbClr val="002060"/>
                </a:solidFill>
                <a:latin typeface="UTM Androgyne" panose="02040603050506020204" pitchFamily="18" charset="0"/>
                <a:cs typeface="Times New Roman" panose="02020603050405020304" pitchFamily="18" charset="0"/>
              </a:rPr>
              <a:t>sạch</a:t>
            </a:r>
            <a:r>
              <a:rPr lang="en-US" altLang="en-US" sz="2600" dirty="0" smtClean="0">
                <a:solidFill>
                  <a:srgbClr val="002060"/>
                </a:solidFill>
                <a:latin typeface="UTM Androgyne" panose="02040603050506020204" pitchFamily="18" charset="0"/>
                <a:cs typeface="Times New Roman" panose="02020603050405020304" pitchFamily="18" charset="0"/>
              </a:rPr>
              <a:t> </a:t>
            </a:r>
            <a:r>
              <a:rPr lang="en-US" altLang="en-US" sz="2600" dirty="0" err="1" smtClean="0">
                <a:solidFill>
                  <a:srgbClr val="002060"/>
                </a:solidFill>
                <a:latin typeface="UTM Androgyne" panose="02040603050506020204" pitchFamily="18" charset="0"/>
                <a:cs typeface="Times New Roman" panose="02020603050405020304" pitchFamily="18" charset="0"/>
              </a:rPr>
              <a:t>sẽ</a:t>
            </a:r>
            <a:r>
              <a:rPr lang="en-US" altLang="en-US" sz="2600" dirty="0" smtClean="0">
                <a:solidFill>
                  <a:srgbClr val="002060"/>
                </a:solidFill>
                <a:latin typeface="UTM Androgyne" panose="02040603050506020204" pitchFamily="18" charset="0"/>
                <a:cs typeface="Times New Roman" panose="02020603050405020304" pitchFamily="18" charset="0"/>
              </a:rPr>
              <a:t>.</a:t>
            </a:r>
          </a:p>
          <a:p>
            <a:pPr marL="0" indent="0">
              <a:buFont typeface="Arial" panose="020B0604020202020204" pitchFamily="34" charset="0"/>
              <a:buNone/>
            </a:pPr>
            <a:r>
              <a:rPr lang="en-US" altLang="en-US" sz="2600" dirty="0" smtClean="0">
                <a:solidFill>
                  <a:srgbClr val="002060"/>
                </a:solidFill>
                <a:latin typeface="UTM Androgyne" panose="02040603050506020204" pitchFamily="18" charset="0"/>
                <a:cs typeface="Times New Roman" panose="02020603050405020304" pitchFamily="18" charset="0"/>
              </a:rPr>
              <a:t>- … </a:t>
            </a:r>
            <a:r>
              <a:rPr lang="en-US" altLang="en-US" sz="2600" dirty="0" err="1" smtClean="0">
                <a:solidFill>
                  <a:srgbClr val="002060"/>
                </a:solidFill>
                <a:latin typeface="UTM Androgyne" panose="02040603050506020204" pitchFamily="18" charset="0"/>
                <a:cs typeface="Times New Roman" panose="02020603050405020304" pitchFamily="18" charset="0"/>
              </a:rPr>
              <a:t>âu</a:t>
            </a:r>
            <a:r>
              <a:rPr lang="en-US" altLang="en-US" sz="2600" dirty="0" smtClean="0">
                <a:solidFill>
                  <a:srgbClr val="002060"/>
                </a:solidFill>
                <a:latin typeface="UTM Androgyne" panose="02040603050506020204" pitchFamily="18" charset="0"/>
                <a:cs typeface="Times New Roman" panose="02020603050405020304" pitchFamily="18" charset="0"/>
              </a:rPr>
              <a:t> </a:t>
            </a:r>
            <a:r>
              <a:rPr lang="en-US" altLang="en-US" sz="2600" dirty="0" err="1" smtClean="0">
                <a:solidFill>
                  <a:srgbClr val="002060"/>
                </a:solidFill>
                <a:latin typeface="UTM Androgyne" panose="02040603050506020204" pitchFamily="18" charset="0"/>
                <a:cs typeface="Times New Roman" panose="02020603050405020304" pitchFamily="18" charset="0"/>
              </a:rPr>
              <a:t>yếm</a:t>
            </a:r>
            <a:r>
              <a:rPr lang="en-US" altLang="en-US" sz="2600" dirty="0" smtClean="0">
                <a:solidFill>
                  <a:srgbClr val="002060"/>
                </a:solidFill>
                <a:latin typeface="UTM Androgyne" panose="02040603050506020204" pitchFamily="18" charset="0"/>
                <a:cs typeface="Times New Roman" panose="02020603050405020304" pitchFamily="18" charset="0"/>
              </a:rPr>
              <a:t> </a:t>
            </a:r>
            <a:r>
              <a:rPr lang="en-US" altLang="en-US" sz="2600" dirty="0" err="1" smtClean="0">
                <a:solidFill>
                  <a:srgbClr val="002060"/>
                </a:solidFill>
                <a:latin typeface="UTM Androgyne" panose="02040603050506020204" pitchFamily="18" charset="0"/>
                <a:cs typeface="Times New Roman" panose="02020603050405020304" pitchFamily="18" charset="0"/>
              </a:rPr>
              <a:t>gọi</a:t>
            </a:r>
            <a:r>
              <a:rPr lang="en-US" altLang="en-US" sz="2600" dirty="0" smtClean="0">
                <a:solidFill>
                  <a:srgbClr val="002060"/>
                </a:solidFill>
                <a:latin typeface="UTM Androgyne" panose="02040603050506020204" pitchFamily="18" charset="0"/>
                <a:cs typeface="Times New Roman" panose="02020603050405020304" pitchFamily="18" charset="0"/>
              </a:rPr>
              <a:t> </a:t>
            </a:r>
            <a:r>
              <a:rPr lang="en-US" altLang="en-US" sz="2600" dirty="0" err="1" smtClean="0">
                <a:solidFill>
                  <a:srgbClr val="002060"/>
                </a:solidFill>
                <a:latin typeface="UTM Androgyne" panose="02040603050506020204" pitchFamily="18" charset="0"/>
                <a:cs typeface="Times New Roman" panose="02020603050405020304" pitchFamily="18" charset="0"/>
              </a:rPr>
              <a:t>chiếc</a:t>
            </a:r>
            <a:r>
              <a:rPr lang="en-US" altLang="en-US" sz="2600" dirty="0" smtClean="0">
                <a:solidFill>
                  <a:srgbClr val="002060"/>
                </a:solidFill>
                <a:latin typeface="UTM Androgyne" panose="02040603050506020204" pitchFamily="18" charset="0"/>
                <a:cs typeface="Times New Roman" panose="02020603050405020304" pitchFamily="18" charset="0"/>
              </a:rPr>
              <a:t> </a:t>
            </a:r>
            <a:r>
              <a:rPr lang="en-US" altLang="en-US" sz="2600" dirty="0" err="1" smtClean="0">
                <a:solidFill>
                  <a:srgbClr val="002060"/>
                </a:solidFill>
                <a:latin typeface="UTM Androgyne" panose="02040603050506020204" pitchFamily="18" charset="0"/>
                <a:cs typeface="Times New Roman" panose="02020603050405020304" pitchFamily="18" charset="0"/>
              </a:rPr>
              <a:t>xe</a:t>
            </a:r>
            <a:r>
              <a:rPr lang="en-US" altLang="en-US" sz="2600" dirty="0" smtClean="0">
                <a:solidFill>
                  <a:srgbClr val="002060"/>
                </a:solidFill>
                <a:latin typeface="UTM Androgyne" panose="02040603050506020204" pitchFamily="18" charset="0"/>
                <a:cs typeface="Times New Roman" panose="02020603050405020304" pitchFamily="18" charset="0"/>
              </a:rPr>
              <a:t> </a:t>
            </a:r>
            <a:r>
              <a:rPr lang="en-US" altLang="en-US" sz="2600" dirty="0" err="1" smtClean="0">
                <a:solidFill>
                  <a:srgbClr val="002060"/>
                </a:solidFill>
                <a:latin typeface="UTM Androgyne" panose="02040603050506020204" pitchFamily="18" charset="0"/>
                <a:cs typeface="Times New Roman" panose="02020603050405020304" pitchFamily="18" charset="0"/>
              </a:rPr>
              <a:t>xủa</a:t>
            </a:r>
            <a:r>
              <a:rPr lang="en-US" altLang="en-US" sz="2600" dirty="0" smtClean="0">
                <a:solidFill>
                  <a:srgbClr val="002060"/>
                </a:solidFill>
                <a:latin typeface="UTM Androgyne" panose="02040603050506020204" pitchFamily="18" charset="0"/>
                <a:cs typeface="Times New Roman" panose="02020603050405020304" pitchFamily="18" charset="0"/>
              </a:rPr>
              <a:t> </a:t>
            </a:r>
            <a:r>
              <a:rPr lang="en-US" altLang="en-US" sz="2600" dirty="0" err="1" smtClean="0">
                <a:solidFill>
                  <a:srgbClr val="002060"/>
                </a:solidFill>
                <a:latin typeface="UTM Androgyne" panose="02040603050506020204" pitchFamily="18" charset="0"/>
                <a:cs typeface="Times New Roman" panose="02020603050405020304" pitchFamily="18" charset="0"/>
              </a:rPr>
              <a:t>mình</a:t>
            </a:r>
            <a:r>
              <a:rPr lang="en-US" altLang="en-US" sz="2600" dirty="0" smtClean="0">
                <a:solidFill>
                  <a:srgbClr val="002060"/>
                </a:solidFill>
                <a:latin typeface="UTM Androgyne" panose="02040603050506020204" pitchFamily="18" charset="0"/>
                <a:cs typeface="Times New Roman" panose="02020603050405020304" pitchFamily="18" charset="0"/>
              </a:rPr>
              <a:t> </a:t>
            </a:r>
            <a:r>
              <a:rPr lang="en-US" altLang="en-US" sz="2600" dirty="0" err="1" smtClean="0">
                <a:solidFill>
                  <a:srgbClr val="002060"/>
                </a:solidFill>
                <a:latin typeface="UTM Androgyne" panose="02040603050506020204" pitchFamily="18" charset="0"/>
                <a:cs typeface="Times New Roman" panose="02020603050405020304" pitchFamily="18" charset="0"/>
              </a:rPr>
              <a:t>là</a:t>
            </a:r>
            <a:r>
              <a:rPr lang="en-US" altLang="en-US" sz="2600" dirty="0" smtClean="0">
                <a:solidFill>
                  <a:srgbClr val="002060"/>
                </a:solidFill>
                <a:latin typeface="UTM Androgyne" panose="02040603050506020204" pitchFamily="18" charset="0"/>
                <a:cs typeface="Times New Roman" panose="02020603050405020304" pitchFamily="18" charset="0"/>
              </a:rPr>
              <a:t> con </a:t>
            </a:r>
            <a:r>
              <a:rPr lang="en-US" altLang="en-US" sz="2600" dirty="0" err="1" smtClean="0">
                <a:solidFill>
                  <a:srgbClr val="002060"/>
                </a:solidFill>
                <a:latin typeface="UTM Androgyne" panose="02040603050506020204" pitchFamily="18" charset="0"/>
                <a:cs typeface="Times New Roman" panose="02020603050405020304" pitchFamily="18" charset="0"/>
              </a:rPr>
              <a:t>ngựa</a:t>
            </a:r>
            <a:r>
              <a:rPr lang="en-US" altLang="en-US" sz="2600" dirty="0" smtClean="0">
                <a:solidFill>
                  <a:srgbClr val="002060"/>
                </a:solidFill>
                <a:latin typeface="UTM Androgyne" panose="02040603050506020204" pitchFamily="18" charset="0"/>
                <a:cs typeface="Times New Roman" panose="02020603050405020304" pitchFamily="18" charset="0"/>
              </a:rPr>
              <a:t> </a:t>
            </a:r>
            <a:r>
              <a:rPr lang="en-US" altLang="en-US" sz="2600" dirty="0" err="1" smtClean="0">
                <a:solidFill>
                  <a:srgbClr val="002060"/>
                </a:solidFill>
                <a:latin typeface="UTM Androgyne" panose="02040603050506020204" pitchFamily="18" charset="0"/>
                <a:cs typeface="Times New Roman" panose="02020603050405020304" pitchFamily="18" charset="0"/>
              </a:rPr>
              <a:t>sắt</a:t>
            </a:r>
            <a:r>
              <a:rPr lang="en-US" altLang="en-US" sz="2600" dirty="0" smtClean="0">
                <a:solidFill>
                  <a:srgbClr val="002060"/>
                </a:solidFill>
                <a:latin typeface="UTM Androgyne" panose="02040603050506020204" pitchFamily="18" charset="0"/>
                <a:cs typeface="Times New Roman" panose="02020603050405020304" pitchFamily="18" charset="0"/>
              </a:rPr>
              <a:t>, </a:t>
            </a:r>
            <a:r>
              <a:rPr lang="en-US" altLang="en-US" sz="2600" dirty="0" err="1" smtClean="0">
                <a:solidFill>
                  <a:srgbClr val="002060"/>
                </a:solidFill>
                <a:latin typeface="UTM Androgyne" panose="02040603050506020204" pitchFamily="18" charset="0"/>
                <a:cs typeface="Times New Roman" panose="02020603050405020304" pitchFamily="18" charset="0"/>
              </a:rPr>
              <a:t>dặn</a:t>
            </a:r>
            <a:r>
              <a:rPr lang="en-US" altLang="en-US" sz="2600" dirty="0" smtClean="0">
                <a:solidFill>
                  <a:srgbClr val="002060"/>
                </a:solidFill>
                <a:latin typeface="UTM Androgyne" panose="02040603050506020204" pitchFamily="18" charset="0"/>
                <a:cs typeface="Times New Roman" panose="02020603050405020304" pitchFamily="18" charset="0"/>
              </a:rPr>
              <a:t> </a:t>
            </a:r>
            <a:r>
              <a:rPr lang="en-US" altLang="en-US" sz="2600" dirty="0" err="1" smtClean="0">
                <a:solidFill>
                  <a:srgbClr val="002060"/>
                </a:solidFill>
                <a:latin typeface="UTM Androgyne" panose="02040603050506020204" pitchFamily="18" charset="0"/>
                <a:cs typeface="Times New Roman" panose="02020603050405020304" pitchFamily="18" charset="0"/>
              </a:rPr>
              <a:t>bọn</a:t>
            </a:r>
            <a:r>
              <a:rPr lang="en-US" altLang="en-US" sz="2600" dirty="0" smtClean="0">
                <a:solidFill>
                  <a:srgbClr val="002060"/>
                </a:solidFill>
                <a:latin typeface="UTM Androgyne" panose="02040603050506020204" pitchFamily="18" charset="0"/>
                <a:cs typeface="Times New Roman" panose="02020603050405020304" pitchFamily="18" charset="0"/>
              </a:rPr>
              <a:t> </a:t>
            </a:r>
            <a:r>
              <a:rPr lang="en-US" altLang="en-US" sz="2600" dirty="0" err="1" smtClean="0">
                <a:solidFill>
                  <a:srgbClr val="002060"/>
                </a:solidFill>
                <a:latin typeface="UTM Androgyne" panose="02040603050506020204" pitchFamily="18" charset="0"/>
                <a:cs typeface="Times New Roman" panose="02020603050405020304" pitchFamily="18" charset="0"/>
              </a:rPr>
              <a:t>trẻ</a:t>
            </a:r>
            <a:r>
              <a:rPr lang="en-US" altLang="en-US" sz="2600" dirty="0" smtClean="0">
                <a:solidFill>
                  <a:srgbClr val="002060"/>
                </a:solidFill>
                <a:latin typeface="UTM Androgyne" panose="02040603050506020204" pitchFamily="18" charset="0"/>
                <a:cs typeface="Times New Roman" panose="02020603050405020304" pitchFamily="18" charset="0"/>
              </a:rPr>
              <a:t> </a:t>
            </a:r>
          </a:p>
          <a:p>
            <a:pPr marL="0" indent="0">
              <a:buFont typeface="Arial" panose="020B0604020202020204" pitchFamily="34" charset="0"/>
              <a:buNone/>
            </a:pPr>
            <a:r>
              <a:rPr lang="en-US" altLang="en-US" sz="2600" dirty="0" err="1" smtClean="0">
                <a:solidFill>
                  <a:srgbClr val="002060"/>
                </a:solidFill>
                <a:latin typeface="UTM Androgyne" panose="02040603050506020204" pitchFamily="18" charset="0"/>
                <a:cs typeface="Times New Roman" panose="02020603050405020304" pitchFamily="18" charset="0"/>
              </a:rPr>
              <a:t>đừng</a:t>
            </a:r>
            <a:r>
              <a:rPr lang="en-US" altLang="en-US" sz="2600" dirty="0" smtClean="0">
                <a:solidFill>
                  <a:srgbClr val="002060"/>
                </a:solidFill>
                <a:latin typeface="UTM Androgyne" panose="02040603050506020204" pitchFamily="18" charset="0"/>
                <a:cs typeface="Times New Roman" panose="02020603050405020304" pitchFamily="18" charset="0"/>
              </a:rPr>
              <a:t> </a:t>
            </a:r>
            <a:r>
              <a:rPr lang="en-US" altLang="en-US" sz="2600" dirty="0" err="1" smtClean="0">
                <a:solidFill>
                  <a:srgbClr val="002060"/>
                </a:solidFill>
                <a:latin typeface="UTM Androgyne" panose="02040603050506020204" pitchFamily="18" charset="0"/>
                <a:cs typeface="Times New Roman" panose="02020603050405020304" pitchFamily="18" charset="0"/>
              </a:rPr>
              <a:t>đụng</a:t>
            </a:r>
            <a:r>
              <a:rPr lang="en-US" altLang="en-US" sz="2600" dirty="0" smtClean="0">
                <a:solidFill>
                  <a:srgbClr val="002060"/>
                </a:solidFill>
                <a:latin typeface="UTM Androgyne" panose="02040603050506020204" pitchFamily="18" charset="0"/>
                <a:cs typeface="Times New Roman" panose="02020603050405020304" pitchFamily="18" charset="0"/>
              </a:rPr>
              <a:t> </a:t>
            </a:r>
            <a:r>
              <a:rPr lang="en-US" altLang="en-US" sz="2600" dirty="0" err="1" smtClean="0">
                <a:solidFill>
                  <a:srgbClr val="002060"/>
                </a:solidFill>
                <a:latin typeface="UTM Androgyne" panose="02040603050506020204" pitchFamily="18" charset="0"/>
                <a:cs typeface="Times New Roman" panose="02020603050405020304" pitchFamily="18" charset="0"/>
              </a:rPr>
              <a:t>vào</a:t>
            </a:r>
            <a:r>
              <a:rPr lang="en-US" altLang="en-US" sz="2600" dirty="0" smtClean="0">
                <a:solidFill>
                  <a:srgbClr val="002060"/>
                </a:solidFill>
                <a:latin typeface="UTM Androgyne" panose="02040603050506020204" pitchFamily="18" charset="0"/>
                <a:cs typeface="Times New Roman" panose="02020603050405020304" pitchFamily="18" charset="0"/>
              </a:rPr>
              <a:t> con </a:t>
            </a:r>
            <a:r>
              <a:rPr lang="en-US" altLang="en-US" sz="2600" dirty="0" err="1" smtClean="0">
                <a:solidFill>
                  <a:srgbClr val="002060"/>
                </a:solidFill>
                <a:latin typeface="UTM Androgyne" panose="02040603050506020204" pitchFamily="18" charset="0"/>
                <a:cs typeface="Times New Roman" panose="02020603050405020304" pitchFamily="18" charset="0"/>
              </a:rPr>
              <a:t>ngựa</a:t>
            </a:r>
            <a:r>
              <a:rPr lang="en-US" altLang="en-US" sz="2600" dirty="0" smtClean="0">
                <a:solidFill>
                  <a:srgbClr val="002060"/>
                </a:solidFill>
                <a:latin typeface="UTM Androgyne" panose="02040603050506020204" pitchFamily="18" charset="0"/>
                <a:cs typeface="Times New Roman" panose="02020603050405020304" pitchFamily="18" charset="0"/>
              </a:rPr>
              <a:t> </a:t>
            </a:r>
            <a:r>
              <a:rPr lang="en-US" altLang="en-US" sz="2600" dirty="0" err="1" smtClean="0">
                <a:solidFill>
                  <a:srgbClr val="002060"/>
                </a:solidFill>
                <a:latin typeface="UTM Androgyne" panose="02040603050506020204" pitchFamily="18" charset="0"/>
                <a:cs typeface="Times New Roman" panose="02020603050405020304" pitchFamily="18" charset="0"/>
              </a:rPr>
              <a:t>sắt</a:t>
            </a:r>
            <a:r>
              <a:rPr lang="en-US" altLang="en-US" sz="2600" dirty="0" smtClean="0">
                <a:solidFill>
                  <a:srgbClr val="002060"/>
                </a:solidFill>
                <a:latin typeface="UTM Androgyne" panose="02040603050506020204" pitchFamily="18" charset="0"/>
                <a:cs typeface="Times New Roman" panose="02020603050405020304" pitchFamily="18" charset="0"/>
              </a:rPr>
              <a:t>.</a:t>
            </a:r>
          </a:p>
        </p:txBody>
      </p:sp>
      <p:sp>
        <p:nvSpPr>
          <p:cNvPr id="27" name="Google Shape;117;p2"/>
          <p:cNvSpPr/>
          <p:nvPr/>
        </p:nvSpPr>
        <p:spPr>
          <a:xfrm>
            <a:off x="383285" y="325156"/>
            <a:ext cx="11529315" cy="6413782"/>
          </a:xfrm>
          <a:prstGeom prst="roundRect">
            <a:avLst>
              <a:gd name="adj" fmla="val 16667"/>
            </a:avLst>
          </a:prstGeom>
          <a:noFill/>
          <a:ln w="38100" cap="flat" cmpd="sng">
            <a:solidFill>
              <a:srgbClr val="FF0066"/>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3600" b="0" i="0" u="none" strike="noStrike" cap="none" dirty="0">
              <a:solidFill>
                <a:schemeClr val="accent1"/>
              </a:solidFill>
              <a:latin typeface="Tahoma"/>
              <a:ea typeface="Tahoma"/>
              <a:cs typeface="Tahoma"/>
              <a:sym typeface="Tahoma"/>
            </a:endParaRPr>
          </a:p>
        </p:txBody>
      </p:sp>
    </p:spTree>
    <p:extLst>
      <p:ext uri="{BB962C8B-B14F-4D97-AF65-F5344CB8AC3E}">
        <p14:creationId xmlns:p14="http://schemas.microsoft.com/office/powerpoint/2010/main" val="108757099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5">
                                            <p:txEl>
                                              <p:pRg st="0" end="0"/>
                                            </p:txEl>
                                          </p:spTgt>
                                        </p:tgtEl>
                                        <p:attrNameLst>
                                          <p:attrName>style.visibility</p:attrName>
                                        </p:attrNameLst>
                                      </p:cBhvr>
                                      <p:to>
                                        <p:strVal val="visible"/>
                                      </p:to>
                                    </p:set>
                                    <p:animEffect transition="in" filter="barn(inVertical)">
                                      <p:cBhvr>
                                        <p:cTn id="12" dur="500"/>
                                        <p:tgtEl>
                                          <p:spTgt spid="1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7">
                                            <p:txEl>
                                              <p:pRg st="0" end="0"/>
                                            </p:txEl>
                                          </p:spTgt>
                                        </p:tgtEl>
                                        <p:attrNameLst>
                                          <p:attrName>style.visibility</p:attrName>
                                        </p:attrNameLst>
                                      </p:cBhvr>
                                      <p:to>
                                        <p:strVal val="visible"/>
                                      </p:to>
                                    </p:set>
                                    <p:animEffect transition="in" filter="barn(inVertical)">
                                      <p:cBhvr>
                                        <p:cTn id="17" dur="500"/>
                                        <p:tgtEl>
                                          <p:spTgt spid="17">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8">
                                            <p:txEl>
                                              <p:pRg st="0" end="0"/>
                                            </p:txEl>
                                          </p:spTgt>
                                        </p:tgtEl>
                                        <p:attrNameLst>
                                          <p:attrName>style.visibility</p:attrName>
                                        </p:attrNameLst>
                                      </p:cBhvr>
                                      <p:to>
                                        <p:strVal val="visible"/>
                                      </p:to>
                                    </p:set>
                                    <p:animEffect transition="in" filter="barn(inVertical)">
                                      <p:cBhvr>
                                        <p:cTn id="22" dur="500"/>
                                        <p:tgtEl>
                                          <p:spTgt spid="18">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9">
                                            <p:txEl>
                                              <p:pRg st="0" end="0"/>
                                            </p:txEl>
                                          </p:spTgt>
                                        </p:tgtEl>
                                        <p:attrNameLst>
                                          <p:attrName>style.visibility</p:attrName>
                                        </p:attrNameLst>
                                      </p:cBhvr>
                                      <p:to>
                                        <p:strVal val="visible"/>
                                      </p:to>
                                    </p:set>
                                    <p:animEffect transition="in" filter="barn(inVertical)">
                                      <p:cBhvr>
                                        <p:cTn id="27" dur="500"/>
                                        <p:tgtEl>
                                          <p:spTgt spid="19">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21">
                                            <p:txEl>
                                              <p:pRg st="0" end="0"/>
                                            </p:txEl>
                                          </p:spTgt>
                                        </p:tgtEl>
                                        <p:attrNameLst>
                                          <p:attrName>style.visibility</p:attrName>
                                        </p:attrNameLst>
                                      </p:cBhvr>
                                      <p:to>
                                        <p:strVal val="visible"/>
                                      </p:to>
                                    </p:set>
                                    <p:animEffect transition="in" filter="fade">
                                      <p:cBhvr>
                                        <p:cTn id="32" dur="1000"/>
                                        <p:tgtEl>
                                          <p:spTgt spid="21">
                                            <p:txEl>
                                              <p:pRg st="0" end="0"/>
                                            </p:txEl>
                                          </p:spTgt>
                                        </p:tgtEl>
                                      </p:cBhvr>
                                    </p:animEffect>
                                    <p:anim calcmode="lin" valueType="num">
                                      <p:cBhvr>
                                        <p:cTn id="33" dur="1000" fill="hold"/>
                                        <p:tgtEl>
                                          <p:spTgt spid="21">
                                            <p:txEl>
                                              <p:pRg st="0" end="0"/>
                                            </p:txEl>
                                          </p:spTgt>
                                        </p:tgtEl>
                                        <p:attrNameLst>
                                          <p:attrName>ppt_x</p:attrName>
                                        </p:attrNameLst>
                                      </p:cBhvr>
                                      <p:tavLst>
                                        <p:tav tm="0">
                                          <p:val>
                                            <p:strVal val="#ppt_x"/>
                                          </p:val>
                                        </p:tav>
                                        <p:tav tm="100000">
                                          <p:val>
                                            <p:strVal val="#ppt_x"/>
                                          </p:val>
                                        </p:tav>
                                      </p:tavLst>
                                    </p:anim>
                                    <p:anim calcmode="lin" valueType="num">
                                      <p:cBhvr>
                                        <p:cTn id="34" dur="1000" fill="hold"/>
                                        <p:tgtEl>
                                          <p:spTgt spid="2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10" presetClass="exit" presetSubtype="0" fill="hold" grpId="1" nodeType="clickEffect">
                                  <p:stCondLst>
                                    <p:cond delay="0"/>
                                  </p:stCondLst>
                                  <p:childTnLst>
                                    <p:animEffect transition="out" filter="fade">
                                      <p:cBhvr>
                                        <p:cTn id="38" dur="500"/>
                                        <p:tgtEl>
                                          <p:spTgt spid="19">
                                            <p:txEl>
                                              <p:pRg st="0" end="0"/>
                                            </p:txEl>
                                          </p:spTgt>
                                        </p:tgtEl>
                                      </p:cBhvr>
                                    </p:animEffect>
                                    <p:set>
                                      <p:cBhvr>
                                        <p:cTn id="39" dur="1" fill="hold">
                                          <p:stCondLst>
                                            <p:cond delay="499"/>
                                          </p:stCondLst>
                                        </p:cTn>
                                        <p:tgtEl>
                                          <p:spTgt spid="19">
                                            <p:txEl>
                                              <p:pRg st="0" end="0"/>
                                            </p:txEl>
                                          </p:spTgt>
                                        </p:tgtEl>
                                        <p:attrNameLst>
                                          <p:attrName>style.visibility</p:attrName>
                                        </p:attrNameLst>
                                      </p:cBhvr>
                                      <p:to>
                                        <p:strVal val="hidden"/>
                                      </p:to>
                                    </p:set>
                                  </p:childTnLst>
                                </p:cTn>
                              </p:par>
                            </p:childTnLst>
                          </p:cTn>
                        </p:par>
                        <p:par>
                          <p:cTn id="40" fill="hold">
                            <p:stCondLst>
                              <p:cond delay="500"/>
                            </p:stCondLst>
                            <p:childTnLst>
                              <p:par>
                                <p:cTn id="41" presetID="10" presetClass="entr" presetSubtype="0" fill="hold" grpId="0" nodeType="afterEffect">
                                  <p:stCondLst>
                                    <p:cond delay="0"/>
                                  </p:stCondLst>
                                  <p:childTnLst>
                                    <p:set>
                                      <p:cBhvr>
                                        <p:cTn id="42" dur="1" fill="hold">
                                          <p:stCondLst>
                                            <p:cond delay="0"/>
                                          </p:stCondLst>
                                        </p:cTn>
                                        <p:tgtEl>
                                          <p:spTgt spid="20">
                                            <p:txEl>
                                              <p:pRg st="0" end="0"/>
                                            </p:txEl>
                                          </p:spTgt>
                                        </p:tgtEl>
                                        <p:attrNameLst>
                                          <p:attrName>style.visibility</p:attrName>
                                        </p:attrNameLst>
                                      </p:cBhvr>
                                      <p:to>
                                        <p:strVal val="visible"/>
                                      </p:to>
                                    </p:set>
                                    <p:animEffect transition="in" filter="fade">
                                      <p:cBhvr>
                                        <p:cTn id="43" dur="500"/>
                                        <p:tgtEl>
                                          <p:spTgt spid="20">
                                            <p:txEl>
                                              <p:pRg st="0" end="0"/>
                                            </p:txEl>
                                          </p:spTgt>
                                        </p:tgtEl>
                                      </p:cBhvr>
                                    </p:animEffect>
                                  </p:childTnLst>
                                </p:cTn>
                              </p:par>
                            </p:childTnLst>
                          </p:cTn>
                        </p:par>
                        <p:par>
                          <p:cTn id="44" fill="hold">
                            <p:stCondLst>
                              <p:cond delay="1000"/>
                            </p:stCondLst>
                            <p:childTnLst>
                              <p:par>
                                <p:cTn id="45" presetID="42" presetClass="entr" presetSubtype="0" fill="hold" nodeType="afterEffect">
                                  <p:stCondLst>
                                    <p:cond delay="0"/>
                                  </p:stCondLst>
                                  <p:childTnLst>
                                    <p:set>
                                      <p:cBhvr>
                                        <p:cTn id="46" dur="1" fill="hold">
                                          <p:stCondLst>
                                            <p:cond delay="0"/>
                                          </p:stCondLst>
                                        </p:cTn>
                                        <p:tgtEl>
                                          <p:spTgt spid="22">
                                            <p:txEl>
                                              <p:pRg st="0" end="0"/>
                                            </p:txEl>
                                          </p:spTgt>
                                        </p:tgtEl>
                                        <p:attrNameLst>
                                          <p:attrName>style.visibility</p:attrName>
                                        </p:attrNameLst>
                                      </p:cBhvr>
                                      <p:to>
                                        <p:strVal val="visible"/>
                                      </p:to>
                                    </p:set>
                                    <p:animEffect transition="in" filter="fade">
                                      <p:cBhvr>
                                        <p:cTn id="47" dur="1000"/>
                                        <p:tgtEl>
                                          <p:spTgt spid="22">
                                            <p:txEl>
                                              <p:pRg st="0" end="0"/>
                                            </p:txEl>
                                          </p:spTgt>
                                        </p:tgtEl>
                                      </p:cBhvr>
                                    </p:animEffect>
                                    <p:anim calcmode="lin" valueType="num">
                                      <p:cBhvr>
                                        <p:cTn id="48" dur="1000" fill="hold"/>
                                        <p:tgtEl>
                                          <p:spTgt spid="22">
                                            <p:txEl>
                                              <p:pRg st="0" end="0"/>
                                            </p:txEl>
                                          </p:spTgt>
                                        </p:tgtEl>
                                        <p:attrNameLst>
                                          <p:attrName>ppt_x</p:attrName>
                                        </p:attrNameLst>
                                      </p:cBhvr>
                                      <p:tavLst>
                                        <p:tav tm="0">
                                          <p:val>
                                            <p:strVal val="#ppt_x"/>
                                          </p:val>
                                        </p:tav>
                                        <p:tav tm="100000">
                                          <p:val>
                                            <p:strVal val="#ppt_x"/>
                                          </p:val>
                                        </p:tav>
                                      </p:tavLst>
                                    </p:anim>
                                    <p:anim calcmode="lin" valueType="num">
                                      <p:cBhvr>
                                        <p:cTn id="49" dur="1000" fill="hold"/>
                                        <p:tgtEl>
                                          <p:spTgt spid="22">
                                            <p:txEl>
                                              <p:pRg st="0" end="0"/>
                                            </p:txEl>
                                          </p:spTgt>
                                        </p:tgtEl>
                                        <p:attrNameLst>
                                          <p:attrName>ppt_y</p:attrName>
                                        </p:attrNameLst>
                                      </p:cBhvr>
                                      <p:tavLst>
                                        <p:tav tm="0">
                                          <p:val>
                                            <p:strVal val="#ppt_y+.1"/>
                                          </p:val>
                                        </p:tav>
                                        <p:tav tm="100000">
                                          <p:val>
                                            <p:strVal val="#ppt_y"/>
                                          </p:val>
                                        </p:tav>
                                      </p:tavLst>
                                    </p:anim>
                                  </p:childTnLst>
                                </p:cTn>
                              </p:par>
                            </p:childTnLst>
                          </p:cTn>
                        </p:par>
                        <p:par>
                          <p:cTn id="50" fill="hold">
                            <p:stCondLst>
                              <p:cond delay="2000"/>
                            </p:stCondLst>
                            <p:childTnLst>
                              <p:par>
                                <p:cTn id="51" presetID="42" presetClass="entr" presetSubtype="0" fill="hold" nodeType="afterEffect">
                                  <p:stCondLst>
                                    <p:cond delay="0"/>
                                  </p:stCondLst>
                                  <p:childTnLst>
                                    <p:set>
                                      <p:cBhvr>
                                        <p:cTn id="52" dur="1" fill="hold">
                                          <p:stCondLst>
                                            <p:cond delay="0"/>
                                          </p:stCondLst>
                                        </p:cTn>
                                        <p:tgtEl>
                                          <p:spTgt spid="22">
                                            <p:txEl>
                                              <p:pRg st="1" end="1"/>
                                            </p:txEl>
                                          </p:spTgt>
                                        </p:tgtEl>
                                        <p:attrNameLst>
                                          <p:attrName>style.visibility</p:attrName>
                                        </p:attrNameLst>
                                      </p:cBhvr>
                                      <p:to>
                                        <p:strVal val="visible"/>
                                      </p:to>
                                    </p:set>
                                    <p:animEffect transition="in" filter="fade">
                                      <p:cBhvr>
                                        <p:cTn id="53" dur="1000"/>
                                        <p:tgtEl>
                                          <p:spTgt spid="22">
                                            <p:txEl>
                                              <p:pRg st="1" end="1"/>
                                            </p:txEl>
                                          </p:spTgt>
                                        </p:tgtEl>
                                      </p:cBhvr>
                                    </p:animEffect>
                                    <p:anim calcmode="lin" valueType="num">
                                      <p:cBhvr>
                                        <p:cTn id="54" dur="1000" fill="hold"/>
                                        <p:tgtEl>
                                          <p:spTgt spid="22">
                                            <p:txEl>
                                              <p:pRg st="1" end="1"/>
                                            </p:txEl>
                                          </p:spTgt>
                                        </p:tgtEl>
                                        <p:attrNameLst>
                                          <p:attrName>ppt_x</p:attrName>
                                        </p:attrNameLst>
                                      </p:cBhvr>
                                      <p:tavLst>
                                        <p:tav tm="0">
                                          <p:val>
                                            <p:strVal val="#ppt_x"/>
                                          </p:val>
                                        </p:tav>
                                        <p:tav tm="100000">
                                          <p:val>
                                            <p:strVal val="#ppt_x"/>
                                          </p:val>
                                        </p:tav>
                                      </p:tavLst>
                                    </p:anim>
                                    <p:anim calcmode="lin" valueType="num">
                                      <p:cBhvr>
                                        <p:cTn id="55" dur="1000" fill="hold"/>
                                        <p:tgtEl>
                                          <p:spTgt spid="2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42" presetClass="entr" presetSubtype="0" fill="hold" nodeType="clickEffect">
                                  <p:stCondLst>
                                    <p:cond delay="0"/>
                                  </p:stCondLst>
                                  <p:childTnLst>
                                    <p:set>
                                      <p:cBhvr>
                                        <p:cTn id="59" dur="1" fill="hold">
                                          <p:stCondLst>
                                            <p:cond delay="0"/>
                                          </p:stCondLst>
                                        </p:cTn>
                                        <p:tgtEl>
                                          <p:spTgt spid="23">
                                            <p:txEl>
                                              <p:pRg st="0" end="0"/>
                                            </p:txEl>
                                          </p:spTgt>
                                        </p:tgtEl>
                                        <p:attrNameLst>
                                          <p:attrName>style.visibility</p:attrName>
                                        </p:attrNameLst>
                                      </p:cBhvr>
                                      <p:to>
                                        <p:strVal val="visible"/>
                                      </p:to>
                                    </p:set>
                                    <p:animEffect transition="in" filter="fade">
                                      <p:cBhvr>
                                        <p:cTn id="60" dur="1000"/>
                                        <p:tgtEl>
                                          <p:spTgt spid="23">
                                            <p:txEl>
                                              <p:pRg st="0" end="0"/>
                                            </p:txEl>
                                          </p:spTgt>
                                        </p:tgtEl>
                                      </p:cBhvr>
                                    </p:animEffect>
                                    <p:anim calcmode="lin" valueType="num">
                                      <p:cBhvr>
                                        <p:cTn id="61" dur="1000" fill="hold"/>
                                        <p:tgtEl>
                                          <p:spTgt spid="23">
                                            <p:txEl>
                                              <p:pRg st="0" end="0"/>
                                            </p:txEl>
                                          </p:spTgt>
                                        </p:tgtEl>
                                        <p:attrNameLst>
                                          <p:attrName>ppt_x</p:attrName>
                                        </p:attrNameLst>
                                      </p:cBhvr>
                                      <p:tavLst>
                                        <p:tav tm="0">
                                          <p:val>
                                            <p:strVal val="#ppt_x"/>
                                          </p:val>
                                        </p:tav>
                                        <p:tav tm="100000">
                                          <p:val>
                                            <p:strVal val="#ppt_x"/>
                                          </p:val>
                                        </p:tav>
                                      </p:tavLst>
                                    </p:anim>
                                    <p:anim calcmode="lin" valueType="num">
                                      <p:cBhvr>
                                        <p:cTn id="62" dur="1000" fill="hold"/>
                                        <p:tgtEl>
                                          <p:spTgt spid="2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42" presetClass="entr" presetSubtype="0" fill="hold" nodeType="clickEffect">
                                  <p:stCondLst>
                                    <p:cond delay="0"/>
                                  </p:stCondLst>
                                  <p:childTnLst>
                                    <p:set>
                                      <p:cBhvr>
                                        <p:cTn id="66" dur="1" fill="hold">
                                          <p:stCondLst>
                                            <p:cond delay="0"/>
                                          </p:stCondLst>
                                        </p:cTn>
                                        <p:tgtEl>
                                          <p:spTgt spid="23">
                                            <p:txEl>
                                              <p:pRg st="1" end="1"/>
                                            </p:txEl>
                                          </p:spTgt>
                                        </p:tgtEl>
                                        <p:attrNameLst>
                                          <p:attrName>style.visibility</p:attrName>
                                        </p:attrNameLst>
                                      </p:cBhvr>
                                      <p:to>
                                        <p:strVal val="visible"/>
                                      </p:to>
                                    </p:set>
                                    <p:animEffect transition="in" filter="fade">
                                      <p:cBhvr>
                                        <p:cTn id="67" dur="1000"/>
                                        <p:tgtEl>
                                          <p:spTgt spid="23">
                                            <p:txEl>
                                              <p:pRg st="1" end="1"/>
                                            </p:txEl>
                                          </p:spTgt>
                                        </p:tgtEl>
                                      </p:cBhvr>
                                    </p:animEffect>
                                    <p:anim calcmode="lin" valueType="num">
                                      <p:cBhvr>
                                        <p:cTn id="68" dur="1000" fill="hold"/>
                                        <p:tgtEl>
                                          <p:spTgt spid="23">
                                            <p:txEl>
                                              <p:pRg st="1" end="1"/>
                                            </p:txEl>
                                          </p:spTgt>
                                        </p:tgtEl>
                                        <p:attrNameLst>
                                          <p:attrName>ppt_x</p:attrName>
                                        </p:attrNameLst>
                                      </p:cBhvr>
                                      <p:tavLst>
                                        <p:tav tm="0">
                                          <p:val>
                                            <p:strVal val="#ppt_x"/>
                                          </p:val>
                                        </p:tav>
                                        <p:tav tm="100000">
                                          <p:val>
                                            <p:strVal val="#ppt_x"/>
                                          </p:val>
                                        </p:tav>
                                      </p:tavLst>
                                    </p:anim>
                                    <p:anim calcmode="lin" valueType="num">
                                      <p:cBhvr>
                                        <p:cTn id="69" dur="1000" fill="hold"/>
                                        <p:tgtEl>
                                          <p:spTgt spid="23">
                                            <p:txEl>
                                              <p:pRg st="1" end="1"/>
                                            </p:txEl>
                                          </p:spTgt>
                                        </p:tgtEl>
                                        <p:attrNameLst>
                                          <p:attrName>ppt_y</p:attrName>
                                        </p:attrNameLst>
                                      </p:cBhvr>
                                      <p:tavLst>
                                        <p:tav tm="0">
                                          <p:val>
                                            <p:strVal val="#ppt_y+.1"/>
                                          </p:val>
                                        </p:tav>
                                        <p:tav tm="100000">
                                          <p:val>
                                            <p:strVal val="#ppt_y"/>
                                          </p:val>
                                        </p:tav>
                                      </p:tavLst>
                                    </p:anim>
                                  </p:childTnLst>
                                </p:cTn>
                              </p:par>
                              <p:par>
                                <p:cTn id="70" presetID="42" presetClass="entr" presetSubtype="0" fill="hold" nodeType="withEffect">
                                  <p:stCondLst>
                                    <p:cond delay="0"/>
                                  </p:stCondLst>
                                  <p:childTnLst>
                                    <p:set>
                                      <p:cBhvr>
                                        <p:cTn id="71" dur="1" fill="hold">
                                          <p:stCondLst>
                                            <p:cond delay="0"/>
                                          </p:stCondLst>
                                        </p:cTn>
                                        <p:tgtEl>
                                          <p:spTgt spid="23">
                                            <p:txEl>
                                              <p:pRg st="2" end="2"/>
                                            </p:txEl>
                                          </p:spTgt>
                                        </p:tgtEl>
                                        <p:attrNameLst>
                                          <p:attrName>style.visibility</p:attrName>
                                        </p:attrNameLst>
                                      </p:cBhvr>
                                      <p:to>
                                        <p:strVal val="visible"/>
                                      </p:to>
                                    </p:set>
                                    <p:animEffect transition="in" filter="fade">
                                      <p:cBhvr>
                                        <p:cTn id="72" dur="1000"/>
                                        <p:tgtEl>
                                          <p:spTgt spid="23">
                                            <p:txEl>
                                              <p:pRg st="2" end="2"/>
                                            </p:txEl>
                                          </p:spTgt>
                                        </p:tgtEl>
                                      </p:cBhvr>
                                    </p:animEffect>
                                    <p:anim calcmode="lin" valueType="num">
                                      <p:cBhvr>
                                        <p:cTn id="73" dur="1000" fill="hold"/>
                                        <p:tgtEl>
                                          <p:spTgt spid="23">
                                            <p:txEl>
                                              <p:pRg st="2" end="2"/>
                                            </p:txEl>
                                          </p:spTgt>
                                        </p:tgtEl>
                                        <p:attrNameLst>
                                          <p:attrName>ppt_x</p:attrName>
                                        </p:attrNameLst>
                                      </p:cBhvr>
                                      <p:tavLst>
                                        <p:tav tm="0">
                                          <p:val>
                                            <p:strVal val="#ppt_x"/>
                                          </p:val>
                                        </p:tav>
                                        <p:tav tm="100000">
                                          <p:val>
                                            <p:strVal val="#ppt_x"/>
                                          </p:val>
                                        </p:tav>
                                      </p:tavLst>
                                    </p:anim>
                                    <p:anim calcmode="lin" valueType="num">
                                      <p:cBhvr>
                                        <p:cTn id="74" dur="1000" fill="hold"/>
                                        <p:tgtEl>
                                          <p:spTgt spid="2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build="p"/>
      <p:bldP spid="17" grpId="0" build="p"/>
      <p:bldP spid="18" grpId="0" build="p"/>
      <p:bldP spid="19" grpId="0" build="p"/>
      <p:bldP spid="19" grpId="1" build="p"/>
      <p:bldP spid="20" grpId="0" build="p"/>
      <p:bldP spid="21"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p:cNvPicPr>
            <a:picLocks noChangeAspect="1"/>
          </p:cNvPicPr>
          <p:nvPr/>
        </p:nvPicPr>
        <p:blipFill>
          <a:blip r:embed="rId3">
            <a:extLst>
              <a:ext uri="{BEBA8EAE-BF5A-486C-A8C5-ECC9F3942E4B}">
                <a14:imgProps xmlns:a14="http://schemas.microsoft.com/office/drawing/2010/main">
                  <a14:imgLayer r:embed="rId4">
                    <a14:imgEffect>
                      <a14:backgroundRemoval t="9986" b="99015" l="449" r="100000">
                        <a14:foregroundMark x1="2020" y1="92264" x2="94276" y2="92405"/>
                        <a14:foregroundMark x1="51627" y1="68776" x2="52750" y2="73558"/>
                        <a14:foregroundMark x1="44220" y1="63572" x2="51515" y2="69761"/>
                        <a14:backgroundMark x1="23681" y1="43882" x2="68799" y2="53868"/>
                        <a14:backgroundMark x1="41639" y1="54571" x2="50954" y2="64135"/>
                        <a14:backgroundMark x1="22222" y1="47398" x2="32323" y2="52743"/>
                        <a14:backgroundMark x1="22783" y1="51195" x2="27609" y2="54571"/>
                        <a14:backgroundMark x1="43996" y1="51055" x2="72054" y2="61463"/>
                      </a14:backgroundRemoval>
                    </a14:imgEffect>
                  </a14:imgLayer>
                </a14:imgProps>
              </a:ext>
              <a:ext uri="{28A0092B-C50C-407E-A947-70E740481C1C}">
                <a14:useLocalDpi xmlns:a14="http://schemas.microsoft.com/office/drawing/2010/main" val="0"/>
              </a:ext>
            </a:extLst>
          </a:blip>
          <a:stretch>
            <a:fillRect/>
          </a:stretch>
        </p:blipFill>
        <p:spPr>
          <a:xfrm>
            <a:off x="0" y="897580"/>
            <a:ext cx="12306300" cy="5960420"/>
          </a:xfrm>
          <a:prstGeom prst="rect">
            <a:avLst/>
          </a:prstGeom>
        </p:spPr>
      </p:pic>
      <p:pic>
        <p:nvPicPr>
          <p:cNvPr id="14" name="图片 2">
            <a:extLst>
              <a:ext uri="{FF2B5EF4-FFF2-40B4-BE49-F238E27FC236}">
                <a16:creationId xmlns:a16="http://schemas.microsoft.com/office/drawing/2014/main" id="{078E89FD-8EBA-4F63-AECE-25AE7C1CDEBA}"/>
              </a:ext>
            </a:extLst>
          </p:cNvPr>
          <p:cNvPicPr>
            <a:picLocks noChangeAspect="1"/>
          </p:cNvPicPr>
          <p:nvPr/>
        </p:nvPicPr>
        <p:blipFill>
          <a:blip r:embed="rId5"/>
          <a:stretch>
            <a:fillRect/>
          </a:stretch>
        </p:blipFill>
        <p:spPr>
          <a:xfrm>
            <a:off x="3962400" y="1790700"/>
            <a:ext cx="8229600" cy="4804161"/>
          </a:xfrm>
          <a:prstGeom prst="rect">
            <a:avLst/>
          </a:prstGeom>
        </p:spPr>
      </p:pic>
      <p:pic>
        <p:nvPicPr>
          <p:cNvPr id="3" name="图片 2">
            <a:extLst>
              <a:ext uri="{FF2B5EF4-FFF2-40B4-BE49-F238E27FC236}">
                <a16:creationId xmlns:a16="http://schemas.microsoft.com/office/drawing/2014/main" id="{1CB3157B-D03A-457E-954E-2226BF2C390C}"/>
              </a:ext>
            </a:extLst>
          </p:cNvPr>
          <p:cNvPicPr>
            <a:picLocks noChangeAspect="1"/>
          </p:cNvPicPr>
          <p:nvPr/>
        </p:nvPicPr>
        <p:blipFill>
          <a:blip r:embed="rId6"/>
          <a:stretch>
            <a:fillRect/>
          </a:stretch>
        </p:blipFill>
        <p:spPr>
          <a:xfrm>
            <a:off x="966342" y="2398240"/>
            <a:ext cx="3555999" cy="2959100"/>
          </a:xfrm>
          <a:prstGeom prst="rect">
            <a:avLst/>
          </a:prstGeom>
        </p:spPr>
      </p:pic>
      <p:pic>
        <p:nvPicPr>
          <p:cNvPr id="6" name="图片 5">
            <a:extLst>
              <a:ext uri="{FF2B5EF4-FFF2-40B4-BE49-F238E27FC236}">
                <a16:creationId xmlns:a16="http://schemas.microsoft.com/office/drawing/2014/main" id="{179250B1-2676-43D4-B2D1-E1BEBE12049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83285" y="325156"/>
            <a:ext cx="1674115" cy="989803"/>
          </a:xfrm>
          <a:prstGeom prst="rect">
            <a:avLst/>
          </a:prstGeom>
        </p:spPr>
      </p:pic>
      <p:pic>
        <p:nvPicPr>
          <p:cNvPr id="15" name="图片 2">
            <a:extLst>
              <a:ext uri="{FF2B5EF4-FFF2-40B4-BE49-F238E27FC236}">
                <a16:creationId xmlns:a16="http://schemas.microsoft.com/office/drawing/2014/main" id="{304EBAAE-22A5-41DB-82A3-9236A93C48C6}"/>
              </a:ext>
            </a:extLst>
          </p:cNvPr>
          <p:cNvPicPr>
            <a:picLocks noChangeAspect="1"/>
          </p:cNvPicPr>
          <p:nvPr/>
        </p:nvPicPr>
        <p:blipFill>
          <a:blip r:embed="rId8">
            <a:duotone>
              <a:prstClr val="black"/>
              <a:srgbClr val="D9C3A5">
                <a:tint val="50000"/>
                <a:satMod val="180000"/>
              </a:srgbClr>
            </a:duotone>
          </a:blip>
          <a:stretch>
            <a:fillRect/>
          </a:stretch>
        </p:blipFill>
        <p:spPr>
          <a:xfrm>
            <a:off x="-411131" y="-1496973"/>
            <a:ext cx="7476620" cy="4406900"/>
          </a:xfrm>
          <a:prstGeom prst="rect">
            <a:avLst/>
          </a:prstGeom>
        </p:spPr>
      </p:pic>
      <p:sp>
        <p:nvSpPr>
          <p:cNvPr id="17" name="Content Placeholder 2"/>
          <p:cNvSpPr txBox="1">
            <a:spLocks/>
          </p:cNvSpPr>
          <p:nvPr/>
        </p:nvSpPr>
        <p:spPr>
          <a:xfrm>
            <a:off x="-1308425" y="272900"/>
            <a:ext cx="8928100" cy="45170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50000"/>
              </a:spcBef>
              <a:buFont typeface="Arial" panose="020B0604020202020204" pitchFamily="34" charset="0"/>
              <a:buNone/>
            </a:pPr>
            <a:r>
              <a:rPr lang="en-US" altLang="en-US" b="1" dirty="0" smtClean="0">
                <a:solidFill>
                  <a:srgbClr val="C00000"/>
                </a:solidFill>
                <a:latin typeface="UTM Androgyne" panose="02040603050506020204" pitchFamily="18" charset="0"/>
              </a:rPr>
              <a:t>c) </a:t>
            </a:r>
            <a:r>
              <a:rPr lang="en-US" altLang="en-US" b="1" dirty="0" err="1" smtClean="0">
                <a:solidFill>
                  <a:srgbClr val="C00000"/>
                </a:solidFill>
                <a:latin typeface="UTM Androgyne" panose="02040603050506020204" pitchFamily="18" charset="0"/>
              </a:rPr>
              <a:t>Tác</a:t>
            </a:r>
            <a:r>
              <a:rPr lang="en-US" altLang="en-US" b="1" dirty="0" smtClean="0">
                <a:solidFill>
                  <a:srgbClr val="C00000"/>
                </a:solidFill>
                <a:latin typeface="UTM Androgyne" panose="02040603050506020204" pitchFamily="18" charset="0"/>
              </a:rPr>
              <a:t> </a:t>
            </a:r>
            <a:r>
              <a:rPr lang="en-US" altLang="en-US" b="1" dirty="0" err="1" smtClean="0">
                <a:solidFill>
                  <a:srgbClr val="C00000"/>
                </a:solidFill>
                <a:latin typeface="UTM Androgyne" panose="02040603050506020204" pitchFamily="18" charset="0"/>
              </a:rPr>
              <a:t>giả</a:t>
            </a:r>
            <a:r>
              <a:rPr lang="en-US" altLang="en-US" b="1" dirty="0" smtClean="0">
                <a:solidFill>
                  <a:srgbClr val="C00000"/>
                </a:solidFill>
                <a:latin typeface="UTM Androgyne" panose="02040603050506020204" pitchFamily="18" charset="0"/>
              </a:rPr>
              <a:t> </a:t>
            </a:r>
            <a:r>
              <a:rPr lang="en-US" altLang="en-US" b="1" dirty="0" err="1" smtClean="0">
                <a:solidFill>
                  <a:srgbClr val="C00000"/>
                </a:solidFill>
                <a:latin typeface="UTM Androgyne" panose="02040603050506020204" pitchFamily="18" charset="0"/>
              </a:rPr>
              <a:t>quan</a:t>
            </a:r>
            <a:r>
              <a:rPr lang="en-US" altLang="en-US" b="1" dirty="0" smtClean="0">
                <a:solidFill>
                  <a:srgbClr val="C00000"/>
                </a:solidFill>
                <a:latin typeface="UTM Androgyne" panose="02040603050506020204" pitchFamily="18" charset="0"/>
              </a:rPr>
              <a:t> </a:t>
            </a:r>
            <a:r>
              <a:rPr lang="en-US" altLang="en-US" b="1" dirty="0" err="1" smtClean="0">
                <a:solidFill>
                  <a:srgbClr val="C00000"/>
                </a:solidFill>
                <a:latin typeface="UTM Androgyne" panose="02040603050506020204" pitchFamily="18" charset="0"/>
              </a:rPr>
              <a:t>sát</a:t>
            </a:r>
            <a:r>
              <a:rPr lang="en-US" altLang="en-US" b="1" dirty="0" smtClean="0">
                <a:solidFill>
                  <a:srgbClr val="C00000"/>
                </a:solidFill>
                <a:latin typeface="UTM Androgyne" panose="02040603050506020204" pitchFamily="18" charset="0"/>
              </a:rPr>
              <a:t> </a:t>
            </a:r>
            <a:r>
              <a:rPr lang="en-US" altLang="en-US" b="1" dirty="0" err="1" smtClean="0">
                <a:solidFill>
                  <a:srgbClr val="C00000"/>
                </a:solidFill>
                <a:latin typeface="UTM Androgyne" panose="02040603050506020204" pitchFamily="18" charset="0"/>
              </a:rPr>
              <a:t>chiếc</a:t>
            </a:r>
            <a:r>
              <a:rPr lang="en-US" altLang="en-US" b="1" dirty="0" smtClean="0">
                <a:solidFill>
                  <a:srgbClr val="C00000"/>
                </a:solidFill>
                <a:latin typeface="UTM Androgyne" panose="02040603050506020204" pitchFamily="18" charset="0"/>
              </a:rPr>
              <a:t> </a:t>
            </a:r>
            <a:r>
              <a:rPr lang="en-US" altLang="en-US" b="1" dirty="0" err="1" smtClean="0">
                <a:solidFill>
                  <a:srgbClr val="C00000"/>
                </a:solidFill>
                <a:latin typeface="UTM Androgyne" panose="02040603050506020204" pitchFamily="18" charset="0"/>
              </a:rPr>
              <a:t>xe</a:t>
            </a:r>
            <a:endParaRPr lang="en-US" altLang="en-US" b="1" dirty="0">
              <a:solidFill>
                <a:srgbClr val="C00000"/>
              </a:solidFill>
              <a:latin typeface="UTM Androgyne" panose="02040603050506020204" pitchFamily="18" charset="0"/>
            </a:endParaRPr>
          </a:p>
          <a:p>
            <a:pPr marL="0" indent="0" algn="ctr">
              <a:spcBef>
                <a:spcPct val="50000"/>
              </a:spcBef>
              <a:buFont typeface="Arial" panose="020B0604020202020204" pitchFamily="34" charset="0"/>
              <a:buNone/>
            </a:pPr>
            <a:r>
              <a:rPr lang="en-US" altLang="en-US" b="1" dirty="0" err="1" smtClean="0">
                <a:solidFill>
                  <a:srgbClr val="C00000"/>
                </a:solidFill>
                <a:latin typeface="UTM Androgyne" panose="02040603050506020204" pitchFamily="18" charset="0"/>
              </a:rPr>
              <a:t>đạp</a:t>
            </a:r>
            <a:r>
              <a:rPr lang="en-US" altLang="en-US" b="1" dirty="0" smtClean="0">
                <a:solidFill>
                  <a:srgbClr val="C00000"/>
                </a:solidFill>
                <a:latin typeface="UTM Androgyne" panose="02040603050506020204" pitchFamily="18" charset="0"/>
              </a:rPr>
              <a:t> </a:t>
            </a:r>
            <a:r>
              <a:rPr lang="en-US" altLang="en-US" b="1" dirty="0" err="1" smtClean="0">
                <a:solidFill>
                  <a:srgbClr val="C00000"/>
                </a:solidFill>
                <a:latin typeface="UTM Androgyne" panose="02040603050506020204" pitchFamily="18" charset="0"/>
              </a:rPr>
              <a:t>bằng</a:t>
            </a:r>
            <a:r>
              <a:rPr lang="en-US" altLang="en-US" b="1" dirty="0" smtClean="0">
                <a:solidFill>
                  <a:srgbClr val="C00000"/>
                </a:solidFill>
                <a:latin typeface="UTM Androgyne" panose="02040603050506020204" pitchFamily="18" charset="0"/>
              </a:rPr>
              <a:t> </a:t>
            </a:r>
            <a:r>
              <a:rPr lang="en-US" altLang="en-US" b="1" dirty="0" err="1" smtClean="0">
                <a:solidFill>
                  <a:srgbClr val="C00000"/>
                </a:solidFill>
                <a:latin typeface="UTM Androgyne" panose="02040603050506020204" pitchFamily="18" charset="0"/>
              </a:rPr>
              <a:t>những</a:t>
            </a:r>
            <a:r>
              <a:rPr lang="en-US" altLang="en-US" b="1" dirty="0" smtClean="0">
                <a:solidFill>
                  <a:srgbClr val="C00000"/>
                </a:solidFill>
                <a:latin typeface="UTM Androgyne" panose="02040603050506020204" pitchFamily="18" charset="0"/>
              </a:rPr>
              <a:t> </a:t>
            </a:r>
            <a:r>
              <a:rPr lang="en-US" altLang="en-US" b="1" dirty="0" err="1" smtClean="0">
                <a:solidFill>
                  <a:srgbClr val="C00000"/>
                </a:solidFill>
                <a:latin typeface="UTM Androgyne" panose="02040603050506020204" pitchFamily="18" charset="0"/>
              </a:rPr>
              <a:t>giác</a:t>
            </a:r>
            <a:r>
              <a:rPr lang="en-US" altLang="en-US" b="1" dirty="0" smtClean="0">
                <a:solidFill>
                  <a:srgbClr val="C00000"/>
                </a:solidFill>
                <a:latin typeface="UTM Androgyne" panose="02040603050506020204" pitchFamily="18" charset="0"/>
              </a:rPr>
              <a:t> </a:t>
            </a:r>
            <a:r>
              <a:rPr lang="en-US" altLang="en-US" b="1" dirty="0" err="1" smtClean="0">
                <a:solidFill>
                  <a:srgbClr val="C00000"/>
                </a:solidFill>
                <a:latin typeface="UTM Androgyne" panose="02040603050506020204" pitchFamily="18" charset="0"/>
              </a:rPr>
              <a:t>quan</a:t>
            </a:r>
            <a:r>
              <a:rPr lang="en-US" altLang="en-US" b="1" dirty="0" smtClean="0">
                <a:solidFill>
                  <a:srgbClr val="C00000"/>
                </a:solidFill>
                <a:latin typeface="UTM Androgyne" panose="02040603050506020204" pitchFamily="18" charset="0"/>
              </a:rPr>
              <a:t> </a:t>
            </a:r>
            <a:r>
              <a:rPr lang="en-US" altLang="en-US" b="1" dirty="0" err="1" smtClean="0">
                <a:solidFill>
                  <a:srgbClr val="C00000"/>
                </a:solidFill>
                <a:latin typeface="UTM Androgyne" panose="02040603050506020204" pitchFamily="18" charset="0"/>
              </a:rPr>
              <a:t>nào</a:t>
            </a:r>
            <a:r>
              <a:rPr lang="en-US" altLang="en-US" b="1" dirty="0" smtClean="0">
                <a:solidFill>
                  <a:srgbClr val="C00000"/>
                </a:solidFill>
                <a:latin typeface="UTM Androgyne" panose="02040603050506020204" pitchFamily="18" charset="0"/>
              </a:rPr>
              <a:t>?</a:t>
            </a:r>
          </a:p>
        </p:txBody>
      </p:sp>
      <p:sp>
        <p:nvSpPr>
          <p:cNvPr id="18" name="Content Placeholder 2"/>
          <p:cNvSpPr txBox="1">
            <a:spLocks/>
          </p:cNvSpPr>
          <p:nvPr/>
        </p:nvSpPr>
        <p:spPr>
          <a:xfrm>
            <a:off x="-837059" y="3580044"/>
            <a:ext cx="7416800" cy="5048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altLang="en-US" sz="3000" b="1" dirty="0" smtClean="0">
                <a:solidFill>
                  <a:srgbClr val="7030A0"/>
                </a:solidFill>
                <a:latin typeface="UTM Showcard" panose="02040603050506020204" pitchFamily="18" charset="0"/>
                <a:cs typeface="Times New Roman" panose="02020603050405020304" pitchFamily="18" charset="0"/>
              </a:rPr>
              <a:t>+ </a:t>
            </a:r>
            <a:r>
              <a:rPr lang="en-US" altLang="en-US" sz="3000" b="1" dirty="0" err="1" smtClean="0">
                <a:solidFill>
                  <a:srgbClr val="7030A0"/>
                </a:solidFill>
                <a:latin typeface="UTM Showcard" panose="02040603050506020204" pitchFamily="18" charset="0"/>
                <a:cs typeface="Times New Roman" panose="02020603050405020304" pitchFamily="18" charset="0"/>
              </a:rPr>
              <a:t>Bằng</a:t>
            </a:r>
            <a:r>
              <a:rPr lang="en-US" altLang="en-US" sz="3000" b="1" dirty="0" smtClean="0">
                <a:solidFill>
                  <a:srgbClr val="7030A0"/>
                </a:solidFill>
                <a:latin typeface="UTM Showcard" panose="02040603050506020204" pitchFamily="18" charset="0"/>
                <a:cs typeface="Times New Roman" panose="02020603050405020304" pitchFamily="18" charset="0"/>
              </a:rPr>
              <a:t> </a:t>
            </a:r>
          </a:p>
          <a:p>
            <a:pPr marL="0" indent="0" algn="ctr">
              <a:buNone/>
            </a:pPr>
            <a:r>
              <a:rPr lang="en-US" altLang="en-US" sz="3000" b="1" dirty="0" err="1" smtClean="0">
                <a:solidFill>
                  <a:srgbClr val="7030A0"/>
                </a:solidFill>
                <a:latin typeface="UTM Showcard" panose="02040603050506020204" pitchFamily="18" charset="0"/>
                <a:cs typeface="Times New Roman" panose="02020603050405020304" pitchFamily="18" charset="0"/>
              </a:rPr>
              <a:t>mắt</a:t>
            </a:r>
            <a:r>
              <a:rPr lang="en-US" altLang="en-US" sz="3000" b="1" dirty="0" smtClean="0">
                <a:solidFill>
                  <a:srgbClr val="7030A0"/>
                </a:solidFill>
                <a:latin typeface="UTM Showcard" panose="02040603050506020204" pitchFamily="18" charset="0"/>
                <a:cs typeface="Times New Roman" panose="02020603050405020304" pitchFamily="18" charset="0"/>
              </a:rPr>
              <a:t> </a:t>
            </a:r>
            <a:r>
              <a:rPr lang="en-US" altLang="en-US" sz="3000" b="1" dirty="0" err="1" smtClean="0">
                <a:solidFill>
                  <a:srgbClr val="7030A0"/>
                </a:solidFill>
                <a:latin typeface="UTM Showcard" panose="02040603050506020204" pitchFamily="18" charset="0"/>
                <a:cs typeface="Times New Roman" panose="02020603050405020304" pitchFamily="18" charset="0"/>
              </a:rPr>
              <a:t>nhìn</a:t>
            </a:r>
            <a:r>
              <a:rPr lang="en-US" altLang="en-US" sz="3000" b="1" dirty="0" smtClean="0">
                <a:solidFill>
                  <a:srgbClr val="7030A0"/>
                </a:solidFill>
                <a:latin typeface="UTM Showcard" panose="02040603050506020204" pitchFamily="18" charset="0"/>
                <a:cs typeface="Times New Roman" panose="02020603050405020304" pitchFamily="18" charset="0"/>
              </a:rPr>
              <a:t>: </a:t>
            </a:r>
          </a:p>
        </p:txBody>
      </p:sp>
      <p:sp>
        <p:nvSpPr>
          <p:cNvPr id="19" name="Content Placeholder 2"/>
          <p:cNvSpPr txBox="1">
            <a:spLocks/>
          </p:cNvSpPr>
          <p:nvPr/>
        </p:nvSpPr>
        <p:spPr>
          <a:xfrm>
            <a:off x="4308252" y="2554058"/>
            <a:ext cx="8351837" cy="50323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altLang="en-US" sz="4000" b="1" dirty="0" smtClean="0">
                <a:latin typeface="Amazone" panose="03020702060507090A04" pitchFamily="66" charset="0"/>
                <a:cs typeface="Times New Roman" panose="02020603050405020304" pitchFamily="18" charset="0"/>
              </a:rPr>
              <a:t>+ </a:t>
            </a:r>
            <a:r>
              <a:rPr lang="en-US" altLang="en-US" sz="4000" b="1" dirty="0" err="1" smtClean="0">
                <a:latin typeface="Amazone" panose="03020702060507090A04" pitchFamily="66" charset="0"/>
                <a:cs typeface="Times New Roman" panose="02020603050405020304" pitchFamily="18" charset="0"/>
              </a:rPr>
              <a:t>Xe</a:t>
            </a:r>
            <a:r>
              <a:rPr lang="en-US" altLang="en-US" sz="4000" b="1" dirty="0" smtClean="0">
                <a:latin typeface="Amazone" panose="03020702060507090A04" pitchFamily="66" charset="0"/>
                <a:cs typeface="Times New Roman" panose="02020603050405020304" pitchFamily="18" charset="0"/>
              </a:rPr>
              <a:t> </a:t>
            </a:r>
            <a:r>
              <a:rPr lang="en-US" altLang="en-US" sz="4000" b="1" dirty="0" err="1" smtClean="0">
                <a:latin typeface="Amazone" panose="03020702060507090A04" pitchFamily="66" charset="0"/>
                <a:cs typeface="Times New Roman" panose="02020603050405020304" pitchFamily="18" charset="0"/>
              </a:rPr>
              <a:t>màu</a:t>
            </a:r>
            <a:r>
              <a:rPr lang="en-US" altLang="en-US" sz="4000" b="1" dirty="0" smtClean="0">
                <a:latin typeface="Amazone" panose="03020702060507090A04" pitchFamily="66" charset="0"/>
                <a:cs typeface="Times New Roman" panose="02020603050405020304" pitchFamily="18" charset="0"/>
              </a:rPr>
              <a:t> </a:t>
            </a:r>
            <a:r>
              <a:rPr lang="en-US" altLang="en-US" sz="4000" b="1" dirty="0" err="1" smtClean="0">
                <a:latin typeface="Amazone" panose="03020702060507090A04" pitchFamily="66" charset="0"/>
                <a:cs typeface="Times New Roman" panose="02020603050405020304" pitchFamily="18" charset="0"/>
              </a:rPr>
              <a:t>vàng</a:t>
            </a:r>
            <a:r>
              <a:rPr lang="en-US" altLang="en-US" sz="4000" b="1" dirty="0" smtClean="0">
                <a:latin typeface="Amazone" panose="03020702060507090A04" pitchFamily="66" charset="0"/>
                <a:cs typeface="Times New Roman" panose="02020603050405020304" pitchFamily="18" charset="0"/>
              </a:rPr>
              <a:t>, </a:t>
            </a:r>
            <a:r>
              <a:rPr lang="en-US" altLang="en-US" sz="4000" b="1" dirty="0" err="1" smtClean="0">
                <a:latin typeface="Amazone" panose="03020702060507090A04" pitchFamily="66" charset="0"/>
                <a:cs typeface="Times New Roman" panose="02020603050405020304" pitchFamily="18" charset="0"/>
              </a:rPr>
              <a:t>hai</a:t>
            </a:r>
            <a:r>
              <a:rPr lang="en-US" altLang="en-US" sz="4000" b="1" dirty="0" smtClean="0">
                <a:latin typeface="Amazone" panose="03020702060507090A04" pitchFamily="66" charset="0"/>
                <a:cs typeface="Times New Roman" panose="02020603050405020304" pitchFamily="18" charset="0"/>
              </a:rPr>
              <a:t> </a:t>
            </a:r>
            <a:r>
              <a:rPr lang="en-US" altLang="en-US" sz="4000" b="1" dirty="0" err="1" smtClean="0">
                <a:latin typeface="Amazone" panose="03020702060507090A04" pitchFamily="66" charset="0"/>
                <a:cs typeface="Times New Roman" panose="02020603050405020304" pitchFamily="18" charset="0"/>
              </a:rPr>
              <a:t>cái</a:t>
            </a:r>
            <a:r>
              <a:rPr lang="en-US" altLang="en-US" sz="4000" b="1" dirty="0" smtClean="0">
                <a:latin typeface="Amazone" panose="03020702060507090A04" pitchFamily="66" charset="0"/>
                <a:cs typeface="Times New Roman" panose="02020603050405020304" pitchFamily="18" charset="0"/>
              </a:rPr>
              <a:t> </a:t>
            </a:r>
            <a:r>
              <a:rPr lang="en-US" altLang="en-US" sz="4000" b="1" dirty="0" err="1" smtClean="0">
                <a:latin typeface="Amazone" panose="03020702060507090A04" pitchFamily="66" charset="0"/>
                <a:cs typeface="Times New Roman" panose="02020603050405020304" pitchFamily="18" charset="0"/>
              </a:rPr>
              <a:t>vành</a:t>
            </a:r>
            <a:r>
              <a:rPr lang="en-US" altLang="en-US" sz="4000" b="1" dirty="0">
                <a:latin typeface="Amazone" panose="03020702060507090A04" pitchFamily="66" charset="0"/>
                <a:cs typeface="Times New Roman" panose="02020603050405020304" pitchFamily="18" charset="0"/>
              </a:rPr>
              <a:t> </a:t>
            </a:r>
            <a:r>
              <a:rPr lang="en-US" altLang="en-US" sz="4000" b="1" dirty="0" err="1" smtClean="0">
                <a:latin typeface="Amazone" panose="03020702060507090A04" pitchFamily="66" charset="0"/>
                <a:cs typeface="Times New Roman" panose="02020603050405020304" pitchFamily="18" charset="0"/>
              </a:rPr>
              <a:t>láng</a:t>
            </a:r>
            <a:endParaRPr lang="en-US" altLang="en-US" sz="4000" b="1" dirty="0" smtClean="0">
              <a:latin typeface="Amazone" panose="03020702060507090A04" pitchFamily="66" charset="0"/>
              <a:cs typeface="Times New Roman" panose="02020603050405020304" pitchFamily="18" charset="0"/>
            </a:endParaRPr>
          </a:p>
          <a:p>
            <a:pPr marL="0" indent="0">
              <a:buFont typeface="Arial" panose="020B0604020202020204" pitchFamily="34" charset="0"/>
              <a:buNone/>
            </a:pPr>
            <a:r>
              <a:rPr lang="en-US" altLang="en-US" sz="4000" b="1" dirty="0" smtClean="0">
                <a:latin typeface="Amazone" panose="03020702060507090A04" pitchFamily="66" charset="0"/>
                <a:cs typeface="Times New Roman" panose="02020603050405020304" pitchFamily="18" charset="0"/>
              </a:rPr>
              <a:t> </a:t>
            </a:r>
            <a:r>
              <a:rPr lang="en-US" altLang="en-US" sz="4000" b="1" dirty="0" err="1" smtClean="0">
                <a:latin typeface="Amazone" panose="03020702060507090A04" pitchFamily="66" charset="0"/>
                <a:cs typeface="Times New Roman" panose="02020603050405020304" pitchFamily="18" charset="0"/>
              </a:rPr>
              <a:t>bóng</a:t>
            </a:r>
            <a:r>
              <a:rPr lang="en-US" altLang="en-US" sz="4000" b="1" dirty="0" smtClean="0">
                <a:latin typeface="Amazone" panose="03020702060507090A04" pitchFamily="66" charset="0"/>
                <a:cs typeface="Times New Roman" panose="02020603050405020304" pitchFamily="18" charset="0"/>
              </a:rPr>
              <a:t>.</a:t>
            </a:r>
          </a:p>
          <a:p>
            <a:pPr marL="0" indent="0">
              <a:buNone/>
            </a:pPr>
            <a:r>
              <a:rPr lang="nl-NL" sz="4000" b="1" dirty="0" smtClean="0">
                <a:latin typeface="Amazone" panose="03020702060507090A04" pitchFamily="66" charset="0"/>
              </a:rPr>
              <a:t>+ Giữa </a:t>
            </a:r>
            <a:r>
              <a:rPr lang="nl-NL" sz="4000" b="1" dirty="0">
                <a:latin typeface="Amazone" panose="03020702060507090A04" pitchFamily="66" charset="0"/>
              </a:rPr>
              <a:t>tay cầm </a:t>
            </a:r>
            <a:r>
              <a:rPr lang="nl-NL" sz="4000" b="1" dirty="0" smtClean="0">
                <a:latin typeface="Amazone" panose="03020702060507090A04" pitchFamily="66" charset="0"/>
              </a:rPr>
              <a:t>chú gắn hai </a:t>
            </a:r>
            <a:r>
              <a:rPr lang="nl-NL" sz="4000" b="1" dirty="0">
                <a:latin typeface="Amazone" panose="03020702060507090A04" pitchFamily="66" charset="0"/>
              </a:rPr>
              <a:t>con </a:t>
            </a:r>
            <a:r>
              <a:rPr lang="nl-NL" sz="4000" b="1" dirty="0" smtClean="0">
                <a:latin typeface="Amazone" panose="03020702060507090A04" pitchFamily="66" charset="0"/>
              </a:rPr>
              <a:t>bướm</a:t>
            </a:r>
          </a:p>
          <a:p>
            <a:pPr marL="0" indent="0">
              <a:buNone/>
            </a:pPr>
            <a:r>
              <a:rPr lang="nl-NL" sz="4000" b="1" dirty="0" smtClean="0">
                <a:latin typeface="Amazone" panose="03020702060507090A04" pitchFamily="66" charset="0"/>
              </a:rPr>
              <a:t> </a:t>
            </a:r>
            <a:r>
              <a:rPr lang="nl-NL" sz="4000" b="1" dirty="0">
                <a:latin typeface="Amazone" panose="03020702060507090A04" pitchFamily="66" charset="0"/>
              </a:rPr>
              <a:t>bằng thiếc với hai cánh vàng lấm tấm </a:t>
            </a:r>
            <a:r>
              <a:rPr lang="nl-NL" sz="4000" b="1" dirty="0" smtClean="0">
                <a:latin typeface="Amazone" panose="03020702060507090A04" pitchFamily="66" charset="0"/>
              </a:rPr>
              <a:t>đỏ.</a:t>
            </a:r>
          </a:p>
          <a:p>
            <a:pPr marL="0" indent="0">
              <a:buNone/>
            </a:pPr>
            <a:r>
              <a:rPr lang="nl-NL" sz="4000" b="1" dirty="0" smtClean="0">
                <a:latin typeface="Amazone" panose="03020702060507090A04" pitchFamily="66" charset="0"/>
              </a:rPr>
              <a:t> Có </a:t>
            </a:r>
            <a:r>
              <a:rPr lang="nl-NL" sz="4000" b="1" dirty="0">
                <a:latin typeface="Amazone" panose="03020702060507090A04" pitchFamily="66" charset="0"/>
              </a:rPr>
              <a:t>khi chú cắm cả một cành hoa. </a:t>
            </a:r>
            <a:endParaRPr lang="en-US" altLang="en-US" sz="4000" b="1" dirty="0" smtClean="0">
              <a:latin typeface="Amazone" panose="03020702060507090A04" pitchFamily="66" charset="0"/>
              <a:cs typeface="Times New Roman" panose="02020603050405020304" pitchFamily="18" charset="0"/>
            </a:endParaRPr>
          </a:p>
        </p:txBody>
      </p:sp>
    </p:spTree>
    <p:extLst>
      <p:ext uri="{BB962C8B-B14F-4D97-AF65-F5344CB8AC3E}">
        <p14:creationId xmlns:p14="http://schemas.microsoft.com/office/powerpoint/2010/main" val="2727534384"/>
      </p:ext>
    </p:extLst>
  </p:cSld>
  <p:clrMapOvr>
    <a:masterClrMapping/>
  </p:clrMapOvr>
  <mc:AlternateContent xmlns:mc="http://schemas.openxmlformats.org/markup-compatibility/2006" xmlns:p14="http://schemas.microsoft.com/office/powerpoint/2010/main">
    <mc:Choice Requires="p14">
      <p:transition spd="slow" p14:dur="1600" advTm="0">
        <p14:conveyor dir="l"/>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heel(1)">
                                      <p:cBhvr>
                                        <p:cTn id="7" dur="2000"/>
                                        <p:tgtEl>
                                          <p:spTgt spid="14"/>
                                        </p:tgtEl>
                                      </p:cBhvr>
                                    </p:animEffect>
                                  </p:childTnLst>
                                </p:cTn>
                              </p:par>
                            </p:childTnLst>
                          </p:cTn>
                        </p:par>
                        <p:par>
                          <p:cTn id="8" fill="hold">
                            <p:stCondLst>
                              <p:cond delay="2000"/>
                            </p:stCondLst>
                            <p:childTnLst>
                              <p:par>
                                <p:cTn id="9" presetID="31" presetClass="entr" presetSubtype="0" fill="hold" nodeType="after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p:cTn id="11" dur="1000" fill="hold"/>
                                        <p:tgtEl>
                                          <p:spTgt spid="15"/>
                                        </p:tgtEl>
                                        <p:attrNameLst>
                                          <p:attrName>ppt_w</p:attrName>
                                        </p:attrNameLst>
                                      </p:cBhvr>
                                      <p:tavLst>
                                        <p:tav tm="0">
                                          <p:val>
                                            <p:fltVal val="0"/>
                                          </p:val>
                                        </p:tav>
                                        <p:tav tm="100000">
                                          <p:val>
                                            <p:strVal val="#ppt_w"/>
                                          </p:val>
                                        </p:tav>
                                      </p:tavLst>
                                    </p:anim>
                                    <p:anim calcmode="lin" valueType="num">
                                      <p:cBhvr>
                                        <p:cTn id="12" dur="1000" fill="hold"/>
                                        <p:tgtEl>
                                          <p:spTgt spid="15"/>
                                        </p:tgtEl>
                                        <p:attrNameLst>
                                          <p:attrName>ppt_h</p:attrName>
                                        </p:attrNameLst>
                                      </p:cBhvr>
                                      <p:tavLst>
                                        <p:tav tm="0">
                                          <p:val>
                                            <p:fltVal val="0"/>
                                          </p:val>
                                        </p:tav>
                                        <p:tav tm="100000">
                                          <p:val>
                                            <p:strVal val="#ppt_h"/>
                                          </p:val>
                                        </p:tav>
                                      </p:tavLst>
                                    </p:anim>
                                    <p:anim calcmode="lin" valueType="num">
                                      <p:cBhvr>
                                        <p:cTn id="13" dur="1000" fill="hold"/>
                                        <p:tgtEl>
                                          <p:spTgt spid="15"/>
                                        </p:tgtEl>
                                        <p:attrNameLst>
                                          <p:attrName>style.rotation</p:attrName>
                                        </p:attrNameLst>
                                      </p:cBhvr>
                                      <p:tavLst>
                                        <p:tav tm="0">
                                          <p:val>
                                            <p:fltVal val="90"/>
                                          </p:val>
                                        </p:tav>
                                        <p:tav tm="100000">
                                          <p:val>
                                            <p:fltVal val="0"/>
                                          </p:val>
                                        </p:tav>
                                      </p:tavLst>
                                    </p:anim>
                                    <p:animEffect transition="in" filter="fade">
                                      <p:cBhvr>
                                        <p:cTn id="14" dur="1000"/>
                                        <p:tgtEl>
                                          <p:spTgt spid="15"/>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7">
                                            <p:txEl>
                                              <p:pRg st="0" end="0"/>
                                            </p:txEl>
                                          </p:spTgt>
                                        </p:tgtEl>
                                        <p:attrNameLst>
                                          <p:attrName>style.visibility</p:attrName>
                                        </p:attrNameLst>
                                      </p:cBhvr>
                                      <p:to>
                                        <p:strVal val="visible"/>
                                      </p:to>
                                    </p:set>
                                    <p:animEffect transition="in" filter="barn(inVertical)">
                                      <p:cBhvr>
                                        <p:cTn id="19" dur="500"/>
                                        <p:tgtEl>
                                          <p:spTgt spid="17">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17">
                                            <p:txEl>
                                              <p:pRg st="1" end="1"/>
                                            </p:txEl>
                                          </p:spTgt>
                                        </p:tgtEl>
                                        <p:attrNameLst>
                                          <p:attrName>style.visibility</p:attrName>
                                        </p:attrNameLst>
                                      </p:cBhvr>
                                      <p:to>
                                        <p:strVal val="visible"/>
                                      </p:to>
                                    </p:set>
                                    <p:animEffect transition="in" filter="barn(inVertical)">
                                      <p:cBhvr>
                                        <p:cTn id="24" dur="500"/>
                                        <p:tgtEl>
                                          <p:spTgt spid="17">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18">
                                            <p:txEl>
                                              <p:pRg st="0" end="0"/>
                                            </p:txEl>
                                          </p:spTgt>
                                        </p:tgtEl>
                                        <p:attrNameLst>
                                          <p:attrName>style.visibility</p:attrName>
                                        </p:attrNameLst>
                                      </p:cBhvr>
                                      <p:to>
                                        <p:strVal val="visible"/>
                                      </p:to>
                                    </p:set>
                                    <p:animEffect transition="in" filter="barn(inVertical)">
                                      <p:cBhvr>
                                        <p:cTn id="29" dur="500"/>
                                        <p:tgtEl>
                                          <p:spTgt spid="18">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18">
                                            <p:txEl>
                                              <p:pRg st="1" end="1"/>
                                            </p:txEl>
                                          </p:spTgt>
                                        </p:tgtEl>
                                        <p:attrNameLst>
                                          <p:attrName>style.visibility</p:attrName>
                                        </p:attrNameLst>
                                      </p:cBhvr>
                                      <p:to>
                                        <p:strVal val="visible"/>
                                      </p:to>
                                    </p:set>
                                    <p:animEffect transition="in" filter="barn(inVertical)">
                                      <p:cBhvr>
                                        <p:cTn id="34" dur="500"/>
                                        <p:tgtEl>
                                          <p:spTgt spid="18">
                                            <p:txEl>
                                              <p:pRg st="1" end="1"/>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19">
                                            <p:txEl>
                                              <p:pRg st="0" end="0"/>
                                            </p:txEl>
                                          </p:spTgt>
                                        </p:tgtEl>
                                        <p:attrNameLst>
                                          <p:attrName>style.visibility</p:attrName>
                                        </p:attrNameLst>
                                      </p:cBhvr>
                                      <p:to>
                                        <p:strVal val="visible"/>
                                      </p:to>
                                    </p:set>
                                    <p:animEffect transition="in" filter="fade">
                                      <p:cBhvr>
                                        <p:cTn id="39" dur="1000"/>
                                        <p:tgtEl>
                                          <p:spTgt spid="19">
                                            <p:txEl>
                                              <p:pRg st="0" end="0"/>
                                            </p:txEl>
                                          </p:spTgt>
                                        </p:tgtEl>
                                      </p:cBhvr>
                                    </p:animEffect>
                                    <p:anim calcmode="lin" valueType="num">
                                      <p:cBhvr>
                                        <p:cTn id="40" dur="1000" fill="hold"/>
                                        <p:tgtEl>
                                          <p:spTgt spid="19">
                                            <p:txEl>
                                              <p:pRg st="0" end="0"/>
                                            </p:txEl>
                                          </p:spTgt>
                                        </p:tgtEl>
                                        <p:attrNameLst>
                                          <p:attrName>ppt_x</p:attrName>
                                        </p:attrNameLst>
                                      </p:cBhvr>
                                      <p:tavLst>
                                        <p:tav tm="0">
                                          <p:val>
                                            <p:strVal val="#ppt_x"/>
                                          </p:val>
                                        </p:tav>
                                        <p:tav tm="100000">
                                          <p:val>
                                            <p:strVal val="#ppt_x"/>
                                          </p:val>
                                        </p:tav>
                                      </p:tavLst>
                                    </p:anim>
                                    <p:anim calcmode="lin" valueType="num">
                                      <p:cBhvr>
                                        <p:cTn id="41" dur="1000" fill="hold"/>
                                        <p:tgtEl>
                                          <p:spTgt spid="1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grpId="0" nodeType="clickEffect">
                                  <p:stCondLst>
                                    <p:cond delay="0"/>
                                  </p:stCondLst>
                                  <p:childTnLst>
                                    <p:set>
                                      <p:cBhvr>
                                        <p:cTn id="45" dur="1" fill="hold">
                                          <p:stCondLst>
                                            <p:cond delay="0"/>
                                          </p:stCondLst>
                                        </p:cTn>
                                        <p:tgtEl>
                                          <p:spTgt spid="19">
                                            <p:txEl>
                                              <p:pRg st="1" end="1"/>
                                            </p:txEl>
                                          </p:spTgt>
                                        </p:tgtEl>
                                        <p:attrNameLst>
                                          <p:attrName>style.visibility</p:attrName>
                                        </p:attrNameLst>
                                      </p:cBhvr>
                                      <p:to>
                                        <p:strVal val="visible"/>
                                      </p:to>
                                    </p:set>
                                    <p:animEffect transition="in" filter="fade">
                                      <p:cBhvr>
                                        <p:cTn id="46" dur="1000"/>
                                        <p:tgtEl>
                                          <p:spTgt spid="19">
                                            <p:txEl>
                                              <p:pRg st="1" end="1"/>
                                            </p:txEl>
                                          </p:spTgt>
                                        </p:tgtEl>
                                      </p:cBhvr>
                                    </p:animEffect>
                                    <p:anim calcmode="lin" valueType="num">
                                      <p:cBhvr>
                                        <p:cTn id="47" dur="1000" fill="hold"/>
                                        <p:tgtEl>
                                          <p:spTgt spid="19">
                                            <p:txEl>
                                              <p:pRg st="1" end="1"/>
                                            </p:txEl>
                                          </p:spTgt>
                                        </p:tgtEl>
                                        <p:attrNameLst>
                                          <p:attrName>ppt_x</p:attrName>
                                        </p:attrNameLst>
                                      </p:cBhvr>
                                      <p:tavLst>
                                        <p:tav tm="0">
                                          <p:val>
                                            <p:strVal val="#ppt_x"/>
                                          </p:val>
                                        </p:tav>
                                        <p:tav tm="100000">
                                          <p:val>
                                            <p:strVal val="#ppt_x"/>
                                          </p:val>
                                        </p:tav>
                                      </p:tavLst>
                                    </p:anim>
                                    <p:anim calcmode="lin" valueType="num">
                                      <p:cBhvr>
                                        <p:cTn id="48" dur="1000" fill="hold"/>
                                        <p:tgtEl>
                                          <p:spTgt spid="1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42" presetClass="entr" presetSubtype="0" fill="hold" grpId="0" nodeType="clickEffect">
                                  <p:stCondLst>
                                    <p:cond delay="0"/>
                                  </p:stCondLst>
                                  <p:childTnLst>
                                    <p:set>
                                      <p:cBhvr>
                                        <p:cTn id="52" dur="1" fill="hold">
                                          <p:stCondLst>
                                            <p:cond delay="0"/>
                                          </p:stCondLst>
                                        </p:cTn>
                                        <p:tgtEl>
                                          <p:spTgt spid="19">
                                            <p:txEl>
                                              <p:pRg st="2" end="2"/>
                                            </p:txEl>
                                          </p:spTgt>
                                        </p:tgtEl>
                                        <p:attrNameLst>
                                          <p:attrName>style.visibility</p:attrName>
                                        </p:attrNameLst>
                                      </p:cBhvr>
                                      <p:to>
                                        <p:strVal val="visible"/>
                                      </p:to>
                                    </p:set>
                                    <p:animEffect transition="in" filter="fade">
                                      <p:cBhvr>
                                        <p:cTn id="53" dur="1000"/>
                                        <p:tgtEl>
                                          <p:spTgt spid="19">
                                            <p:txEl>
                                              <p:pRg st="2" end="2"/>
                                            </p:txEl>
                                          </p:spTgt>
                                        </p:tgtEl>
                                      </p:cBhvr>
                                    </p:animEffect>
                                    <p:anim calcmode="lin" valueType="num">
                                      <p:cBhvr>
                                        <p:cTn id="54" dur="1000" fill="hold"/>
                                        <p:tgtEl>
                                          <p:spTgt spid="19">
                                            <p:txEl>
                                              <p:pRg st="2" end="2"/>
                                            </p:txEl>
                                          </p:spTgt>
                                        </p:tgtEl>
                                        <p:attrNameLst>
                                          <p:attrName>ppt_x</p:attrName>
                                        </p:attrNameLst>
                                      </p:cBhvr>
                                      <p:tavLst>
                                        <p:tav tm="0">
                                          <p:val>
                                            <p:strVal val="#ppt_x"/>
                                          </p:val>
                                        </p:tav>
                                        <p:tav tm="100000">
                                          <p:val>
                                            <p:strVal val="#ppt_x"/>
                                          </p:val>
                                        </p:tav>
                                      </p:tavLst>
                                    </p:anim>
                                    <p:anim calcmode="lin" valueType="num">
                                      <p:cBhvr>
                                        <p:cTn id="55" dur="1000" fill="hold"/>
                                        <p:tgtEl>
                                          <p:spTgt spid="19">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42" presetClass="entr" presetSubtype="0" fill="hold" grpId="0" nodeType="clickEffect">
                                  <p:stCondLst>
                                    <p:cond delay="0"/>
                                  </p:stCondLst>
                                  <p:childTnLst>
                                    <p:set>
                                      <p:cBhvr>
                                        <p:cTn id="59" dur="1" fill="hold">
                                          <p:stCondLst>
                                            <p:cond delay="0"/>
                                          </p:stCondLst>
                                        </p:cTn>
                                        <p:tgtEl>
                                          <p:spTgt spid="19">
                                            <p:txEl>
                                              <p:pRg st="3" end="3"/>
                                            </p:txEl>
                                          </p:spTgt>
                                        </p:tgtEl>
                                        <p:attrNameLst>
                                          <p:attrName>style.visibility</p:attrName>
                                        </p:attrNameLst>
                                      </p:cBhvr>
                                      <p:to>
                                        <p:strVal val="visible"/>
                                      </p:to>
                                    </p:set>
                                    <p:animEffect transition="in" filter="fade">
                                      <p:cBhvr>
                                        <p:cTn id="60" dur="1000"/>
                                        <p:tgtEl>
                                          <p:spTgt spid="19">
                                            <p:txEl>
                                              <p:pRg st="3" end="3"/>
                                            </p:txEl>
                                          </p:spTgt>
                                        </p:tgtEl>
                                      </p:cBhvr>
                                    </p:animEffect>
                                    <p:anim calcmode="lin" valueType="num">
                                      <p:cBhvr>
                                        <p:cTn id="61" dur="1000" fill="hold"/>
                                        <p:tgtEl>
                                          <p:spTgt spid="19">
                                            <p:txEl>
                                              <p:pRg st="3" end="3"/>
                                            </p:txEl>
                                          </p:spTgt>
                                        </p:tgtEl>
                                        <p:attrNameLst>
                                          <p:attrName>ppt_x</p:attrName>
                                        </p:attrNameLst>
                                      </p:cBhvr>
                                      <p:tavLst>
                                        <p:tav tm="0">
                                          <p:val>
                                            <p:strVal val="#ppt_x"/>
                                          </p:val>
                                        </p:tav>
                                        <p:tav tm="100000">
                                          <p:val>
                                            <p:strVal val="#ppt_x"/>
                                          </p:val>
                                        </p:tav>
                                      </p:tavLst>
                                    </p:anim>
                                    <p:anim calcmode="lin" valueType="num">
                                      <p:cBhvr>
                                        <p:cTn id="62" dur="1000" fill="hold"/>
                                        <p:tgtEl>
                                          <p:spTgt spid="19">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42" presetClass="entr" presetSubtype="0" fill="hold" grpId="0" nodeType="clickEffect">
                                  <p:stCondLst>
                                    <p:cond delay="0"/>
                                  </p:stCondLst>
                                  <p:childTnLst>
                                    <p:set>
                                      <p:cBhvr>
                                        <p:cTn id="66" dur="1" fill="hold">
                                          <p:stCondLst>
                                            <p:cond delay="0"/>
                                          </p:stCondLst>
                                        </p:cTn>
                                        <p:tgtEl>
                                          <p:spTgt spid="19">
                                            <p:txEl>
                                              <p:pRg st="4" end="4"/>
                                            </p:txEl>
                                          </p:spTgt>
                                        </p:tgtEl>
                                        <p:attrNameLst>
                                          <p:attrName>style.visibility</p:attrName>
                                        </p:attrNameLst>
                                      </p:cBhvr>
                                      <p:to>
                                        <p:strVal val="visible"/>
                                      </p:to>
                                    </p:set>
                                    <p:animEffect transition="in" filter="fade">
                                      <p:cBhvr>
                                        <p:cTn id="67" dur="1000"/>
                                        <p:tgtEl>
                                          <p:spTgt spid="19">
                                            <p:txEl>
                                              <p:pRg st="4" end="4"/>
                                            </p:txEl>
                                          </p:spTgt>
                                        </p:tgtEl>
                                      </p:cBhvr>
                                    </p:animEffect>
                                    <p:anim calcmode="lin" valueType="num">
                                      <p:cBhvr>
                                        <p:cTn id="68" dur="1000" fill="hold"/>
                                        <p:tgtEl>
                                          <p:spTgt spid="19">
                                            <p:txEl>
                                              <p:pRg st="4" end="4"/>
                                            </p:txEl>
                                          </p:spTgt>
                                        </p:tgtEl>
                                        <p:attrNameLst>
                                          <p:attrName>ppt_x</p:attrName>
                                        </p:attrNameLst>
                                      </p:cBhvr>
                                      <p:tavLst>
                                        <p:tav tm="0">
                                          <p:val>
                                            <p:strVal val="#ppt_x"/>
                                          </p:val>
                                        </p:tav>
                                        <p:tav tm="100000">
                                          <p:val>
                                            <p:strVal val="#ppt_x"/>
                                          </p:val>
                                        </p:tav>
                                      </p:tavLst>
                                    </p:anim>
                                    <p:anim calcmode="lin" valueType="num">
                                      <p:cBhvr>
                                        <p:cTn id="69" dur="1000" fill="hold"/>
                                        <p:tgtEl>
                                          <p:spTgt spid="19">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build="p"/>
      <p:bldP spid="18" grpId="0" build="p"/>
      <p:bldP spid="19"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3">
            <a:extLst>
              <a:ext uri="{BEBA8EAE-BF5A-486C-A8C5-ECC9F3942E4B}">
                <a14:imgProps xmlns:a14="http://schemas.microsoft.com/office/drawing/2010/main">
                  <a14:imgLayer r:embed="rId4">
                    <a14:imgEffect>
                      <a14:backgroundRemoval t="9986" b="99015" l="449" r="100000">
                        <a14:foregroundMark x1="2020" y1="92264" x2="94276" y2="92405"/>
                        <a14:foregroundMark x1="51627" y1="68776" x2="52750" y2="73558"/>
                        <a14:foregroundMark x1="44220" y1="63572" x2="51515" y2="69761"/>
                        <a14:backgroundMark x1="23681" y1="43882" x2="68799" y2="53868"/>
                        <a14:backgroundMark x1="41639" y1="54571" x2="50954" y2="64135"/>
                        <a14:backgroundMark x1="22222" y1="47398" x2="32323" y2="52743"/>
                        <a14:backgroundMark x1="22783" y1="51195" x2="27609" y2="54571"/>
                        <a14:backgroundMark x1="43996" y1="51055" x2="72054" y2="61463"/>
                      </a14:backgroundRemoval>
                    </a14:imgEffect>
                  </a14:imgLayer>
                </a14:imgProps>
              </a:ext>
              <a:ext uri="{28A0092B-C50C-407E-A947-70E740481C1C}">
                <a14:useLocalDpi xmlns:a14="http://schemas.microsoft.com/office/drawing/2010/main" val="0"/>
              </a:ext>
            </a:extLst>
          </a:blip>
          <a:stretch>
            <a:fillRect/>
          </a:stretch>
        </p:blipFill>
        <p:spPr>
          <a:xfrm>
            <a:off x="0" y="897580"/>
            <a:ext cx="12306300" cy="5960420"/>
          </a:xfrm>
          <a:prstGeom prst="rect">
            <a:avLst/>
          </a:prstGeom>
        </p:spPr>
      </p:pic>
      <p:pic>
        <p:nvPicPr>
          <p:cNvPr id="14" name="图片 2">
            <a:extLst>
              <a:ext uri="{FF2B5EF4-FFF2-40B4-BE49-F238E27FC236}">
                <a16:creationId xmlns:a16="http://schemas.microsoft.com/office/drawing/2014/main" id="{078E89FD-8EBA-4F63-AECE-25AE7C1CDEBA}"/>
              </a:ext>
            </a:extLst>
          </p:cNvPr>
          <p:cNvPicPr>
            <a:picLocks noChangeAspect="1"/>
          </p:cNvPicPr>
          <p:nvPr/>
        </p:nvPicPr>
        <p:blipFill>
          <a:blip r:embed="rId5"/>
          <a:stretch>
            <a:fillRect/>
          </a:stretch>
        </p:blipFill>
        <p:spPr>
          <a:xfrm>
            <a:off x="1995635" y="2030598"/>
            <a:ext cx="8953500" cy="4332124"/>
          </a:xfrm>
          <a:prstGeom prst="rect">
            <a:avLst/>
          </a:prstGeom>
        </p:spPr>
      </p:pic>
      <p:pic>
        <p:nvPicPr>
          <p:cNvPr id="3" name="图片 2">
            <a:extLst>
              <a:ext uri="{FF2B5EF4-FFF2-40B4-BE49-F238E27FC236}">
                <a16:creationId xmlns:a16="http://schemas.microsoft.com/office/drawing/2014/main" id="{1CB3157B-D03A-457E-954E-2226BF2C390C}"/>
              </a:ext>
            </a:extLst>
          </p:cNvPr>
          <p:cNvPicPr>
            <a:picLocks noChangeAspect="1"/>
          </p:cNvPicPr>
          <p:nvPr/>
        </p:nvPicPr>
        <p:blipFill>
          <a:blip r:embed="rId6"/>
          <a:stretch>
            <a:fillRect/>
          </a:stretch>
        </p:blipFill>
        <p:spPr>
          <a:xfrm>
            <a:off x="217636" y="807578"/>
            <a:ext cx="3555999" cy="2959100"/>
          </a:xfrm>
          <a:prstGeom prst="rect">
            <a:avLst/>
          </a:prstGeom>
        </p:spPr>
      </p:pic>
      <p:pic>
        <p:nvPicPr>
          <p:cNvPr id="6" name="图片 5">
            <a:extLst>
              <a:ext uri="{FF2B5EF4-FFF2-40B4-BE49-F238E27FC236}">
                <a16:creationId xmlns:a16="http://schemas.microsoft.com/office/drawing/2014/main" id="{179250B1-2676-43D4-B2D1-E1BEBE12049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297810" y="3918"/>
            <a:ext cx="1674115" cy="989803"/>
          </a:xfrm>
          <a:prstGeom prst="rect">
            <a:avLst/>
          </a:prstGeom>
        </p:spPr>
      </p:pic>
      <p:pic>
        <p:nvPicPr>
          <p:cNvPr id="15" name="图片 2">
            <a:extLst>
              <a:ext uri="{FF2B5EF4-FFF2-40B4-BE49-F238E27FC236}">
                <a16:creationId xmlns:a16="http://schemas.microsoft.com/office/drawing/2014/main" id="{304EBAAE-22A5-41DB-82A3-9236A93C48C6}"/>
              </a:ext>
            </a:extLst>
          </p:cNvPr>
          <p:cNvPicPr>
            <a:picLocks noChangeAspect="1"/>
          </p:cNvPicPr>
          <p:nvPr/>
        </p:nvPicPr>
        <p:blipFill>
          <a:blip r:embed="rId8">
            <a:duotone>
              <a:prstClr val="black"/>
              <a:srgbClr val="D9C3A5">
                <a:tint val="50000"/>
                <a:satMod val="180000"/>
              </a:srgbClr>
            </a:duotone>
          </a:blip>
          <a:stretch>
            <a:fillRect/>
          </a:stretch>
        </p:blipFill>
        <p:spPr>
          <a:xfrm>
            <a:off x="5913585" y="-1200857"/>
            <a:ext cx="7476620" cy="4406900"/>
          </a:xfrm>
          <a:prstGeom prst="rect">
            <a:avLst/>
          </a:prstGeom>
        </p:spPr>
      </p:pic>
      <p:sp>
        <p:nvSpPr>
          <p:cNvPr id="17" name="Content Placeholder 2"/>
          <p:cNvSpPr txBox="1">
            <a:spLocks/>
          </p:cNvSpPr>
          <p:nvPr/>
        </p:nvSpPr>
        <p:spPr>
          <a:xfrm>
            <a:off x="5041900" y="472491"/>
            <a:ext cx="8928100" cy="45170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ct val="50000"/>
              </a:spcBef>
              <a:spcAft>
                <a:spcPts val="0"/>
              </a:spcAft>
              <a:buClrTx/>
              <a:buSzTx/>
              <a:buFont typeface="Arial" panose="020B0604020202020204" pitchFamily="34" charset="0"/>
              <a:buNone/>
              <a:tabLst/>
              <a:defRPr/>
            </a:pPr>
            <a:r>
              <a:rPr kumimoji="0" lang="en-US" altLang="en-US" sz="2800" b="1" i="0" u="none" strike="noStrike" kern="1200" cap="none" spc="0" normalizeH="0" baseline="0" noProof="0" dirty="0" smtClean="0">
                <a:ln>
                  <a:noFill/>
                </a:ln>
                <a:solidFill>
                  <a:srgbClr val="C00000"/>
                </a:solidFill>
                <a:effectLst/>
                <a:uLnTx/>
                <a:uFillTx/>
                <a:latin typeface="UTM Androgyne" panose="02040603050506020204" pitchFamily="18" charset="0"/>
                <a:ea typeface="微软雅黑"/>
                <a:cs typeface="+mn-cs"/>
              </a:rPr>
              <a:t>c) </a:t>
            </a:r>
            <a:r>
              <a:rPr kumimoji="0" lang="en-US" altLang="en-US" sz="2800" b="1" i="0" u="none" strike="noStrike" kern="1200" cap="none" spc="0" normalizeH="0" baseline="0" noProof="0" dirty="0" err="1" smtClean="0">
                <a:ln>
                  <a:noFill/>
                </a:ln>
                <a:solidFill>
                  <a:srgbClr val="C00000"/>
                </a:solidFill>
                <a:effectLst/>
                <a:uLnTx/>
                <a:uFillTx/>
                <a:latin typeface="UTM Androgyne" panose="02040603050506020204" pitchFamily="18" charset="0"/>
                <a:ea typeface="微软雅黑"/>
                <a:cs typeface="+mn-cs"/>
              </a:rPr>
              <a:t>Tác</a:t>
            </a:r>
            <a:r>
              <a:rPr kumimoji="0" lang="en-US" altLang="en-US" sz="2800" b="1" i="0" u="none" strike="noStrike" kern="1200" cap="none" spc="0" normalizeH="0" baseline="0" noProof="0" dirty="0" smtClean="0">
                <a:ln>
                  <a:noFill/>
                </a:ln>
                <a:solidFill>
                  <a:srgbClr val="C00000"/>
                </a:solidFill>
                <a:effectLst/>
                <a:uLnTx/>
                <a:uFillTx/>
                <a:latin typeface="UTM Androgyne" panose="02040603050506020204" pitchFamily="18" charset="0"/>
                <a:ea typeface="微软雅黑"/>
                <a:cs typeface="+mn-cs"/>
              </a:rPr>
              <a:t> </a:t>
            </a:r>
            <a:r>
              <a:rPr kumimoji="0" lang="en-US" altLang="en-US" sz="2800" b="1" i="0" u="none" strike="noStrike" kern="1200" cap="none" spc="0" normalizeH="0" baseline="0" noProof="0" dirty="0" err="1" smtClean="0">
                <a:ln>
                  <a:noFill/>
                </a:ln>
                <a:solidFill>
                  <a:srgbClr val="C00000"/>
                </a:solidFill>
                <a:effectLst/>
                <a:uLnTx/>
                <a:uFillTx/>
                <a:latin typeface="UTM Androgyne" panose="02040603050506020204" pitchFamily="18" charset="0"/>
                <a:ea typeface="微软雅黑"/>
                <a:cs typeface="+mn-cs"/>
              </a:rPr>
              <a:t>giả</a:t>
            </a:r>
            <a:r>
              <a:rPr kumimoji="0" lang="en-US" altLang="en-US" sz="2800" b="1" i="0" u="none" strike="noStrike" kern="1200" cap="none" spc="0" normalizeH="0" baseline="0" noProof="0" dirty="0" smtClean="0">
                <a:ln>
                  <a:noFill/>
                </a:ln>
                <a:solidFill>
                  <a:srgbClr val="C00000"/>
                </a:solidFill>
                <a:effectLst/>
                <a:uLnTx/>
                <a:uFillTx/>
                <a:latin typeface="UTM Androgyne" panose="02040603050506020204" pitchFamily="18" charset="0"/>
                <a:ea typeface="微软雅黑"/>
                <a:cs typeface="+mn-cs"/>
              </a:rPr>
              <a:t> </a:t>
            </a:r>
            <a:r>
              <a:rPr kumimoji="0" lang="en-US" altLang="en-US" sz="2800" b="1" i="0" u="none" strike="noStrike" kern="1200" cap="none" spc="0" normalizeH="0" baseline="0" noProof="0" dirty="0" err="1" smtClean="0">
                <a:ln>
                  <a:noFill/>
                </a:ln>
                <a:solidFill>
                  <a:srgbClr val="C00000"/>
                </a:solidFill>
                <a:effectLst/>
                <a:uLnTx/>
                <a:uFillTx/>
                <a:latin typeface="UTM Androgyne" panose="02040603050506020204" pitchFamily="18" charset="0"/>
                <a:ea typeface="微软雅黑"/>
                <a:cs typeface="+mn-cs"/>
              </a:rPr>
              <a:t>quan</a:t>
            </a:r>
            <a:r>
              <a:rPr kumimoji="0" lang="en-US" altLang="en-US" sz="2800" b="1" i="0" u="none" strike="noStrike" kern="1200" cap="none" spc="0" normalizeH="0" baseline="0" noProof="0" dirty="0" smtClean="0">
                <a:ln>
                  <a:noFill/>
                </a:ln>
                <a:solidFill>
                  <a:srgbClr val="C00000"/>
                </a:solidFill>
                <a:effectLst/>
                <a:uLnTx/>
                <a:uFillTx/>
                <a:latin typeface="UTM Androgyne" panose="02040603050506020204" pitchFamily="18" charset="0"/>
                <a:ea typeface="微软雅黑"/>
                <a:cs typeface="+mn-cs"/>
              </a:rPr>
              <a:t> </a:t>
            </a:r>
            <a:r>
              <a:rPr kumimoji="0" lang="en-US" altLang="en-US" sz="2800" b="1" i="0" u="none" strike="noStrike" kern="1200" cap="none" spc="0" normalizeH="0" baseline="0" noProof="0" dirty="0" err="1" smtClean="0">
                <a:ln>
                  <a:noFill/>
                </a:ln>
                <a:solidFill>
                  <a:srgbClr val="C00000"/>
                </a:solidFill>
                <a:effectLst/>
                <a:uLnTx/>
                <a:uFillTx/>
                <a:latin typeface="UTM Androgyne" panose="02040603050506020204" pitchFamily="18" charset="0"/>
                <a:ea typeface="微软雅黑"/>
                <a:cs typeface="+mn-cs"/>
              </a:rPr>
              <a:t>sát</a:t>
            </a:r>
            <a:r>
              <a:rPr kumimoji="0" lang="en-US" altLang="en-US" sz="2800" b="1" i="0" u="none" strike="noStrike" kern="1200" cap="none" spc="0" normalizeH="0" baseline="0" noProof="0" dirty="0" smtClean="0">
                <a:ln>
                  <a:noFill/>
                </a:ln>
                <a:solidFill>
                  <a:srgbClr val="C00000"/>
                </a:solidFill>
                <a:effectLst/>
                <a:uLnTx/>
                <a:uFillTx/>
                <a:latin typeface="UTM Androgyne" panose="02040603050506020204" pitchFamily="18" charset="0"/>
                <a:ea typeface="微软雅黑"/>
                <a:cs typeface="+mn-cs"/>
              </a:rPr>
              <a:t> </a:t>
            </a:r>
            <a:r>
              <a:rPr kumimoji="0" lang="en-US" altLang="en-US" sz="2800" b="1" i="0" u="none" strike="noStrike" kern="1200" cap="none" spc="0" normalizeH="0" baseline="0" noProof="0" dirty="0" err="1" smtClean="0">
                <a:ln>
                  <a:noFill/>
                </a:ln>
                <a:solidFill>
                  <a:srgbClr val="C00000"/>
                </a:solidFill>
                <a:effectLst/>
                <a:uLnTx/>
                <a:uFillTx/>
                <a:latin typeface="UTM Androgyne" panose="02040603050506020204" pitchFamily="18" charset="0"/>
                <a:ea typeface="微软雅黑"/>
                <a:cs typeface="+mn-cs"/>
              </a:rPr>
              <a:t>chiếc</a:t>
            </a:r>
            <a:r>
              <a:rPr kumimoji="0" lang="en-US" altLang="en-US" sz="2800" b="1" i="0" u="none" strike="noStrike" kern="1200" cap="none" spc="0" normalizeH="0" baseline="0" noProof="0" dirty="0" smtClean="0">
                <a:ln>
                  <a:noFill/>
                </a:ln>
                <a:solidFill>
                  <a:srgbClr val="C00000"/>
                </a:solidFill>
                <a:effectLst/>
                <a:uLnTx/>
                <a:uFillTx/>
                <a:latin typeface="UTM Androgyne" panose="02040603050506020204" pitchFamily="18" charset="0"/>
                <a:ea typeface="微软雅黑"/>
                <a:cs typeface="+mn-cs"/>
              </a:rPr>
              <a:t> </a:t>
            </a:r>
            <a:r>
              <a:rPr kumimoji="0" lang="en-US" altLang="en-US" sz="2800" b="1" i="0" u="none" strike="noStrike" kern="1200" cap="none" spc="0" normalizeH="0" baseline="0" noProof="0" dirty="0" err="1" smtClean="0">
                <a:ln>
                  <a:noFill/>
                </a:ln>
                <a:solidFill>
                  <a:srgbClr val="C00000"/>
                </a:solidFill>
                <a:effectLst/>
                <a:uLnTx/>
                <a:uFillTx/>
                <a:latin typeface="UTM Androgyne" panose="02040603050506020204" pitchFamily="18" charset="0"/>
                <a:ea typeface="微软雅黑"/>
                <a:cs typeface="+mn-cs"/>
              </a:rPr>
              <a:t>xe</a:t>
            </a:r>
            <a:endParaRPr kumimoji="0" lang="en-US" altLang="en-US" sz="2800" b="1" i="0" u="none" strike="noStrike" kern="1200" cap="none" spc="0" normalizeH="0" baseline="0" noProof="0" dirty="0">
              <a:ln>
                <a:noFill/>
              </a:ln>
              <a:solidFill>
                <a:srgbClr val="C00000"/>
              </a:solidFill>
              <a:effectLst/>
              <a:uLnTx/>
              <a:uFillTx/>
              <a:latin typeface="UTM Androgyne" panose="02040603050506020204" pitchFamily="18" charset="0"/>
              <a:ea typeface="微软雅黑"/>
              <a:cs typeface="+mn-cs"/>
            </a:endParaRPr>
          </a:p>
          <a:p>
            <a:pPr marL="0" marR="0" lvl="0" indent="0" algn="ctr" defTabSz="914400" rtl="0" eaLnBrk="1" fontAlgn="auto" latinLnBrk="0" hangingPunct="1">
              <a:lnSpc>
                <a:spcPct val="90000"/>
              </a:lnSpc>
              <a:spcBef>
                <a:spcPct val="50000"/>
              </a:spcBef>
              <a:spcAft>
                <a:spcPts val="0"/>
              </a:spcAft>
              <a:buClrTx/>
              <a:buSzTx/>
              <a:buFont typeface="Arial" panose="020B0604020202020204" pitchFamily="34" charset="0"/>
              <a:buNone/>
              <a:tabLst/>
              <a:defRPr/>
            </a:pPr>
            <a:r>
              <a:rPr kumimoji="0" lang="en-US" altLang="en-US" sz="2800" b="1" i="0" u="none" strike="noStrike" kern="1200" cap="none" spc="0" normalizeH="0" baseline="0" noProof="0" dirty="0" err="1" smtClean="0">
                <a:ln>
                  <a:noFill/>
                </a:ln>
                <a:solidFill>
                  <a:srgbClr val="C00000"/>
                </a:solidFill>
                <a:effectLst/>
                <a:uLnTx/>
                <a:uFillTx/>
                <a:latin typeface="UTM Androgyne" panose="02040603050506020204" pitchFamily="18" charset="0"/>
                <a:ea typeface="微软雅黑"/>
                <a:cs typeface="+mn-cs"/>
              </a:rPr>
              <a:t>đạp</a:t>
            </a:r>
            <a:r>
              <a:rPr kumimoji="0" lang="en-US" altLang="en-US" sz="2800" b="1" i="0" u="none" strike="noStrike" kern="1200" cap="none" spc="0" normalizeH="0" baseline="0" noProof="0" dirty="0" smtClean="0">
                <a:ln>
                  <a:noFill/>
                </a:ln>
                <a:solidFill>
                  <a:srgbClr val="C00000"/>
                </a:solidFill>
                <a:effectLst/>
                <a:uLnTx/>
                <a:uFillTx/>
                <a:latin typeface="UTM Androgyne" panose="02040603050506020204" pitchFamily="18" charset="0"/>
                <a:ea typeface="微软雅黑"/>
                <a:cs typeface="+mn-cs"/>
              </a:rPr>
              <a:t> </a:t>
            </a:r>
            <a:r>
              <a:rPr kumimoji="0" lang="en-US" altLang="en-US" sz="2800" b="1" i="0" u="none" strike="noStrike" kern="1200" cap="none" spc="0" normalizeH="0" baseline="0" noProof="0" dirty="0" err="1" smtClean="0">
                <a:ln>
                  <a:noFill/>
                </a:ln>
                <a:solidFill>
                  <a:srgbClr val="C00000"/>
                </a:solidFill>
                <a:effectLst/>
                <a:uLnTx/>
                <a:uFillTx/>
                <a:latin typeface="UTM Androgyne" panose="02040603050506020204" pitchFamily="18" charset="0"/>
                <a:ea typeface="微软雅黑"/>
                <a:cs typeface="+mn-cs"/>
              </a:rPr>
              <a:t>bằng</a:t>
            </a:r>
            <a:r>
              <a:rPr kumimoji="0" lang="en-US" altLang="en-US" sz="2800" b="1" i="0" u="none" strike="noStrike" kern="1200" cap="none" spc="0" normalizeH="0" baseline="0" noProof="0" dirty="0" smtClean="0">
                <a:ln>
                  <a:noFill/>
                </a:ln>
                <a:solidFill>
                  <a:srgbClr val="C00000"/>
                </a:solidFill>
                <a:effectLst/>
                <a:uLnTx/>
                <a:uFillTx/>
                <a:latin typeface="UTM Androgyne" panose="02040603050506020204" pitchFamily="18" charset="0"/>
                <a:ea typeface="微软雅黑"/>
                <a:cs typeface="+mn-cs"/>
              </a:rPr>
              <a:t> </a:t>
            </a:r>
            <a:r>
              <a:rPr kumimoji="0" lang="en-US" altLang="en-US" sz="2800" b="1" i="0" u="none" strike="noStrike" kern="1200" cap="none" spc="0" normalizeH="0" baseline="0" noProof="0" dirty="0" err="1" smtClean="0">
                <a:ln>
                  <a:noFill/>
                </a:ln>
                <a:solidFill>
                  <a:srgbClr val="C00000"/>
                </a:solidFill>
                <a:effectLst/>
                <a:uLnTx/>
                <a:uFillTx/>
                <a:latin typeface="UTM Androgyne" panose="02040603050506020204" pitchFamily="18" charset="0"/>
                <a:ea typeface="微软雅黑"/>
                <a:cs typeface="+mn-cs"/>
              </a:rPr>
              <a:t>những</a:t>
            </a:r>
            <a:r>
              <a:rPr kumimoji="0" lang="en-US" altLang="en-US" sz="2800" b="1" i="0" u="none" strike="noStrike" kern="1200" cap="none" spc="0" normalizeH="0" baseline="0" noProof="0" dirty="0" smtClean="0">
                <a:ln>
                  <a:noFill/>
                </a:ln>
                <a:solidFill>
                  <a:srgbClr val="C00000"/>
                </a:solidFill>
                <a:effectLst/>
                <a:uLnTx/>
                <a:uFillTx/>
                <a:latin typeface="UTM Androgyne" panose="02040603050506020204" pitchFamily="18" charset="0"/>
                <a:ea typeface="微软雅黑"/>
                <a:cs typeface="+mn-cs"/>
              </a:rPr>
              <a:t> </a:t>
            </a:r>
            <a:r>
              <a:rPr kumimoji="0" lang="en-US" altLang="en-US" sz="2800" b="1" i="0" u="none" strike="noStrike" kern="1200" cap="none" spc="0" normalizeH="0" baseline="0" noProof="0" dirty="0" err="1" smtClean="0">
                <a:ln>
                  <a:noFill/>
                </a:ln>
                <a:solidFill>
                  <a:srgbClr val="C00000"/>
                </a:solidFill>
                <a:effectLst/>
                <a:uLnTx/>
                <a:uFillTx/>
                <a:latin typeface="UTM Androgyne" panose="02040603050506020204" pitchFamily="18" charset="0"/>
                <a:ea typeface="微软雅黑"/>
                <a:cs typeface="+mn-cs"/>
              </a:rPr>
              <a:t>giác</a:t>
            </a:r>
            <a:r>
              <a:rPr kumimoji="0" lang="en-US" altLang="en-US" sz="2800" b="1" i="0" u="none" strike="noStrike" kern="1200" cap="none" spc="0" normalizeH="0" baseline="0" noProof="0" dirty="0" smtClean="0">
                <a:ln>
                  <a:noFill/>
                </a:ln>
                <a:solidFill>
                  <a:srgbClr val="C00000"/>
                </a:solidFill>
                <a:effectLst/>
                <a:uLnTx/>
                <a:uFillTx/>
                <a:latin typeface="UTM Androgyne" panose="02040603050506020204" pitchFamily="18" charset="0"/>
                <a:ea typeface="微软雅黑"/>
                <a:cs typeface="+mn-cs"/>
              </a:rPr>
              <a:t> </a:t>
            </a:r>
            <a:r>
              <a:rPr kumimoji="0" lang="en-US" altLang="en-US" sz="2800" b="1" i="0" u="none" strike="noStrike" kern="1200" cap="none" spc="0" normalizeH="0" baseline="0" noProof="0" dirty="0" err="1" smtClean="0">
                <a:ln>
                  <a:noFill/>
                </a:ln>
                <a:solidFill>
                  <a:srgbClr val="C00000"/>
                </a:solidFill>
                <a:effectLst/>
                <a:uLnTx/>
                <a:uFillTx/>
                <a:latin typeface="UTM Androgyne" panose="02040603050506020204" pitchFamily="18" charset="0"/>
                <a:ea typeface="微软雅黑"/>
                <a:cs typeface="+mn-cs"/>
              </a:rPr>
              <a:t>quan</a:t>
            </a:r>
            <a:r>
              <a:rPr kumimoji="0" lang="en-US" altLang="en-US" sz="2800" b="1" i="0" u="none" strike="noStrike" kern="1200" cap="none" spc="0" normalizeH="0" baseline="0" noProof="0" dirty="0" smtClean="0">
                <a:ln>
                  <a:noFill/>
                </a:ln>
                <a:solidFill>
                  <a:srgbClr val="C00000"/>
                </a:solidFill>
                <a:effectLst/>
                <a:uLnTx/>
                <a:uFillTx/>
                <a:latin typeface="UTM Androgyne" panose="02040603050506020204" pitchFamily="18" charset="0"/>
                <a:ea typeface="微软雅黑"/>
                <a:cs typeface="+mn-cs"/>
              </a:rPr>
              <a:t> </a:t>
            </a:r>
            <a:r>
              <a:rPr kumimoji="0" lang="en-US" altLang="en-US" sz="2800" b="1" i="0" u="none" strike="noStrike" kern="1200" cap="none" spc="0" normalizeH="0" baseline="0" noProof="0" dirty="0" err="1" smtClean="0">
                <a:ln>
                  <a:noFill/>
                </a:ln>
                <a:solidFill>
                  <a:srgbClr val="C00000"/>
                </a:solidFill>
                <a:effectLst/>
                <a:uLnTx/>
                <a:uFillTx/>
                <a:latin typeface="UTM Androgyne" panose="02040603050506020204" pitchFamily="18" charset="0"/>
                <a:ea typeface="微软雅黑"/>
                <a:cs typeface="+mn-cs"/>
              </a:rPr>
              <a:t>nào</a:t>
            </a:r>
            <a:r>
              <a:rPr kumimoji="0" lang="en-US" altLang="en-US" sz="2800" b="1" i="0" u="none" strike="noStrike" kern="1200" cap="none" spc="0" normalizeH="0" baseline="0" noProof="0" dirty="0" smtClean="0">
                <a:ln>
                  <a:noFill/>
                </a:ln>
                <a:solidFill>
                  <a:srgbClr val="C00000"/>
                </a:solidFill>
                <a:effectLst/>
                <a:uLnTx/>
                <a:uFillTx/>
                <a:latin typeface="UTM Androgyne" panose="02040603050506020204" pitchFamily="18" charset="0"/>
                <a:ea typeface="微软雅黑"/>
                <a:cs typeface="+mn-cs"/>
              </a:rPr>
              <a:t>?</a:t>
            </a:r>
          </a:p>
        </p:txBody>
      </p:sp>
      <p:sp>
        <p:nvSpPr>
          <p:cNvPr id="18" name="Content Placeholder 2"/>
          <p:cNvSpPr txBox="1">
            <a:spLocks/>
          </p:cNvSpPr>
          <p:nvPr/>
        </p:nvSpPr>
        <p:spPr>
          <a:xfrm>
            <a:off x="-1712765" y="1778186"/>
            <a:ext cx="7416800" cy="5048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ltLang="en-US" sz="3000" b="1" dirty="0" smtClean="0">
                <a:solidFill>
                  <a:srgbClr val="7030A0"/>
                </a:solidFill>
                <a:latin typeface="UTM Showcard" panose="02040603050506020204" pitchFamily="18" charset="0"/>
                <a:ea typeface="微软雅黑"/>
                <a:cs typeface="Times New Roman" panose="02020603050405020304" pitchFamily="18" charset="0"/>
              </a:rPr>
              <a:t>+ </a:t>
            </a:r>
            <a:r>
              <a:rPr kumimoji="0" lang="en-US" altLang="en-US" sz="3000" b="1" i="0" u="none" strike="noStrike" kern="1200" cap="none" spc="0" normalizeH="0" baseline="0" noProof="0" dirty="0" err="1" smtClean="0">
                <a:ln>
                  <a:noFill/>
                </a:ln>
                <a:solidFill>
                  <a:srgbClr val="7030A0"/>
                </a:solidFill>
                <a:effectLst/>
                <a:uLnTx/>
                <a:uFillTx/>
                <a:latin typeface="UTM Showcard" panose="02040603050506020204" pitchFamily="18" charset="0"/>
                <a:ea typeface="微软雅黑"/>
                <a:cs typeface="Times New Roman" panose="02020603050405020304" pitchFamily="18" charset="0"/>
              </a:rPr>
              <a:t>Bằng</a:t>
            </a:r>
            <a:r>
              <a:rPr kumimoji="0" lang="en-US" altLang="en-US" sz="3000" b="1" i="0" u="none" strike="noStrike" kern="1200" cap="none" spc="0" normalizeH="0" baseline="0" noProof="0" dirty="0" smtClean="0">
                <a:ln>
                  <a:noFill/>
                </a:ln>
                <a:solidFill>
                  <a:srgbClr val="7030A0"/>
                </a:solidFill>
                <a:effectLst/>
                <a:uLnTx/>
                <a:uFillTx/>
                <a:latin typeface="UTM Showcard" panose="02040603050506020204" pitchFamily="18" charset="0"/>
                <a:ea typeface="微软雅黑"/>
                <a:cs typeface="Times New Roman" panose="02020603050405020304" pitchFamily="18" charset="0"/>
              </a:rPr>
              <a:t> </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ltLang="en-US" sz="3000" b="1" dirty="0" smtClean="0">
                <a:solidFill>
                  <a:srgbClr val="7030A0"/>
                </a:solidFill>
                <a:latin typeface="UTM Showcard" panose="02040603050506020204" pitchFamily="18" charset="0"/>
                <a:ea typeface="微软雅黑"/>
                <a:cs typeface="Times New Roman" panose="02020603050405020304" pitchFamily="18" charset="0"/>
              </a:rPr>
              <a:t>Tai </a:t>
            </a:r>
            <a:r>
              <a:rPr lang="en-US" altLang="en-US" sz="3000" b="1" dirty="0" err="1" smtClean="0">
                <a:solidFill>
                  <a:srgbClr val="7030A0"/>
                </a:solidFill>
                <a:latin typeface="UTM Showcard" panose="02040603050506020204" pitchFamily="18" charset="0"/>
                <a:ea typeface="微软雅黑"/>
                <a:cs typeface="Times New Roman" panose="02020603050405020304" pitchFamily="18" charset="0"/>
              </a:rPr>
              <a:t>nghe</a:t>
            </a:r>
            <a:r>
              <a:rPr kumimoji="0" lang="en-US" altLang="en-US" sz="3000" b="1" i="0" u="none" strike="noStrike" kern="1200" cap="none" spc="0" normalizeH="0" baseline="0" noProof="0" dirty="0" smtClean="0">
                <a:ln>
                  <a:noFill/>
                </a:ln>
                <a:solidFill>
                  <a:srgbClr val="7030A0"/>
                </a:solidFill>
                <a:effectLst/>
                <a:uLnTx/>
                <a:uFillTx/>
                <a:latin typeface="UTM Showcard" panose="02040603050506020204" pitchFamily="18" charset="0"/>
                <a:ea typeface="微软雅黑"/>
                <a:cs typeface="Times New Roman" panose="02020603050405020304" pitchFamily="18" charset="0"/>
              </a:rPr>
              <a:t>: </a:t>
            </a:r>
          </a:p>
        </p:txBody>
      </p:sp>
      <p:sp>
        <p:nvSpPr>
          <p:cNvPr id="9" name="Content Placeholder 2"/>
          <p:cNvSpPr txBox="1">
            <a:spLocks/>
          </p:cNvSpPr>
          <p:nvPr/>
        </p:nvSpPr>
        <p:spPr>
          <a:xfrm>
            <a:off x="2457125" y="3479949"/>
            <a:ext cx="8353425" cy="5048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altLang="en-US" sz="6000" b="1" dirty="0" smtClean="0">
                <a:solidFill>
                  <a:srgbClr val="002060"/>
                </a:solidFill>
                <a:latin typeface="Amazone" panose="03020702060507090A04" pitchFamily="66" charset="0"/>
                <a:cs typeface="Times New Roman" panose="02020603050405020304" pitchFamily="18" charset="0"/>
              </a:rPr>
              <a:t>+ </a:t>
            </a:r>
            <a:r>
              <a:rPr lang="en-US" altLang="en-US" sz="6000" b="1" dirty="0" err="1" smtClean="0">
                <a:solidFill>
                  <a:srgbClr val="002060"/>
                </a:solidFill>
                <a:latin typeface="Amazone" panose="03020702060507090A04" pitchFamily="66" charset="0"/>
                <a:cs typeface="Times New Roman" panose="02020603050405020304" pitchFamily="18" charset="0"/>
              </a:rPr>
              <a:t>Khi</a:t>
            </a:r>
            <a:r>
              <a:rPr lang="en-US" altLang="en-US" sz="6000" b="1" dirty="0" smtClean="0">
                <a:solidFill>
                  <a:srgbClr val="002060"/>
                </a:solidFill>
                <a:latin typeface="Amazone" panose="03020702060507090A04" pitchFamily="66" charset="0"/>
                <a:cs typeface="Times New Roman" panose="02020603050405020304" pitchFamily="18" charset="0"/>
              </a:rPr>
              <a:t> </a:t>
            </a:r>
            <a:r>
              <a:rPr lang="en-US" altLang="en-US" sz="6000" b="1" dirty="0" err="1" smtClean="0">
                <a:solidFill>
                  <a:srgbClr val="002060"/>
                </a:solidFill>
                <a:latin typeface="Amazone" panose="03020702060507090A04" pitchFamily="66" charset="0"/>
                <a:cs typeface="Times New Roman" panose="02020603050405020304" pitchFamily="18" charset="0"/>
              </a:rPr>
              <a:t>ngừng</a:t>
            </a:r>
            <a:r>
              <a:rPr lang="en-US" altLang="en-US" sz="6000" b="1" dirty="0" smtClean="0">
                <a:solidFill>
                  <a:srgbClr val="002060"/>
                </a:solidFill>
                <a:latin typeface="Amazone" panose="03020702060507090A04" pitchFamily="66" charset="0"/>
                <a:cs typeface="Times New Roman" panose="02020603050405020304" pitchFamily="18" charset="0"/>
              </a:rPr>
              <a:t> </a:t>
            </a:r>
            <a:r>
              <a:rPr lang="en-US" altLang="en-US" sz="6000" b="1" dirty="0" err="1" smtClean="0">
                <a:solidFill>
                  <a:srgbClr val="002060"/>
                </a:solidFill>
                <a:latin typeface="Amazone" panose="03020702060507090A04" pitchFamily="66" charset="0"/>
                <a:cs typeface="Times New Roman" panose="02020603050405020304" pitchFamily="18" charset="0"/>
              </a:rPr>
              <a:t>đạp</a:t>
            </a:r>
            <a:r>
              <a:rPr lang="en-US" altLang="en-US" sz="6000" b="1" dirty="0" smtClean="0">
                <a:solidFill>
                  <a:srgbClr val="002060"/>
                </a:solidFill>
                <a:latin typeface="Amazone" panose="03020702060507090A04" pitchFamily="66" charset="0"/>
                <a:cs typeface="Times New Roman" panose="02020603050405020304" pitchFamily="18" charset="0"/>
              </a:rPr>
              <a:t>, </a:t>
            </a:r>
            <a:r>
              <a:rPr lang="en-US" altLang="en-US" sz="6000" b="1" dirty="0" err="1" smtClean="0">
                <a:solidFill>
                  <a:srgbClr val="002060"/>
                </a:solidFill>
                <a:latin typeface="Amazone" panose="03020702060507090A04" pitchFamily="66" charset="0"/>
                <a:cs typeface="Times New Roman" panose="02020603050405020304" pitchFamily="18" charset="0"/>
              </a:rPr>
              <a:t>chiếc</a:t>
            </a:r>
            <a:r>
              <a:rPr lang="en-US" altLang="en-US" sz="6000" b="1" dirty="0" smtClean="0">
                <a:solidFill>
                  <a:srgbClr val="002060"/>
                </a:solidFill>
                <a:latin typeface="Amazone" panose="03020702060507090A04" pitchFamily="66" charset="0"/>
                <a:cs typeface="Times New Roman" panose="02020603050405020304" pitchFamily="18" charset="0"/>
              </a:rPr>
              <a:t> </a:t>
            </a:r>
            <a:r>
              <a:rPr lang="en-US" altLang="en-US" sz="6000" b="1" dirty="0" err="1" smtClean="0">
                <a:solidFill>
                  <a:srgbClr val="002060"/>
                </a:solidFill>
                <a:latin typeface="Amazone" panose="03020702060507090A04" pitchFamily="66" charset="0"/>
                <a:cs typeface="Times New Roman" panose="02020603050405020304" pitchFamily="18" charset="0"/>
              </a:rPr>
              <a:t>xe</a:t>
            </a:r>
            <a:r>
              <a:rPr lang="en-US" altLang="en-US" sz="6000" b="1" dirty="0" smtClean="0">
                <a:solidFill>
                  <a:srgbClr val="002060"/>
                </a:solidFill>
                <a:latin typeface="Amazone" panose="03020702060507090A04" pitchFamily="66" charset="0"/>
                <a:cs typeface="Times New Roman" panose="02020603050405020304" pitchFamily="18" charset="0"/>
              </a:rPr>
              <a:t> </a:t>
            </a:r>
          </a:p>
          <a:p>
            <a:pPr marL="0" indent="0">
              <a:buFont typeface="Arial" panose="020B0604020202020204" pitchFamily="34" charset="0"/>
              <a:buNone/>
            </a:pPr>
            <a:r>
              <a:rPr lang="en-US" altLang="en-US" sz="6000" b="1" dirty="0" err="1" smtClean="0">
                <a:solidFill>
                  <a:srgbClr val="002060"/>
                </a:solidFill>
                <a:latin typeface="Amazone" panose="03020702060507090A04" pitchFamily="66" charset="0"/>
                <a:cs typeface="Times New Roman" panose="02020603050405020304" pitchFamily="18" charset="0"/>
              </a:rPr>
              <a:t>cứ</a:t>
            </a:r>
            <a:r>
              <a:rPr lang="en-US" altLang="en-US" sz="6000" b="1" dirty="0" smtClean="0">
                <a:solidFill>
                  <a:srgbClr val="002060"/>
                </a:solidFill>
                <a:latin typeface="Amazone" panose="03020702060507090A04" pitchFamily="66" charset="0"/>
                <a:cs typeface="Times New Roman" panose="02020603050405020304" pitchFamily="18" charset="0"/>
              </a:rPr>
              <a:t> </a:t>
            </a:r>
            <a:r>
              <a:rPr lang="en-US" altLang="en-US" sz="6000" b="1" dirty="0" err="1" smtClean="0">
                <a:solidFill>
                  <a:srgbClr val="002060"/>
                </a:solidFill>
                <a:latin typeface="Amazone" panose="03020702060507090A04" pitchFamily="66" charset="0"/>
                <a:cs typeface="Times New Roman" panose="02020603050405020304" pitchFamily="18" charset="0"/>
              </a:rPr>
              <a:t>ro</a:t>
            </a:r>
            <a:r>
              <a:rPr lang="en-US" altLang="en-US" sz="6000" b="1" dirty="0" smtClean="0">
                <a:solidFill>
                  <a:srgbClr val="002060"/>
                </a:solidFill>
                <a:latin typeface="Amazone" panose="03020702060507090A04" pitchFamily="66" charset="0"/>
                <a:cs typeface="Times New Roman" panose="02020603050405020304" pitchFamily="18" charset="0"/>
              </a:rPr>
              <a:t> </a:t>
            </a:r>
            <a:r>
              <a:rPr lang="en-US" altLang="en-US" sz="6000" b="1" dirty="0" err="1" smtClean="0">
                <a:solidFill>
                  <a:srgbClr val="002060"/>
                </a:solidFill>
                <a:latin typeface="Amazone" panose="03020702060507090A04" pitchFamily="66" charset="0"/>
                <a:cs typeface="Times New Roman" panose="02020603050405020304" pitchFamily="18" charset="0"/>
              </a:rPr>
              <a:t>ro</a:t>
            </a:r>
            <a:r>
              <a:rPr lang="en-US" altLang="en-US" sz="6000" b="1" dirty="0" smtClean="0">
                <a:solidFill>
                  <a:srgbClr val="002060"/>
                </a:solidFill>
                <a:latin typeface="Amazone" panose="03020702060507090A04" pitchFamily="66" charset="0"/>
                <a:cs typeface="Times New Roman" panose="02020603050405020304" pitchFamily="18" charset="0"/>
              </a:rPr>
              <a:t> </a:t>
            </a:r>
            <a:r>
              <a:rPr lang="en-US" altLang="en-US" sz="6000" b="1" dirty="0" err="1" smtClean="0">
                <a:solidFill>
                  <a:srgbClr val="002060"/>
                </a:solidFill>
                <a:latin typeface="Amazone" panose="03020702060507090A04" pitchFamily="66" charset="0"/>
                <a:cs typeface="Times New Roman" panose="02020603050405020304" pitchFamily="18" charset="0"/>
              </a:rPr>
              <a:t>thật</a:t>
            </a:r>
            <a:r>
              <a:rPr lang="en-US" altLang="en-US" sz="6000" b="1" dirty="0" smtClean="0">
                <a:solidFill>
                  <a:srgbClr val="002060"/>
                </a:solidFill>
                <a:latin typeface="Amazone" panose="03020702060507090A04" pitchFamily="66" charset="0"/>
                <a:cs typeface="Times New Roman" panose="02020603050405020304" pitchFamily="18" charset="0"/>
              </a:rPr>
              <a:t> </a:t>
            </a:r>
            <a:r>
              <a:rPr lang="en-US" altLang="en-US" sz="6000" b="1" dirty="0" err="1" smtClean="0">
                <a:solidFill>
                  <a:srgbClr val="002060"/>
                </a:solidFill>
                <a:latin typeface="Amazone" panose="03020702060507090A04" pitchFamily="66" charset="0"/>
                <a:cs typeface="Times New Roman" panose="02020603050405020304" pitchFamily="18" charset="0"/>
              </a:rPr>
              <a:t>êm</a:t>
            </a:r>
            <a:r>
              <a:rPr lang="en-US" altLang="en-US" sz="6000" b="1" dirty="0" smtClean="0">
                <a:solidFill>
                  <a:srgbClr val="002060"/>
                </a:solidFill>
                <a:latin typeface="Amazone" panose="03020702060507090A04" pitchFamily="66" charset="0"/>
                <a:cs typeface="Times New Roman" panose="02020603050405020304" pitchFamily="18" charset="0"/>
              </a:rPr>
              <a:t> tai</a:t>
            </a:r>
            <a:r>
              <a:rPr lang="en-US" altLang="en-US" sz="4000" b="1" dirty="0" smtClean="0">
                <a:solidFill>
                  <a:srgbClr val="002060"/>
                </a:solidFill>
                <a:latin typeface="Amazone" panose="03020702060507090A04" pitchFamily="66" charset="0"/>
                <a:cs typeface="Times New Roman" panose="02020603050405020304" pitchFamily="18" charset="0"/>
              </a:rPr>
              <a:t>.</a:t>
            </a:r>
          </a:p>
        </p:txBody>
      </p:sp>
      <p:pic>
        <p:nvPicPr>
          <p:cNvPr id="10" name="图片 5">
            <a:extLst>
              <a:ext uri="{FF2B5EF4-FFF2-40B4-BE49-F238E27FC236}">
                <a16:creationId xmlns:a16="http://schemas.microsoft.com/office/drawing/2014/main" id="{179250B1-2676-43D4-B2D1-E1BEBE12049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496732" y="484908"/>
            <a:ext cx="1674115" cy="989803"/>
          </a:xfrm>
          <a:prstGeom prst="rect">
            <a:avLst/>
          </a:prstGeom>
        </p:spPr>
      </p:pic>
    </p:spTree>
    <p:extLst>
      <p:ext uri="{BB962C8B-B14F-4D97-AF65-F5344CB8AC3E}">
        <p14:creationId xmlns:p14="http://schemas.microsoft.com/office/powerpoint/2010/main" val="305199651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0">
        <p15:prstTrans prst="airplane"/>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par>
                          <p:cTn id="11" fill="hold">
                            <p:stCondLst>
                              <p:cond delay="1000"/>
                            </p:stCondLst>
                            <p:childTnLst>
                              <p:par>
                                <p:cTn id="12" presetID="21" presetClass="entr" presetSubtype="1" fill="hold" nodeType="after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wheel(1)">
                                      <p:cBhvr>
                                        <p:cTn id="14" dur="2000"/>
                                        <p:tgtEl>
                                          <p:spTgt spid="14"/>
                                        </p:tgtEl>
                                      </p:cBhvr>
                                    </p:animEffect>
                                  </p:childTnLst>
                                </p:cTn>
                              </p:par>
                            </p:childTnLst>
                          </p:cTn>
                        </p:par>
                        <p:par>
                          <p:cTn id="15" fill="hold">
                            <p:stCondLst>
                              <p:cond delay="3000"/>
                            </p:stCondLst>
                            <p:childTnLst>
                              <p:par>
                                <p:cTn id="16" presetID="31" presetClass="entr" presetSubtype="0" fill="hold" nodeType="afterEffect">
                                  <p:stCondLst>
                                    <p:cond delay="0"/>
                                  </p:stCondLst>
                                  <p:childTnLst>
                                    <p:set>
                                      <p:cBhvr>
                                        <p:cTn id="17" dur="1" fill="hold">
                                          <p:stCondLst>
                                            <p:cond delay="0"/>
                                          </p:stCondLst>
                                        </p:cTn>
                                        <p:tgtEl>
                                          <p:spTgt spid="15"/>
                                        </p:tgtEl>
                                        <p:attrNameLst>
                                          <p:attrName>style.visibility</p:attrName>
                                        </p:attrNameLst>
                                      </p:cBhvr>
                                      <p:to>
                                        <p:strVal val="visible"/>
                                      </p:to>
                                    </p:set>
                                    <p:anim calcmode="lin" valueType="num">
                                      <p:cBhvr>
                                        <p:cTn id="18" dur="1000" fill="hold"/>
                                        <p:tgtEl>
                                          <p:spTgt spid="15"/>
                                        </p:tgtEl>
                                        <p:attrNameLst>
                                          <p:attrName>ppt_w</p:attrName>
                                        </p:attrNameLst>
                                      </p:cBhvr>
                                      <p:tavLst>
                                        <p:tav tm="0">
                                          <p:val>
                                            <p:fltVal val="0"/>
                                          </p:val>
                                        </p:tav>
                                        <p:tav tm="100000">
                                          <p:val>
                                            <p:strVal val="#ppt_w"/>
                                          </p:val>
                                        </p:tav>
                                      </p:tavLst>
                                    </p:anim>
                                    <p:anim calcmode="lin" valueType="num">
                                      <p:cBhvr>
                                        <p:cTn id="19" dur="1000" fill="hold"/>
                                        <p:tgtEl>
                                          <p:spTgt spid="15"/>
                                        </p:tgtEl>
                                        <p:attrNameLst>
                                          <p:attrName>ppt_h</p:attrName>
                                        </p:attrNameLst>
                                      </p:cBhvr>
                                      <p:tavLst>
                                        <p:tav tm="0">
                                          <p:val>
                                            <p:fltVal val="0"/>
                                          </p:val>
                                        </p:tav>
                                        <p:tav tm="100000">
                                          <p:val>
                                            <p:strVal val="#ppt_h"/>
                                          </p:val>
                                        </p:tav>
                                      </p:tavLst>
                                    </p:anim>
                                    <p:anim calcmode="lin" valueType="num">
                                      <p:cBhvr>
                                        <p:cTn id="20" dur="1000" fill="hold"/>
                                        <p:tgtEl>
                                          <p:spTgt spid="15"/>
                                        </p:tgtEl>
                                        <p:attrNameLst>
                                          <p:attrName>style.rotation</p:attrName>
                                        </p:attrNameLst>
                                      </p:cBhvr>
                                      <p:tavLst>
                                        <p:tav tm="0">
                                          <p:val>
                                            <p:fltVal val="90"/>
                                          </p:val>
                                        </p:tav>
                                        <p:tav tm="100000">
                                          <p:val>
                                            <p:fltVal val="0"/>
                                          </p:val>
                                        </p:tav>
                                      </p:tavLst>
                                    </p:anim>
                                    <p:animEffect transition="in" filter="fade">
                                      <p:cBhvr>
                                        <p:cTn id="21" dur="1000"/>
                                        <p:tgtEl>
                                          <p:spTgt spid="15"/>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17">
                                            <p:txEl>
                                              <p:pRg st="0" end="0"/>
                                            </p:txEl>
                                          </p:spTgt>
                                        </p:tgtEl>
                                        <p:attrNameLst>
                                          <p:attrName>style.visibility</p:attrName>
                                        </p:attrNameLst>
                                      </p:cBhvr>
                                      <p:to>
                                        <p:strVal val="visible"/>
                                      </p:to>
                                    </p:set>
                                    <p:animEffect transition="in" filter="barn(inVertical)">
                                      <p:cBhvr>
                                        <p:cTn id="26" dur="500"/>
                                        <p:tgtEl>
                                          <p:spTgt spid="17">
                                            <p:txEl>
                                              <p:pRg st="0" end="0"/>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17">
                                            <p:txEl>
                                              <p:pRg st="1" end="1"/>
                                            </p:txEl>
                                          </p:spTgt>
                                        </p:tgtEl>
                                        <p:attrNameLst>
                                          <p:attrName>style.visibility</p:attrName>
                                        </p:attrNameLst>
                                      </p:cBhvr>
                                      <p:to>
                                        <p:strVal val="visible"/>
                                      </p:to>
                                    </p:set>
                                    <p:animEffect transition="in" filter="barn(inVertical)">
                                      <p:cBhvr>
                                        <p:cTn id="31" dur="500"/>
                                        <p:tgtEl>
                                          <p:spTgt spid="17">
                                            <p:txEl>
                                              <p:pRg st="1" end="1"/>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grpId="0" nodeType="clickEffect">
                                  <p:stCondLst>
                                    <p:cond delay="0"/>
                                  </p:stCondLst>
                                  <p:childTnLst>
                                    <p:set>
                                      <p:cBhvr>
                                        <p:cTn id="35" dur="1" fill="hold">
                                          <p:stCondLst>
                                            <p:cond delay="0"/>
                                          </p:stCondLst>
                                        </p:cTn>
                                        <p:tgtEl>
                                          <p:spTgt spid="18">
                                            <p:txEl>
                                              <p:pRg st="0" end="0"/>
                                            </p:txEl>
                                          </p:spTgt>
                                        </p:tgtEl>
                                        <p:attrNameLst>
                                          <p:attrName>style.visibility</p:attrName>
                                        </p:attrNameLst>
                                      </p:cBhvr>
                                      <p:to>
                                        <p:strVal val="visible"/>
                                      </p:to>
                                    </p:set>
                                    <p:animEffect transition="in" filter="barn(inVertical)">
                                      <p:cBhvr>
                                        <p:cTn id="36" dur="500"/>
                                        <p:tgtEl>
                                          <p:spTgt spid="18">
                                            <p:txEl>
                                              <p:pRg st="0" end="0"/>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6" presetClass="entr" presetSubtype="21" fill="hold" grpId="0" nodeType="clickEffect">
                                  <p:stCondLst>
                                    <p:cond delay="0"/>
                                  </p:stCondLst>
                                  <p:childTnLst>
                                    <p:set>
                                      <p:cBhvr>
                                        <p:cTn id="40" dur="1" fill="hold">
                                          <p:stCondLst>
                                            <p:cond delay="0"/>
                                          </p:stCondLst>
                                        </p:cTn>
                                        <p:tgtEl>
                                          <p:spTgt spid="18">
                                            <p:txEl>
                                              <p:pRg st="1" end="1"/>
                                            </p:txEl>
                                          </p:spTgt>
                                        </p:tgtEl>
                                        <p:attrNameLst>
                                          <p:attrName>style.visibility</p:attrName>
                                        </p:attrNameLst>
                                      </p:cBhvr>
                                      <p:to>
                                        <p:strVal val="visible"/>
                                      </p:to>
                                    </p:set>
                                    <p:animEffect transition="in" filter="barn(inVertical)">
                                      <p:cBhvr>
                                        <p:cTn id="41" dur="500"/>
                                        <p:tgtEl>
                                          <p:spTgt spid="18">
                                            <p:txEl>
                                              <p:pRg st="1" end="1"/>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grpId="0" nodeType="clickEffect">
                                  <p:stCondLst>
                                    <p:cond delay="0"/>
                                  </p:stCondLst>
                                  <p:childTnLst>
                                    <p:set>
                                      <p:cBhvr>
                                        <p:cTn id="45" dur="1" fill="hold">
                                          <p:stCondLst>
                                            <p:cond delay="0"/>
                                          </p:stCondLst>
                                        </p:cTn>
                                        <p:tgtEl>
                                          <p:spTgt spid="9">
                                            <p:txEl>
                                              <p:pRg st="0" end="0"/>
                                            </p:txEl>
                                          </p:spTgt>
                                        </p:tgtEl>
                                        <p:attrNameLst>
                                          <p:attrName>style.visibility</p:attrName>
                                        </p:attrNameLst>
                                      </p:cBhvr>
                                      <p:to>
                                        <p:strVal val="visible"/>
                                      </p:to>
                                    </p:set>
                                    <p:animEffect transition="in" filter="fade">
                                      <p:cBhvr>
                                        <p:cTn id="46" dur="1000"/>
                                        <p:tgtEl>
                                          <p:spTgt spid="9">
                                            <p:txEl>
                                              <p:pRg st="0" end="0"/>
                                            </p:txEl>
                                          </p:spTgt>
                                        </p:tgtEl>
                                      </p:cBhvr>
                                    </p:animEffect>
                                    <p:anim calcmode="lin" valueType="num">
                                      <p:cBhvr>
                                        <p:cTn id="47"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48"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42" presetClass="entr" presetSubtype="0" fill="hold" grpId="0" nodeType="clickEffect">
                                  <p:stCondLst>
                                    <p:cond delay="0"/>
                                  </p:stCondLst>
                                  <p:childTnLst>
                                    <p:set>
                                      <p:cBhvr>
                                        <p:cTn id="52" dur="1" fill="hold">
                                          <p:stCondLst>
                                            <p:cond delay="0"/>
                                          </p:stCondLst>
                                        </p:cTn>
                                        <p:tgtEl>
                                          <p:spTgt spid="9">
                                            <p:txEl>
                                              <p:pRg st="1" end="1"/>
                                            </p:txEl>
                                          </p:spTgt>
                                        </p:tgtEl>
                                        <p:attrNameLst>
                                          <p:attrName>style.visibility</p:attrName>
                                        </p:attrNameLst>
                                      </p:cBhvr>
                                      <p:to>
                                        <p:strVal val="visible"/>
                                      </p:to>
                                    </p:set>
                                    <p:animEffect transition="in" filter="fade">
                                      <p:cBhvr>
                                        <p:cTn id="53" dur="1000"/>
                                        <p:tgtEl>
                                          <p:spTgt spid="9">
                                            <p:txEl>
                                              <p:pRg st="1" end="1"/>
                                            </p:txEl>
                                          </p:spTgt>
                                        </p:tgtEl>
                                      </p:cBhvr>
                                    </p:animEffect>
                                    <p:anim calcmode="lin" valueType="num">
                                      <p:cBhvr>
                                        <p:cTn id="54"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55"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build="p"/>
      <p:bldP spid="18" grpId="0" build="p"/>
      <p:bldP spid="9"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图片 2">
            <a:extLst>
              <a:ext uri="{FF2B5EF4-FFF2-40B4-BE49-F238E27FC236}">
                <a16:creationId xmlns:a16="http://schemas.microsoft.com/office/drawing/2014/main" id="{078E89FD-8EBA-4F63-AECE-25AE7C1CDEBA}"/>
              </a:ext>
            </a:extLst>
          </p:cNvPr>
          <p:cNvPicPr>
            <a:picLocks noChangeAspect="1"/>
          </p:cNvPicPr>
          <p:nvPr/>
        </p:nvPicPr>
        <p:blipFill>
          <a:blip r:embed="rId2"/>
          <a:stretch>
            <a:fillRect/>
          </a:stretch>
        </p:blipFill>
        <p:spPr>
          <a:xfrm>
            <a:off x="236403" y="140429"/>
            <a:ext cx="8636596" cy="3737361"/>
          </a:xfrm>
          <a:prstGeom prst="rect">
            <a:avLst/>
          </a:prstGeom>
        </p:spPr>
      </p:pic>
      <p:pic>
        <p:nvPicPr>
          <p:cNvPr id="4" name="Picture 3"/>
          <p:cNvPicPr>
            <a:picLocks noChangeAspect="1"/>
          </p:cNvPicPr>
          <p:nvPr/>
        </p:nvPicPr>
        <p:blipFill>
          <a:blip r:embed="rId3">
            <a:extLst>
              <a:ext uri="{BEBA8EAE-BF5A-486C-A8C5-ECC9F3942E4B}">
                <a14:imgProps xmlns:a14="http://schemas.microsoft.com/office/drawing/2010/main">
                  <a14:imgLayer r:embed="rId4">
                    <a14:imgEffect>
                      <a14:backgroundRemoval t="9986" b="99015" l="449" r="100000">
                        <a14:foregroundMark x1="2020" y1="92264" x2="94276" y2="92405"/>
                        <a14:foregroundMark x1="51627" y1="68776" x2="52750" y2="73558"/>
                        <a14:foregroundMark x1="44220" y1="63572" x2="51515" y2="69761"/>
                        <a14:backgroundMark x1="23681" y1="43882" x2="68799" y2="53868"/>
                        <a14:backgroundMark x1="41639" y1="54571" x2="50954" y2="64135"/>
                        <a14:backgroundMark x1="22222" y1="47398" x2="32323" y2="52743"/>
                        <a14:backgroundMark x1="22783" y1="51195" x2="27609" y2="54571"/>
                        <a14:backgroundMark x1="43996" y1="51055" x2="72054" y2="61463"/>
                      </a14:backgroundRemoval>
                    </a14:imgEffect>
                  </a14:imgLayer>
                </a14:imgProps>
              </a:ext>
              <a:ext uri="{28A0092B-C50C-407E-A947-70E740481C1C}">
                <a14:useLocalDpi xmlns:a14="http://schemas.microsoft.com/office/drawing/2010/main" val="0"/>
              </a:ext>
            </a:extLst>
          </a:blip>
          <a:stretch>
            <a:fillRect/>
          </a:stretch>
        </p:blipFill>
        <p:spPr>
          <a:xfrm>
            <a:off x="0" y="897580"/>
            <a:ext cx="12306300" cy="5960420"/>
          </a:xfrm>
          <a:prstGeom prst="rect">
            <a:avLst/>
          </a:prstGeom>
        </p:spPr>
      </p:pic>
      <p:sp>
        <p:nvSpPr>
          <p:cNvPr id="15" name="Content Placeholder 2"/>
          <p:cNvSpPr txBox="1">
            <a:spLocks/>
          </p:cNvSpPr>
          <p:nvPr/>
        </p:nvSpPr>
        <p:spPr>
          <a:xfrm>
            <a:off x="842539" y="722089"/>
            <a:ext cx="6965652" cy="6762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50000"/>
              </a:spcBef>
              <a:buFont typeface="Arial" panose="020B0604020202020204" pitchFamily="34" charset="0"/>
              <a:buNone/>
            </a:pPr>
            <a:r>
              <a:rPr lang="en-US" altLang="en-US" sz="4000" dirty="0" smtClean="0">
                <a:solidFill>
                  <a:srgbClr val="C00000"/>
                </a:solidFill>
                <a:latin typeface="UTM Androgyne" panose="02040603050506020204" pitchFamily="18" charset="0"/>
              </a:rPr>
              <a:t>d) </a:t>
            </a:r>
            <a:r>
              <a:rPr lang="en-US" altLang="en-US" sz="4000" dirty="0" err="1" smtClean="0">
                <a:solidFill>
                  <a:srgbClr val="C00000"/>
                </a:solidFill>
                <a:latin typeface="UTM Androgyne" panose="02040603050506020204" pitchFamily="18" charset="0"/>
              </a:rPr>
              <a:t>Tìm</a:t>
            </a:r>
            <a:r>
              <a:rPr lang="en-US" altLang="en-US" sz="4000" dirty="0" smtClean="0">
                <a:solidFill>
                  <a:srgbClr val="C00000"/>
                </a:solidFill>
                <a:latin typeface="UTM Androgyne" panose="02040603050506020204" pitchFamily="18" charset="0"/>
              </a:rPr>
              <a:t> </a:t>
            </a:r>
            <a:r>
              <a:rPr lang="en-US" altLang="en-US" sz="4000" dirty="0" err="1" smtClean="0">
                <a:solidFill>
                  <a:srgbClr val="C00000"/>
                </a:solidFill>
                <a:latin typeface="UTM Androgyne" panose="02040603050506020204" pitchFamily="18" charset="0"/>
              </a:rPr>
              <a:t>lời</a:t>
            </a:r>
            <a:r>
              <a:rPr lang="en-US" altLang="en-US" sz="4000" dirty="0" smtClean="0">
                <a:solidFill>
                  <a:srgbClr val="C00000"/>
                </a:solidFill>
                <a:latin typeface="UTM Androgyne" panose="02040603050506020204" pitchFamily="18" charset="0"/>
              </a:rPr>
              <a:t> </a:t>
            </a:r>
            <a:r>
              <a:rPr lang="en-US" altLang="en-US" sz="4000" dirty="0" err="1" smtClean="0">
                <a:solidFill>
                  <a:srgbClr val="C00000"/>
                </a:solidFill>
                <a:latin typeface="UTM Androgyne" panose="02040603050506020204" pitchFamily="18" charset="0"/>
              </a:rPr>
              <a:t>kể</a:t>
            </a:r>
            <a:r>
              <a:rPr lang="en-US" altLang="en-US" sz="4000" dirty="0" smtClean="0">
                <a:solidFill>
                  <a:srgbClr val="C00000"/>
                </a:solidFill>
                <a:latin typeface="UTM Androgyne" panose="02040603050506020204" pitchFamily="18" charset="0"/>
              </a:rPr>
              <a:t> </a:t>
            </a:r>
            <a:r>
              <a:rPr lang="en-US" altLang="en-US" sz="4000" dirty="0" err="1" smtClean="0">
                <a:solidFill>
                  <a:srgbClr val="C00000"/>
                </a:solidFill>
                <a:latin typeface="UTM Androgyne" panose="02040603050506020204" pitchFamily="18" charset="0"/>
              </a:rPr>
              <a:t>chuyện</a:t>
            </a:r>
            <a:r>
              <a:rPr lang="en-US" altLang="en-US" sz="4000" dirty="0" smtClean="0">
                <a:solidFill>
                  <a:srgbClr val="C00000"/>
                </a:solidFill>
                <a:latin typeface="UTM Androgyne" panose="02040603050506020204" pitchFamily="18" charset="0"/>
              </a:rPr>
              <a:t> </a:t>
            </a:r>
            <a:r>
              <a:rPr lang="en-US" altLang="en-US" sz="4000" dirty="0" err="1" smtClean="0">
                <a:solidFill>
                  <a:srgbClr val="C00000"/>
                </a:solidFill>
                <a:latin typeface="UTM Androgyne" panose="02040603050506020204" pitchFamily="18" charset="0"/>
              </a:rPr>
              <a:t>xen</a:t>
            </a:r>
            <a:r>
              <a:rPr lang="en-US" altLang="en-US" sz="4000" dirty="0" smtClean="0">
                <a:solidFill>
                  <a:srgbClr val="C00000"/>
                </a:solidFill>
                <a:latin typeface="UTM Androgyne" panose="02040603050506020204" pitchFamily="18" charset="0"/>
              </a:rPr>
              <a:t> </a:t>
            </a:r>
            <a:r>
              <a:rPr lang="en-US" altLang="en-US" sz="4000" dirty="0" err="1" smtClean="0">
                <a:solidFill>
                  <a:srgbClr val="C00000"/>
                </a:solidFill>
                <a:latin typeface="UTM Androgyne" panose="02040603050506020204" pitchFamily="18" charset="0"/>
              </a:rPr>
              <a:t>lẫn</a:t>
            </a:r>
            <a:r>
              <a:rPr lang="en-US" altLang="en-US" sz="4000" dirty="0">
                <a:solidFill>
                  <a:srgbClr val="C00000"/>
                </a:solidFill>
                <a:latin typeface="UTM Androgyne" panose="02040603050506020204" pitchFamily="18" charset="0"/>
              </a:rPr>
              <a:t> </a:t>
            </a:r>
            <a:r>
              <a:rPr lang="en-US" altLang="en-US" sz="4000" dirty="0" err="1" smtClean="0">
                <a:solidFill>
                  <a:srgbClr val="C00000"/>
                </a:solidFill>
                <a:latin typeface="UTM Androgyne" panose="02040603050506020204" pitchFamily="18" charset="0"/>
              </a:rPr>
              <a:t>lời</a:t>
            </a:r>
            <a:r>
              <a:rPr lang="en-US" altLang="en-US" sz="4000" dirty="0" smtClean="0">
                <a:solidFill>
                  <a:srgbClr val="C00000"/>
                </a:solidFill>
                <a:latin typeface="UTM Androgyne" panose="02040603050506020204" pitchFamily="18" charset="0"/>
              </a:rPr>
              <a:t> </a:t>
            </a:r>
            <a:r>
              <a:rPr lang="en-US" altLang="en-US" sz="4000" dirty="0" err="1" smtClean="0">
                <a:solidFill>
                  <a:srgbClr val="C00000"/>
                </a:solidFill>
                <a:latin typeface="UTM Androgyne" panose="02040603050506020204" pitchFamily="18" charset="0"/>
              </a:rPr>
              <a:t>miêu</a:t>
            </a:r>
            <a:r>
              <a:rPr lang="en-US" altLang="en-US" sz="4000" dirty="0" smtClean="0">
                <a:solidFill>
                  <a:srgbClr val="C00000"/>
                </a:solidFill>
                <a:latin typeface="UTM Androgyne" panose="02040603050506020204" pitchFamily="18" charset="0"/>
              </a:rPr>
              <a:t> </a:t>
            </a:r>
            <a:r>
              <a:rPr lang="en-US" altLang="en-US" sz="4000" dirty="0" err="1" smtClean="0">
                <a:solidFill>
                  <a:srgbClr val="C00000"/>
                </a:solidFill>
                <a:latin typeface="UTM Androgyne" panose="02040603050506020204" pitchFamily="18" charset="0"/>
              </a:rPr>
              <a:t>tả</a:t>
            </a:r>
            <a:r>
              <a:rPr lang="en-US" altLang="en-US" sz="4000" dirty="0" smtClean="0">
                <a:solidFill>
                  <a:srgbClr val="C00000"/>
                </a:solidFill>
                <a:latin typeface="UTM Androgyne" panose="02040603050506020204" pitchFamily="18" charset="0"/>
              </a:rPr>
              <a:t> </a:t>
            </a:r>
            <a:r>
              <a:rPr lang="en-US" altLang="en-US" sz="4000" dirty="0" err="1" smtClean="0">
                <a:solidFill>
                  <a:srgbClr val="C00000"/>
                </a:solidFill>
                <a:latin typeface="UTM Androgyne" panose="02040603050506020204" pitchFamily="18" charset="0"/>
              </a:rPr>
              <a:t>trong</a:t>
            </a:r>
            <a:r>
              <a:rPr lang="en-US" altLang="en-US" sz="4000" dirty="0" smtClean="0">
                <a:solidFill>
                  <a:srgbClr val="C00000"/>
                </a:solidFill>
                <a:latin typeface="UTM Androgyne" panose="02040603050506020204" pitchFamily="18" charset="0"/>
              </a:rPr>
              <a:t> </a:t>
            </a:r>
            <a:r>
              <a:rPr lang="en-US" altLang="en-US" sz="4000" dirty="0" err="1" smtClean="0">
                <a:solidFill>
                  <a:srgbClr val="C00000"/>
                </a:solidFill>
                <a:latin typeface="UTM Androgyne" panose="02040603050506020204" pitchFamily="18" charset="0"/>
              </a:rPr>
              <a:t>bài</a:t>
            </a:r>
            <a:r>
              <a:rPr lang="en-US" altLang="en-US" sz="4000" dirty="0" smtClean="0">
                <a:solidFill>
                  <a:srgbClr val="C00000"/>
                </a:solidFill>
                <a:latin typeface="UTM Androgyne" panose="02040603050506020204" pitchFamily="18" charset="0"/>
              </a:rPr>
              <a:t>. </a:t>
            </a:r>
            <a:r>
              <a:rPr lang="en-US" altLang="en-US" sz="4000" dirty="0" err="1" smtClean="0">
                <a:solidFill>
                  <a:srgbClr val="C00000"/>
                </a:solidFill>
                <a:latin typeface="UTM Androgyne" panose="02040603050506020204" pitchFamily="18" charset="0"/>
              </a:rPr>
              <a:t>Lời</a:t>
            </a:r>
            <a:r>
              <a:rPr lang="en-US" altLang="en-US" sz="4000" dirty="0" smtClean="0">
                <a:solidFill>
                  <a:srgbClr val="C00000"/>
                </a:solidFill>
                <a:latin typeface="UTM Androgyne" panose="02040603050506020204" pitchFamily="18" charset="0"/>
              </a:rPr>
              <a:t> </a:t>
            </a:r>
            <a:r>
              <a:rPr lang="en-US" altLang="en-US" sz="4000" dirty="0" err="1" smtClean="0">
                <a:solidFill>
                  <a:srgbClr val="C00000"/>
                </a:solidFill>
                <a:latin typeface="UTM Androgyne" panose="02040603050506020204" pitchFamily="18" charset="0"/>
              </a:rPr>
              <a:t>kể</a:t>
            </a:r>
            <a:r>
              <a:rPr lang="en-US" altLang="en-US" sz="4000" dirty="0" smtClean="0">
                <a:solidFill>
                  <a:srgbClr val="C00000"/>
                </a:solidFill>
                <a:latin typeface="UTM Androgyne" panose="02040603050506020204" pitchFamily="18" charset="0"/>
              </a:rPr>
              <a:t> </a:t>
            </a:r>
            <a:r>
              <a:rPr lang="en-US" altLang="en-US" sz="4000" dirty="0" err="1" smtClean="0">
                <a:solidFill>
                  <a:srgbClr val="C00000"/>
                </a:solidFill>
                <a:latin typeface="UTM Androgyne" panose="02040603050506020204" pitchFamily="18" charset="0"/>
              </a:rPr>
              <a:t>nói</a:t>
            </a:r>
            <a:r>
              <a:rPr lang="en-US" altLang="en-US" sz="4000" dirty="0" smtClean="0">
                <a:solidFill>
                  <a:srgbClr val="C00000"/>
                </a:solidFill>
                <a:latin typeface="UTM Androgyne" panose="02040603050506020204" pitchFamily="18" charset="0"/>
              </a:rPr>
              <a:t> </a:t>
            </a:r>
            <a:r>
              <a:rPr lang="en-US" altLang="en-US" sz="4000" dirty="0" err="1" smtClean="0">
                <a:solidFill>
                  <a:srgbClr val="C00000"/>
                </a:solidFill>
                <a:latin typeface="UTM Androgyne" panose="02040603050506020204" pitchFamily="18" charset="0"/>
              </a:rPr>
              <a:t>lên</a:t>
            </a:r>
            <a:r>
              <a:rPr lang="en-US" altLang="en-US" sz="4000" dirty="0" smtClean="0">
                <a:solidFill>
                  <a:srgbClr val="C00000"/>
                </a:solidFill>
                <a:latin typeface="UTM Androgyne" panose="02040603050506020204" pitchFamily="18" charset="0"/>
              </a:rPr>
              <a:t> </a:t>
            </a:r>
            <a:r>
              <a:rPr lang="en-US" altLang="en-US" sz="4000" dirty="0" err="1" smtClean="0">
                <a:solidFill>
                  <a:srgbClr val="C00000"/>
                </a:solidFill>
                <a:latin typeface="UTM Androgyne" panose="02040603050506020204" pitchFamily="18" charset="0"/>
              </a:rPr>
              <a:t>điều</a:t>
            </a:r>
            <a:r>
              <a:rPr lang="en-US" altLang="en-US" sz="4000" dirty="0" smtClean="0">
                <a:solidFill>
                  <a:srgbClr val="C00000"/>
                </a:solidFill>
                <a:latin typeface="UTM Androgyne" panose="02040603050506020204" pitchFamily="18" charset="0"/>
              </a:rPr>
              <a:t> </a:t>
            </a:r>
            <a:r>
              <a:rPr lang="en-US" altLang="en-US" sz="4000" dirty="0" err="1" smtClean="0">
                <a:solidFill>
                  <a:srgbClr val="C00000"/>
                </a:solidFill>
                <a:latin typeface="UTM Androgyne" panose="02040603050506020204" pitchFamily="18" charset="0"/>
              </a:rPr>
              <a:t>gì</a:t>
            </a:r>
            <a:r>
              <a:rPr lang="en-US" altLang="en-US" sz="4000" dirty="0" smtClean="0">
                <a:solidFill>
                  <a:srgbClr val="C00000"/>
                </a:solidFill>
                <a:latin typeface="UTM Androgyne" panose="02040603050506020204" pitchFamily="18" charset="0"/>
              </a:rPr>
              <a:t> </a:t>
            </a:r>
            <a:r>
              <a:rPr lang="en-US" altLang="en-US" sz="4000" dirty="0" err="1" smtClean="0">
                <a:solidFill>
                  <a:srgbClr val="C00000"/>
                </a:solidFill>
                <a:latin typeface="UTM Androgyne" panose="02040603050506020204" pitchFamily="18" charset="0"/>
              </a:rPr>
              <a:t>về</a:t>
            </a:r>
            <a:r>
              <a:rPr lang="en-US" altLang="en-US" sz="4000" dirty="0" smtClean="0">
                <a:solidFill>
                  <a:srgbClr val="C00000"/>
                </a:solidFill>
                <a:latin typeface="UTM Androgyne" panose="02040603050506020204" pitchFamily="18" charset="0"/>
              </a:rPr>
              <a:t> </a:t>
            </a:r>
            <a:r>
              <a:rPr lang="en-US" altLang="en-US" sz="4000" dirty="0" err="1" smtClean="0">
                <a:solidFill>
                  <a:srgbClr val="C00000"/>
                </a:solidFill>
                <a:latin typeface="UTM Androgyne" panose="02040603050506020204" pitchFamily="18" charset="0"/>
              </a:rPr>
              <a:t>tình</a:t>
            </a:r>
            <a:r>
              <a:rPr lang="en-US" altLang="en-US" sz="4000" dirty="0" smtClean="0">
                <a:solidFill>
                  <a:srgbClr val="C00000"/>
                </a:solidFill>
                <a:latin typeface="UTM Androgyne" panose="02040603050506020204" pitchFamily="18" charset="0"/>
              </a:rPr>
              <a:t> </a:t>
            </a:r>
            <a:r>
              <a:rPr lang="en-US" altLang="en-US" sz="4000" dirty="0" err="1" smtClean="0">
                <a:solidFill>
                  <a:srgbClr val="C00000"/>
                </a:solidFill>
                <a:latin typeface="UTM Androgyne" panose="02040603050506020204" pitchFamily="18" charset="0"/>
              </a:rPr>
              <a:t>cảm</a:t>
            </a:r>
            <a:r>
              <a:rPr lang="en-US" altLang="en-US" sz="4000" dirty="0" smtClean="0">
                <a:solidFill>
                  <a:srgbClr val="C00000"/>
                </a:solidFill>
                <a:latin typeface="UTM Androgyne" panose="02040603050506020204" pitchFamily="18" charset="0"/>
              </a:rPr>
              <a:t> </a:t>
            </a:r>
            <a:r>
              <a:rPr lang="en-US" altLang="en-US" sz="4000" dirty="0" err="1" smtClean="0">
                <a:solidFill>
                  <a:srgbClr val="C00000"/>
                </a:solidFill>
                <a:latin typeface="UTM Androgyne" panose="02040603050506020204" pitchFamily="18" charset="0"/>
              </a:rPr>
              <a:t>của</a:t>
            </a:r>
            <a:r>
              <a:rPr lang="en-US" altLang="en-US" sz="4000" dirty="0" smtClean="0">
                <a:solidFill>
                  <a:srgbClr val="C00000"/>
                </a:solidFill>
                <a:latin typeface="UTM Androgyne" panose="02040603050506020204" pitchFamily="18" charset="0"/>
              </a:rPr>
              <a:t> </a:t>
            </a:r>
            <a:r>
              <a:rPr lang="en-US" altLang="en-US" sz="4000" dirty="0" err="1" smtClean="0">
                <a:solidFill>
                  <a:srgbClr val="C00000"/>
                </a:solidFill>
                <a:latin typeface="UTM Androgyne" panose="02040603050506020204" pitchFamily="18" charset="0"/>
              </a:rPr>
              <a:t>chú</a:t>
            </a:r>
            <a:r>
              <a:rPr lang="en-US" altLang="en-US" sz="4000" dirty="0" smtClean="0">
                <a:solidFill>
                  <a:srgbClr val="C00000"/>
                </a:solidFill>
                <a:latin typeface="UTM Androgyne" panose="02040603050506020204" pitchFamily="18" charset="0"/>
              </a:rPr>
              <a:t> </a:t>
            </a:r>
            <a:r>
              <a:rPr lang="en-US" altLang="en-US" sz="4000" dirty="0" err="1" smtClean="0">
                <a:solidFill>
                  <a:srgbClr val="C00000"/>
                </a:solidFill>
                <a:latin typeface="UTM Androgyne" panose="02040603050506020204" pitchFamily="18" charset="0"/>
              </a:rPr>
              <a:t>Tư</a:t>
            </a:r>
            <a:r>
              <a:rPr lang="en-US" altLang="en-US" sz="4000" dirty="0" smtClean="0">
                <a:solidFill>
                  <a:srgbClr val="C00000"/>
                </a:solidFill>
                <a:latin typeface="UTM Androgyne" panose="02040603050506020204" pitchFamily="18" charset="0"/>
              </a:rPr>
              <a:t> </a:t>
            </a:r>
            <a:r>
              <a:rPr lang="en-US" altLang="en-US" sz="4000" dirty="0" err="1" smtClean="0">
                <a:solidFill>
                  <a:srgbClr val="C00000"/>
                </a:solidFill>
                <a:latin typeface="UTM Androgyne" panose="02040603050506020204" pitchFamily="18" charset="0"/>
              </a:rPr>
              <a:t>với</a:t>
            </a:r>
            <a:r>
              <a:rPr lang="en-US" altLang="en-US" sz="4000" dirty="0" smtClean="0">
                <a:solidFill>
                  <a:srgbClr val="C00000"/>
                </a:solidFill>
                <a:latin typeface="UTM Androgyne" panose="02040603050506020204" pitchFamily="18" charset="0"/>
              </a:rPr>
              <a:t> </a:t>
            </a:r>
            <a:r>
              <a:rPr lang="en-US" altLang="en-US" sz="4000" dirty="0" err="1" smtClean="0">
                <a:solidFill>
                  <a:srgbClr val="C00000"/>
                </a:solidFill>
                <a:latin typeface="UTM Androgyne" panose="02040603050506020204" pitchFamily="18" charset="0"/>
              </a:rPr>
              <a:t>chiếc</a:t>
            </a:r>
            <a:r>
              <a:rPr lang="en-US" altLang="en-US" sz="4000" dirty="0" smtClean="0">
                <a:solidFill>
                  <a:srgbClr val="C00000"/>
                </a:solidFill>
                <a:latin typeface="UTM Androgyne" panose="02040603050506020204" pitchFamily="18" charset="0"/>
              </a:rPr>
              <a:t> </a:t>
            </a:r>
            <a:r>
              <a:rPr lang="en-US" altLang="en-US" sz="4000" dirty="0" err="1" smtClean="0">
                <a:solidFill>
                  <a:srgbClr val="C00000"/>
                </a:solidFill>
                <a:latin typeface="UTM Androgyne" panose="02040603050506020204" pitchFamily="18" charset="0"/>
              </a:rPr>
              <a:t>xe</a:t>
            </a:r>
            <a:r>
              <a:rPr lang="en-US" altLang="en-US" sz="4000" dirty="0" smtClean="0">
                <a:solidFill>
                  <a:srgbClr val="C00000"/>
                </a:solidFill>
                <a:latin typeface="UTM Androgyne" panose="02040603050506020204" pitchFamily="18" charset="0"/>
              </a:rPr>
              <a:t> </a:t>
            </a:r>
            <a:r>
              <a:rPr lang="en-US" altLang="en-US" sz="4000" dirty="0" err="1" smtClean="0">
                <a:solidFill>
                  <a:srgbClr val="C00000"/>
                </a:solidFill>
                <a:latin typeface="UTM Androgyne" panose="02040603050506020204" pitchFamily="18" charset="0"/>
              </a:rPr>
              <a:t>đạp</a:t>
            </a:r>
            <a:r>
              <a:rPr lang="en-US" altLang="en-US" sz="4000" dirty="0" smtClean="0">
                <a:solidFill>
                  <a:srgbClr val="C00000"/>
                </a:solidFill>
                <a:latin typeface="UTM Androgyne" panose="02040603050506020204" pitchFamily="18" charset="0"/>
              </a:rPr>
              <a:t>? </a:t>
            </a:r>
          </a:p>
        </p:txBody>
      </p:sp>
      <p:pic>
        <p:nvPicPr>
          <p:cNvPr id="4098" name="Picture 2" descr="Đồ họa Vector Xe đạp Đi xe đạp Minh họa Penny-fartasing - png tải về - Miễn  phí trong suốt Xe đất png Tải về."/>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6143" b="90000" l="4000" r="97556">
                        <a14:foregroundMark x1="9000" y1="52286" x2="9000" y2="52286"/>
                        <a14:foregroundMark x1="95222" y1="51000" x2="89556" y2="41571"/>
                        <a14:foregroundMark x1="39556" y1="13000" x2="34444" y2="13000"/>
                        <a14:foregroundMark x1="34111" y1="13143" x2="31667" y2="14714"/>
                        <a14:foregroundMark x1="35333" y1="23286" x2="33444" y2="27143"/>
                        <a14:foregroundMark x1="70333" y1="11000" x2="73889" y2="16571"/>
                        <a14:foregroundMark x1="87667" y1="12571" x2="91222" y2="11286"/>
                      </a14:backgroundRemoval>
                    </a14:imgEffect>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6493174" y="3062990"/>
            <a:ext cx="6049529" cy="41090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839304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anim calcmode="lin" valueType="num">
                                      <p:cBhvr additive="base">
                                        <p:cTn id="7"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5">
                                            <p:txEl>
                                              <p:pRg st="0" end="0"/>
                                            </p:txEl>
                                          </p:spTgt>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1" presetClass="entr" presetSubtype="1" fill="hold" nodeType="after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heel(1)">
                                      <p:cBhvr>
                                        <p:cTn id="12" dur="2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build="p"/>
    </p:bldLst>
  </p:timing>
</p:sld>
</file>

<file path=ppt/slides/slide1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1" name="Picture 60"/>
          <p:cNvPicPr>
            <a:picLocks noChangeAspect="1"/>
          </p:cNvPicPr>
          <p:nvPr/>
        </p:nvPicPr>
        <p:blipFill>
          <a:blip r:embed="rId3">
            <a:extLst>
              <a:ext uri="{BEBA8EAE-BF5A-486C-A8C5-ECC9F3942E4B}">
                <a14:imgProps xmlns:a14="http://schemas.microsoft.com/office/drawing/2010/main">
                  <a14:imgLayer r:embed="rId4">
                    <a14:imgEffect>
                      <a14:backgroundRemoval t="9986" b="99015" l="449" r="100000">
                        <a14:foregroundMark x1="2020" y1="92264" x2="94276" y2="92405"/>
                        <a14:foregroundMark x1="51627" y1="68776" x2="52750" y2="73558"/>
                        <a14:foregroundMark x1="44220" y1="63572" x2="51515" y2="69761"/>
                        <a14:backgroundMark x1="23681" y1="43882" x2="68799" y2="53868"/>
                        <a14:backgroundMark x1="41639" y1="54571" x2="50954" y2="64135"/>
                        <a14:backgroundMark x1="22222" y1="47398" x2="32323" y2="52743"/>
                        <a14:backgroundMark x1="22783" y1="51195" x2="27609" y2="54571"/>
                        <a14:backgroundMark x1="43996" y1="51055" x2="72054" y2="61463"/>
                      </a14:backgroundRemoval>
                    </a14:imgEffect>
                  </a14:imgLayer>
                </a14:imgProps>
              </a:ext>
              <a:ext uri="{28A0092B-C50C-407E-A947-70E740481C1C}">
                <a14:useLocalDpi xmlns:a14="http://schemas.microsoft.com/office/drawing/2010/main" val="0"/>
              </a:ext>
            </a:extLst>
          </a:blip>
          <a:stretch>
            <a:fillRect/>
          </a:stretch>
        </p:blipFill>
        <p:spPr>
          <a:xfrm>
            <a:off x="0" y="988590"/>
            <a:ext cx="12306300" cy="5960420"/>
          </a:xfrm>
          <a:prstGeom prst="rect">
            <a:avLst/>
          </a:prstGeom>
        </p:spPr>
      </p:pic>
      <p:sp>
        <p:nvSpPr>
          <p:cNvPr id="55" name="Rounded Rectangle 54"/>
          <p:cNvSpPr/>
          <p:nvPr/>
        </p:nvSpPr>
        <p:spPr>
          <a:xfrm>
            <a:off x="4292600" y="5284248"/>
            <a:ext cx="7569200" cy="1066800"/>
          </a:xfrm>
          <a:prstGeom prst="roundRect">
            <a:avLst/>
          </a:prstGeom>
          <a:solidFill>
            <a:schemeClr val="bg1"/>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fontAlgn="base">
              <a:spcBef>
                <a:spcPct val="0"/>
              </a:spcBef>
              <a:spcAft>
                <a:spcPct val="0"/>
              </a:spcAft>
            </a:pPr>
            <a:endParaRPr lang="en-US" altLang="vi-VN" sz="2800" b="1" dirty="0">
              <a:solidFill>
                <a:schemeClr val="bg1"/>
              </a:solidFill>
            </a:endParaRPr>
          </a:p>
        </p:txBody>
      </p:sp>
      <p:sp>
        <p:nvSpPr>
          <p:cNvPr id="24" name="Rounded Rectangle 23"/>
          <p:cNvSpPr/>
          <p:nvPr/>
        </p:nvSpPr>
        <p:spPr>
          <a:xfrm>
            <a:off x="4292600" y="1480222"/>
            <a:ext cx="7569200" cy="1101602"/>
          </a:xfrm>
          <a:prstGeom prst="roundRect">
            <a:avLst/>
          </a:prstGeom>
          <a:solidFill>
            <a:schemeClr val="bg1"/>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ounded Rectangle 2"/>
          <p:cNvSpPr/>
          <p:nvPr/>
        </p:nvSpPr>
        <p:spPr>
          <a:xfrm>
            <a:off x="4292600" y="113374"/>
            <a:ext cx="7708900" cy="1296017"/>
          </a:xfrm>
          <a:prstGeom prst="roundRect">
            <a:avLst/>
          </a:prstGeom>
          <a:solidFill>
            <a:schemeClr val="bg1"/>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图片 11">
            <a:extLst>
              <a:ext uri="{FF2B5EF4-FFF2-40B4-BE49-F238E27FC236}">
                <a16:creationId xmlns:a16="http://schemas.microsoft.com/office/drawing/2014/main" id="{7151A550-2766-4E55-A1A8-FA9304B4BE6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8100" y="1131915"/>
            <a:ext cx="3352800" cy="2525685"/>
          </a:xfrm>
          <a:prstGeom prst="rect">
            <a:avLst/>
          </a:prstGeom>
        </p:spPr>
      </p:pic>
      <p:sp>
        <p:nvSpPr>
          <p:cNvPr id="2" name="Rectangle 1"/>
          <p:cNvSpPr/>
          <p:nvPr/>
        </p:nvSpPr>
        <p:spPr>
          <a:xfrm>
            <a:off x="-685800" y="1732691"/>
            <a:ext cx="4572000" cy="1477328"/>
          </a:xfrm>
          <a:prstGeom prst="rect">
            <a:avLst/>
          </a:prstGeom>
        </p:spPr>
        <p:txBody>
          <a:bodyPr>
            <a:spAutoFit/>
          </a:bodyPr>
          <a:lstStyle/>
          <a:p>
            <a:pPr algn="ctr" defTabSz="914400" fontAlgn="base">
              <a:spcBef>
                <a:spcPct val="0"/>
              </a:spcBef>
              <a:spcAft>
                <a:spcPct val="0"/>
              </a:spcAft>
            </a:pPr>
            <a:r>
              <a:rPr lang="en-US" altLang="vi-VN" sz="3000" b="1" dirty="0" err="1">
                <a:solidFill>
                  <a:srgbClr val="0000FF"/>
                </a:solidFill>
                <a:latin typeface="UTM Sharnay" panose="02040603050506020204" pitchFamily="18" charset="0"/>
                <a:cs typeface="Arial" panose="020B0604020202020204" pitchFamily="34" charset="0"/>
              </a:rPr>
              <a:t>L</a:t>
            </a:r>
            <a:r>
              <a:rPr lang="en-US" altLang="vi-VN" sz="3000" b="1" dirty="0" err="1" smtClean="0">
                <a:solidFill>
                  <a:srgbClr val="0000FF"/>
                </a:solidFill>
                <a:latin typeface="UTM Sharnay" panose="02040603050506020204" pitchFamily="18" charset="0"/>
                <a:cs typeface="Arial" panose="020B0604020202020204" pitchFamily="34" charset="0"/>
              </a:rPr>
              <a:t>ời</a:t>
            </a:r>
            <a:r>
              <a:rPr lang="en-US" altLang="vi-VN" sz="3000" b="1" dirty="0" smtClean="0">
                <a:solidFill>
                  <a:srgbClr val="0000FF"/>
                </a:solidFill>
                <a:latin typeface="UTM Sharnay" panose="02040603050506020204" pitchFamily="18" charset="0"/>
                <a:cs typeface="Arial" panose="020B0604020202020204" pitchFamily="34" charset="0"/>
              </a:rPr>
              <a:t> </a:t>
            </a:r>
            <a:r>
              <a:rPr lang="en-US" altLang="vi-VN" sz="3000" b="1" dirty="0" err="1">
                <a:solidFill>
                  <a:srgbClr val="0000FF"/>
                </a:solidFill>
                <a:latin typeface="UTM Sharnay" panose="02040603050506020204" pitchFamily="18" charset="0"/>
                <a:cs typeface="Arial" panose="020B0604020202020204" pitchFamily="34" charset="0"/>
              </a:rPr>
              <a:t>kể</a:t>
            </a:r>
            <a:r>
              <a:rPr lang="en-US" altLang="vi-VN" sz="3000" b="1" dirty="0">
                <a:solidFill>
                  <a:srgbClr val="0000FF"/>
                </a:solidFill>
                <a:latin typeface="UTM Sharnay" panose="02040603050506020204" pitchFamily="18" charset="0"/>
                <a:cs typeface="Arial" panose="020B0604020202020204" pitchFamily="34" charset="0"/>
              </a:rPr>
              <a:t> </a:t>
            </a:r>
            <a:r>
              <a:rPr lang="en-US" altLang="vi-VN" sz="3000" b="1" dirty="0" err="1">
                <a:solidFill>
                  <a:srgbClr val="0000FF"/>
                </a:solidFill>
                <a:latin typeface="UTM Sharnay" panose="02040603050506020204" pitchFamily="18" charset="0"/>
                <a:cs typeface="Arial" panose="020B0604020202020204" pitchFamily="34" charset="0"/>
              </a:rPr>
              <a:t>chuyện</a:t>
            </a:r>
            <a:endParaRPr lang="en-US" altLang="vi-VN" sz="3000" b="1" dirty="0">
              <a:solidFill>
                <a:srgbClr val="0000FF"/>
              </a:solidFill>
              <a:latin typeface="UTM Sharnay" panose="02040603050506020204" pitchFamily="18" charset="0"/>
              <a:cs typeface="Arial" panose="020B0604020202020204" pitchFamily="34" charset="0"/>
            </a:endParaRPr>
          </a:p>
          <a:p>
            <a:pPr algn="ctr" defTabSz="914400" fontAlgn="base">
              <a:spcBef>
                <a:spcPct val="0"/>
              </a:spcBef>
              <a:spcAft>
                <a:spcPct val="0"/>
              </a:spcAft>
            </a:pPr>
            <a:r>
              <a:rPr lang="en-US" altLang="vi-VN" sz="3000" b="1" dirty="0">
                <a:solidFill>
                  <a:srgbClr val="0000FF"/>
                </a:solidFill>
                <a:latin typeface="UTM Sharnay" panose="02040603050506020204" pitchFamily="18" charset="0"/>
                <a:cs typeface="Arial" panose="020B0604020202020204" pitchFamily="34" charset="0"/>
              </a:rPr>
              <a:t> </a:t>
            </a:r>
            <a:r>
              <a:rPr lang="en-US" altLang="vi-VN" sz="3000" b="1" dirty="0" err="1">
                <a:solidFill>
                  <a:srgbClr val="0000FF"/>
                </a:solidFill>
                <a:latin typeface="UTM Sharnay" panose="02040603050506020204" pitchFamily="18" charset="0"/>
                <a:cs typeface="Arial" panose="020B0604020202020204" pitchFamily="34" charset="0"/>
              </a:rPr>
              <a:t>xen</a:t>
            </a:r>
            <a:r>
              <a:rPr lang="en-US" altLang="vi-VN" sz="3000" b="1" dirty="0">
                <a:solidFill>
                  <a:srgbClr val="0000FF"/>
                </a:solidFill>
                <a:latin typeface="UTM Sharnay" panose="02040603050506020204" pitchFamily="18" charset="0"/>
                <a:cs typeface="Arial" panose="020B0604020202020204" pitchFamily="34" charset="0"/>
              </a:rPr>
              <a:t> </a:t>
            </a:r>
            <a:r>
              <a:rPr lang="en-US" altLang="vi-VN" sz="3000" b="1" dirty="0" err="1">
                <a:solidFill>
                  <a:srgbClr val="0000FF"/>
                </a:solidFill>
                <a:latin typeface="UTM Sharnay" panose="02040603050506020204" pitchFamily="18" charset="0"/>
                <a:cs typeface="Arial" panose="020B0604020202020204" pitchFamily="34" charset="0"/>
              </a:rPr>
              <a:t>lẫn</a:t>
            </a:r>
            <a:r>
              <a:rPr lang="en-US" altLang="vi-VN" sz="3000" b="1" dirty="0">
                <a:solidFill>
                  <a:srgbClr val="0000FF"/>
                </a:solidFill>
                <a:latin typeface="UTM Sharnay" panose="02040603050506020204" pitchFamily="18" charset="0"/>
                <a:cs typeface="Arial" panose="020B0604020202020204" pitchFamily="34" charset="0"/>
              </a:rPr>
              <a:t> </a:t>
            </a:r>
            <a:r>
              <a:rPr lang="en-US" altLang="vi-VN" sz="3000" b="1" dirty="0" err="1">
                <a:solidFill>
                  <a:srgbClr val="0000FF"/>
                </a:solidFill>
                <a:latin typeface="UTM Sharnay" panose="02040603050506020204" pitchFamily="18" charset="0"/>
                <a:cs typeface="Arial" panose="020B0604020202020204" pitchFamily="34" charset="0"/>
              </a:rPr>
              <a:t>lời</a:t>
            </a:r>
            <a:r>
              <a:rPr lang="en-US" altLang="vi-VN" sz="3000" b="1" dirty="0">
                <a:solidFill>
                  <a:srgbClr val="0000FF"/>
                </a:solidFill>
                <a:latin typeface="UTM Sharnay" panose="02040603050506020204" pitchFamily="18" charset="0"/>
                <a:cs typeface="Arial" panose="020B0604020202020204" pitchFamily="34" charset="0"/>
              </a:rPr>
              <a:t> </a:t>
            </a:r>
            <a:endParaRPr lang="en-US" altLang="vi-VN" sz="3000" b="1" dirty="0" smtClean="0">
              <a:solidFill>
                <a:srgbClr val="0000FF"/>
              </a:solidFill>
              <a:latin typeface="UTM Sharnay" panose="02040603050506020204" pitchFamily="18" charset="0"/>
              <a:cs typeface="Arial" panose="020B0604020202020204" pitchFamily="34" charset="0"/>
            </a:endParaRPr>
          </a:p>
          <a:p>
            <a:pPr algn="ctr" defTabSz="914400" fontAlgn="base">
              <a:spcBef>
                <a:spcPct val="0"/>
              </a:spcBef>
              <a:spcAft>
                <a:spcPct val="0"/>
              </a:spcAft>
            </a:pPr>
            <a:r>
              <a:rPr lang="en-US" altLang="vi-VN" sz="3000" b="1" dirty="0" err="1" smtClean="0">
                <a:solidFill>
                  <a:srgbClr val="0000FF"/>
                </a:solidFill>
                <a:latin typeface="UTM Sharnay" panose="02040603050506020204" pitchFamily="18" charset="0"/>
                <a:cs typeface="Arial" panose="020B0604020202020204" pitchFamily="34" charset="0"/>
              </a:rPr>
              <a:t>miêu</a:t>
            </a:r>
            <a:r>
              <a:rPr lang="en-US" altLang="vi-VN" sz="3000" b="1" dirty="0" smtClean="0">
                <a:solidFill>
                  <a:srgbClr val="0000FF"/>
                </a:solidFill>
                <a:latin typeface="UTM Sharnay" panose="02040603050506020204" pitchFamily="18" charset="0"/>
                <a:cs typeface="Arial" panose="020B0604020202020204" pitchFamily="34" charset="0"/>
              </a:rPr>
              <a:t> </a:t>
            </a:r>
            <a:r>
              <a:rPr lang="en-US" altLang="vi-VN" sz="3000" b="1" dirty="0" err="1" smtClean="0">
                <a:solidFill>
                  <a:srgbClr val="0000FF"/>
                </a:solidFill>
                <a:latin typeface="UTM Sharnay" panose="02040603050506020204" pitchFamily="18" charset="0"/>
                <a:cs typeface="Arial" panose="020B0604020202020204" pitchFamily="34" charset="0"/>
              </a:rPr>
              <a:t>tả</a:t>
            </a:r>
            <a:r>
              <a:rPr lang="en-US" altLang="vi-VN" sz="3000" b="1" dirty="0" smtClean="0">
                <a:solidFill>
                  <a:srgbClr val="0000FF"/>
                </a:solidFill>
                <a:latin typeface="UTM Sharnay" panose="02040603050506020204" pitchFamily="18" charset="0"/>
                <a:cs typeface="Arial" panose="020B0604020202020204" pitchFamily="34" charset="0"/>
              </a:rPr>
              <a:t> </a:t>
            </a:r>
            <a:endParaRPr lang="en-US" altLang="vi-VN" sz="3000" b="1" dirty="0">
              <a:solidFill>
                <a:srgbClr val="0000FF"/>
              </a:solidFill>
              <a:latin typeface="UTM Sharnay" panose="02040603050506020204" pitchFamily="18" charset="0"/>
              <a:cs typeface="Arial" panose="020B0604020202020204" pitchFamily="34" charset="0"/>
            </a:endParaRPr>
          </a:p>
        </p:txBody>
      </p:sp>
      <p:sp>
        <p:nvSpPr>
          <p:cNvPr id="4" name="TextBox 3"/>
          <p:cNvSpPr txBox="1"/>
          <p:nvPr/>
        </p:nvSpPr>
        <p:spPr>
          <a:xfrm>
            <a:off x="4203700" y="236474"/>
            <a:ext cx="7886700" cy="1354217"/>
          </a:xfrm>
          <a:prstGeom prst="rect">
            <a:avLst/>
          </a:prstGeom>
          <a:noFill/>
        </p:spPr>
        <p:txBody>
          <a:bodyPr wrap="square" rtlCol="0">
            <a:spAutoFit/>
          </a:bodyPr>
          <a:lstStyle/>
          <a:p>
            <a:pPr algn="ctr" defTabSz="914400" fontAlgn="base">
              <a:spcBef>
                <a:spcPct val="0"/>
              </a:spcBef>
              <a:spcAft>
                <a:spcPct val="0"/>
              </a:spcAft>
            </a:pPr>
            <a:r>
              <a:rPr lang="en-US" altLang="vi-VN" sz="2700" b="1" dirty="0" err="1">
                <a:solidFill>
                  <a:srgbClr val="002060"/>
                </a:solidFill>
                <a:latin typeface="+mj-lt"/>
                <a:cs typeface="Times New Roman" panose="02020603050405020304" pitchFamily="18" charset="0"/>
              </a:rPr>
              <a:t>Chú</a:t>
            </a:r>
            <a:r>
              <a:rPr lang="en-US" altLang="vi-VN" sz="2700" b="1" dirty="0">
                <a:solidFill>
                  <a:srgbClr val="002060"/>
                </a:solidFill>
                <a:latin typeface="+mj-lt"/>
                <a:cs typeface="Times New Roman" panose="02020603050405020304" pitchFamily="18" charset="0"/>
              </a:rPr>
              <a:t> </a:t>
            </a:r>
            <a:r>
              <a:rPr lang="en-US" altLang="vi-VN" sz="2700" b="1" dirty="0" err="1">
                <a:solidFill>
                  <a:srgbClr val="002060"/>
                </a:solidFill>
                <a:latin typeface="+mj-lt"/>
                <a:cs typeface="Times New Roman" panose="02020603050405020304" pitchFamily="18" charset="0"/>
              </a:rPr>
              <a:t>gắn</a:t>
            </a:r>
            <a:r>
              <a:rPr lang="en-US" altLang="vi-VN" sz="2700" b="1" dirty="0">
                <a:solidFill>
                  <a:srgbClr val="002060"/>
                </a:solidFill>
                <a:latin typeface="+mj-lt"/>
                <a:cs typeface="Times New Roman" panose="02020603050405020304" pitchFamily="18" charset="0"/>
              </a:rPr>
              <a:t> </a:t>
            </a:r>
            <a:r>
              <a:rPr lang="en-US" altLang="vi-VN" sz="2700" b="1" dirty="0" err="1">
                <a:solidFill>
                  <a:srgbClr val="002060"/>
                </a:solidFill>
                <a:latin typeface="+mj-lt"/>
                <a:cs typeface="Times New Roman" panose="02020603050405020304" pitchFamily="18" charset="0"/>
              </a:rPr>
              <a:t>hai</a:t>
            </a:r>
            <a:r>
              <a:rPr lang="en-US" altLang="vi-VN" sz="2700" b="1" dirty="0">
                <a:solidFill>
                  <a:srgbClr val="002060"/>
                </a:solidFill>
                <a:latin typeface="+mj-lt"/>
                <a:cs typeface="Times New Roman" panose="02020603050405020304" pitchFamily="18" charset="0"/>
              </a:rPr>
              <a:t> con </a:t>
            </a:r>
            <a:r>
              <a:rPr lang="en-US" altLang="vi-VN" sz="2700" b="1" dirty="0" err="1">
                <a:solidFill>
                  <a:srgbClr val="002060"/>
                </a:solidFill>
                <a:latin typeface="+mj-lt"/>
                <a:cs typeface="Times New Roman" panose="02020603050405020304" pitchFamily="18" charset="0"/>
              </a:rPr>
              <a:t>bướm</a:t>
            </a:r>
            <a:r>
              <a:rPr lang="en-US" altLang="vi-VN" sz="2700" b="1" dirty="0">
                <a:solidFill>
                  <a:srgbClr val="002060"/>
                </a:solidFill>
                <a:latin typeface="+mj-lt"/>
                <a:cs typeface="Times New Roman" panose="02020603050405020304" pitchFamily="18" charset="0"/>
              </a:rPr>
              <a:t> </a:t>
            </a:r>
            <a:r>
              <a:rPr lang="en-US" altLang="vi-VN" sz="2700" b="1" dirty="0" err="1">
                <a:solidFill>
                  <a:srgbClr val="002060"/>
                </a:solidFill>
                <a:latin typeface="+mj-lt"/>
                <a:cs typeface="Times New Roman" panose="02020603050405020304" pitchFamily="18" charset="0"/>
              </a:rPr>
              <a:t>thiếc</a:t>
            </a:r>
            <a:r>
              <a:rPr lang="en-US" altLang="vi-VN" sz="2700" b="1" dirty="0">
                <a:solidFill>
                  <a:srgbClr val="002060"/>
                </a:solidFill>
                <a:latin typeface="+mj-lt"/>
                <a:cs typeface="Times New Roman" panose="02020603050405020304" pitchFamily="18" charset="0"/>
              </a:rPr>
              <a:t> </a:t>
            </a:r>
            <a:r>
              <a:rPr lang="en-US" altLang="vi-VN" sz="2700" b="1" dirty="0" err="1">
                <a:solidFill>
                  <a:srgbClr val="002060"/>
                </a:solidFill>
                <a:latin typeface="+mj-lt"/>
                <a:cs typeface="Times New Roman" panose="02020603050405020304" pitchFamily="18" charset="0"/>
              </a:rPr>
              <a:t>với</a:t>
            </a:r>
            <a:r>
              <a:rPr lang="en-US" altLang="vi-VN" sz="2700" b="1" dirty="0">
                <a:solidFill>
                  <a:srgbClr val="002060"/>
                </a:solidFill>
                <a:latin typeface="+mj-lt"/>
                <a:cs typeface="Times New Roman" panose="02020603050405020304" pitchFamily="18" charset="0"/>
              </a:rPr>
              <a:t> </a:t>
            </a:r>
            <a:r>
              <a:rPr lang="en-US" altLang="vi-VN" sz="2700" b="1" dirty="0" err="1">
                <a:solidFill>
                  <a:srgbClr val="002060"/>
                </a:solidFill>
                <a:latin typeface="+mj-lt"/>
                <a:cs typeface="Times New Roman" panose="02020603050405020304" pitchFamily="18" charset="0"/>
              </a:rPr>
              <a:t>hai</a:t>
            </a:r>
            <a:r>
              <a:rPr lang="en-US" altLang="vi-VN" sz="2700" b="1" dirty="0">
                <a:solidFill>
                  <a:srgbClr val="002060"/>
                </a:solidFill>
                <a:latin typeface="+mj-lt"/>
                <a:cs typeface="Times New Roman" panose="02020603050405020304" pitchFamily="18" charset="0"/>
              </a:rPr>
              <a:t> </a:t>
            </a:r>
            <a:r>
              <a:rPr lang="en-US" altLang="vi-VN" sz="2700" b="1" dirty="0" err="1">
                <a:solidFill>
                  <a:srgbClr val="002060"/>
                </a:solidFill>
                <a:latin typeface="+mj-lt"/>
                <a:cs typeface="Times New Roman" panose="02020603050405020304" pitchFamily="18" charset="0"/>
              </a:rPr>
              <a:t>cánh</a:t>
            </a:r>
            <a:r>
              <a:rPr lang="en-US" altLang="vi-VN" sz="2700" b="1" dirty="0">
                <a:solidFill>
                  <a:srgbClr val="002060"/>
                </a:solidFill>
                <a:latin typeface="+mj-lt"/>
                <a:cs typeface="Times New Roman" panose="02020603050405020304" pitchFamily="18" charset="0"/>
              </a:rPr>
              <a:t> </a:t>
            </a:r>
            <a:r>
              <a:rPr lang="en-US" altLang="vi-VN" sz="2700" b="1" dirty="0" err="1" smtClean="0">
                <a:solidFill>
                  <a:srgbClr val="002060"/>
                </a:solidFill>
                <a:latin typeface="+mj-lt"/>
                <a:cs typeface="Times New Roman" panose="02020603050405020304" pitchFamily="18" charset="0"/>
              </a:rPr>
              <a:t>vàng</a:t>
            </a:r>
            <a:r>
              <a:rPr lang="en-US" altLang="vi-VN" sz="2700" b="1" dirty="0" smtClean="0">
                <a:solidFill>
                  <a:srgbClr val="002060"/>
                </a:solidFill>
                <a:latin typeface="+mj-lt"/>
                <a:cs typeface="Times New Roman" panose="02020603050405020304" pitchFamily="18" charset="0"/>
              </a:rPr>
              <a:t> </a:t>
            </a:r>
            <a:r>
              <a:rPr lang="en-US" altLang="vi-VN" sz="2700" b="1" dirty="0" err="1" smtClean="0">
                <a:solidFill>
                  <a:srgbClr val="002060"/>
                </a:solidFill>
                <a:latin typeface="+mj-lt"/>
                <a:cs typeface="Times New Roman" panose="02020603050405020304" pitchFamily="18" charset="0"/>
              </a:rPr>
              <a:t>lấm</a:t>
            </a:r>
            <a:r>
              <a:rPr lang="en-US" altLang="vi-VN" sz="2700" b="1" dirty="0" smtClean="0">
                <a:solidFill>
                  <a:srgbClr val="002060"/>
                </a:solidFill>
                <a:latin typeface="+mj-lt"/>
                <a:cs typeface="Times New Roman" panose="02020603050405020304" pitchFamily="18" charset="0"/>
              </a:rPr>
              <a:t> </a:t>
            </a:r>
            <a:r>
              <a:rPr lang="en-US" altLang="vi-VN" sz="2700" b="1" dirty="0" err="1">
                <a:solidFill>
                  <a:srgbClr val="002060"/>
                </a:solidFill>
                <a:latin typeface="+mj-lt"/>
                <a:cs typeface="Times New Roman" panose="02020603050405020304" pitchFamily="18" charset="0"/>
              </a:rPr>
              <a:t>tấm</a:t>
            </a:r>
            <a:r>
              <a:rPr lang="en-US" altLang="vi-VN" sz="2700" b="1" dirty="0">
                <a:solidFill>
                  <a:srgbClr val="002060"/>
                </a:solidFill>
                <a:latin typeface="+mj-lt"/>
                <a:cs typeface="Times New Roman" panose="02020603050405020304" pitchFamily="18" charset="0"/>
              </a:rPr>
              <a:t> </a:t>
            </a:r>
            <a:r>
              <a:rPr lang="en-US" altLang="vi-VN" sz="2700" b="1" dirty="0" err="1">
                <a:solidFill>
                  <a:srgbClr val="002060"/>
                </a:solidFill>
                <a:latin typeface="+mj-lt"/>
                <a:cs typeface="Times New Roman" panose="02020603050405020304" pitchFamily="18" charset="0"/>
              </a:rPr>
              <a:t>đỏ</a:t>
            </a:r>
            <a:r>
              <a:rPr lang="en-US" altLang="vi-VN" sz="2700" b="1" dirty="0">
                <a:solidFill>
                  <a:srgbClr val="002060"/>
                </a:solidFill>
                <a:latin typeface="+mj-lt"/>
                <a:cs typeface="Times New Roman" panose="02020603050405020304" pitchFamily="18" charset="0"/>
              </a:rPr>
              <a:t>, </a:t>
            </a:r>
            <a:r>
              <a:rPr lang="en-US" altLang="vi-VN" sz="2700" b="1" dirty="0" err="1">
                <a:solidFill>
                  <a:srgbClr val="002060"/>
                </a:solidFill>
                <a:latin typeface="+mj-lt"/>
                <a:cs typeface="Times New Roman" panose="02020603050405020304" pitchFamily="18" charset="0"/>
              </a:rPr>
              <a:t>có</a:t>
            </a:r>
            <a:r>
              <a:rPr lang="en-US" altLang="vi-VN" sz="2700" b="1" dirty="0">
                <a:solidFill>
                  <a:srgbClr val="002060"/>
                </a:solidFill>
                <a:latin typeface="+mj-lt"/>
                <a:cs typeface="Times New Roman" panose="02020603050405020304" pitchFamily="18" charset="0"/>
              </a:rPr>
              <a:t> </a:t>
            </a:r>
            <a:r>
              <a:rPr lang="en-US" altLang="vi-VN" sz="2700" b="1" dirty="0" err="1">
                <a:solidFill>
                  <a:srgbClr val="002060"/>
                </a:solidFill>
                <a:latin typeface="+mj-lt"/>
                <a:cs typeface="Times New Roman" panose="02020603050405020304" pitchFamily="18" charset="0"/>
              </a:rPr>
              <a:t>khi</a:t>
            </a:r>
            <a:r>
              <a:rPr lang="en-US" altLang="vi-VN" sz="2700" b="1" dirty="0">
                <a:solidFill>
                  <a:srgbClr val="002060"/>
                </a:solidFill>
                <a:latin typeface="+mj-lt"/>
                <a:cs typeface="Times New Roman" panose="02020603050405020304" pitchFamily="18" charset="0"/>
              </a:rPr>
              <a:t> </a:t>
            </a:r>
            <a:r>
              <a:rPr lang="en-US" altLang="vi-VN" sz="2700" b="1" dirty="0" err="1">
                <a:solidFill>
                  <a:srgbClr val="002060"/>
                </a:solidFill>
                <a:latin typeface="+mj-lt"/>
                <a:cs typeface="Times New Roman" panose="02020603050405020304" pitchFamily="18" charset="0"/>
              </a:rPr>
              <a:t>chú</a:t>
            </a:r>
            <a:r>
              <a:rPr lang="en-US" altLang="vi-VN" sz="2700" b="1" dirty="0">
                <a:solidFill>
                  <a:srgbClr val="002060"/>
                </a:solidFill>
                <a:latin typeface="+mj-lt"/>
                <a:cs typeface="Times New Roman" panose="02020603050405020304" pitchFamily="18" charset="0"/>
              </a:rPr>
              <a:t> </a:t>
            </a:r>
            <a:r>
              <a:rPr lang="en-US" altLang="vi-VN" sz="2700" b="1" dirty="0" err="1">
                <a:solidFill>
                  <a:srgbClr val="002060"/>
                </a:solidFill>
                <a:latin typeface="+mj-lt"/>
                <a:cs typeface="Times New Roman" panose="02020603050405020304" pitchFamily="18" charset="0"/>
              </a:rPr>
              <a:t>gắn</a:t>
            </a:r>
            <a:r>
              <a:rPr lang="en-US" altLang="vi-VN" sz="2700" b="1" dirty="0">
                <a:solidFill>
                  <a:srgbClr val="002060"/>
                </a:solidFill>
                <a:latin typeface="+mj-lt"/>
                <a:cs typeface="Times New Roman" panose="02020603050405020304" pitchFamily="18" charset="0"/>
              </a:rPr>
              <a:t> </a:t>
            </a:r>
            <a:r>
              <a:rPr lang="en-US" altLang="vi-VN" sz="2700" b="1" dirty="0" err="1">
                <a:solidFill>
                  <a:srgbClr val="002060"/>
                </a:solidFill>
                <a:latin typeface="+mj-lt"/>
                <a:cs typeface="Times New Roman" panose="02020603050405020304" pitchFamily="18" charset="0"/>
              </a:rPr>
              <a:t>một</a:t>
            </a:r>
            <a:r>
              <a:rPr lang="en-US" altLang="vi-VN" sz="2700" b="1" dirty="0">
                <a:solidFill>
                  <a:srgbClr val="002060"/>
                </a:solidFill>
                <a:latin typeface="+mj-lt"/>
                <a:cs typeface="Times New Roman" panose="02020603050405020304" pitchFamily="18" charset="0"/>
              </a:rPr>
              <a:t> </a:t>
            </a:r>
            <a:r>
              <a:rPr lang="en-US" altLang="vi-VN" sz="2700" b="1" dirty="0" err="1">
                <a:solidFill>
                  <a:srgbClr val="002060"/>
                </a:solidFill>
                <a:latin typeface="+mj-lt"/>
                <a:cs typeface="Times New Roman" panose="02020603050405020304" pitchFamily="18" charset="0"/>
              </a:rPr>
              <a:t>cành</a:t>
            </a:r>
            <a:r>
              <a:rPr lang="en-US" altLang="vi-VN" sz="2700" b="1" dirty="0">
                <a:solidFill>
                  <a:srgbClr val="002060"/>
                </a:solidFill>
                <a:latin typeface="+mj-lt"/>
                <a:cs typeface="Times New Roman" panose="02020603050405020304" pitchFamily="18" charset="0"/>
              </a:rPr>
              <a:t> </a:t>
            </a:r>
            <a:r>
              <a:rPr lang="en-US" altLang="vi-VN" sz="2700" b="1" dirty="0" err="1">
                <a:solidFill>
                  <a:srgbClr val="002060"/>
                </a:solidFill>
                <a:latin typeface="+mj-lt"/>
                <a:cs typeface="Times New Roman" panose="02020603050405020304" pitchFamily="18" charset="0"/>
              </a:rPr>
              <a:t>hoa</a:t>
            </a:r>
            <a:r>
              <a:rPr lang="en-US" altLang="vi-VN" sz="2700" b="1" dirty="0">
                <a:solidFill>
                  <a:srgbClr val="002060"/>
                </a:solidFill>
                <a:latin typeface="+mj-lt"/>
                <a:cs typeface="Times New Roman" panose="02020603050405020304" pitchFamily="18" charset="0"/>
              </a:rPr>
              <a:t>.</a:t>
            </a:r>
          </a:p>
          <a:p>
            <a:endParaRPr lang="en-US" sz="2800" dirty="0">
              <a:latin typeface="Times New Roman" panose="02020603050405020304" pitchFamily="18" charset="0"/>
              <a:cs typeface="Times New Roman" panose="02020603050405020304" pitchFamily="18" charset="0"/>
            </a:endParaRPr>
          </a:p>
        </p:txBody>
      </p:sp>
      <p:sp>
        <p:nvSpPr>
          <p:cNvPr id="5" name="Rectangle 4"/>
          <p:cNvSpPr/>
          <p:nvPr/>
        </p:nvSpPr>
        <p:spPr>
          <a:xfrm>
            <a:off x="4267200" y="1537982"/>
            <a:ext cx="7543800" cy="954107"/>
          </a:xfrm>
          <a:prstGeom prst="rect">
            <a:avLst/>
          </a:prstGeom>
        </p:spPr>
        <p:txBody>
          <a:bodyPr wrap="square">
            <a:spAutoFit/>
          </a:bodyPr>
          <a:lstStyle/>
          <a:p>
            <a:pPr algn="ctr" defTabSz="914400" fontAlgn="base">
              <a:spcBef>
                <a:spcPct val="0"/>
              </a:spcBef>
              <a:spcAft>
                <a:spcPct val="0"/>
              </a:spcAft>
            </a:pPr>
            <a:r>
              <a:rPr lang="en-US" altLang="vi-VN" sz="2800" b="1" dirty="0" err="1">
                <a:solidFill>
                  <a:srgbClr val="002060"/>
                </a:solidFill>
              </a:rPr>
              <a:t>Bao</a:t>
            </a:r>
            <a:r>
              <a:rPr lang="en-US" altLang="vi-VN" sz="2800" b="1" dirty="0">
                <a:solidFill>
                  <a:srgbClr val="002060"/>
                </a:solidFill>
              </a:rPr>
              <a:t> </a:t>
            </a:r>
            <a:r>
              <a:rPr lang="en-US" altLang="vi-VN" sz="2800" b="1" dirty="0" err="1">
                <a:solidFill>
                  <a:srgbClr val="002060"/>
                </a:solidFill>
              </a:rPr>
              <a:t>giờ</a:t>
            </a:r>
            <a:r>
              <a:rPr lang="en-US" altLang="vi-VN" sz="2800" b="1" dirty="0">
                <a:solidFill>
                  <a:srgbClr val="002060"/>
                </a:solidFill>
              </a:rPr>
              <a:t> </a:t>
            </a:r>
            <a:r>
              <a:rPr lang="en-US" altLang="vi-VN" sz="2800" b="1" dirty="0" err="1">
                <a:solidFill>
                  <a:srgbClr val="002060"/>
                </a:solidFill>
              </a:rPr>
              <a:t>dừng</a:t>
            </a:r>
            <a:r>
              <a:rPr lang="en-US" altLang="vi-VN" sz="2800" b="1" dirty="0">
                <a:solidFill>
                  <a:srgbClr val="002060"/>
                </a:solidFill>
              </a:rPr>
              <a:t> </a:t>
            </a:r>
            <a:r>
              <a:rPr lang="en-US" altLang="vi-VN" sz="2800" b="1" dirty="0" err="1">
                <a:solidFill>
                  <a:srgbClr val="002060"/>
                </a:solidFill>
              </a:rPr>
              <a:t>xe</a:t>
            </a:r>
            <a:r>
              <a:rPr lang="en-US" altLang="vi-VN" sz="2800" b="1" dirty="0">
                <a:solidFill>
                  <a:srgbClr val="002060"/>
                </a:solidFill>
              </a:rPr>
              <a:t>, </a:t>
            </a:r>
            <a:r>
              <a:rPr lang="en-US" altLang="vi-VN" sz="2800" b="1" dirty="0" err="1">
                <a:solidFill>
                  <a:srgbClr val="002060"/>
                </a:solidFill>
              </a:rPr>
              <a:t>chú</a:t>
            </a:r>
            <a:r>
              <a:rPr lang="en-US" altLang="vi-VN" sz="2800" b="1" dirty="0">
                <a:solidFill>
                  <a:srgbClr val="002060"/>
                </a:solidFill>
              </a:rPr>
              <a:t> </a:t>
            </a:r>
            <a:r>
              <a:rPr lang="en-US" altLang="vi-VN" sz="2800" b="1" dirty="0" err="1">
                <a:solidFill>
                  <a:srgbClr val="002060"/>
                </a:solidFill>
              </a:rPr>
              <a:t>cũng</a:t>
            </a:r>
            <a:r>
              <a:rPr lang="en-US" altLang="vi-VN" sz="2800" b="1" dirty="0">
                <a:solidFill>
                  <a:srgbClr val="002060"/>
                </a:solidFill>
              </a:rPr>
              <a:t> </a:t>
            </a:r>
            <a:r>
              <a:rPr lang="en-US" altLang="vi-VN" sz="2800" b="1" dirty="0" err="1">
                <a:solidFill>
                  <a:srgbClr val="002060"/>
                </a:solidFill>
              </a:rPr>
              <a:t>rút</a:t>
            </a:r>
            <a:r>
              <a:rPr lang="en-US" altLang="vi-VN" sz="2800" b="1" dirty="0">
                <a:solidFill>
                  <a:srgbClr val="002060"/>
                </a:solidFill>
              </a:rPr>
              <a:t> </a:t>
            </a:r>
            <a:r>
              <a:rPr lang="en-US" altLang="vi-VN" sz="2800" b="1" dirty="0" err="1">
                <a:solidFill>
                  <a:srgbClr val="002060"/>
                </a:solidFill>
              </a:rPr>
              <a:t>cái</a:t>
            </a:r>
            <a:r>
              <a:rPr lang="en-US" altLang="vi-VN" sz="2800" b="1" dirty="0">
                <a:solidFill>
                  <a:srgbClr val="002060"/>
                </a:solidFill>
              </a:rPr>
              <a:t> </a:t>
            </a:r>
            <a:r>
              <a:rPr lang="en-US" altLang="vi-VN" sz="2800" b="1" dirty="0" err="1">
                <a:solidFill>
                  <a:srgbClr val="002060"/>
                </a:solidFill>
              </a:rPr>
              <a:t>giẻ</a:t>
            </a:r>
            <a:r>
              <a:rPr lang="en-US" altLang="vi-VN" sz="2800" b="1" dirty="0">
                <a:solidFill>
                  <a:srgbClr val="002060"/>
                </a:solidFill>
              </a:rPr>
              <a:t> </a:t>
            </a:r>
            <a:r>
              <a:rPr lang="en-US" altLang="vi-VN" sz="2800" b="1" dirty="0" err="1">
                <a:solidFill>
                  <a:srgbClr val="002060"/>
                </a:solidFill>
              </a:rPr>
              <a:t>dưới</a:t>
            </a:r>
            <a:r>
              <a:rPr lang="en-US" altLang="vi-VN" sz="2800" b="1" dirty="0">
                <a:solidFill>
                  <a:srgbClr val="002060"/>
                </a:solidFill>
              </a:rPr>
              <a:t> </a:t>
            </a:r>
          </a:p>
          <a:p>
            <a:pPr algn="ctr" defTabSz="914400" fontAlgn="base">
              <a:spcBef>
                <a:spcPct val="0"/>
              </a:spcBef>
              <a:spcAft>
                <a:spcPct val="0"/>
              </a:spcAft>
            </a:pPr>
            <a:r>
              <a:rPr lang="en-US" altLang="vi-VN" sz="2800" b="1" dirty="0" err="1">
                <a:solidFill>
                  <a:srgbClr val="002060"/>
                </a:solidFill>
              </a:rPr>
              <a:t>yên</a:t>
            </a:r>
            <a:r>
              <a:rPr lang="en-US" altLang="vi-VN" sz="2800" b="1" dirty="0">
                <a:solidFill>
                  <a:srgbClr val="002060"/>
                </a:solidFill>
              </a:rPr>
              <a:t>, </a:t>
            </a:r>
            <a:r>
              <a:rPr lang="en-US" altLang="vi-VN" sz="2800" b="1" dirty="0" err="1">
                <a:solidFill>
                  <a:srgbClr val="002060"/>
                </a:solidFill>
              </a:rPr>
              <a:t>lau</a:t>
            </a:r>
            <a:r>
              <a:rPr lang="en-US" altLang="vi-VN" sz="2800" b="1" dirty="0">
                <a:solidFill>
                  <a:srgbClr val="002060"/>
                </a:solidFill>
              </a:rPr>
              <a:t>, </a:t>
            </a:r>
            <a:r>
              <a:rPr lang="en-US" altLang="vi-VN" sz="2800" b="1" dirty="0" err="1">
                <a:solidFill>
                  <a:srgbClr val="002060"/>
                </a:solidFill>
              </a:rPr>
              <a:t>phủi</a:t>
            </a:r>
            <a:r>
              <a:rPr lang="en-US" altLang="vi-VN" sz="2800" b="1" dirty="0">
                <a:solidFill>
                  <a:srgbClr val="002060"/>
                </a:solidFill>
              </a:rPr>
              <a:t> </a:t>
            </a:r>
            <a:r>
              <a:rPr lang="en-US" altLang="vi-VN" sz="2800" b="1" dirty="0" err="1">
                <a:solidFill>
                  <a:srgbClr val="002060"/>
                </a:solidFill>
              </a:rPr>
              <a:t>sạch</a:t>
            </a:r>
            <a:r>
              <a:rPr lang="en-US" altLang="vi-VN" sz="2800" b="1" dirty="0">
                <a:solidFill>
                  <a:srgbClr val="002060"/>
                </a:solidFill>
              </a:rPr>
              <a:t> </a:t>
            </a:r>
            <a:r>
              <a:rPr lang="en-US" altLang="vi-VN" sz="2800" b="1" dirty="0" err="1">
                <a:solidFill>
                  <a:srgbClr val="002060"/>
                </a:solidFill>
              </a:rPr>
              <a:t>sẽ</a:t>
            </a:r>
            <a:r>
              <a:rPr lang="en-US" altLang="vi-VN" sz="2800" b="1" dirty="0">
                <a:solidFill>
                  <a:srgbClr val="002060"/>
                </a:solidFill>
              </a:rPr>
              <a:t>.</a:t>
            </a:r>
          </a:p>
        </p:txBody>
      </p:sp>
      <p:cxnSp>
        <p:nvCxnSpPr>
          <p:cNvPr id="7" name="Straight Arrow Connector 6"/>
          <p:cNvCxnSpPr>
            <a:stCxn id="18" idx="3"/>
          </p:cNvCxnSpPr>
          <p:nvPr/>
        </p:nvCxnSpPr>
        <p:spPr>
          <a:xfrm flipV="1">
            <a:off x="3390900" y="761384"/>
            <a:ext cx="923925" cy="1633374"/>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9" name="Straight Arrow Connector 28"/>
          <p:cNvCxnSpPr>
            <a:stCxn id="18" idx="3"/>
            <a:endCxn id="24" idx="1"/>
          </p:cNvCxnSpPr>
          <p:nvPr/>
        </p:nvCxnSpPr>
        <p:spPr>
          <a:xfrm flipV="1">
            <a:off x="3390900" y="2031023"/>
            <a:ext cx="901700" cy="363735"/>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30" name="Straight Arrow Connector 29"/>
          <p:cNvCxnSpPr>
            <a:stCxn id="18" idx="3"/>
            <a:endCxn id="34" idx="1"/>
          </p:cNvCxnSpPr>
          <p:nvPr/>
        </p:nvCxnSpPr>
        <p:spPr>
          <a:xfrm>
            <a:off x="3390900" y="2394758"/>
            <a:ext cx="923925" cy="863066"/>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34" name="Rounded Rectangle 33"/>
          <p:cNvSpPr/>
          <p:nvPr/>
        </p:nvSpPr>
        <p:spPr>
          <a:xfrm>
            <a:off x="4314825" y="2724424"/>
            <a:ext cx="7569200" cy="1066800"/>
          </a:xfrm>
          <a:prstGeom prst="roundRect">
            <a:avLst/>
          </a:prstGeom>
          <a:solidFill>
            <a:schemeClr val="bg1"/>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fontAlgn="base">
              <a:spcBef>
                <a:spcPct val="0"/>
              </a:spcBef>
              <a:spcAft>
                <a:spcPct val="0"/>
              </a:spcAft>
            </a:pPr>
            <a:r>
              <a:rPr lang="en-US" altLang="vi-VN" sz="3000" b="1" dirty="0" err="1">
                <a:solidFill>
                  <a:srgbClr val="002060"/>
                </a:solidFill>
              </a:rPr>
              <a:t>Chú</a:t>
            </a:r>
            <a:r>
              <a:rPr lang="en-US" altLang="vi-VN" sz="3000" b="1" dirty="0">
                <a:solidFill>
                  <a:srgbClr val="002060"/>
                </a:solidFill>
              </a:rPr>
              <a:t> </a:t>
            </a:r>
            <a:r>
              <a:rPr lang="en-US" altLang="vi-VN" sz="3000" b="1" dirty="0" err="1">
                <a:solidFill>
                  <a:srgbClr val="002060"/>
                </a:solidFill>
              </a:rPr>
              <a:t>âu</a:t>
            </a:r>
            <a:r>
              <a:rPr lang="en-US" altLang="vi-VN" sz="3000" b="1" dirty="0">
                <a:solidFill>
                  <a:srgbClr val="002060"/>
                </a:solidFill>
              </a:rPr>
              <a:t> </a:t>
            </a:r>
            <a:r>
              <a:rPr lang="en-US" altLang="vi-VN" sz="3000" b="1" dirty="0" err="1">
                <a:solidFill>
                  <a:srgbClr val="002060"/>
                </a:solidFill>
              </a:rPr>
              <a:t>yếm</a:t>
            </a:r>
            <a:r>
              <a:rPr lang="en-US" altLang="vi-VN" sz="3000" b="1" dirty="0">
                <a:solidFill>
                  <a:srgbClr val="002060"/>
                </a:solidFill>
              </a:rPr>
              <a:t> </a:t>
            </a:r>
            <a:r>
              <a:rPr lang="en-US" altLang="vi-VN" sz="3000" b="1" dirty="0" err="1">
                <a:solidFill>
                  <a:srgbClr val="002060"/>
                </a:solidFill>
              </a:rPr>
              <a:t>gọi</a:t>
            </a:r>
            <a:r>
              <a:rPr lang="en-US" altLang="vi-VN" sz="3000" b="1" dirty="0">
                <a:solidFill>
                  <a:srgbClr val="002060"/>
                </a:solidFill>
              </a:rPr>
              <a:t> </a:t>
            </a:r>
            <a:r>
              <a:rPr lang="en-US" altLang="vi-VN" sz="3000" b="1" dirty="0" err="1">
                <a:solidFill>
                  <a:srgbClr val="002060"/>
                </a:solidFill>
              </a:rPr>
              <a:t>chiếc</a:t>
            </a:r>
            <a:r>
              <a:rPr lang="en-US" altLang="vi-VN" sz="3000" b="1" dirty="0">
                <a:solidFill>
                  <a:srgbClr val="002060"/>
                </a:solidFill>
              </a:rPr>
              <a:t> </a:t>
            </a:r>
            <a:r>
              <a:rPr lang="en-US" altLang="vi-VN" sz="3000" b="1" dirty="0" err="1">
                <a:solidFill>
                  <a:srgbClr val="002060"/>
                </a:solidFill>
              </a:rPr>
              <a:t>xe</a:t>
            </a:r>
            <a:r>
              <a:rPr lang="en-US" altLang="vi-VN" sz="3000" b="1" dirty="0">
                <a:solidFill>
                  <a:srgbClr val="002060"/>
                </a:solidFill>
              </a:rPr>
              <a:t> </a:t>
            </a:r>
            <a:r>
              <a:rPr lang="en-US" altLang="vi-VN" sz="3000" b="1" dirty="0" err="1">
                <a:solidFill>
                  <a:srgbClr val="002060"/>
                </a:solidFill>
              </a:rPr>
              <a:t>của</a:t>
            </a:r>
            <a:r>
              <a:rPr lang="en-US" altLang="vi-VN" sz="3000" b="1" dirty="0">
                <a:solidFill>
                  <a:srgbClr val="002060"/>
                </a:solidFill>
              </a:rPr>
              <a:t> </a:t>
            </a:r>
            <a:r>
              <a:rPr lang="en-US" altLang="vi-VN" sz="3000" b="1" dirty="0" err="1">
                <a:solidFill>
                  <a:srgbClr val="002060"/>
                </a:solidFill>
              </a:rPr>
              <a:t>mình</a:t>
            </a:r>
            <a:r>
              <a:rPr lang="en-US" altLang="vi-VN" sz="3000" b="1" dirty="0">
                <a:solidFill>
                  <a:srgbClr val="002060"/>
                </a:solidFill>
              </a:rPr>
              <a:t> </a:t>
            </a:r>
            <a:r>
              <a:rPr lang="en-US" altLang="vi-VN" sz="3000" b="1" dirty="0" err="1">
                <a:solidFill>
                  <a:srgbClr val="002060"/>
                </a:solidFill>
              </a:rPr>
              <a:t>là</a:t>
            </a:r>
            <a:r>
              <a:rPr lang="en-US" altLang="vi-VN" sz="3000" b="1" dirty="0">
                <a:solidFill>
                  <a:srgbClr val="002060"/>
                </a:solidFill>
              </a:rPr>
              <a:t> con </a:t>
            </a:r>
            <a:r>
              <a:rPr lang="en-US" altLang="vi-VN" sz="3000" b="1" dirty="0" err="1" smtClean="0">
                <a:solidFill>
                  <a:srgbClr val="002060"/>
                </a:solidFill>
              </a:rPr>
              <a:t>ngựa</a:t>
            </a:r>
            <a:r>
              <a:rPr lang="en-US" altLang="vi-VN" sz="3000" b="1" dirty="0" smtClean="0">
                <a:solidFill>
                  <a:srgbClr val="002060"/>
                </a:solidFill>
              </a:rPr>
              <a:t> </a:t>
            </a:r>
            <a:r>
              <a:rPr lang="en-US" altLang="vi-VN" sz="3000" b="1" dirty="0" err="1" smtClean="0">
                <a:solidFill>
                  <a:srgbClr val="002060"/>
                </a:solidFill>
              </a:rPr>
              <a:t>sắt</a:t>
            </a:r>
            <a:r>
              <a:rPr lang="en-US" altLang="vi-VN" sz="3000" b="1" dirty="0" smtClean="0">
                <a:solidFill>
                  <a:srgbClr val="002060"/>
                </a:solidFill>
              </a:rPr>
              <a:t>.</a:t>
            </a:r>
            <a:endParaRPr lang="en-US" altLang="vi-VN" sz="3000" b="1" dirty="0">
              <a:solidFill>
                <a:srgbClr val="002060"/>
              </a:solidFill>
            </a:endParaRPr>
          </a:p>
        </p:txBody>
      </p:sp>
      <p:sp>
        <p:nvSpPr>
          <p:cNvPr id="48" name="Rounded Rectangle 47"/>
          <p:cNvSpPr/>
          <p:nvPr/>
        </p:nvSpPr>
        <p:spPr>
          <a:xfrm>
            <a:off x="4362450" y="3933824"/>
            <a:ext cx="7569200" cy="1066800"/>
          </a:xfrm>
          <a:prstGeom prst="roundRect">
            <a:avLst/>
          </a:prstGeom>
          <a:solidFill>
            <a:schemeClr val="bg1"/>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fontAlgn="base">
              <a:spcBef>
                <a:spcPct val="0"/>
              </a:spcBef>
              <a:spcAft>
                <a:spcPct val="0"/>
              </a:spcAft>
            </a:pPr>
            <a:r>
              <a:rPr lang="en-US" altLang="vi-VN" sz="2800" b="1" dirty="0" err="1">
                <a:solidFill>
                  <a:srgbClr val="002060"/>
                </a:solidFill>
              </a:rPr>
              <a:t>Chú</a:t>
            </a:r>
            <a:r>
              <a:rPr lang="en-US" altLang="vi-VN" sz="2800" b="1" dirty="0">
                <a:solidFill>
                  <a:srgbClr val="002060"/>
                </a:solidFill>
              </a:rPr>
              <a:t> </a:t>
            </a:r>
            <a:r>
              <a:rPr lang="en-US" altLang="vi-VN" sz="2800" b="1" dirty="0" err="1">
                <a:solidFill>
                  <a:srgbClr val="002060"/>
                </a:solidFill>
              </a:rPr>
              <a:t>dặn</a:t>
            </a:r>
            <a:r>
              <a:rPr lang="en-US" altLang="vi-VN" sz="2800" b="1" dirty="0">
                <a:solidFill>
                  <a:srgbClr val="002060"/>
                </a:solidFill>
              </a:rPr>
              <a:t> </a:t>
            </a:r>
            <a:r>
              <a:rPr lang="en-US" altLang="vi-VN" sz="2800" b="1" dirty="0" err="1">
                <a:solidFill>
                  <a:srgbClr val="002060"/>
                </a:solidFill>
              </a:rPr>
              <a:t>bọn</a:t>
            </a:r>
            <a:r>
              <a:rPr lang="en-US" altLang="vi-VN" sz="2800" b="1" dirty="0">
                <a:solidFill>
                  <a:srgbClr val="002060"/>
                </a:solidFill>
              </a:rPr>
              <a:t> </a:t>
            </a:r>
            <a:r>
              <a:rPr lang="en-US" altLang="vi-VN" sz="2800" b="1" dirty="0" err="1">
                <a:solidFill>
                  <a:srgbClr val="002060"/>
                </a:solidFill>
              </a:rPr>
              <a:t>nhỏ</a:t>
            </a:r>
            <a:r>
              <a:rPr lang="en-US" altLang="vi-VN" sz="2800" b="1" dirty="0">
                <a:solidFill>
                  <a:srgbClr val="002060"/>
                </a:solidFill>
              </a:rPr>
              <a:t>: “</a:t>
            </a:r>
            <a:r>
              <a:rPr lang="en-US" altLang="vi-VN" sz="2800" b="1" dirty="0" err="1">
                <a:solidFill>
                  <a:srgbClr val="002060"/>
                </a:solidFill>
              </a:rPr>
              <a:t>Coi</a:t>
            </a:r>
            <a:r>
              <a:rPr lang="en-US" altLang="vi-VN" sz="2800" b="1" dirty="0">
                <a:solidFill>
                  <a:srgbClr val="002060"/>
                </a:solidFill>
              </a:rPr>
              <a:t> </a:t>
            </a:r>
            <a:r>
              <a:rPr lang="en-US" altLang="vi-VN" sz="2800" b="1" dirty="0" err="1">
                <a:solidFill>
                  <a:srgbClr val="002060"/>
                </a:solidFill>
              </a:rPr>
              <a:t>thì</a:t>
            </a:r>
            <a:r>
              <a:rPr lang="en-US" altLang="vi-VN" sz="2800" b="1" dirty="0">
                <a:solidFill>
                  <a:srgbClr val="002060"/>
                </a:solidFill>
              </a:rPr>
              <a:t> </a:t>
            </a:r>
            <a:r>
              <a:rPr lang="en-US" altLang="vi-VN" sz="2800" b="1" dirty="0" err="1">
                <a:solidFill>
                  <a:srgbClr val="002060"/>
                </a:solidFill>
              </a:rPr>
              <a:t>coi</a:t>
            </a:r>
            <a:r>
              <a:rPr lang="en-US" altLang="vi-VN" sz="2800" b="1" dirty="0">
                <a:solidFill>
                  <a:srgbClr val="002060"/>
                </a:solidFill>
              </a:rPr>
              <a:t>, </a:t>
            </a:r>
            <a:r>
              <a:rPr lang="en-US" altLang="vi-VN" sz="2800" b="1" dirty="0" err="1">
                <a:solidFill>
                  <a:srgbClr val="002060"/>
                </a:solidFill>
              </a:rPr>
              <a:t>đừng</a:t>
            </a:r>
            <a:r>
              <a:rPr lang="en-US" altLang="vi-VN" sz="2800" b="1" dirty="0">
                <a:solidFill>
                  <a:srgbClr val="002060"/>
                </a:solidFill>
              </a:rPr>
              <a:t> </a:t>
            </a:r>
            <a:r>
              <a:rPr lang="en-US" altLang="vi-VN" sz="2800" b="1" dirty="0" err="1">
                <a:solidFill>
                  <a:srgbClr val="002060"/>
                </a:solidFill>
              </a:rPr>
              <a:t>đụng</a:t>
            </a:r>
            <a:r>
              <a:rPr lang="en-US" altLang="vi-VN" sz="2800" b="1" dirty="0">
                <a:solidFill>
                  <a:srgbClr val="002060"/>
                </a:solidFill>
              </a:rPr>
              <a:t> </a:t>
            </a:r>
            <a:r>
              <a:rPr lang="en-US" altLang="vi-VN" sz="2800" b="1" dirty="0" err="1">
                <a:solidFill>
                  <a:srgbClr val="002060"/>
                </a:solidFill>
              </a:rPr>
              <a:t>vào</a:t>
            </a:r>
            <a:r>
              <a:rPr lang="en-US" altLang="vi-VN" sz="2800" b="1" dirty="0">
                <a:solidFill>
                  <a:srgbClr val="002060"/>
                </a:solidFill>
              </a:rPr>
              <a:t> </a:t>
            </a:r>
            <a:r>
              <a:rPr lang="en-US" altLang="vi-VN" sz="2800" b="1" dirty="0" smtClean="0">
                <a:solidFill>
                  <a:srgbClr val="002060"/>
                </a:solidFill>
              </a:rPr>
              <a:t>con </a:t>
            </a:r>
            <a:r>
              <a:rPr lang="en-US" altLang="vi-VN" sz="2800" b="1" dirty="0" err="1">
                <a:solidFill>
                  <a:srgbClr val="002060"/>
                </a:solidFill>
              </a:rPr>
              <a:t>ngừa</a:t>
            </a:r>
            <a:r>
              <a:rPr lang="en-US" altLang="vi-VN" sz="2800" b="1" dirty="0">
                <a:solidFill>
                  <a:srgbClr val="002060"/>
                </a:solidFill>
              </a:rPr>
              <a:t> </a:t>
            </a:r>
            <a:r>
              <a:rPr lang="en-US" altLang="vi-VN" sz="2800" b="1" dirty="0" err="1">
                <a:solidFill>
                  <a:srgbClr val="002060"/>
                </a:solidFill>
              </a:rPr>
              <a:t>sắt</a:t>
            </a:r>
            <a:r>
              <a:rPr lang="en-US" altLang="vi-VN" sz="2800" b="1" dirty="0">
                <a:solidFill>
                  <a:srgbClr val="002060"/>
                </a:solidFill>
              </a:rPr>
              <a:t> </a:t>
            </a:r>
            <a:r>
              <a:rPr lang="en-US" altLang="vi-VN" sz="2800" b="1" dirty="0" err="1">
                <a:solidFill>
                  <a:srgbClr val="002060"/>
                </a:solidFill>
              </a:rPr>
              <a:t>của</a:t>
            </a:r>
            <a:r>
              <a:rPr lang="en-US" altLang="vi-VN" sz="2800" b="1" dirty="0">
                <a:solidFill>
                  <a:srgbClr val="002060"/>
                </a:solidFill>
              </a:rPr>
              <a:t> </a:t>
            </a:r>
            <a:r>
              <a:rPr lang="en-US" altLang="vi-VN" sz="2800" b="1" dirty="0" err="1">
                <a:solidFill>
                  <a:srgbClr val="002060"/>
                </a:solidFill>
              </a:rPr>
              <a:t>tao</a:t>
            </a:r>
            <a:r>
              <a:rPr lang="en-US" altLang="vi-VN" sz="2800" b="1" dirty="0">
                <a:solidFill>
                  <a:srgbClr val="002060"/>
                </a:solidFill>
              </a:rPr>
              <a:t> </a:t>
            </a:r>
            <a:r>
              <a:rPr lang="en-US" altLang="vi-VN" sz="2800" b="1" dirty="0" err="1">
                <a:solidFill>
                  <a:srgbClr val="002060"/>
                </a:solidFill>
              </a:rPr>
              <a:t>nghe</a:t>
            </a:r>
            <a:r>
              <a:rPr lang="en-US" altLang="vi-VN" sz="2800" b="1" dirty="0">
                <a:solidFill>
                  <a:srgbClr val="002060"/>
                </a:solidFill>
              </a:rPr>
              <a:t> </a:t>
            </a:r>
            <a:r>
              <a:rPr lang="en-US" altLang="vi-VN" sz="2800" b="1" dirty="0" err="1">
                <a:solidFill>
                  <a:srgbClr val="002060"/>
                </a:solidFill>
              </a:rPr>
              <a:t>bây</a:t>
            </a:r>
            <a:r>
              <a:rPr lang="en-US" altLang="vi-VN" sz="2800" b="1" dirty="0">
                <a:solidFill>
                  <a:srgbClr val="002060"/>
                </a:solidFill>
              </a:rPr>
              <a:t>”.</a:t>
            </a:r>
          </a:p>
        </p:txBody>
      </p:sp>
      <p:cxnSp>
        <p:nvCxnSpPr>
          <p:cNvPr id="49" name="Straight Arrow Connector 48"/>
          <p:cNvCxnSpPr>
            <a:stCxn id="18" idx="3"/>
            <a:endCxn id="48" idx="1"/>
          </p:cNvCxnSpPr>
          <p:nvPr/>
        </p:nvCxnSpPr>
        <p:spPr>
          <a:xfrm>
            <a:off x="3390900" y="2394758"/>
            <a:ext cx="971550" cy="2072466"/>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39" name="Rectangle 38"/>
          <p:cNvSpPr/>
          <p:nvPr/>
        </p:nvSpPr>
        <p:spPr>
          <a:xfrm>
            <a:off x="4831879" y="5556038"/>
            <a:ext cx="6630341" cy="523220"/>
          </a:xfrm>
          <a:prstGeom prst="rect">
            <a:avLst/>
          </a:prstGeom>
        </p:spPr>
        <p:txBody>
          <a:bodyPr wrap="none">
            <a:spAutoFit/>
          </a:bodyPr>
          <a:lstStyle/>
          <a:p>
            <a:pPr defTabSz="914400" fontAlgn="base">
              <a:spcBef>
                <a:spcPct val="0"/>
              </a:spcBef>
              <a:spcAft>
                <a:spcPct val="0"/>
              </a:spcAft>
            </a:pPr>
            <a:r>
              <a:rPr lang="en-US" altLang="vi-VN" sz="2800" b="1" dirty="0" err="1">
                <a:solidFill>
                  <a:srgbClr val="002060"/>
                </a:solidFill>
              </a:rPr>
              <a:t>Chú</a:t>
            </a:r>
            <a:r>
              <a:rPr lang="en-US" altLang="vi-VN" sz="2800" b="1" dirty="0">
                <a:solidFill>
                  <a:srgbClr val="002060"/>
                </a:solidFill>
              </a:rPr>
              <a:t> </a:t>
            </a:r>
            <a:r>
              <a:rPr lang="en-US" altLang="vi-VN" sz="2800" b="1" dirty="0" err="1">
                <a:solidFill>
                  <a:srgbClr val="002060"/>
                </a:solidFill>
              </a:rPr>
              <a:t>hãnh</a:t>
            </a:r>
            <a:r>
              <a:rPr lang="en-US" altLang="vi-VN" sz="2800" b="1" dirty="0">
                <a:solidFill>
                  <a:srgbClr val="002060"/>
                </a:solidFill>
              </a:rPr>
              <a:t> </a:t>
            </a:r>
            <a:r>
              <a:rPr lang="en-US" altLang="vi-VN" sz="2800" b="1" dirty="0" err="1">
                <a:solidFill>
                  <a:srgbClr val="002060"/>
                </a:solidFill>
              </a:rPr>
              <a:t>diện</a:t>
            </a:r>
            <a:r>
              <a:rPr lang="en-US" altLang="vi-VN" sz="2800" b="1" dirty="0">
                <a:solidFill>
                  <a:srgbClr val="002060"/>
                </a:solidFill>
              </a:rPr>
              <a:t> </a:t>
            </a:r>
            <a:r>
              <a:rPr lang="en-US" altLang="vi-VN" sz="2800" b="1" dirty="0" err="1">
                <a:solidFill>
                  <a:srgbClr val="002060"/>
                </a:solidFill>
              </a:rPr>
              <a:t>với</a:t>
            </a:r>
            <a:r>
              <a:rPr lang="en-US" altLang="vi-VN" sz="2800" b="1" dirty="0">
                <a:solidFill>
                  <a:srgbClr val="002060"/>
                </a:solidFill>
              </a:rPr>
              <a:t> </a:t>
            </a:r>
            <a:r>
              <a:rPr lang="en-US" altLang="vi-VN" sz="2800" b="1" dirty="0" err="1">
                <a:solidFill>
                  <a:srgbClr val="002060"/>
                </a:solidFill>
              </a:rPr>
              <a:t>chiếc</a:t>
            </a:r>
            <a:r>
              <a:rPr lang="en-US" altLang="vi-VN" sz="2800" b="1" dirty="0">
                <a:solidFill>
                  <a:srgbClr val="002060"/>
                </a:solidFill>
              </a:rPr>
              <a:t> </a:t>
            </a:r>
            <a:r>
              <a:rPr lang="en-US" altLang="vi-VN" sz="2800" b="1" dirty="0" err="1">
                <a:solidFill>
                  <a:srgbClr val="002060"/>
                </a:solidFill>
              </a:rPr>
              <a:t>xe</a:t>
            </a:r>
            <a:r>
              <a:rPr lang="en-US" altLang="vi-VN" sz="2800" b="1" dirty="0">
                <a:solidFill>
                  <a:srgbClr val="002060"/>
                </a:solidFill>
              </a:rPr>
              <a:t> </a:t>
            </a:r>
            <a:r>
              <a:rPr lang="en-US" altLang="vi-VN" sz="2800" b="1" dirty="0" err="1">
                <a:solidFill>
                  <a:srgbClr val="002060"/>
                </a:solidFill>
              </a:rPr>
              <a:t>của</a:t>
            </a:r>
            <a:r>
              <a:rPr lang="en-US" altLang="vi-VN" sz="2800" b="1" dirty="0">
                <a:solidFill>
                  <a:srgbClr val="002060"/>
                </a:solidFill>
              </a:rPr>
              <a:t> </a:t>
            </a:r>
            <a:r>
              <a:rPr lang="en-US" altLang="vi-VN" sz="2800" b="1" dirty="0" err="1">
                <a:solidFill>
                  <a:srgbClr val="002060"/>
                </a:solidFill>
              </a:rPr>
              <a:t>mình</a:t>
            </a:r>
            <a:r>
              <a:rPr lang="en-US" altLang="vi-VN" sz="2800" b="1" dirty="0">
                <a:solidFill>
                  <a:srgbClr val="002060"/>
                </a:solidFill>
              </a:rPr>
              <a:t>.</a:t>
            </a:r>
          </a:p>
        </p:txBody>
      </p:sp>
      <p:cxnSp>
        <p:nvCxnSpPr>
          <p:cNvPr id="57" name="Straight Arrow Connector 56"/>
          <p:cNvCxnSpPr/>
          <p:nvPr/>
        </p:nvCxnSpPr>
        <p:spPr>
          <a:xfrm>
            <a:off x="3368675" y="2425866"/>
            <a:ext cx="962025" cy="342289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pic>
        <p:nvPicPr>
          <p:cNvPr id="1026" name="Picture 2" descr="Hình ảnh Búp Bê Búp Bê Minh Họa Gấu Nâu Tóc Búp Bê đồ Chơi Trẻ Em, Bức  Tượng Màu đỏ, Búp Bê Hoạt Hình, Yêu Gấu Sang Trọng Vector và PNG"/>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4219" b="92813" l="10000" r="90000"/>
                    </a14:imgEffect>
                  </a14:imgLayer>
                </a14:imgProps>
              </a:ext>
              <a:ext uri="{28A0092B-C50C-407E-A947-70E740481C1C}">
                <a14:useLocalDpi xmlns:a14="http://schemas.microsoft.com/office/drawing/2010/main" val="0"/>
              </a:ext>
            </a:extLst>
          </a:blip>
          <a:srcRect/>
          <a:stretch>
            <a:fillRect/>
          </a:stretch>
        </p:blipFill>
        <p:spPr bwMode="auto">
          <a:xfrm rot="21263989">
            <a:off x="-410797" y="3875115"/>
            <a:ext cx="4021992" cy="3084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685681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par>
                                <p:cTn id="11" presetID="16" presetClass="entr" presetSubtype="21"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barn(inVertical)">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29"/>
                                        </p:tgtEl>
                                        <p:attrNameLst>
                                          <p:attrName>style.visibility</p:attrName>
                                        </p:attrNameLst>
                                      </p:cBhvr>
                                      <p:to>
                                        <p:strVal val="visible"/>
                                      </p:to>
                                    </p:set>
                                    <p:animEffect transition="in" filter="barn(inVertical)">
                                      <p:cBhvr>
                                        <p:cTn id="18" dur="500"/>
                                        <p:tgtEl>
                                          <p:spTgt spid="29"/>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24"/>
                                        </p:tgtEl>
                                        <p:attrNameLst>
                                          <p:attrName>style.visibility</p:attrName>
                                        </p:attrNameLst>
                                      </p:cBhvr>
                                      <p:to>
                                        <p:strVal val="visible"/>
                                      </p:to>
                                    </p:set>
                                    <p:animEffect transition="in" filter="barn(inVertical)">
                                      <p:cBhvr>
                                        <p:cTn id="21" dur="500"/>
                                        <p:tgtEl>
                                          <p:spTgt spid="24"/>
                                        </p:tgtEl>
                                      </p:cBhvr>
                                    </p:animEffect>
                                  </p:childTnLst>
                                </p:cTn>
                              </p:par>
                              <p:par>
                                <p:cTn id="22" presetID="16" presetClass="entr" presetSubtype="21" fill="hold" grpId="0" nodeType="with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barn(inVertical)">
                                      <p:cBhvr>
                                        <p:cTn id="24" dur="500"/>
                                        <p:tgtEl>
                                          <p:spTgt spid="5"/>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34"/>
                                        </p:tgtEl>
                                        <p:attrNameLst>
                                          <p:attrName>style.visibility</p:attrName>
                                        </p:attrNameLst>
                                      </p:cBhvr>
                                      <p:to>
                                        <p:strVal val="visible"/>
                                      </p:to>
                                    </p:set>
                                    <p:animEffect transition="in" filter="wipe(down)">
                                      <p:cBhvr>
                                        <p:cTn id="29" dur="500"/>
                                        <p:tgtEl>
                                          <p:spTgt spid="34"/>
                                        </p:tgtEl>
                                      </p:cBhvr>
                                    </p:animEffect>
                                  </p:childTnLst>
                                </p:cTn>
                              </p:par>
                              <p:par>
                                <p:cTn id="30" presetID="22" presetClass="entr" presetSubtype="4" fill="hold" nodeType="withEffect">
                                  <p:stCondLst>
                                    <p:cond delay="0"/>
                                  </p:stCondLst>
                                  <p:childTnLst>
                                    <p:set>
                                      <p:cBhvr>
                                        <p:cTn id="31" dur="1" fill="hold">
                                          <p:stCondLst>
                                            <p:cond delay="0"/>
                                          </p:stCondLst>
                                        </p:cTn>
                                        <p:tgtEl>
                                          <p:spTgt spid="30"/>
                                        </p:tgtEl>
                                        <p:attrNameLst>
                                          <p:attrName>style.visibility</p:attrName>
                                        </p:attrNameLst>
                                      </p:cBhvr>
                                      <p:to>
                                        <p:strVal val="visible"/>
                                      </p:to>
                                    </p:set>
                                    <p:animEffect transition="in" filter="wipe(down)">
                                      <p:cBhvr>
                                        <p:cTn id="32" dur="500"/>
                                        <p:tgtEl>
                                          <p:spTgt spid="30"/>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nodeType="clickEffect">
                                  <p:stCondLst>
                                    <p:cond delay="0"/>
                                  </p:stCondLst>
                                  <p:childTnLst>
                                    <p:set>
                                      <p:cBhvr>
                                        <p:cTn id="36" dur="1" fill="hold">
                                          <p:stCondLst>
                                            <p:cond delay="0"/>
                                          </p:stCondLst>
                                        </p:cTn>
                                        <p:tgtEl>
                                          <p:spTgt spid="49"/>
                                        </p:tgtEl>
                                        <p:attrNameLst>
                                          <p:attrName>style.visibility</p:attrName>
                                        </p:attrNameLst>
                                      </p:cBhvr>
                                      <p:to>
                                        <p:strVal val="visible"/>
                                      </p:to>
                                    </p:set>
                                    <p:animEffect transition="in" filter="circle(in)">
                                      <p:cBhvr>
                                        <p:cTn id="37" dur="2000"/>
                                        <p:tgtEl>
                                          <p:spTgt spid="49"/>
                                        </p:tgtEl>
                                      </p:cBhvr>
                                    </p:animEffect>
                                  </p:childTnLst>
                                </p:cTn>
                              </p:par>
                              <p:par>
                                <p:cTn id="38" presetID="6" presetClass="entr" presetSubtype="16" fill="hold" grpId="0" nodeType="withEffect">
                                  <p:stCondLst>
                                    <p:cond delay="0"/>
                                  </p:stCondLst>
                                  <p:childTnLst>
                                    <p:set>
                                      <p:cBhvr>
                                        <p:cTn id="39" dur="1" fill="hold">
                                          <p:stCondLst>
                                            <p:cond delay="0"/>
                                          </p:stCondLst>
                                        </p:cTn>
                                        <p:tgtEl>
                                          <p:spTgt spid="48"/>
                                        </p:tgtEl>
                                        <p:attrNameLst>
                                          <p:attrName>style.visibility</p:attrName>
                                        </p:attrNameLst>
                                      </p:cBhvr>
                                      <p:to>
                                        <p:strVal val="visible"/>
                                      </p:to>
                                    </p:set>
                                    <p:animEffect transition="in" filter="circle(in)">
                                      <p:cBhvr>
                                        <p:cTn id="40" dur="2000"/>
                                        <p:tgtEl>
                                          <p:spTgt spid="48"/>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4" fill="hold" nodeType="clickEffect">
                                  <p:stCondLst>
                                    <p:cond delay="0"/>
                                  </p:stCondLst>
                                  <p:childTnLst>
                                    <p:set>
                                      <p:cBhvr>
                                        <p:cTn id="44" dur="1" fill="hold">
                                          <p:stCondLst>
                                            <p:cond delay="0"/>
                                          </p:stCondLst>
                                        </p:cTn>
                                        <p:tgtEl>
                                          <p:spTgt spid="57"/>
                                        </p:tgtEl>
                                        <p:attrNameLst>
                                          <p:attrName>style.visibility</p:attrName>
                                        </p:attrNameLst>
                                      </p:cBhvr>
                                      <p:to>
                                        <p:strVal val="visible"/>
                                      </p:to>
                                    </p:set>
                                    <p:animEffect transition="in" filter="wipe(down)">
                                      <p:cBhvr>
                                        <p:cTn id="45" dur="500"/>
                                        <p:tgtEl>
                                          <p:spTgt spid="57"/>
                                        </p:tgtEl>
                                      </p:cBhvr>
                                    </p:animEffect>
                                  </p:childTnLst>
                                </p:cTn>
                              </p:par>
                              <p:par>
                                <p:cTn id="46" presetID="22" presetClass="entr" presetSubtype="4" fill="hold" grpId="0" nodeType="withEffect">
                                  <p:stCondLst>
                                    <p:cond delay="0"/>
                                  </p:stCondLst>
                                  <p:childTnLst>
                                    <p:set>
                                      <p:cBhvr>
                                        <p:cTn id="47" dur="1" fill="hold">
                                          <p:stCondLst>
                                            <p:cond delay="0"/>
                                          </p:stCondLst>
                                        </p:cTn>
                                        <p:tgtEl>
                                          <p:spTgt spid="39"/>
                                        </p:tgtEl>
                                        <p:attrNameLst>
                                          <p:attrName>style.visibility</p:attrName>
                                        </p:attrNameLst>
                                      </p:cBhvr>
                                      <p:to>
                                        <p:strVal val="visible"/>
                                      </p:to>
                                    </p:set>
                                    <p:animEffect transition="in" filter="wipe(down)">
                                      <p:cBhvr>
                                        <p:cTn id="48" dur="500"/>
                                        <p:tgtEl>
                                          <p:spTgt spid="39"/>
                                        </p:tgtEl>
                                      </p:cBhvr>
                                    </p:animEffect>
                                  </p:childTnLst>
                                </p:cTn>
                              </p:par>
                              <p:par>
                                <p:cTn id="49" presetID="22" presetClass="entr" presetSubtype="4" fill="hold" grpId="0" nodeType="withEffect">
                                  <p:stCondLst>
                                    <p:cond delay="0"/>
                                  </p:stCondLst>
                                  <p:childTnLst>
                                    <p:set>
                                      <p:cBhvr>
                                        <p:cTn id="50" dur="1" fill="hold">
                                          <p:stCondLst>
                                            <p:cond delay="0"/>
                                          </p:stCondLst>
                                        </p:cTn>
                                        <p:tgtEl>
                                          <p:spTgt spid="55"/>
                                        </p:tgtEl>
                                        <p:attrNameLst>
                                          <p:attrName>style.visibility</p:attrName>
                                        </p:attrNameLst>
                                      </p:cBhvr>
                                      <p:to>
                                        <p:strVal val="visible"/>
                                      </p:to>
                                    </p:set>
                                    <p:animEffect transition="in" filter="wipe(down)">
                                      <p:cBhvr>
                                        <p:cTn id="51" dur="5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animBg="1"/>
      <p:bldP spid="24" grpId="0" animBg="1"/>
      <p:bldP spid="3" grpId="0" animBg="1"/>
      <p:bldP spid="4" grpId="0"/>
      <p:bldP spid="5" grpId="0"/>
      <p:bldP spid="34" grpId="0" animBg="1"/>
      <p:bldP spid="48" grpId="0" animBg="1"/>
      <p:bldP spid="3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Picture 28"/>
          <p:cNvPicPr>
            <a:picLocks noChangeAspect="1"/>
          </p:cNvPicPr>
          <p:nvPr/>
        </p:nvPicPr>
        <p:blipFill>
          <a:blip r:embed="rId3">
            <a:extLst>
              <a:ext uri="{BEBA8EAE-BF5A-486C-A8C5-ECC9F3942E4B}">
                <a14:imgProps xmlns:a14="http://schemas.microsoft.com/office/drawing/2010/main">
                  <a14:imgLayer r:embed="rId4">
                    <a14:imgEffect>
                      <a14:backgroundRemoval t="9986" b="99015" l="449" r="100000">
                        <a14:foregroundMark x1="2020" y1="92264" x2="94276" y2="92405"/>
                        <a14:foregroundMark x1="51627" y1="68776" x2="52750" y2="73558"/>
                        <a14:foregroundMark x1="44220" y1="63572" x2="51515" y2="69761"/>
                        <a14:backgroundMark x1="23681" y1="43882" x2="68799" y2="53868"/>
                        <a14:backgroundMark x1="41639" y1="54571" x2="50954" y2="64135"/>
                        <a14:backgroundMark x1="22222" y1="47398" x2="32323" y2="52743"/>
                        <a14:backgroundMark x1="22783" y1="51195" x2="27609" y2="54571"/>
                        <a14:backgroundMark x1="43996" y1="51055" x2="72054" y2="61463"/>
                      </a14:backgroundRemoval>
                    </a14:imgEffect>
                  </a14:imgLayer>
                </a14:imgProps>
              </a:ext>
              <a:ext uri="{28A0092B-C50C-407E-A947-70E740481C1C}">
                <a14:useLocalDpi xmlns:a14="http://schemas.microsoft.com/office/drawing/2010/main" val="0"/>
              </a:ext>
            </a:extLst>
          </a:blip>
          <a:stretch>
            <a:fillRect/>
          </a:stretch>
        </p:blipFill>
        <p:spPr>
          <a:xfrm>
            <a:off x="21772" y="901004"/>
            <a:ext cx="12306300" cy="5960420"/>
          </a:xfrm>
          <a:prstGeom prst="rect">
            <a:avLst/>
          </a:prstGeom>
        </p:spPr>
      </p:pic>
      <p:pic>
        <p:nvPicPr>
          <p:cNvPr id="6" name="图片 5">
            <a:extLst>
              <a:ext uri="{FF2B5EF4-FFF2-40B4-BE49-F238E27FC236}">
                <a16:creationId xmlns:a16="http://schemas.microsoft.com/office/drawing/2014/main" id="{C2805BA2-CF35-40C6-9A83-8D7E92BB273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3285" y="325156"/>
            <a:ext cx="1674115" cy="989803"/>
          </a:xfrm>
          <a:prstGeom prst="rect">
            <a:avLst/>
          </a:prstGeom>
        </p:spPr>
      </p:pic>
      <p:pic>
        <p:nvPicPr>
          <p:cNvPr id="25" name="图片 1">
            <a:extLst>
              <a:ext uri="{FF2B5EF4-FFF2-40B4-BE49-F238E27FC236}">
                <a16:creationId xmlns:a16="http://schemas.microsoft.com/office/drawing/2014/main" id="{BF4C3052-0E55-459F-B795-FE685A793893}"/>
              </a:ext>
            </a:extLst>
          </p:cNvPr>
          <p:cNvPicPr>
            <a:picLocks noChangeAspect="1"/>
          </p:cNvPicPr>
          <p:nvPr/>
        </p:nvPicPr>
        <p:blipFill>
          <a:blip r:embed="rId6"/>
          <a:stretch>
            <a:fillRect/>
          </a:stretch>
        </p:blipFill>
        <p:spPr>
          <a:xfrm>
            <a:off x="0" y="0"/>
            <a:ext cx="4887214" cy="4729002"/>
          </a:xfrm>
          <a:prstGeom prst="rect">
            <a:avLst/>
          </a:prstGeom>
        </p:spPr>
      </p:pic>
      <p:sp>
        <p:nvSpPr>
          <p:cNvPr id="26" name="Rectangle 25"/>
          <p:cNvSpPr/>
          <p:nvPr/>
        </p:nvSpPr>
        <p:spPr>
          <a:xfrm>
            <a:off x="-444500" y="1641930"/>
            <a:ext cx="6096000" cy="553998"/>
          </a:xfrm>
          <a:prstGeom prst="rect">
            <a:avLst/>
          </a:prstGeom>
        </p:spPr>
        <p:txBody>
          <a:bodyPr>
            <a:spAutoFit/>
          </a:bodyPr>
          <a:lstStyle/>
          <a:p>
            <a:pPr algn="ctr">
              <a:spcBef>
                <a:spcPct val="0"/>
              </a:spcBef>
            </a:pPr>
            <a:endParaRPr lang="en-US" altLang="vi-VN" sz="3000" b="1" dirty="0">
              <a:latin typeface="UTM Sharnay" panose="02040603050506020204" pitchFamily="18" charset="0"/>
            </a:endParaRPr>
          </a:p>
        </p:txBody>
      </p:sp>
      <p:pic>
        <p:nvPicPr>
          <p:cNvPr id="2" name="图片 1">
            <a:extLst>
              <a:ext uri="{FF2B5EF4-FFF2-40B4-BE49-F238E27FC236}">
                <a16:creationId xmlns:a16="http://schemas.microsoft.com/office/drawing/2014/main" id="{83162203-BC7C-46AD-90E6-1F83F8F73ACF}"/>
              </a:ext>
            </a:extLst>
          </p:cNvPr>
          <p:cNvPicPr>
            <a:picLocks noChangeAspect="1"/>
          </p:cNvPicPr>
          <p:nvPr/>
        </p:nvPicPr>
        <p:blipFill>
          <a:blip r:embed="rId7"/>
          <a:stretch>
            <a:fillRect/>
          </a:stretch>
        </p:blipFill>
        <p:spPr>
          <a:xfrm>
            <a:off x="4382408" y="1918929"/>
            <a:ext cx="7975600" cy="4737100"/>
          </a:xfrm>
          <a:prstGeom prst="rect">
            <a:avLst/>
          </a:prstGeom>
        </p:spPr>
      </p:pic>
      <p:sp>
        <p:nvSpPr>
          <p:cNvPr id="28" name="Rectangle 27"/>
          <p:cNvSpPr/>
          <p:nvPr/>
        </p:nvSpPr>
        <p:spPr>
          <a:xfrm>
            <a:off x="4026808" y="3509880"/>
            <a:ext cx="8331200" cy="1938992"/>
          </a:xfrm>
          <a:prstGeom prst="rect">
            <a:avLst/>
          </a:prstGeom>
        </p:spPr>
        <p:txBody>
          <a:bodyPr wrap="square">
            <a:spAutoFit/>
          </a:bodyPr>
          <a:lstStyle/>
          <a:p>
            <a:pPr algn="ctr">
              <a:defRPr/>
            </a:pPr>
            <a:r>
              <a:rPr lang="en-US" sz="5000" b="1" dirty="0" smtClean="0">
                <a:solidFill>
                  <a:srgbClr val="003300"/>
                </a:solidFill>
                <a:latin typeface="Amazone" panose="03020702060507090A04" pitchFamily="66" charset="0"/>
              </a:rPr>
              <a:t> </a:t>
            </a:r>
            <a:r>
              <a:rPr lang="en-US" sz="6000" b="1" dirty="0" err="1" smtClean="0">
                <a:solidFill>
                  <a:srgbClr val="003300"/>
                </a:solidFill>
                <a:latin typeface="Amazone" panose="03020702060507090A04" pitchFamily="66" charset="0"/>
              </a:rPr>
              <a:t>Chú</a:t>
            </a:r>
            <a:r>
              <a:rPr lang="en-US" sz="6000" b="1" dirty="0" smtClean="0">
                <a:solidFill>
                  <a:srgbClr val="003300"/>
                </a:solidFill>
                <a:latin typeface="Amazone" panose="03020702060507090A04" pitchFamily="66" charset="0"/>
              </a:rPr>
              <a:t> </a:t>
            </a:r>
            <a:r>
              <a:rPr lang="en-US" sz="6000" b="1" dirty="0" err="1">
                <a:solidFill>
                  <a:srgbClr val="003300"/>
                </a:solidFill>
                <a:latin typeface="Amazone" panose="03020702060507090A04" pitchFamily="66" charset="0"/>
              </a:rPr>
              <a:t>yêu</a:t>
            </a:r>
            <a:r>
              <a:rPr lang="en-US" sz="6000" b="1" dirty="0">
                <a:solidFill>
                  <a:srgbClr val="003300"/>
                </a:solidFill>
                <a:latin typeface="Amazone" panose="03020702060507090A04" pitchFamily="66" charset="0"/>
              </a:rPr>
              <a:t> </a:t>
            </a:r>
            <a:r>
              <a:rPr lang="en-US" sz="6000" b="1" dirty="0" err="1">
                <a:solidFill>
                  <a:srgbClr val="003300"/>
                </a:solidFill>
                <a:latin typeface="Amazone" panose="03020702060507090A04" pitchFamily="66" charset="0"/>
              </a:rPr>
              <a:t>quý</a:t>
            </a:r>
            <a:r>
              <a:rPr lang="en-US" sz="6000" b="1" dirty="0">
                <a:solidFill>
                  <a:srgbClr val="003300"/>
                </a:solidFill>
                <a:latin typeface="Amazone" panose="03020702060507090A04" pitchFamily="66" charset="0"/>
              </a:rPr>
              <a:t> </a:t>
            </a:r>
            <a:r>
              <a:rPr lang="en-US" sz="6000" b="1" dirty="0" err="1">
                <a:solidFill>
                  <a:srgbClr val="003300"/>
                </a:solidFill>
                <a:latin typeface="Amazone" panose="03020702060507090A04" pitchFamily="66" charset="0"/>
              </a:rPr>
              <a:t>chiếc</a:t>
            </a:r>
            <a:r>
              <a:rPr lang="en-US" sz="6000" b="1" dirty="0">
                <a:solidFill>
                  <a:srgbClr val="003300"/>
                </a:solidFill>
                <a:latin typeface="Amazone" panose="03020702060507090A04" pitchFamily="66" charset="0"/>
              </a:rPr>
              <a:t> </a:t>
            </a:r>
            <a:r>
              <a:rPr lang="en-US" sz="6000" b="1" dirty="0" err="1" smtClean="0">
                <a:solidFill>
                  <a:srgbClr val="003300"/>
                </a:solidFill>
                <a:latin typeface="Amazone" panose="03020702060507090A04" pitchFamily="66" charset="0"/>
              </a:rPr>
              <a:t>xe</a:t>
            </a:r>
            <a:r>
              <a:rPr lang="en-US" sz="6000" b="1" dirty="0" smtClean="0">
                <a:solidFill>
                  <a:srgbClr val="003300"/>
                </a:solidFill>
                <a:latin typeface="Amazone" panose="03020702060507090A04" pitchFamily="66" charset="0"/>
              </a:rPr>
              <a:t> </a:t>
            </a:r>
          </a:p>
          <a:p>
            <a:pPr algn="ctr">
              <a:defRPr/>
            </a:pPr>
            <a:r>
              <a:rPr lang="en-US" sz="6000" b="1" dirty="0" err="1" smtClean="0">
                <a:solidFill>
                  <a:srgbClr val="003300"/>
                </a:solidFill>
                <a:latin typeface="Amazone" panose="03020702060507090A04" pitchFamily="66" charset="0"/>
              </a:rPr>
              <a:t>và</a:t>
            </a:r>
            <a:r>
              <a:rPr lang="en-US" sz="6000" b="1" dirty="0" smtClean="0">
                <a:solidFill>
                  <a:srgbClr val="003300"/>
                </a:solidFill>
                <a:latin typeface="Amazone" panose="03020702060507090A04" pitchFamily="66" charset="0"/>
              </a:rPr>
              <a:t> </a:t>
            </a:r>
            <a:r>
              <a:rPr lang="en-US" sz="6000" b="1" dirty="0" err="1" smtClean="0">
                <a:solidFill>
                  <a:srgbClr val="003300"/>
                </a:solidFill>
                <a:latin typeface="Amazone" panose="03020702060507090A04" pitchFamily="66" charset="0"/>
              </a:rPr>
              <a:t>rất</a:t>
            </a:r>
            <a:r>
              <a:rPr lang="en-US" sz="6000" b="1" dirty="0" smtClean="0">
                <a:solidFill>
                  <a:srgbClr val="003300"/>
                </a:solidFill>
                <a:latin typeface="Amazone" panose="03020702060507090A04" pitchFamily="66" charset="0"/>
              </a:rPr>
              <a:t> </a:t>
            </a:r>
            <a:r>
              <a:rPr lang="en-US" sz="6000" b="1" dirty="0" err="1" smtClean="0">
                <a:solidFill>
                  <a:srgbClr val="003300"/>
                </a:solidFill>
                <a:latin typeface="Amazone" panose="03020702060507090A04" pitchFamily="66" charset="0"/>
              </a:rPr>
              <a:t>hãnh</a:t>
            </a:r>
            <a:r>
              <a:rPr lang="en-US" sz="6000" b="1" dirty="0" smtClean="0">
                <a:solidFill>
                  <a:srgbClr val="003300"/>
                </a:solidFill>
                <a:latin typeface="Amazone" panose="03020702060507090A04" pitchFamily="66" charset="0"/>
              </a:rPr>
              <a:t> </a:t>
            </a:r>
            <a:r>
              <a:rPr lang="en-US" sz="6000" b="1" dirty="0" err="1">
                <a:solidFill>
                  <a:srgbClr val="003300"/>
                </a:solidFill>
                <a:latin typeface="Amazone" panose="03020702060507090A04" pitchFamily="66" charset="0"/>
              </a:rPr>
              <a:t>diện</a:t>
            </a:r>
            <a:r>
              <a:rPr lang="en-US" sz="6000" b="1" dirty="0">
                <a:solidFill>
                  <a:srgbClr val="003300"/>
                </a:solidFill>
                <a:latin typeface="Amazone" panose="03020702060507090A04" pitchFamily="66" charset="0"/>
              </a:rPr>
              <a:t> </a:t>
            </a:r>
            <a:r>
              <a:rPr lang="en-US" sz="6000" b="1" dirty="0" err="1">
                <a:solidFill>
                  <a:srgbClr val="003300"/>
                </a:solidFill>
                <a:latin typeface="Amazone" panose="03020702060507090A04" pitchFamily="66" charset="0"/>
              </a:rPr>
              <a:t>vì</a:t>
            </a:r>
            <a:r>
              <a:rPr lang="en-US" sz="6000" b="1" dirty="0">
                <a:solidFill>
                  <a:srgbClr val="003300"/>
                </a:solidFill>
                <a:latin typeface="Amazone" panose="03020702060507090A04" pitchFamily="66" charset="0"/>
              </a:rPr>
              <a:t> </a:t>
            </a:r>
            <a:r>
              <a:rPr lang="en-US" sz="6000" b="1" dirty="0" err="1">
                <a:solidFill>
                  <a:srgbClr val="003300"/>
                </a:solidFill>
                <a:latin typeface="Amazone" panose="03020702060507090A04" pitchFamily="66" charset="0"/>
              </a:rPr>
              <a:t>nó</a:t>
            </a:r>
            <a:r>
              <a:rPr lang="en-US" sz="6000" b="1" dirty="0">
                <a:solidFill>
                  <a:srgbClr val="003300"/>
                </a:solidFill>
                <a:latin typeface="Amazone" panose="03020702060507090A04" pitchFamily="66" charset="0"/>
              </a:rPr>
              <a:t>.</a:t>
            </a:r>
          </a:p>
        </p:txBody>
      </p:sp>
      <p:sp>
        <p:nvSpPr>
          <p:cNvPr id="30" name="Rectangle 29"/>
          <p:cNvSpPr/>
          <p:nvPr/>
        </p:nvSpPr>
        <p:spPr>
          <a:xfrm>
            <a:off x="775843" y="1596492"/>
            <a:ext cx="3505200" cy="1692771"/>
          </a:xfrm>
          <a:prstGeom prst="rect">
            <a:avLst/>
          </a:prstGeom>
        </p:spPr>
        <p:txBody>
          <a:bodyPr wrap="square">
            <a:spAutoFit/>
          </a:bodyPr>
          <a:lstStyle/>
          <a:p>
            <a:pPr algn="ctr">
              <a:defRPr/>
            </a:pPr>
            <a:r>
              <a:rPr lang="en-US" sz="2600" b="1" dirty="0" err="1">
                <a:solidFill>
                  <a:srgbClr val="002060"/>
                </a:solidFill>
                <a:latin typeface="UTM Sharnay" panose="02040603050506020204" pitchFamily="18" charset="0"/>
              </a:rPr>
              <a:t>L</a:t>
            </a:r>
            <a:r>
              <a:rPr lang="en-US" sz="2600" b="1" dirty="0" err="1" smtClean="0">
                <a:solidFill>
                  <a:srgbClr val="002060"/>
                </a:solidFill>
                <a:latin typeface="UTM Sharnay" panose="02040603050506020204" pitchFamily="18" charset="0"/>
              </a:rPr>
              <a:t>ời</a:t>
            </a:r>
            <a:r>
              <a:rPr lang="en-US" sz="2600" b="1" dirty="0" smtClean="0">
                <a:solidFill>
                  <a:srgbClr val="002060"/>
                </a:solidFill>
                <a:latin typeface="UTM Sharnay" panose="02040603050506020204" pitchFamily="18" charset="0"/>
              </a:rPr>
              <a:t> </a:t>
            </a:r>
            <a:r>
              <a:rPr lang="en-US" sz="2600" b="1" dirty="0" err="1">
                <a:solidFill>
                  <a:srgbClr val="002060"/>
                </a:solidFill>
                <a:latin typeface="UTM Sharnay" panose="02040603050506020204" pitchFamily="18" charset="0"/>
              </a:rPr>
              <a:t>kể</a:t>
            </a:r>
            <a:r>
              <a:rPr lang="en-US" sz="2600" b="1" dirty="0">
                <a:solidFill>
                  <a:srgbClr val="002060"/>
                </a:solidFill>
                <a:latin typeface="UTM Sharnay" panose="02040603050506020204" pitchFamily="18" charset="0"/>
              </a:rPr>
              <a:t> </a:t>
            </a:r>
            <a:r>
              <a:rPr lang="en-US" sz="2600" b="1" dirty="0" err="1">
                <a:solidFill>
                  <a:srgbClr val="002060"/>
                </a:solidFill>
                <a:latin typeface="UTM Sharnay" panose="02040603050506020204" pitchFamily="18" charset="0"/>
              </a:rPr>
              <a:t>xen</a:t>
            </a:r>
            <a:r>
              <a:rPr lang="en-US" sz="2600" b="1" dirty="0">
                <a:solidFill>
                  <a:srgbClr val="002060"/>
                </a:solidFill>
                <a:latin typeface="UTM Sharnay" panose="02040603050506020204" pitchFamily="18" charset="0"/>
              </a:rPr>
              <a:t> </a:t>
            </a:r>
            <a:r>
              <a:rPr lang="en-US" sz="2600" b="1" dirty="0" err="1">
                <a:solidFill>
                  <a:srgbClr val="002060"/>
                </a:solidFill>
                <a:latin typeface="UTM Sharnay" panose="02040603050506020204" pitchFamily="18" charset="0"/>
              </a:rPr>
              <a:t>lẫn</a:t>
            </a:r>
            <a:r>
              <a:rPr lang="en-US" sz="2600" b="1" dirty="0">
                <a:solidFill>
                  <a:srgbClr val="002060"/>
                </a:solidFill>
                <a:latin typeface="UTM Sharnay" panose="02040603050506020204" pitchFamily="18" charset="0"/>
              </a:rPr>
              <a:t> </a:t>
            </a:r>
            <a:r>
              <a:rPr lang="en-US" sz="2600" b="1" dirty="0" err="1">
                <a:solidFill>
                  <a:srgbClr val="002060"/>
                </a:solidFill>
                <a:latin typeface="UTM Sharnay" panose="02040603050506020204" pitchFamily="18" charset="0"/>
              </a:rPr>
              <a:t>lời</a:t>
            </a:r>
            <a:r>
              <a:rPr lang="en-US" sz="2600" b="1" dirty="0">
                <a:solidFill>
                  <a:srgbClr val="002060"/>
                </a:solidFill>
                <a:latin typeface="UTM Sharnay" panose="02040603050506020204" pitchFamily="18" charset="0"/>
              </a:rPr>
              <a:t> </a:t>
            </a:r>
            <a:r>
              <a:rPr lang="en-US" sz="2600" b="1" dirty="0" err="1">
                <a:solidFill>
                  <a:srgbClr val="002060"/>
                </a:solidFill>
                <a:latin typeface="UTM Sharnay" panose="02040603050506020204" pitchFamily="18" charset="0"/>
              </a:rPr>
              <a:t>miêu</a:t>
            </a:r>
            <a:r>
              <a:rPr lang="en-US" sz="2600" b="1" dirty="0">
                <a:solidFill>
                  <a:srgbClr val="002060"/>
                </a:solidFill>
                <a:latin typeface="UTM Sharnay" panose="02040603050506020204" pitchFamily="18" charset="0"/>
              </a:rPr>
              <a:t> </a:t>
            </a:r>
            <a:r>
              <a:rPr lang="en-US" sz="2600" b="1" dirty="0" err="1" smtClean="0">
                <a:solidFill>
                  <a:srgbClr val="002060"/>
                </a:solidFill>
                <a:latin typeface="UTM Sharnay" panose="02040603050506020204" pitchFamily="18" charset="0"/>
              </a:rPr>
              <a:t>tả</a:t>
            </a:r>
            <a:r>
              <a:rPr lang="en-US" sz="2600" b="1" dirty="0" smtClean="0">
                <a:solidFill>
                  <a:srgbClr val="002060"/>
                </a:solidFill>
                <a:latin typeface="UTM Sharnay" panose="02040603050506020204" pitchFamily="18" charset="0"/>
              </a:rPr>
              <a:t> </a:t>
            </a:r>
            <a:r>
              <a:rPr lang="en-US" sz="2600" b="1" dirty="0" err="1" smtClean="0">
                <a:solidFill>
                  <a:srgbClr val="002060"/>
                </a:solidFill>
                <a:latin typeface="UTM Sharnay" panose="02040603050506020204" pitchFamily="18" charset="0"/>
              </a:rPr>
              <a:t>nói</a:t>
            </a:r>
            <a:r>
              <a:rPr lang="en-US" sz="2600" b="1" dirty="0" smtClean="0">
                <a:solidFill>
                  <a:srgbClr val="002060"/>
                </a:solidFill>
                <a:latin typeface="UTM Sharnay" panose="02040603050506020204" pitchFamily="18" charset="0"/>
              </a:rPr>
              <a:t> </a:t>
            </a:r>
            <a:r>
              <a:rPr lang="en-US" sz="2600" b="1" dirty="0" err="1">
                <a:solidFill>
                  <a:srgbClr val="002060"/>
                </a:solidFill>
                <a:latin typeface="UTM Sharnay" panose="02040603050506020204" pitchFamily="18" charset="0"/>
              </a:rPr>
              <a:t>lên</a:t>
            </a:r>
            <a:r>
              <a:rPr lang="en-US" sz="2600" b="1" dirty="0">
                <a:solidFill>
                  <a:srgbClr val="002060"/>
                </a:solidFill>
                <a:latin typeface="UTM Sharnay" panose="02040603050506020204" pitchFamily="18" charset="0"/>
              </a:rPr>
              <a:t> </a:t>
            </a:r>
            <a:r>
              <a:rPr lang="en-US" sz="2600" b="1" dirty="0" err="1">
                <a:solidFill>
                  <a:srgbClr val="002060"/>
                </a:solidFill>
                <a:latin typeface="UTM Sharnay" panose="02040603050506020204" pitchFamily="18" charset="0"/>
              </a:rPr>
              <a:t>tình</a:t>
            </a:r>
            <a:r>
              <a:rPr lang="en-US" sz="2600" b="1" dirty="0">
                <a:solidFill>
                  <a:srgbClr val="002060"/>
                </a:solidFill>
                <a:latin typeface="UTM Sharnay" panose="02040603050506020204" pitchFamily="18" charset="0"/>
              </a:rPr>
              <a:t> </a:t>
            </a:r>
            <a:r>
              <a:rPr lang="en-US" sz="2600" b="1" dirty="0" err="1">
                <a:solidFill>
                  <a:srgbClr val="002060"/>
                </a:solidFill>
                <a:latin typeface="UTM Sharnay" panose="02040603050506020204" pitchFamily="18" charset="0"/>
              </a:rPr>
              <a:t>cảm</a:t>
            </a:r>
            <a:r>
              <a:rPr lang="en-US" sz="2600" b="1" dirty="0">
                <a:solidFill>
                  <a:srgbClr val="002060"/>
                </a:solidFill>
                <a:latin typeface="UTM Sharnay" panose="02040603050506020204" pitchFamily="18" charset="0"/>
              </a:rPr>
              <a:t> </a:t>
            </a:r>
            <a:r>
              <a:rPr lang="en-US" sz="2600" b="1" dirty="0" err="1">
                <a:solidFill>
                  <a:srgbClr val="002060"/>
                </a:solidFill>
                <a:latin typeface="UTM Sharnay" panose="02040603050506020204" pitchFamily="18" charset="0"/>
              </a:rPr>
              <a:t>của</a:t>
            </a:r>
            <a:r>
              <a:rPr lang="en-US" sz="2600" b="1" dirty="0">
                <a:solidFill>
                  <a:srgbClr val="002060"/>
                </a:solidFill>
                <a:latin typeface="UTM Sharnay" panose="02040603050506020204" pitchFamily="18" charset="0"/>
              </a:rPr>
              <a:t> </a:t>
            </a:r>
            <a:r>
              <a:rPr lang="en-US" sz="2600" b="1" dirty="0" err="1">
                <a:solidFill>
                  <a:srgbClr val="002060"/>
                </a:solidFill>
                <a:latin typeface="UTM Sharnay" panose="02040603050506020204" pitchFamily="18" charset="0"/>
              </a:rPr>
              <a:t>chú</a:t>
            </a:r>
            <a:r>
              <a:rPr lang="en-US" sz="2600" b="1" dirty="0">
                <a:solidFill>
                  <a:srgbClr val="002060"/>
                </a:solidFill>
                <a:latin typeface="UTM Sharnay" panose="02040603050506020204" pitchFamily="18" charset="0"/>
              </a:rPr>
              <a:t> </a:t>
            </a:r>
            <a:r>
              <a:rPr lang="en-US" sz="2600" b="1" dirty="0" err="1">
                <a:solidFill>
                  <a:srgbClr val="002060"/>
                </a:solidFill>
                <a:latin typeface="UTM Sharnay" panose="02040603050506020204" pitchFamily="18" charset="0"/>
              </a:rPr>
              <a:t>Tư</a:t>
            </a:r>
            <a:r>
              <a:rPr lang="en-US" sz="2600" b="1" dirty="0">
                <a:solidFill>
                  <a:srgbClr val="002060"/>
                </a:solidFill>
                <a:latin typeface="UTM Sharnay" panose="02040603050506020204" pitchFamily="18" charset="0"/>
              </a:rPr>
              <a:t> </a:t>
            </a:r>
            <a:r>
              <a:rPr lang="en-US" sz="2600" b="1" dirty="0" err="1">
                <a:solidFill>
                  <a:srgbClr val="002060"/>
                </a:solidFill>
                <a:latin typeface="UTM Sharnay" panose="02040603050506020204" pitchFamily="18" charset="0"/>
              </a:rPr>
              <a:t>với</a:t>
            </a:r>
            <a:r>
              <a:rPr lang="en-US" sz="2600" b="1" dirty="0">
                <a:solidFill>
                  <a:srgbClr val="002060"/>
                </a:solidFill>
                <a:latin typeface="UTM Sharnay" panose="02040603050506020204" pitchFamily="18" charset="0"/>
              </a:rPr>
              <a:t> </a:t>
            </a:r>
            <a:r>
              <a:rPr lang="en-US" sz="2600" b="1" dirty="0" err="1">
                <a:solidFill>
                  <a:srgbClr val="002060"/>
                </a:solidFill>
                <a:latin typeface="UTM Sharnay" panose="02040603050506020204" pitchFamily="18" charset="0"/>
              </a:rPr>
              <a:t>chiếc</a:t>
            </a:r>
            <a:r>
              <a:rPr lang="en-US" sz="2600" b="1" dirty="0">
                <a:solidFill>
                  <a:srgbClr val="002060"/>
                </a:solidFill>
                <a:latin typeface="UTM Sharnay" panose="02040603050506020204" pitchFamily="18" charset="0"/>
              </a:rPr>
              <a:t> </a:t>
            </a:r>
            <a:r>
              <a:rPr lang="en-US" sz="2600" b="1" dirty="0" err="1">
                <a:solidFill>
                  <a:srgbClr val="002060"/>
                </a:solidFill>
                <a:latin typeface="UTM Sharnay" panose="02040603050506020204" pitchFamily="18" charset="0"/>
              </a:rPr>
              <a:t>xe</a:t>
            </a:r>
            <a:r>
              <a:rPr lang="en-US" sz="2600" b="1" dirty="0">
                <a:solidFill>
                  <a:srgbClr val="002060"/>
                </a:solidFill>
                <a:latin typeface="UTM Sharnay" panose="02040603050506020204" pitchFamily="18" charset="0"/>
              </a:rPr>
              <a:t> </a:t>
            </a:r>
            <a:r>
              <a:rPr lang="en-US" sz="2600" b="1" dirty="0" err="1" smtClean="0">
                <a:solidFill>
                  <a:srgbClr val="002060"/>
                </a:solidFill>
                <a:latin typeface="UTM Sharnay" panose="02040603050506020204" pitchFamily="18" charset="0"/>
              </a:rPr>
              <a:t>đạp</a:t>
            </a:r>
            <a:r>
              <a:rPr lang="en-US" sz="2600" b="1" dirty="0" smtClean="0">
                <a:solidFill>
                  <a:srgbClr val="002060"/>
                </a:solidFill>
                <a:latin typeface="UTM Sharnay" panose="02040603050506020204" pitchFamily="18" charset="0"/>
              </a:rPr>
              <a:t>:</a:t>
            </a:r>
            <a:endParaRPr lang="en-US" sz="2600" dirty="0">
              <a:solidFill>
                <a:srgbClr val="002060"/>
              </a:solidFill>
              <a:latin typeface="UTM Sharnay" panose="02040603050506020204" pitchFamily="18" charset="0"/>
            </a:endParaRPr>
          </a:p>
        </p:txBody>
      </p:sp>
    </p:spTree>
    <p:extLst>
      <p:ext uri="{BB962C8B-B14F-4D97-AF65-F5344CB8AC3E}">
        <p14:creationId xmlns:p14="http://schemas.microsoft.com/office/powerpoint/2010/main" val="2853855600"/>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p:cTn id="7" dur="1000" fill="hold"/>
                                        <p:tgtEl>
                                          <p:spTgt spid="25"/>
                                        </p:tgtEl>
                                        <p:attrNameLst>
                                          <p:attrName>ppt_w</p:attrName>
                                        </p:attrNameLst>
                                      </p:cBhvr>
                                      <p:tavLst>
                                        <p:tav tm="0">
                                          <p:val>
                                            <p:fltVal val="0"/>
                                          </p:val>
                                        </p:tav>
                                        <p:tav tm="100000">
                                          <p:val>
                                            <p:strVal val="#ppt_w"/>
                                          </p:val>
                                        </p:tav>
                                      </p:tavLst>
                                    </p:anim>
                                    <p:anim calcmode="lin" valueType="num">
                                      <p:cBhvr>
                                        <p:cTn id="8" dur="1000" fill="hold"/>
                                        <p:tgtEl>
                                          <p:spTgt spid="25"/>
                                        </p:tgtEl>
                                        <p:attrNameLst>
                                          <p:attrName>ppt_h</p:attrName>
                                        </p:attrNameLst>
                                      </p:cBhvr>
                                      <p:tavLst>
                                        <p:tav tm="0">
                                          <p:val>
                                            <p:fltVal val="0"/>
                                          </p:val>
                                        </p:tav>
                                        <p:tav tm="100000">
                                          <p:val>
                                            <p:strVal val="#ppt_h"/>
                                          </p:val>
                                        </p:tav>
                                      </p:tavLst>
                                    </p:anim>
                                    <p:anim calcmode="lin" valueType="num">
                                      <p:cBhvr>
                                        <p:cTn id="9" dur="1000" fill="hold"/>
                                        <p:tgtEl>
                                          <p:spTgt spid="25"/>
                                        </p:tgtEl>
                                        <p:attrNameLst>
                                          <p:attrName>style.rotation</p:attrName>
                                        </p:attrNameLst>
                                      </p:cBhvr>
                                      <p:tavLst>
                                        <p:tav tm="0">
                                          <p:val>
                                            <p:fltVal val="90"/>
                                          </p:val>
                                        </p:tav>
                                        <p:tav tm="100000">
                                          <p:val>
                                            <p:fltVal val="0"/>
                                          </p:val>
                                        </p:tav>
                                      </p:tavLst>
                                    </p:anim>
                                    <p:animEffect transition="in" filter="fade">
                                      <p:cBhvr>
                                        <p:cTn id="10" dur="1000"/>
                                        <p:tgtEl>
                                          <p:spTgt spid="25"/>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30">
                                            <p:txEl>
                                              <p:pRg st="0" end="0"/>
                                            </p:txEl>
                                          </p:spTgt>
                                        </p:tgtEl>
                                        <p:attrNameLst>
                                          <p:attrName>style.visibility</p:attrName>
                                        </p:attrNameLst>
                                      </p:cBhvr>
                                      <p:to>
                                        <p:strVal val="visible"/>
                                      </p:to>
                                    </p:set>
                                    <p:animEffect transition="in" filter="fade">
                                      <p:cBhvr>
                                        <p:cTn id="15" dur="1000"/>
                                        <p:tgtEl>
                                          <p:spTgt spid="30">
                                            <p:txEl>
                                              <p:pRg st="0" end="0"/>
                                            </p:txEl>
                                          </p:spTgt>
                                        </p:tgtEl>
                                      </p:cBhvr>
                                    </p:animEffect>
                                    <p:anim calcmode="lin" valueType="num">
                                      <p:cBhvr>
                                        <p:cTn id="16" dur="1000" fill="hold"/>
                                        <p:tgtEl>
                                          <p:spTgt spid="30">
                                            <p:txEl>
                                              <p:pRg st="0" end="0"/>
                                            </p:txEl>
                                          </p:spTgt>
                                        </p:tgtEl>
                                        <p:attrNameLst>
                                          <p:attrName>ppt_x</p:attrName>
                                        </p:attrNameLst>
                                      </p:cBhvr>
                                      <p:tavLst>
                                        <p:tav tm="0">
                                          <p:val>
                                            <p:strVal val="#ppt_x"/>
                                          </p:val>
                                        </p:tav>
                                        <p:tav tm="100000">
                                          <p:val>
                                            <p:strVal val="#ppt_x"/>
                                          </p:val>
                                        </p:tav>
                                      </p:tavLst>
                                    </p:anim>
                                    <p:anim calcmode="lin" valueType="num">
                                      <p:cBhvr>
                                        <p:cTn id="17" dur="1000" fill="hold"/>
                                        <p:tgtEl>
                                          <p:spTgt spid="3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nodePh="1">
                                  <p:stCondLst>
                                    <p:cond delay="0"/>
                                  </p:stCondLst>
                                  <p:endCondLst>
                                    <p:cond evt="begin" delay="0">
                                      <p:tn val="20"/>
                                    </p:cond>
                                  </p:endCondLst>
                                  <p:childTnLst>
                                    <p:set>
                                      <p:cBhvr>
                                        <p:cTn id="21" dur="1" fill="hold">
                                          <p:stCondLst>
                                            <p:cond delay="0"/>
                                          </p:stCondLst>
                                        </p:cTn>
                                        <p:tgtEl>
                                          <p:spTgt spid="26"/>
                                        </p:tgtEl>
                                        <p:attrNameLst>
                                          <p:attrName>style.visibility</p:attrName>
                                        </p:attrNameLst>
                                      </p:cBhvr>
                                      <p:to>
                                        <p:strVal val="visible"/>
                                      </p:to>
                                    </p:set>
                                    <p:animEffect transition="in" filter="fade">
                                      <p:cBhvr>
                                        <p:cTn id="22" dur="1000"/>
                                        <p:tgtEl>
                                          <p:spTgt spid="26"/>
                                        </p:tgtEl>
                                      </p:cBhvr>
                                    </p:animEffect>
                                    <p:anim calcmode="lin" valueType="num">
                                      <p:cBhvr>
                                        <p:cTn id="23" dur="1000" fill="hold"/>
                                        <p:tgtEl>
                                          <p:spTgt spid="26"/>
                                        </p:tgtEl>
                                        <p:attrNameLst>
                                          <p:attrName>ppt_x</p:attrName>
                                        </p:attrNameLst>
                                      </p:cBhvr>
                                      <p:tavLst>
                                        <p:tav tm="0">
                                          <p:val>
                                            <p:strVal val="#ppt_x"/>
                                          </p:val>
                                        </p:tav>
                                        <p:tav tm="100000">
                                          <p:val>
                                            <p:strVal val="#ppt_x"/>
                                          </p:val>
                                        </p:tav>
                                      </p:tavLst>
                                    </p:anim>
                                    <p:anim calcmode="lin" valueType="num">
                                      <p:cBhvr>
                                        <p:cTn id="24"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grpId="0" nodeType="clickEffect">
                                  <p:stCondLst>
                                    <p:cond delay="0"/>
                                  </p:stCondLst>
                                  <p:childTnLst>
                                    <p:set>
                                      <p:cBhvr>
                                        <p:cTn id="28" dur="1" fill="hold">
                                          <p:stCondLst>
                                            <p:cond delay="0"/>
                                          </p:stCondLst>
                                        </p:cTn>
                                        <p:tgtEl>
                                          <p:spTgt spid="28"/>
                                        </p:tgtEl>
                                        <p:attrNameLst>
                                          <p:attrName>style.visibility</p:attrName>
                                        </p:attrNameLst>
                                      </p:cBhvr>
                                      <p:to>
                                        <p:strVal val="visible"/>
                                      </p:to>
                                    </p:set>
                                    <p:animEffect transition="in" filter="circle(in)">
                                      <p:cBhvr>
                                        <p:cTn id="29" dur="20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304EBAAE-22A5-41DB-82A3-9236A93C48C6}"/>
              </a:ext>
            </a:extLst>
          </p:cNvPr>
          <p:cNvPicPr>
            <a:picLocks noChangeAspect="1"/>
          </p:cNvPicPr>
          <p:nvPr/>
        </p:nvPicPr>
        <p:blipFill>
          <a:blip r:embed="rId3">
            <a:duotone>
              <a:prstClr val="black"/>
              <a:srgbClr val="D9C3A5">
                <a:tint val="50000"/>
                <a:satMod val="180000"/>
              </a:srgbClr>
            </a:duotone>
          </a:blip>
          <a:stretch>
            <a:fillRect/>
          </a:stretch>
        </p:blipFill>
        <p:spPr>
          <a:xfrm>
            <a:off x="4000731" y="-372996"/>
            <a:ext cx="8550795" cy="4552749"/>
          </a:xfrm>
          <a:prstGeom prst="rect">
            <a:avLst/>
          </a:prstGeom>
        </p:spPr>
      </p:pic>
      <p:pic>
        <p:nvPicPr>
          <p:cNvPr id="6" name="图片 5">
            <a:extLst>
              <a:ext uri="{FF2B5EF4-FFF2-40B4-BE49-F238E27FC236}">
                <a16:creationId xmlns:a16="http://schemas.microsoft.com/office/drawing/2014/main" id="{E4C48D38-7E69-4D6B-A3A6-37443EE16A7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3285" y="325156"/>
            <a:ext cx="1674115" cy="989803"/>
          </a:xfrm>
          <a:prstGeom prst="rect">
            <a:avLst/>
          </a:prstGeom>
        </p:spPr>
      </p:pic>
      <p:sp>
        <p:nvSpPr>
          <p:cNvPr id="2" name="Rectangle 1"/>
          <p:cNvSpPr/>
          <p:nvPr/>
        </p:nvSpPr>
        <p:spPr>
          <a:xfrm>
            <a:off x="4831850" y="910697"/>
            <a:ext cx="6483927" cy="2554545"/>
          </a:xfrm>
          <a:prstGeom prst="rect">
            <a:avLst/>
          </a:prstGeom>
        </p:spPr>
        <p:txBody>
          <a:bodyPr wrap="square">
            <a:spAutoFit/>
          </a:bodyPr>
          <a:lstStyle/>
          <a:p>
            <a:pPr algn="ctr"/>
            <a:r>
              <a:rPr lang="en-US" sz="4000" dirty="0" smtClean="0">
                <a:solidFill>
                  <a:srgbClr val="FABE00"/>
                </a:solidFill>
                <a:effectLst>
                  <a:glow rad="101600">
                    <a:schemeClr val="accent4">
                      <a:lumMod val="50000"/>
                      <a:alpha val="60000"/>
                    </a:schemeClr>
                  </a:glow>
                </a:effectLst>
                <a:latin typeface="UTM Flavour" panose="02040603050506020204" pitchFamily="18" charset="0"/>
                <a:cs typeface="milk tea Med" pitchFamily="2" charset="-34"/>
              </a:rPr>
              <a:t>2..Lập </a:t>
            </a:r>
            <a:r>
              <a:rPr lang="en-US" sz="4000" dirty="0" err="1" smtClean="0">
                <a:solidFill>
                  <a:srgbClr val="FABE00"/>
                </a:solidFill>
                <a:effectLst>
                  <a:glow rad="101600">
                    <a:schemeClr val="accent4">
                      <a:lumMod val="50000"/>
                      <a:alpha val="60000"/>
                    </a:schemeClr>
                  </a:glow>
                </a:effectLst>
                <a:latin typeface="UTM Flavour" panose="02040603050506020204" pitchFamily="18" charset="0"/>
                <a:cs typeface="milk tea Med" pitchFamily="2" charset="-34"/>
              </a:rPr>
              <a:t>dàn</a:t>
            </a:r>
            <a:r>
              <a:rPr lang="en-US" sz="4000" dirty="0" smtClean="0">
                <a:solidFill>
                  <a:srgbClr val="FABE00"/>
                </a:solidFill>
                <a:effectLst>
                  <a:glow rad="101600">
                    <a:schemeClr val="accent4">
                      <a:lumMod val="50000"/>
                      <a:alpha val="60000"/>
                    </a:schemeClr>
                  </a:glow>
                </a:effectLst>
                <a:latin typeface="UTM Flavour" panose="02040603050506020204" pitchFamily="18" charset="0"/>
                <a:cs typeface="milk tea Med" pitchFamily="2" charset="-34"/>
              </a:rPr>
              <a:t> ý </a:t>
            </a:r>
            <a:r>
              <a:rPr lang="en-US" sz="4000" dirty="0" err="1" smtClean="0">
                <a:solidFill>
                  <a:srgbClr val="FABE00"/>
                </a:solidFill>
                <a:effectLst>
                  <a:glow rad="101600">
                    <a:schemeClr val="accent4">
                      <a:lumMod val="50000"/>
                      <a:alpha val="60000"/>
                    </a:schemeClr>
                  </a:glow>
                </a:effectLst>
                <a:latin typeface="UTM Flavour" panose="02040603050506020204" pitchFamily="18" charset="0"/>
                <a:cs typeface="milk tea Med" pitchFamily="2" charset="-34"/>
              </a:rPr>
              <a:t>cho</a:t>
            </a:r>
            <a:r>
              <a:rPr lang="en-US" sz="4000" dirty="0" smtClean="0">
                <a:solidFill>
                  <a:srgbClr val="FABE00"/>
                </a:solidFill>
                <a:effectLst>
                  <a:glow rad="101600">
                    <a:schemeClr val="accent4">
                      <a:lumMod val="50000"/>
                      <a:alpha val="60000"/>
                    </a:schemeClr>
                  </a:glow>
                </a:effectLst>
                <a:latin typeface="UTM Flavour" panose="02040603050506020204" pitchFamily="18" charset="0"/>
                <a:cs typeface="milk tea Med" pitchFamily="2" charset="-34"/>
              </a:rPr>
              <a:t> </a:t>
            </a:r>
            <a:r>
              <a:rPr lang="en-US" sz="4000" dirty="0" err="1" smtClean="0">
                <a:solidFill>
                  <a:srgbClr val="FABE00"/>
                </a:solidFill>
                <a:effectLst>
                  <a:glow rad="101600">
                    <a:schemeClr val="accent4">
                      <a:lumMod val="50000"/>
                      <a:alpha val="60000"/>
                    </a:schemeClr>
                  </a:glow>
                </a:effectLst>
                <a:latin typeface="UTM Flavour" panose="02040603050506020204" pitchFamily="18" charset="0"/>
                <a:cs typeface="milk tea Med" pitchFamily="2" charset="-34"/>
              </a:rPr>
              <a:t>bài</a:t>
            </a:r>
            <a:r>
              <a:rPr lang="en-US" sz="4000" dirty="0" smtClean="0">
                <a:solidFill>
                  <a:srgbClr val="FABE00"/>
                </a:solidFill>
                <a:effectLst>
                  <a:glow rad="101600">
                    <a:schemeClr val="accent4">
                      <a:lumMod val="50000"/>
                      <a:alpha val="60000"/>
                    </a:schemeClr>
                  </a:glow>
                </a:effectLst>
                <a:latin typeface="UTM Flavour" panose="02040603050506020204" pitchFamily="18" charset="0"/>
                <a:cs typeface="milk tea Med" pitchFamily="2" charset="-34"/>
              </a:rPr>
              <a:t> </a:t>
            </a:r>
            <a:r>
              <a:rPr lang="en-US" sz="4000" dirty="0" err="1" smtClean="0">
                <a:solidFill>
                  <a:srgbClr val="FABE00"/>
                </a:solidFill>
                <a:effectLst>
                  <a:glow rad="101600">
                    <a:schemeClr val="accent4">
                      <a:lumMod val="50000"/>
                      <a:alpha val="60000"/>
                    </a:schemeClr>
                  </a:glow>
                </a:effectLst>
                <a:latin typeface="UTM Flavour" panose="02040603050506020204" pitchFamily="18" charset="0"/>
                <a:cs typeface="milk tea Med" pitchFamily="2" charset="-34"/>
              </a:rPr>
              <a:t>văn</a:t>
            </a:r>
            <a:r>
              <a:rPr lang="en-US" sz="4000" dirty="0" smtClean="0">
                <a:solidFill>
                  <a:srgbClr val="FABE00"/>
                </a:solidFill>
                <a:effectLst>
                  <a:glow rad="101600">
                    <a:schemeClr val="accent4">
                      <a:lumMod val="50000"/>
                      <a:alpha val="60000"/>
                    </a:schemeClr>
                  </a:glow>
                </a:effectLst>
                <a:latin typeface="UTM Flavour" panose="02040603050506020204" pitchFamily="18" charset="0"/>
                <a:cs typeface="milk tea Med" pitchFamily="2" charset="-34"/>
              </a:rPr>
              <a:t> </a:t>
            </a:r>
          </a:p>
          <a:p>
            <a:pPr algn="ctr"/>
            <a:r>
              <a:rPr lang="en-US" sz="4000" dirty="0" err="1" smtClean="0">
                <a:solidFill>
                  <a:srgbClr val="FABE00"/>
                </a:solidFill>
                <a:effectLst>
                  <a:glow rad="101600">
                    <a:schemeClr val="accent4">
                      <a:lumMod val="50000"/>
                      <a:alpha val="60000"/>
                    </a:schemeClr>
                  </a:glow>
                </a:effectLst>
                <a:latin typeface="UTM Flavour" panose="02040603050506020204" pitchFamily="18" charset="0"/>
                <a:cs typeface="milk tea Med" pitchFamily="2" charset="-34"/>
              </a:rPr>
              <a:t>tả</a:t>
            </a:r>
            <a:r>
              <a:rPr lang="en-US" sz="4000" dirty="0" smtClean="0">
                <a:solidFill>
                  <a:srgbClr val="FABE00"/>
                </a:solidFill>
                <a:effectLst>
                  <a:glow rad="101600">
                    <a:schemeClr val="accent4">
                      <a:lumMod val="50000"/>
                      <a:alpha val="60000"/>
                    </a:schemeClr>
                  </a:glow>
                </a:effectLst>
                <a:latin typeface="UTM Flavour" panose="02040603050506020204" pitchFamily="18" charset="0"/>
                <a:cs typeface="milk tea Med" pitchFamily="2" charset="-34"/>
              </a:rPr>
              <a:t> </a:t>
            </a:r>
            <a:r>
              <a:rPr lang="en-US" sz="4000" dirty="0" err="1" smtClean="0">
                <a:solidFill>
                  <a:srgbClr val="FABE00"/>
                </a:solidFill>
                <a:effectLst>
                  <a:glow rad="101600">
                    <a:schemeClr val="accent4">
                      <a:lumMod val="50000"/>
                      <a:alpha val="60000"/>
                    </a:schemeClr>
                  </a:glow>
                </a:effectLst>
                <a:latin typeface="UTM Flavour" panose="02040603050506020204" pitchFamily="18" charset="0"/>
                <a:cs typeface="milk tea Med" pitchFamily="2" charset="-34"/>
              </a:rPr>
              <a:t>chiếc</a:t>
            </a:r>
            <a:r>
              <a:rPr lang="en-US" sz="4000" dirty="0" smtClean="0">
                <a:solidFill>
                  <a:srgbClr val="FABE00"/>
                </a:solidFill>
                <a:effectLst>
                  <a:glow rad="101600">
                    <a:schemeClr val="accent4">
                      <a:lumMod val="50000"/>
                      <a:alpha val="60000"/>
                    </a:schemeClr>
                  </a:glow>
                </a:effectLst>
                <a:latin typeface="UTM Flavour" panose="02040603050506020204" pitchFamily="18" charset="0"/>
                <a:cs typeface="milk tea Med" pitchFamily="2" charset="-34"/>
              </a:rPr>
              <a:t> </a:t>
            </a:r>
            <a:r>
              <a:rPr lang="en-US" sz="4000" dirty="0" err="1" smtClean="0">
                <a:solidFill>
                  <a:srgbClr val="FABE00"/>
                </a:solidFill>
                <a:effectLst>
                  <a:glow rad="101600">
                    <a:schemeClr val="accent4">
                      <a:lumMod val="50000"/>
                      <a:alpha val="60000"/>
                    </a:schemeClr>
                  </a:glow>
                </a:effectLst>
                <a:latin typeface="UTM Flavour" panose="02040603050506020204" pitchFamily="18" charset="0"/>
                <a:cs typeface="milk tea Med" pitchFamily="2" charset="-34"/>
              </a:rPr>
              <a:t>áo</a:t>
            </a:r>
            <a:r>
              <a:rPr lang="en-US" sz="4000" dirty="0" smtClean="0">
                <a:solidFill>
                  <a:srgbClr val="FABE00"/>
                </a:solidFill>
                <a:effectLst>
                  <a:glow rad="101600">
                    <a:schemeClr val="accent4">
                      <a:lumMod val="50000"/>
                      <a:alpha val="60000"/>
                    </a:schemeClr>
                  </a:glow>
                </a:effectLst>
                <a:latin typeface="UTM Flavour" panose="02040603050506020204" pitchFamily="18" charset="0"/>
                <a:cs typeface="milk tea Med" pitchFamily="2" charset="-34"/>
              </a:rPr>
              <a:t> </a:t>
            </a:r>
            <a:r>
              <a:rPr lang="en-US" sz="4000" dirty="0" err="1" smtClean="0">
                <a:solidFill>
                  <a:srgbClr val="FABE00"/>
                </a:solidFill>
                <a:effectLst>
                  <a:glow rad="101600">
                    <a:schemeClr val="accent4">
                      <a:lumMod val="50000"/>
                      <a:alpha val="60000"/>
                    </a:schemeClr>
                  </a:glow>
                </a:effectLst>
                <a:latin typeface="UTM Flavour" panose="02040603050506020204" pitchFamily="18" charset="0"/>
                <a:cs typeface="milk tea Med" pitchFamily="2" charset="-34"/>
              </a:rPr>
              <a:t>em</a:t>
            </a:r>
            <a:r>
              <a:rPr lang="en-US" sz="4000" dirty="0" smtClean="0">
                <a:solidFill>
                  <a:srgbClr val="FABE00"/>
                </a:solidFill>
                <a:effectLst>
                  <a:glow rad="101600">
                    <a:schemeClr val="accent4">
                      <a:lumMod val="50000"/>
                      <a:alpha val="60000"/>
                    </a:schemeClr>
                  </a:glow>
                </a:effectLst>
                <a:latin typeface="UTM Flavour" panose="02040603050506020204" pitchFamily="18" charset="0"/>
                <a:cs typeface="milk tea Med" pitchFamily="2" charset="-34"/>
              </a:rPr>
              <a:t> </a:t>
            </a:r>
            <a:r>
              <a:rPr lang="en-US" sz="4000" dirty="0" err="1" smtClean="0">
                <a:solidFill>
                  <a:srgbClr val="FABE00"/>
                </a:solidFill>
                <a:effectLst>
                  <a:glow rad="101600">
                    <a:schemeClr val="accent4">
                      <a:lumMod val="50000"/>
                      <a:alpha val="60000"/>
                    </a:schemeClr>
                  </a:glow>
                </a:effectLst>
                <a:latin typeface="UTM Flavour" panose="02040603050506020204" pitchFamily="18" charset="0"/>
                <a:cs typeface="milk tea Med" pitchFamily="2" charset="-34"/>
              </a:rPr>
              <a:t>mặc</a:t>
            </a:r>
            <a:r>
              <a:rPr lang="en-US" sz="4000" dirty="0" smtClean="0">
                <a:solidFill>
                  <a:srgbClr val="FABE00"/>
                </a:solidFill>
                <a:effectLst>
                  <a:glow rad="101600">
                    <a:schemeClr val="accent4">
                      <a:lumMod val="50000"/>
                      <a:alpha val="60000"/>
                    </a:schemeClr>
                  </a:glow>
                </a:effectLst>
                <a:latin typeface="UTM Flavour" panose="02040603050506020204" pitchFamily="18" charset="0"/>
                <a:cs typeface="milk tea Med" pitchFamily="2" charset="-34"/>
              </a:rPr>
              <a:t> </a:t>
            </a:r>
          </a:p>
          <a:p>
            <a:pPr algn="ctr"/>
            <a:r>
              <a:rPr lang="en-US" sz="4000" dirty="0" err="1" smtClean="0">
                <a:solidFill>
                  <a:srgbClr val="FABE00"/>
                </a:solidFill>
                <a:effectLst>
                  <a:glow rad="101600">
                    <a:schemeClr val="accent4">
                      <a:lumMod val="50000"/>
                      <a:alpha val="60000"/>
                    </a:schemeClr>
                  </a:glow>
                </a:effectLst>
                <a:latin typeface="UTM Flavour" panose="02040603050506020204" pitchFamily="18" charset="0"/>
                <a:cs typeface="milk tea Med" pitchFamily="2" charset="-34"/>
              </a:rPr>
              <a:t>đến</a:t>
            </a:r>
            <a:r>
              <a:rPr lang="en-US" sz="4000" dirty="0" smtClean="0">
                <a:solidFill>
                  <a:srgbClr val="FABE00"/>
                </a:solidFill>
                <a:effectLst>
                  <a:glow rad="101600">
                    <a:schemeClr val="accent4">
                      <a:lumMod val="50000"/>
                      <a:alpha val="60000"/>
                    </a:schemeClr>
                  </a:glow>
                </a:effectLst>
                <a:latin typeface="UTM Flavour" panose="02040603050506020204" pitchFamily="18" charset="0"/>
                <a:cs typeface="milk tea Med" pitchFamily="2" charset="-34"/>
              </a:rPr>
              <a:t> </a:t>
            </a:r>
            <a:r>
              <a:rPr lang="en-US" sz="4000" dirty="0" err="1" smtClean="0">
                <a:solidFill>
                  <a:srgbClr val="FABE00"/>
                </a:solidFill>
                <a:effectLst>
                  <a:glow rad="101600">
                    <a:schemeClr val="accent4">
                      <a:lumMod val="50000"/>
                      <a:alpha val="60000"/>
                    </a:schemeClr>
                  </a:glow>
                </a:effectLst>
                <a:latin typeface="UTM Flavour" panose="02040603050506020204" pitchFamily="18" charset="0"/>
                <a:cs typeface="milk tea Med" pitchFamily="2" charset="-34"/>
              </a:rPr>
              <a:t>lớp</a:t>
            </a:r>
            <a:r>
              <a:rPr lang="en-US" sz="4000" dirty="0" smtClean="0">
                <a:solidFill>
                  <a:srgbClr val="FABE00"/>
                </a:solidFill>
                <a:effectLst>
                  <a:glow rad="101600">
                    <a:schemeClr val="accent4">
                      <a:lumMod val="50000"/>
                      <a:alpha val="60000"/>
                    </a:schemeClr>
                  </a:glow>
                </a:effectLst>
                <a:latin typeface="UTM Flavour" panose="02040603050506020204" pitchFamily="18" charset="0"/>
                <a:cs typeface="milk tea Med" pitchFamily="2" charset="-34"/>
              </a:rPr>
              <a:t> </a:t>
            </a:r>
            <a:r>
              <a:rPr lang="en-US" sz="4000" dirty="0" err="1" smtClean="0">
                <a:solidFill>
                  <a:srgbClr val="FABE00"/>
                </a:solidFill>
                <a:effectLst>
                  <a:glow rad="101600">
                    <a:schemeClr val="accent4">
                      <a:lumMod val="50000"/>
                      <a:alpha val="60000"/>
                    </a:schemeClr>
                  </a:glow>
                </a:effectLst>
                <a:latin typeface="UTM Flavour" panose="02040603050506020204" pitchFamily="18" charset="0"/>
                <a:cs typeface="milk tea Med" pitchFamily="2" charset="-34"/>
              </a:rPr>
              <a:t>hôm</a:t>
            </a:r>
            <a:r>
              <a:rPr lang="en-US" sz="4000" dirty="0" smtClean="0">
                <a:solidFill>
                  <a:srgbClr val="FABE00"/>
                </a:solidFill>
                <a:effectLst>
                  <a:glow rad="101600">
                    <a:schemeClr val="accent4">
                      <a:lumMod val="50000"/>
                      <a:alpha val="60000"/>
                    </a:schemeClr>
                  </a:glow>
                </a:effectLst>
                <a:latin typeface="UTM Flavour" panose="02040603050506020204" pitchFamily="18" charset="0"/>
                <a:cs typeface="milk tea Med" pitchFamily="2" charset="-34"/>
              </a:rPr>
              <a:t> nay.. </a:t>
            </a:r>
            <a:endParaRPr lang="en-US" sz="4000" dirty="0">
              <a:solidFill>
                <a:srgbClr val="FABE00"/>
              </a:solidFill>
              <a:effectLst>
                <a:glow rad="101600">
                  <a:schemeClr val="accent4">
                    <a:lumMod val="50000"/>
                    <a:alpha val="60000"/>
                  </a:schemeClr>
                </a:glow>
              </a:effectLst>
              <a:latin typeface="UTM Flavour" panose="02040603050506020204" pitchFamily="18" charset="0"/>
              <a:cs typeface="milk tea Med" pitchFamily="2" charset="-34"/>
            </a:endParaRPr>
          </a:p>
          <a:p>
            <a:pPr algn="ctr"/>
            <a:endParaRPr lang="en-US" sz="4000" dirty="0">
              <a:solidFill>
                <a:srgbClr val="7030A0"/>
              </a:solidFill>
              <a:latin typeface="UTM Flamenco" panose="02040603050506020204" pitchFamily="18" charset="0"/>
            </a:endParaRPr>
          </a:p>
        </p:txBody>
      </p:sp>
      <p:sp>
        <p:nvSpPr>
          <p:cNvPr id="5" name="AutoShape 4" descr="chào học kỳ mới với đồng phục học sinh và chào đón sáng tạo phẳng dễ thương mới"/>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7" name="Picture 6"/>
          <p:cNvPicPr>
            <a:picLocks noChangeAspect="1"/>
          </p:cNvPicPr>
          <p:nvPr/>
        </p:nvPicPr>
        <p:blipFill>
          <a:blip r:embed="rId5">
            <a:extLst>
              <a:ext uri="{BEBA8EAE-BF5A-486C-A8C5-ECC9F3942E4B}">
                <a14:imgProps xmlns:a14="http://schemas.microsoft.com/office/drawing/2010/main">
                  <a14:imgLayer r:embed="rId6">
                    <a14:imgEffect>
                      <a14:backgroundRemoval t="9948" b="100000" l="0" r="97611">
                        <a14:foregroundMark x1="38396" y1="40314" x2="26280" y2="64791"/>
                        <a14:foregroundMark x1="11604" y1="79058" x2="16212" y2="83246"/>
                        <a14:foregroundMark x1="3413" y1="84293" x2="18601" y2="97644"/>
                        <a14:foregroundMark x1="72355" y1="44241" x2="73208" y2="87696"/>
                        <a14:foregroundMark x1="37372" y1="45681" x2="34642" y2="55236"/>
                        <a14:foregroundMark x1="44710" y1="57592" x2="46075" y2="54319"/>
                        <a14:foregroundMark x1="65188" y1="41230" x2="62628" y2="48691"/>
                        <a14:foregroundMark x1="59044" y1="46859" x2="68259" y2="52618"/>
                        <a14:foregroundMark x1="87031" y1="82592" x2="81058" y2="95812"/>
                        <a14:foregroundMark x1="93686" y1="79058" x2="91126" y2="99346"/>
                        <a14:foregroundMark x1="30887" y1="43979" x2="27133" y2="56021"/>
                        <a14:foregroundMark x1="68771" y1="45942" x2="68771" y2="50262"/>
                      </a14:backgroundRemoval>
                    </a14:imgEffect>
                    <a14:imgEffect>
                      <a14:saturation sat="200000"/>
                    </a14:imgEffect>
                  </a14:imgLayer>
                </a14:imgProps>
              </a:ext>
              <a:ext uri="{28A0092B-C50C-407E-A947-70E740481C1C}">
                <a14:useLocalDpi xmlns:a14="http://schemas.microsoft.com/office/drawing/2010/main" val="0"/>
              </a:ext>
            </a:extLst>
          </a:blip>
          <a:stretch>
            <a:fillRect/>
          </a:stretch>
        </p:blipFill>
        <p:spPr>
          <a:xfrm>
            <a:off x="-85437" y="-859871"/>
            <a:ext cx="5668090" cy="7717871"/>
          </a:xfrm>
          <a:prstGeom prst="rect">
            <a:avLst/>
          </a:prstGeom>
        </p:spPr>
      </p:pic>
      <p:pic>
        <p:nvPicPr>
          <p:cNvPr id="9" name="Picture 8"/>
          <p:cNvPicPr>
            <a:picLocks noChangeAspect="1"/>
          </p:cNvPicPr>
          <p:nvPr/>
        </p:nvPicPr>
        <p:blipFill>
          <a:blip r:embed="rId7">
            <a:extLst>
              <a:ext uri="{BEBA8EAE-BF5A-486C-A8C5-ECC9F3942E4B}">
                <a14:imgProps xmlns:a14="http://schemas.microsoft.com/office/drawing/2010/main">
                  <a14:imgLayer r:embed="rId8">
                    <a14:imgEffect>
                      <a14:backgroundRemoval t="9986" b="99015" l="449" r="100000">
                        <a14:foregroundMark x1="2020" y1="92264" x2="94276" y2="92405"/>
                        <a14:foregroundMark x1="51627" y1="68776" x2="52750" y2="73558"/>
                        <a14:foregroundMark x1="44220" y1="63572" x2="51515" y2="69761"/>
                        <a14:backgroundMark x1="23681" y1="43882" x2="68799" y2="53868"/>
                        <a14:backgroundMark x1="41639" y1="54571" x2="50954" y2="64135"/>
                        <a14:backgroundMark x1="22222" y1="47398" x2="32323" y2="52743"/>
                        <a14:backgroundMark x1="22783" y1="51195" x2="27609" y2="54571"/>
                        <a14:backgroundMark x1="43996" y1="51055" x2="72054" y2="61463"/>
                      </a14:backgroundRemoval>
                    </a14:imgEffect>
                  </a14:imgLayer>
                </a14:imgProps>
              </a:ext>
              <a:ext uri="{28A0092B-C50C-407E-A947-70E740481C1C}">
                <a14:useLocalDpi xmlns:a14="http://schemas.microsoft.com/office/drawing/2010/main" val="0"/>
              </a:ext>
            </a:extLst>
          </a:blip>
          <a:stretch>
            <a:fillRect/>
          </a:stretch>
        </p:blipFill>
        <p:spPr>
          <a:xfrm>
            <a:off x="5582653" y="3599848"/>
            <a:ext cx="6727008" cy="3258152"/>
          </a:xfrm>
          <a:prstGeom prst="rect">
            <a:avLst/>
          </a:prstGeom>
        </p:spPr>
      </p:pic>
      <p:pic>
        <p:nvPicPr>
          <p:cNvPr id="2050" name="Picture 2" descr="Học sinh tiểu học Miễn phí PNG và Clip nghệ thuật | Red scarves, Girl red  dress, Red hair little girl"/>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0" b="100000" l="0" r="90000"/>
                    </a14:imgEffect>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8984464" y="2005089"/>
            <a:ext cx="4662626" cy="39760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096153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circle(in)">
                                      <p:cBhvr>
                                        <p:cTn id="15"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2">
            <a:extLst>
              <a:ext uri="{FF2B5EF4-FFF2-40B4-BE49-F238E27FC236}">
                <a16:creationId xmlns:a16="http://schemas.microsoft.com/office/drawing/2014/main" id="{1FBAA8D8-C721-4080-BCFD-4CC7D0124A3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 y="-1230014"/>
            <a:ext cx="13821642" cy="9167514"/>
          </a:xfrm>
          <a:prstGeom prst="rect">
            <a:avLst/>
          </a:prstGeom>
        </p:spPr>
      </p:pic>
      <p:sp>
        <p:nvSpPr>
          <p:cNvPr id="2" name="Rectangle 1"/>
          <p:cNvSpPr/>
          <p:nvPr/>
        </p:nvSpPr>
        <p:spPr>
          <a:xfrm>
            <a:off x="2364221" y="2612172"/>
            <a:ext cx="7264400" cy="3600986"/>
          </a:xfrm>
          <a:prstGeom prst="rect">
            <a:avLst/>
          </a:prstGeom>
        </p:spPr>
        <p:txBody>
          <a:bodyPr wrap="square">
            <a:spAutoFit/>
          </a:bodyPr>
          <a:lstStyle/>
          <a:p>
            <a:pPr algn="just"/>
            <a:r>
              <a:rPr lang="nl-NL" sz="2400" b="1" dirty="0" smtClean="0">
                <a:solidFill>
                  <a:srgbClr val="002060"/>
                </a:solidFill>
                <a:latin typeface="UTM Cookies" panose="02040603050506020204" pitchFamily="18" charset="0"/>
                <a:ea typeface="Times New Roman" panose="02020603050405020304" pitchFamily="18" charset="0"/>
              </a:rPr>
              <a:t>1</a:t>
            </a:r>
            <a:r>
              <a:rPr lang="nl-NL" sz="2400" b="1" dirty="0">
                <a:solidFill>
                  <a:srgbClr val="002060"/>
                </a:solidFill>
                <a:latin typeface="UTM Cookies" panose="02040603050506020204" pitchFamily="18" charset="0"/>
                <a:ea typeface="Times New Roman" panose="02020603050405020304" pitchFamily="18" charset="0"/>
              </a:rPr>
              <a:t>. Kiến thức</a:t>
            </a:r>
            <a:endParaRPr lang="en-US" sz="2400" dirty="0">
              <a:solidFill>
                <a:srgbClr val="002060"/>
              </a:solidFill>
              <a:latin typeface="UTM Cookies" panose="02040603050506020204" pitchFamily="18" charset="0"/>
              <a:ea typeface="Times New Roman" panose="02020603050405020304" pitchFamily="18" charset="0"/>
            </a:endParaRPr>
          </a:p>
          <a:p>
            <a:pPr algn="just"/>
            <a:r>
              <a:rPr lang="nl-NL" sz="2200" dirty="0">
                <a:latin typeface="Times New Roman" panose="02020603050405020304" pitchFamily="18" charset="0"/>
                <a:ea typeface="Times New Roman" panose="02020603050405020304" pitchFamily="18" charset="0"/>
              </a:rPr>
              <a:t>- </a:t>
            </a:r>
            <a:r>
              <a:rPr lang="nl-NL" sz="2200" dirty="0">
                <a:solidFill>
                  <a:srgbClr val="000000"/>
                </a:solidFill>
                <a:latin typeface="Times New Roman" panose="02020603050405020304" pitchFamily="18" charset="0"/>
                <a:ea typeface="Times New Roman" panose="02020603050405020304" pitchFamily="18" charset="0"/>
              </a:rPr>
              <a:t>Nắm vững cấu tạo 3 phần (mở bài, thân bài, kết bài) của bài văn miêu tả; hiểu vai trò của quan sát trong việc miêu tả những chi tiết của bài văn, sự xen kẽ của lời tả với lời kể (BT1).</a:t>
            </a:r>
            <a:endParaRPr lang="en-US" sz="2200" dirty="0">
              <a:latin typeface="Times New Roman" panose="02020603050405020304" pitchFamily="18" charset="0"/>
              <a:ea typeface="Times New Roman" panose="02020603050405020304" pitchFamily="18" charset="0"/>
            </a:endParaRPr>
          </a:p>
          <a:p>
            <a:pPr algn="just">
              <a:tabLst>
                <a:tab pos="-152400" algn="l"/>
              </a:tabLst>
            </a:pPr>
            <a:r>
              <a:rPr lang="nl-NL" sz="2400" b="1" dirty="0">
                <a:solidFill>
                  <a:srgbClr val="002060"/>
                </a:solidFill>
                <a:latin typeface="UTM Cookies" panose="02040603050506020204" pitchFamily="18" charset="0"/>
                <a:ea typeface="Times New Roman" panose="02020603050405020304" pitchFamily="18" charset="0"/>
              </a:rPr>
              <a:t>2. Kĩ năng</a:t>
            </a:r>
            <a:endParaRPr lang="en-US" sz="2400" dirty="0">
              <a:solidFill>
                <a:srgbClr val="002060"/>
              </a:solidFill>
              <a:latin typeface="UTM Cookies" panose="02040603050506020204" pitchFamily="18" charset="0"/>
              <a:ea typeface="Times New Roman" panose="02020603050405020304" pitchFamily="18" charset="0"/>
            </a:endParaRPr>
          </a:p>
          <a:p>
            <a:pPr algn="just"/>
            <a:r>
              <a:rPr lang="de-DE" sz="2200" dirty="0">
                <a:latin typeface="Times New Roman" panose="02020603050405020304" pitchFamily="18" charset="0"/>
                <a:ea typeface="Times New Roman" panose="02020603050405020304" pitchFamily="18" charset="0"/>
              </a:rPr>
              <a:t>- </a:t>
            </a:r>
            <a:r>
              <a:rPr lang="nl-NL" sz="2200" dirty="0">
                <a:solidFill>
                  <a:srgbClr val="000000"/>
                </a:solidFill>
                <a:latin typeface="Times New Roman" panose="02020603050405020304" pitchFamily="18" charset="0"/>
                <a:ea typeface="Times New Roman" panose="02020603050405020304" pitchFamily="18" charset="0"/>
              </a:rPr>
              <a:t>Lập được dàn ý cho bài văn tả chiếc áo mặc đến lớp (BT2).</a:t>
            </a:r>
            <a:endParaRPr lang="en-US" sz="2200" dirty="0">
              <a:latin typeface="Times New Roman" panose="02020603050405020304" pitchFamily="18" charset="0"/>
              <a:ea typeface="Times New Roman" panose="02020603050405020304" pitchFamily="18" charset="0"/>
            </a:endParaRPr>
          </a:p>
          <a:p>
            <a:pPr algn="just">
              <a:tabLst>
                <a:tab pos="-152400" algn="l"/>
              </a:tabLst>
            </a:pPr>
            <a:r>
              <a:rPr lang="nl-NL" sz="2400" b="1" dirty="0">
                <a:solidFill>
                  <a:srgbClr val="002060"/>
                </a:solidFill>
                <a:latin typeface="UTM Cookies" panose="02040603050506020204" pitchFamily="18" charset="0"/>
                <a:ea typeface="Times New Roman" panose="02020603050405020304" pitchFamily="18" charset="0"/>
              </a:rPr>
              <a:t>3. Phẩm chất</a:t>
            </a:r>
            <a:endParaRPr lang="en-US" sz="2400" dirty="0">
              <a:solidFill>
                <a:srgbClr val="002060"/>
              </a:solidFill>
              <a:latin typeface="UTM Cookies" panose="02040603050506020204" pitchFamily="18" charset="0"/>
              <a:ea typeface="Times New Roman" panose="02020603050405020304" pitchFamily="18" charset="0"/>
            </a:endParaRPr>
          </a:p>
          <a:p>
            <a:pPr algn="just"/>
            <a:r>
              <a:rPr lang="nl-NL" sz="2200" dirty="0">
                <a:latin typeface="Times New Roman" panose="02020603050405020304" pitchFamily="18" charset="0"/>
                <a:ea typeface="Times New Roman" panose="02020603050405020304" pitchFamily="18" charset="0"/>
              </a:rPr>
              <a:t>- </a:t>
            </a:r>
            <a:r>
              <a:rPr lang="de-DE" sz="2200" dirty="0">
                <a:latin typeface="Times New Roman" panose="02020603050405020304" pitchFamily="18" charset="0"/>
                <a:ea typeface="Times New Roman" panose="02020603050405020304" pitchFamily="18" charset="0"/>
              </a:rPr>
              <a:t>HS tích cực, tự giác, có ý thức quan sát</a:t>
            </a:r>
            <a:endParaRPr lang="en-US" sz="2200" dirty="0">
              <a:latin typeface="Times New Roman" panose="02020603050405020304" pitchFamily="18" charset="0"/>
              <a:ea typeface="Times New Roman" panose="02020603050405020304" pitchFamily="18" charset="0"/>
            </a:endParaRPr>
          </a:p>
          <a:p>
            <a:pPr algn="just"/>
            <a:r>
              <a:rPr lang="nl-NL" sz="2400" b="1" dirty="0">
                <a:solidFill>
                  <a:srgbClr val="002060"/>
                </a:solidFill>
                <a:latin typeface="UTM Cookies" panose="02040603050506020204" pitchFamily="18" charset="0"/>
                <a:ea typeface="Times New Roman" panose="02020603050405020304" pitchFamily="18" charset="0"/>
              </a:rPr>
              <a:t>4. Góp phần phát triển </a:t>
            </a:r>
            <a:r>
              <a:rPr lang="nl-NL" sz="2400" b="1" dirty="0" smtClean="0">
                <a:solidFill>
                  <a:srgbClr val="002060"/>
                </a:solidFill>
                <a:latin typeface="UTM Cookies" panose="02040603050506020204" pitchFamily="18" charset="0"/>
                <a:ea typeface="Times New Roman" panose="02020603050405020304" pitchFamily="18" charset="0"/>
              </a:rPr>
              <a:t>NL:</a:t>
            </a:r>
            <a:r>
              <a:rPr lang="nl-NL" sz="2200" dirty="0" smtClean="0">
                <a:solidFill>
                  <a:srgbClr val="000000"/>
                </a:solidFill>
                <a:latin typeface="Times New Roman" panose="02020603050405020304" pitchFamily="18" charset="0"/>
                <a:ea typeface="Times New Roman" panose="02020603050405020304" pitchFamily="18" charset="0"/>
              </a:rPr>
              <a:t> giải </a:t>
            </a:r>
            <a:r>
              <a:rPr lang="nl-NL" sz="2200" dirty="0">
                <a:solidFill>
                  <a:srgbClr val="000000"/>
                </a:solidFill>
                <a:latin typeface="Times New Roman" panose="02020603050405020304" pitchFamily="18" charset="0"/>
                <a:ea typeface="Times New Roman" panose="02020603050405020304" pitchFamily="18" charset="0"/>
              </a:rPr>
              <a:t>quyết vấn đề và sáng tạo, NL ngôn </a:t>
            </a:r>
            <a:r>
              <a:rPr lang="nl-NL" sz="2200" dirty="0" smtClean="0">
                <a:solidFill>
                  <a:srgbClr val="000000"/>
                </a:solidFill>
                <a:latin typeface="Times New Roman" panose="02020603050405020304" pitchFamily="18" charset="0"/>
                <a:ea typeface="Times New Roman" panose="02020603050405020304" pitchFamily="18" charset="0"/>
              </a:rPr>
              <a:t>ngữ, NL </a:t>
            </a:r>
            <a:r>
              <a:rPr lang="nl-NL" sz="2200" dirty="0">
                <a:solidFill>
                  <a:srgbClr val="000000"/>
                </a:solidFill>
                <a:latin typeface="Times New Roman" panose="02020603050405020304" pitchFamily="18" charset="0"/>
                <a:ea typeface="Times New Roman" panose="02020603050405020304" pitchFamily="18" charset="0"/>
              </a:rPr>
              <a:t>tự học, </a:t>
            </a:r>
            <a:r>
              <a:rPr lang="nl-NL" sz="2200" dirty="0" smtClean="0">
                <a:solidFill>
                  <a:srgbClr val="000000"/>
                </a:solidFill>
                <a:latin typeface="Times New Roman" panose="02020603050405020304" pitchFamily="18" charset="0"/>
                <a:ea typeface="Times New Roman" panose="02020603050405020304" pitchFamily="18" charset="0"/>
              </a:rPr>
              <a:t>NL </a:t>
            </a:r>
            <a:r>
              <a:rPr lang="nl-NL" sz="2200" dirty="0">
                <a:solidFill>
                  <a:srgbClr val="000000"/>
                </a:solidFill>
                <a:latin typeface="Times New Roman" panose="02020603050405020304" pitchFamily="18" charset="0"/>
                <a:ea typeface="Times New Roman" panose="02020603050405020304" pitchFamily="18" charset="0"/>
              </a:rPr>
              <a:t>giao tiếp.</a:t>
            </a:r>
            <a:endParaRPr lang="en-US" sz="2200" dirty="0">
              <a:effectLst/>
              <a:latin typeface="Times New Roman" panose="02020603050405020304" pitchFamily="18" charset="0"/>
              <a:ea typeface="Times New Roman" panose="02020603050405020304" pitchFamily="18" charset="0"/>
            </a:endParaRPr>
          </a:p>
        </p:txBody>
      </p:sp>
      <p:sp>
        <p:nvSpPr>
          <p:cNvPr id="5" name="TextBox 4"/>
          <p:cNvSpPr txBox="1"/>
          <p:nvPr/>
        </p:nvSpPr>
        <p:spPr>
          <a:xfrm>
            <a:off x="3543300" y="1911508"/>
            <a:ext cx="5486400" cy="1169551"/>
          </a:xfrm>
          <a:prstGeom prst="rect">
            <a:avLst/>
          </a:prstGeom>
          <a:noFill/>
        </p:spPr>
        <p:txBody>
          <a:bodyPr wrap="square" rtlCol="0">
            <a:spAutoFit/>
          </a:bodyPr>
          <a:lstStyle/>
          <a:p>
            <a:r>
              <a:rPr lang="nl-NL" sz="4000" dirty="0">
                <a:solidFill>
                  <a:srgbClr val="FF0000"/>
                </a:solidFill>
                <a:latin typeface="UTM Showcard" panose="02040603050506020204" pitchFamily="18" charset="0"/>
                <a:ea typeface="Times New Roman" panose="02020603050405020304" pitchFamily="18" charset="0"/>
              </a:rPr>
              <a:t>I. YÊU CẦU CẦN ĐẠT</a:t>
            </a:r>
            <a:r>
              <a:rPr lang="nl-NL" sz="4000" dirty="0" smtClean="0">
                <a:solidFill>
                  <a:srgbClr val="FF0000"/>
                </a:solidFill>
                <a:latin typeface="UTM Showcard" panose="02040603050506020204" pitchFamily="18" charset="0"/>
                <a:ea typeface="Times New Roman" panose="02020603050405020304" pitchFamily="18" charset="0"/>
              </a:rPr>
              <a:t>:</a:t>
            </a:r>
            <a:endParaRPr lang="en-US" sz="4000" dirty="0" smtClean="0">
              <a:solidFill>
                <a:srgbClr val="FF0000"/>
              </a:solidFill>
              <a:latin typeface="UTM Showcard" panose="02040603050506020204" pitchFamily="18" charset="0"/>
            </a:endParaRPr>
          </a:p>
          <a:p>
            <a:endParaRPr lang="en-US" sz="3000" b="1" dirty="0">
              <a:solidFill>
                <a:srgbClr val="FF0000"/>
              </a:solidFill>
              <a:latin typeface="UTM Showcard" panose="02040603050506020204" pitchFamily="18" charset="0"/>
            </a:endParaRPr>
          </a:p>
        </p:txBody>
      </p:sp>
    </p:spTree>
    <p:extLst>
      <p:ext uri="{BB962C8B-B14F-4D97-AF65-F5344CB8AC3E}">
        <p14:creationId xmlns:p14="http://schemas.microsoft.com/office/powerpoint/2010/main" val="363054049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4" name="图片 1">
            <a:extLst>
              <a:ext uri="{FF2B5EF4-FFF2-40B4-BE49-F238E27FC236}">
                <a16:creationId xmlns:a16="http://schemas.microsoft.com/office/drawing/2014/main" id="{83162203-BC7C-46AD-90E6-1F83F8F73ACF}"/>
              </a:ext>
            </a:extLst>
          </p:cNvPr>
          <p:cNvPicPr>
            <a:picLocks noChangeAspect="1"/>
          </p:cNvPicPr>
          <p:nvPr/>
        </p:nvPicPr>
        <p:blipFill>
          <a:blip r:embed="rId3"/>
          <a:stretch>
            <a:fillRect/>
          </a:stretch>
        </p:blipFill>
        <p:spPr>
          <a:xfrm>
            <a:off x="271317" y="-618836"/>
            <a:ext cx="11739419" cy="7476836"/>
          </a:xfrm>
          <a:prstGeom prst="rect">
            <a:avLst/>
          </a:prstGeom>
        </p:spPr>
      </p:pic>
      <p:sp>
        <p:nvSpPr>
          <p:cNvPr id="21508" name="Text Box 4"/>
          <p:cNvSpPr txBox="1">
            <a:spLocks noChangeArrowheads="1"/>
          </p:cNvSpPr>
          <p:nvPr/>
        </p:nvSpPr>
        <p:spPr bwMode="auto">
          <a:xfrm>
            <a:off x="1756787" y="1091774"/>
            <a:ext cx="23622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defTabSz="914400" eaLnBrk="1" fontAlgn="base" hangingPunct="1">
              <a:spcBef>
                <a:spcPct val="50000"/>
              </a:spcBef>
              <a:spcAft>
                <a:spcPct val="0"/>
              </a:spcAft>
              <a:buNone/>
            </a:pPr>
            <a:r>
              <a:rPr lang="en-US" altLang="vi-VN" sz="2400" b="1" u="sng" dirty="0" err="1">
                <a:solidFill>
                  <a:srgbClr val="FF0000"/>
                </a:solidFill>
                <a:latin typeface="Times New Roman" panose="02020603050405020304" pitchFamily="18" charset="0"/>
                <a:cs typeface="Times New Roman" panose="02020603050405020304" pitchFamily="18" charset="0"/>
              </a:rPr>
              <a:t>Mở</a:t>
            </a:r>
            <a:r>
              <a:rPr lang="en-US" altLang="vi-VN" sz="2400" b="1" u="sng" dirty="0">
                <a:solidFill>
                  <a:srgbClr val="FF0000"/>
                </a:solidFill>
                <a:latin typeface="Times New Roman" panose="02020603050405020304" pitchFamily="18" charset="0"/>
                <a:cs typeface="Times New Roman" panose="02020603050405020304" pitchFamily="18" charset="0"/>
              </a:rPr>
              <a:t> </a:t>
            </a:r>
            <a:r>
              <a:rPr lang="en-US" altLang="vi-VN" sz="2400" b="1" u="sng" dirty="0" err="1">
                <a:solidFill>
                  <a:srgbClr val="FF0000"/>
                </a:solidFill>
                <a:latin typeface="Times New Roman" panose="02020603050405020304" pitchFamily="18" charset="0"/>
                <a:cs typeface="Times New Roman" panose="02020603050405020304" pitchFamily="18" charset="0"/>
              </a:rPr>
              <a:t>bài</a:t>
            </a:r>
            <a:r>
              <a:rPr lang="en-US" altLang="vi-VN" sz="2400" b="1" u="sng" dirty="0">
                <a:solidFill>
                  <a:srgbClr val="FF0000"/>
                </a:solidFill>
                <a:latin typeface="Times New Roman" panose="02020603050405020304" pitchFamily="18" charset="0"/>
                <a:cs typeface="Times New Roman" panose="02020603050405020304" pitchFamily="18" charset="0"/>
              </a:rPr>
              <a:t>:</a:t>
            </a:r>
          </a:p>
        </p:txBody>
      </p:sp>
      <p:sp>
        <p:nvSpPr>
          <p:cNvPr id="21510" name="Rectangle 6"/>
          <p:cNvSpPr>
            <a:spLocks noChangeArrowheads="1"/>
          </p:cNvSpPr>
          <p:nvPr/>
        </p:nvSpPr>
        <p:spPr bwMode="auto">
          <a:xfrm>
            <a:off x="3202709" y="1162136"/>
            <a:ext cx="7871691"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defTabSz="914400" eaLnBrk="1" fontAlgn="base" hangingPunct="1">
              <a:spcBef>
                <a:spcPct val="50000"/>
              </a:spcBef>
              <a:spcAft>
                <a:spcPct val="0"/>
              </a:spcAft>
              <a:buNone/>
            </a:pPr>
            <a:r>
              <a:rPr lang="en-US" altLang="vi-VN" sz="2200" b="1" dirty="0">
                <a:solidFill>
                  <a:srgbClr val="0000FF"/>
                </a:solidFill>
                <a:latin typeface="Times New Roman" panose="02020603050405020304" pitchFamily="18" charset="0"/>
                <a:cs typeface="Times New Roman" panose="02020603050405020304" pitchFamily="18" charset="0"/>
              </a:rPr>
              <a:t>+ </a:t>
            </a:r>
            <a:r>
              <a:rPr lang="en-US" altLang="vi-VN" sz="2200" b="1" dirty="0" err="1">
                <a:solidFill>
                  <a:srgbClr val="0000FF"/>
                </a:solidFill>
                <a:latin typeface="Times New Roman" panose="02020603050405020304" pitchFamily="18" charset="0"/>
                <a:cs typeface="Times New Roman" panose="02020603050405020304" pitchFamily="18" charset="0"/>
              </a:rPr>
              <a:t>Giới</a:t>
            </a:r>
            <a:r>
              <a:rPr lang="en-US" altLang="vi-VN" sz="2200" b="1" dirty="0">
                <a:solidFill>
                  <a:srgbClr val="0000FF"/>
                </a:solidFill>
                <a:latin typeface="Times New Roman" panose="02020603050405020304" pitchFamily="18" charset="0"/>
                <a:cs typeface="Times New Roman" panose="02020603050405020304" pitchFamily="18" charset="0"/>
              </a:rPr>
              <a:t> </a:t>
            </a:r>
            <a:r>
              <a:rPr lang="en-US" altLang="vi-VN" sz="2200" b="1" dirty="0" err="1">
                <a:solidFill>
                  <a:srgbClr val="0000FF"/>
                </a:solidFill>
                <a:latin typeface="Times New Roman" panose="02020603050405020304" pitchFamily="18" charset="0"/>
                <a:cs typeface="Times New Roman" panose="02020603050405020304" pitchFamily="18" charset="0"/>
              </a:rPr>
              <a:t>thiệu</a:t>
            </a:r>
            <a:r>
              <a:rPr lang="en-US" altLang="vi-VN" sz="2200" b="1" dirty="0">
                <a:solidFill>
                  <a:srgbClr val="0000FF"/>
                </a:solidFill>
                <a:latin typeface="Times New Roman" panose="02020603050405020304" pitchFamily="18" charset="0"/>
                <a:cs typeface="Times New Roman" panose="02020603050405020304" pitchFamily="18" charset="0"/>
              </a:rPr>
              <a:t> </a:t>
            </a:r>
            <a:r>
              <a:rPr lang="en-US" altLang="vi-VN" sz="2200" b="1" dirty="0" err="1">
                <a:solidFill>
                  <a:srgbClr val="0000FF"/>
                </a:solidFill>
                <a:latin typeface="Times New Roman" panose="02020603050405020304" pitchFamily="18" charset="0"/>
                <a:cs typeface="Times New Roman" panose="02020603050405020304" pitchFamily="18" charset="0"/>
              </a:rPr>
              <a:t>chiếc</a:t>
            </a:r>
            <a:r>
              <a:rPr lang="en-US" altLang="vi-VN" sz="2200" b="1" dirty="0">
                <a:solidFill>
                  <a:srgbClr val="0000FF"/>
                </a:solidFill>
                <a:latin typeface="Times New Roman" panose="02020603050405020304" pitchFamily="18" charset="0"/>
                <a:cs typeface="Times New Roman" panose="02020603050405020304" pitchFamily="18" charset="0"/>
              </a:rPr>
              <a:t> </a:t>
            </a:r>
            <a:r>
              <a:rPr lang="en-US" altLang="vi-VN" sz="2200" b="1" dirty="0" err="1">
                <a:solidFill>
                  <a:srgbClr val="0000FF"/>
                </a:solidFill>
                <a:latin typeface="Times New Roman" panose="02020603050405020304" pitchFamily="18" charset="0"/>
                <a:cs typeface="Times New Roman" panose="02020603050405020304" pitchFamily="18" charset="0"/>
              </a:rPr>
              <a:t>áo</a:t>
            </a:r>
            <a:r>
              <a:rPr lang="en-US" altLang="vi-VN" sz="2200" b="1" dirty="0">
                <a:solidFill>
                  <a:schemeClr val="tx2"/>
                </a:solidFill>
                <a:latin typeface="Times New Roman" panose="02020603050405020304" pitchFamily="18" charset="0"/>
                <a:cs typeface="Times New Roman" panose="02020603050405020304" pitchFamily="18" charset="0"/>
              </a:rPr>
              <a:t> </a:t>
            </a:r>
            <a:r>
              <a:rPr lang="en-US" altLang="vi-VN" sz="2200" b="1" dirty="0" err="1">
                <a:solidFill>
                  <a:schemeClr val="tx2"/>
                </a:solidFill>
                <a:latin typeface="Times New Roman" panose="02020603050405020304" pitchFamily="18" charset="0"/>
                <a:cs typeface="Times New Roman" panose="02020603050405020304" pitchFamily="18" charset="0"/>
              </a:rPr>
              <a:t>em</a:t>
            </a:r>
            <a:r>
              <a:rPr lang="en-US" altLang="vi-VN" sz="2200" b="1" dirty="0">
                <a:solidFill>
                  <a:schemeClr val="tx2"/>
                </a:solidFill>
                <a:latin typeface="Times New Roman" panose="02020603050405020304" pitchFamily="18" charset="0"/>
                <a:cs typeface="Times New Roman" panose="02020603050405020304" pitchFamily="18" charset="0"/>
              </a:rPr>
              <a:t> </a:t>
            </a:r>
            <a:r>
              <a:rPr lang="en-US" altLang="vi-VN" sz="2200" b="1" dirty="0" err="1">
                <a:solidFill>
                  <a:srgbClr val="000000"/>
                </a:solidFill>
                <a:latin typeface="Times New Roman" panose="02020603050405020304" pitchFamily="18" charset="0"/>
                <a:cs typeface="Times New Roman" panose="02020603050405020304" pitchFamily="18" charset="0"/>
              </a:rPr>
              <a:t>mặc</a:t>
            </a:r>
            <a:r>
              <a:rPr lang="en-US" altLang="vi-VN" sz="2200" b="1" dirty="0">
                <a:solidFill>
                  <a:srgbClr val="000000"/>
                </a:solidFill>
                <a:latin typeface="Times New Roman" panose="02020603050405020304" pitchFamily="18" charset="0"/>
                <a:cs typeface="Times New Roman" panose="02020603050405020304" pitchFamily="18" charset="0"/>
              </a:rPr>
              <a:t> </a:t>
            </a:r>
            <a:r>
              <a:rPr lang="en-US" altLang="vi-VN" sz="2200" b="1" dirty="0" err="1">
                <a:solidFill>
                  <a:srgbClr val="000000"/>
                </a:solidFill>
                <a:latin typeface="Times New Roman" panose="02020603050405020304" pitchFamily="18" charset="0"/>
                <a:cs typeface="Times New Roman" panose="02020603050405020304" pitchFamily="18" charset="0"/>
              </a:rPr>
              <a:t>đến</a:t>
            </a:r>
            <a:r>
              <a:rPr lang="en-US" altLang="vi-VN" sz="2200" b="1" dirty="0">
                <a:solidFill>
                  <a:srgbClr val="000000"/>
                </a:solidFill>
                <a:latin typeface="Times New Roman" panose="02020603050405020304" pitchFamily="18" charset="0"/>
                <a:cs typeface="Times New Roman" panose="02020603050405020304" pitchFamily="18" charset="0"/>
              </a:rPr>
              <a:t> </a:t>
            </a:r>
            <a:r>
              <a:rPr lang="en-US" altLang="vi-VN" sz="2200" b="1" dirty="0" err="1">
                <a:solidFill>
                  <a:srgbClr val="000000"/>
                </a:solidFill>
                <a:latin typeface="Times New Roman" panose="02020603050405020304" pitchFamily="18" charset="0"/>
                <a:cs typeface="Times New Roman" panose="02020603050405020304" pitchFamily="18" charset="0"/>
              </a:rPr>
              <a:t>lớp</a:t>
            </a:r>
            <a:r>
              <a:rPr lang="en-US" altLang="vi-VN" sz="2200" b="1" dirty="0">
                <a:solidFill>
                  <a:srgbClr val="000000"/>
                </a:solidFill>
                <a:latin typeface="Times New Roman" panose="02020603050405020304" pitchFamily="18" charset="0"/>
                <a:cs typeface="Times New Roman" panose="02020603050405020304" pitchFamily="18" charset="0"/>
              </a:rPr>
              <a:t> </a:t>
            </a:r>
            <a:r>
              <a:rPr lang="en-US" altLang="vi-VN" sz="2200" b="1" dirty="0" err="1">
                <a:solidFill>
                  <a:srgbClr val="000000"/>
                </a:solidFill>
                <a:latin typeface="Times New Roman" panose="02020603050405020304" pitchFamily="18" charset="0"/>
                <a:cs typeface="Times New Roman" panose="02020603050405020304" pitchFamily="18" charset="0"/>
              </a:rPr>
              <a:t>hôm</a:t>
            </a:r>
            <a:r>
              <a:rPr lang="en-US" altLang="vi-VN" sz="2200" b="1" dirty="0">
                <a:solidFill>
                  <a:srgbClr val="000000"/>
                </a:solidFill>
                <a:latin typeface="Times New Roman" panose="02020603050405020304" pitchFamily="18" charset="0"/>
                <a:cs typeface="Times New Roman" panose="02020603050405020304" pitchFamily="18" charset="0"/>
              </a:rPr>
              <a:t> nay: </a:t>
            </a:r>
            <a:r>
              <a:rPr lang="en-US" altLang="vi-VN" sz="2200" b="1" dirty="0" err="1" smtClean="0">
                <a:solidFill>
                  <a:srgbClr val="000000"/>
                </a:solidFill>
                <a:latin typeface="Times New Roman" panose="02020603050405020304" pitchFamily="18" charset="0"/>
                <a:cs typeface="Times New Roman" panose="02020603050405020304" pitchFamily="18" charset="0"/>
              </a:rPr>
              <a:t>là</a:t>
            </a:r>
            <a:r>
              <a:rPr lang="en-US" altLang="vi-VN" sz="2200" b="1" dirty="0" smtClean="0">
                <a:solidFill>
                  <a:srgbClr val="000000"/>
                </a:solidFill>
                <a:latin typeface="Times New Roman" panose="02020603050405020304" pitchFamily="18" charset="0"/>
                <a:cs typeface="Times New Roman" panose="02020603050405020304" pitchFamily="18" charset="0"/>
              </a:rPr>
              <a:t> </a:t>
            </a:r>
            <a:r>
              <a:rPr lang="en-US" altLang="vi-VN" sz="2200" b="1" dirty="0" err="1" smtClean="0">
                <a:solidFill>
                  <a:srgbClr val="000000"/>
                </a:solidFill>
                <a:latin typeface="Times New Roman" panose="02020603050405020304" pitchFamily="18" charset="0"/>
                <a:cs typeface="Times New Roman" panose="02020603050405020304" pitchFamily="18" charset="0"/>
              </a:rPr>
              <a:t>chiếc</a:t>
            </a:r>
            <a:r>
              <a:rPr lang="en-US" altLang="vi-VN" sz="2200" b="1" dirty="0" smtClean="0">
                <a:solidFill>
                  <a:srgbClr val="000000"/>
                </a:solidFill>
                <a:latin typeface="Times New Roman" panose="02020603050405020304" pitchFamily="18" charset="0"/>
                <a:cs typeface="Times New Roman" panose="02020603050405020304" pitchFamily="18" charset="0"/>
              </a:rPr>
              <a:t> </a:t>
            </a:r>
            <a:r>
              <a:rPr lang="en-US" altLang="vi-VN" sz="2200" b="1" dirty="0" err="1">
                <a:solidFill>
                  <a:srgbClr val="000000"/>
                </a:solidFill>
                <a:latin typeface="Times New Roman" panose="02020603050405020304" pitchFamily="18" charset="0"/>
                <a:cs typeface="Times New Roman" panose="02020603050405020304" pitchFamily="18" charset="0"/>
              </a:rPr>
              <a:t>áo</a:t>
            </a:r>
            <a:r>
              <a:rPr lang="en-US" altLang="vi-VN" sz="2200" b="1" dirty="0">
                <a:solidFill>
                  <a:srgbClr val="000000"/>
                </a:solidFill>
                <a:latin typeface="Times New Roman" panose="02020603050405020304" pitchFamily="18" charset="0"/>
                <a:cs typeface="Times New Roman" panose="02020603050405020304" pitchFamily="18" charset="0"/>
              </a:rPr>
              <a:t> </a:t>
            </a:r>
            <a:r>
              <a:rPr lang="en-US" altLang="vi-VN" sz="2200" b="1" dirty="0" err="1" smtClean="0">
                <a:solidFill>
                  <a:srgbClr val="000000"/>
                </a:solidFill>
                <a:latin typeface="Times New Roman" panose="02020603050405020304" pitchFamily="18" charset="0"/>
                <a:cs typeface="Times New Roman" panose="02020603050405020304" pitchFamily="18" charset="0"/>
              </a:rPr>
              <a:t>gì</a:t>
            </a:r>
            <a:r>
              <a:rPr lang="en-US" altLang="vi-VN" sz="2200" b="1" dirty="0" smtClean="0">
                <a:solidFill>
                  <a:srgbClr val="000000"/>
                </a:solidFill>
                <a:latin typeface="Times New Roman" panose="02020603050405020304" pitchFamily="18" charset="0"/>
                <a:cs typeface="Times New Roman" panose="02020603050405020304" pitchFamily="18" charset="0"/>
              </a:rPr>
              <a:t>? </a:t>
            </a:r>
            <a:r>
              <a:rPr lang="en-US" altLang="vi-VN" sz="2200" b="1" dirty="0" err="1" smtClean="0">
                <a:solidFill>
                  <a:srgbClr val="000000"/>
                </a:solidFill>
                <a:latin typeface="Times New Roman" panose="02020603050405020304" pitchFamily="18" charset="0"/>
                <a:cs typeface="Times New Roman" panose="02020603050405020304" pitchFamily="18" charset="0"/>
              </a:rPr>
              <a:t>Cũ</a:t>
            </a:r>
            <a:r>
              <a:rPr lang="en-US" altLang="vi-VN" sz="2200" b="1" dirty="0" smtClean="0">
                <a:solidFill>
                  <a:srgbClr val="000000"/>
                </a:solidFill>
                <a:latin typeface="Times New Roman" panose="02020603050405020304" pitchFamily="18" charset="0"/>
                <a:cs typeface="Times New Roman" panose="02020603050405020304" pitchFamily="18" charset="0"/>
              </a:rPr>
              <a:t> </a:t>
            </a:r>
            <a:r>
              <a:rPr lang="en-US" altLang="vi-VN" sz="2200" b="1" dirty="0">
                <a:solidFill>
                  <a:srgbClr val="000000"/>
                </a:solidFill>
                <a:latin typeface="Times New Roman" panose="02020603050405020304" pitchFamily="18" charset="0"/>
                <a:cs typeface="Times New Roman" panose="02020603050405020304" pitchFamily="18" charset="0"/>
              </a:rPr>
              <a:t>hay </a:t>
            </a:r>
            <a:r>
              <a:rPr lang="en-US" altLang="vi-VN" sz="2200" b="1" dirty="0" err="1">
                <a:solidFill>
                  <a:srgbClr val="000000"/>
                </a:solidFill>
                <a:latin typeface="Times New Roman" panose="02020603050405020304" pitchFamily="18" charset="0"/>
                <a:cs typeface="Times New Roman" panose="02020603050405020304" pitchFamily="18" charset="0"/>
              </a:rPr>
              <a:t>mới</a:t>
            </a:r>
            <a:r>
              <a:rPr lang="en-US" altLang="vi-VN" sz="2200" b="1" dirty="0">
                <a:solidFill>
                  <a:srgbClr val="000000"/>
                </a:solidFill>
                <a:latin typeface="Times New Roman" panose="02020603050405020304" pitchFamily="18" charset="0"/>
                <a:cs typeface="Times New Roman" panose="02020603050405020304" pitchFamily="18" charset="0"/>
              </a:rPr>
              <a:t>, </a:t>
            </a:r>
            <a:r>
              <a:rPr lang="en-US" altLang="vi-VN" sz="2200" b="1" dirty="0" err="1" smtClean="0">
                <a:solidFill>
                  <a:srgbClr val="000000"/>
                </a:solidFill>
                <a:latin typeface="Times New Roman" panose="02020603050405020304" pitchFamily="18" charset="0"/>
                <a:cs typeface="Times New Roman" panose="02020603050405020304" pitchFamily="18" charset="0"/>
              </a:rPr>
              <a:t>em</a:t>
            </a:r>
            <a:r>
              <a:rPr lang="en-US" altLang="vi-VN" sz="2200" b="1" dirty="0" smtClean="0">
                <a:solidFill>
                  <a:srgbClr val="000000"/>
                </a:solidFill>
                <a:latin typeface="Times New Roman" panose="02020603050405020304" pitchFamily="18" charset="0"/>
                <a:cs typeface="Times New Roman" panose="02020603050405020304" pitchFamily="18" charset="0"/>
              </a:rPr>
              <a:t> </a:t>
            </a:r>
            <a:r>
              <a:rPr lang="en-US" altLang="vi-VN" sz="2200" b="1" dirty="0" err="1" smtClean="0">
                <a:solidFill>
                  <a:srgbClr val="000000"/>
                </a:solidFill>
                <a:latin typeface="Times New Roman" panose="02020603050405020304" pitchFamily="18" charset="0"/>
                <a:cs typeface="Times New Roman" panose="02020603050405020304" pitchFamily="18" charset="0"/>
              </a:rPr>
              <a:t>mặc</a:t>
            </a:r>
            <a:r>
              <a:rPr lang="en-US" altLang="vi-VN" sz="2200" b="1" dirty="0" smtClean="0">
                <a:solidFill>
                  <a:srgbClr val="000000"/>
                </a:solidFill>
                <a:latin typeface="Times New Roman" panose="02020603050405020304" pitchFamily="18" charset="0"/>
                <a:cs typeface="Times New Roman" panose="02020603050405020304" pitchFamily="18" charset="0"/>
              </a:rPr>
              <a:t> </a:t>
            </a:r>
            <a:r>
              <a:rPr lang="en-US" altLang="vi-VN" sz="2200" b="1" dirty="0" err="1">
                <a:solidFill>
                  <a:srgbClr val="000000"/>
                </a:solidFill>
                <a:latin typeface="Times New Roman" panose="02020603050405020304" pitchFamily="18" charset="0"/>
                <a:cs typeface="Times New Roman" panose="02020603050405020304" pitchFamily="18" charset="0"/>
              </a:rPr>
              <a:t>nó</a:t>
            </a:r>
            <a:r>
              <a:rPr lang="en-US" altLang="vi-VN" sz="2200" b="1" dirty="0">
                <a:solidFill>
                  <a:srgbClr val="000000"/>
                </a:solidFill>
                <a:latin typeface="Times New Roman" panose="02020603050405020304" pitchFamily="18" charset="0"/>
                <a:cs typeface="Times New Roman" panose="02020603050405020304" pitchFamily="18" charset="0"/>
              </a:rPr>
              <a:t> </a:t>
            </a:r>
            <a:r>
              <a:rPr lang="en-US" altLang="vi-VN" sz="2200" b="1" dirty="0" err="1">
                <a:solidFill>
                  <a:srgbClr val="000000"/>
                </a:solidFill>
                <a:latin typeface="Times New Roman" panose="02020603050405020304" pitchFamily="18" charset="0"/>
                <a:cs typeface="Times New Roman" panose="02020603050405020304" pitchFamily="18" charset="0"/>
              </a:rPr>
              <a:t>bao</a:t>
            </a:r>
            <a:r>
              <a:rPr lang="en-US" altLang="vi-VN" sz="2200" b="1" dirty="0">
                <a:solidFill>
                  <a:srgbClr val="000000"/>
                </a:solidFill>
                <a:latin typeface="Times New Roman" panose="02020603050405020304" pitchFamily="18" charset="0"/>
                <a:cs typeface="Times New Roman" panose="02020603050405020304" pitchFamily="18" charset="0"/>
              </a:rPr>
              <a:t> </a:t>
            </a:r>
            <a:r>
              <a:rPr lang="en-US" altLang="vi-VN" sz="2200" b="1" dirty="0" err="1">
                <a:solidFill>
                  <a:srgbClr val="000000"/>
                </a:solidFill>
                <a:latin typeface="Times New Roman" panose="02020603050405020304" pitchFamily="18" charset="0"/>
                <a:cs typeface="Times New Roman" panose="02020603050405020304" pitchFamily="18" charset="0"/>
              </a:rPr>
              <a:t>lâu</a:t>
            </a:r>
            <a:r>
              <a:rPr lang="en-US" altLang="vi-VN" sz="2200" b="1" dirty="0">
                <a:solidFill>
                  <a:srgbClr val="000000"/>
                </a:solidFill>
                <a:latin typeface="Times New Roman" panose="02020603050405020304" pitchFamily="18" charset="0"/>
                <a:cs typeface="Times New Roman" panose="02020603050405020304" pitchFamily="18" charset="0"/>
              </a:rPr>
              <a:t>?</a:t>
            </a:r>
          </a:p>
        </p:txBody>
      </p:sp>
      <p:sp>
        <p:nvSpPr>
          <p:cNvPr id="21511" name="Rectangle 7"/>
          <p:cNvSpPr>
            <a:spLocks noChangeArrowheads="1"/>
          </p:cNvSpPr>
          <p:nvPr/>
        </p:nvSpPr>
        <p:spPr bwMode="auto">
          <a:xfrm>
            <a:off x="3326246" y="1991810"/>
            <a:ext cx="9144000"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defTabSz="914400" eaLnBrk="1" fontAlgn="base" hangingPunct="1">
              <a:spcBef>
                <a:spcPct val="0"/>
              </a:spcBef>
              <a:spcAft>
                <a:spcPct val="0"/>
              </a:spcAft>
              <a:buNone/>
            </a:pPr>
            <a:r>
              <a:rPr lang="en-US" altLang="vi-VN" sz="2200" b="1" dirty="0">
                <a:solidFill>
                  <a:srgbClr val="0000FF"/>
                </a:solidFill>
                <a:latin typeface="VNI-Times" pitchFamily="2" charset="0"/>
              </a:rPr>
              <a:t>+</a:t>
            </a:r>
            <a:r>
              <a:rPr lang="en-US" altLang="vi-VN" sz="2200" b="1" dirty="0" err="1">
                <a:solidFill>
                  <a:srgbClr val="0000FF"/>
                </a:solidFill>
                <a:latin typeface="Times New Roman" panose="02020603050405020304" pitchFamily="18" charset="0"/>
                <a:cs typeface="Times New Roman" panose="02020603050405020304" pitchFamily="18" charset="0"/>
              </a:rPr>
              <a:t>Tả</a:t>
            </a:r>
            <a:r>
              <a:rPr lang="en-US" altLang="vi-VN" sz="2200" b="1" dirty="0">
                <a:solidFill>
                  <a:srgbClr val="0000FF"/>
                </a:solidFill>
                <a:latin typeface="Times New Roman" panose="02020603050405020304" pitchFamily="18" charset="0"/>
                <a:cs typeface="Times New Roman" panose="02020603050405020304" pitchFamily="18" charset="0"/>
              </a:rPr>
              <a:t> </a:t>
            </a:r>
            <a:r>
              <a:rPr lang="en-US" altLang="vi-VN" sz="2200" b="1" dirty="0" err="1">
                <a:solidFill>
                  <a:srgbClr val="0000FF"/>
                </a:solidFill>
                <a:latin typeface="Times New Roman" panose="02020603050405020304" pitchFamily="18" charset="0"/>
                <a:cs typeface="Times New Roman" panose="02020603050405020304" pitchFamily="18" charset="0"/>
              </a:rPr>
              <a:t>bao</a:t>
            </a:r>
            <a:r>
              <a:rPr lang="en-US" altLang="vi-VN" sz="2200" b="1" dirty="0">
                <a:solidFill>
                  <a:srgbClr val="0000FF"/>
                </a:solidFill>
                <a:latin typeface="Times New Roman" panose="02020603050405020304" pitchFamily="18" charset="0"/>
                <a:cs typeface="Times New Roman" panose="02020603050405020304" pitchFamily="18" charset="0"/>
              </a:rPr>
              <a:t> </a:t>
            </a:r>
            <a:r>
              <a:rPr lang="en-US" altLang="vi-VN" sz="2200" b="1" dirty="0" err="1">
                <a:solidFill>
                  <a:srgbClr val="0000FF"/>
                </a:solidFill>
                <a:latin typeface="Times New Roman" panose="02020603050405020304" pitchFamily="18" charset="0"/>
                <a:cs typeface="Times New Roman" panose="02020603050405020304" pitchFamily="18" charset="0"/>
              </a:rPr>
              <a:t>quát</a:t>
            </a:r>
            <a:r>
              <a:rPr lang="en-US" altLang="vi-VN" sz="2200" b="1" dirty="0">
                <a:solidFill>
                  <a:srgbClr val="0000FF"/>
                </a:solidFill>
                <a:latin typeface="Times New Roman" panose="02020603050405020304" pitchFamily="18" charset="0"/>
                <a:cs typeface="Times New Roman" panose="02020603050405020304" pitchFamily="18" charset="0"/>
              </a:rPr>
              <a:t> </a:t>
            </a:r>
            <a:r>
              <a:rPr lang="en-US" altLang="vi-VN" sz="2200" b="1" dirty="0" err="1">
                <a:solidFill>
                  <a:srgbClr val="0000FF"/>
                </a:solidFill>
                <a:latin typeface="Times New Roman" panose="02020603050405020304" pitchFamily="18" charset="0"/>
                <a:cs typeface="Times New Roman" panose="02020603050405020304" pitchFamily="18" charset="0"/>
              </a:rPr>
              <a:t>chiếc</a:t>
            </a:r>
            <a:r>
              <a:rPr lang="en-US" altLang="vi-VN" sz="2200" b="1" dirty="0">
                <a:solidFill>
                  <a:srgbClr val="0000FF"/>
                </a:solidFill>
                <a:latin typeface="Times New Roman" panose="02020603050405020304" pitchFamily="18" charset="0"/>
                <a:cs typeface="Times New Roman" panose="02020603050405020304" pitchFamily="18" charset="0"/>
              </a:rPr>
              <a:t> </a:t>
            </a:r>
            <a:r>
              <a:rPr lang="en-US" altLang="vi-VN" sz="2200" b="1" dirty="0" err="1" smtClean="0">
                <a:solidFill>
                  <a:srgbClr val="0000FF"/>
                </a:solidFill>
                <a:latin typeface="Times New Roman" panose="02020603050405020304" pitchFamily="18" charset="0"/>
                <a:cs typeface="Times New Roman" panose="02020603050405020304" pitchFamily="18" charset="0"/>
              </a:rPr>
              <a:t>áo</a:t>
            </a:r>
            <a:r>
              <a:rPr lang="en-US" altLang="vi-VN" sz="2200" b="1" dirty="0" smtClean="0">
                <a:solidFill>
                  <a:srgbClr val="0000FF"/>
                </a:solidFill>
                <a:latin typeface="Times New Roman" panose="02020603050405020304" pitchFamily="18" charset="0"/>
                <a:cs typeface="Times New Roman" panose="02020603050405020304" pitchFamily="18" charset="0"/>
              </a:rPr>
              <a:t> (</a:t>
            </a:r>
            <a:r>
              <a:rPr lang="en-US" altLang="vi-VN" sz="2200" b="1" dirty="0" err="1">
                <a:solidFill>
                  <a:srgbClr val="0000FF"/>
                </a:solidFill>
                <a:latin typeface="Times New Roman" panose="02020603050405020304" pitchFamily="18" charset="0"/>
                <a:cs typeface="Times New Roman" panose="02020603050405020304" pitchFamily="18" charset="0"/>
              </a:rPr>
              <a:t>dáng</a:t>
            </a:r>
            <a:r>
              <a:rPr lang="en-US" altLang="vi-VN" sz="2200" b="1" dirty="0">
                <a:solidFill>
                  <a:srgbClr val="0000FF"/>
                </a:solidFill>
                <a:latin typeface="VNI-Times" pitchFamily="2" charset="0"/>
              </a:rPr>
              <a:t>, </a:t>
            </a:r>
            <a:r>
              <a:rPr lang="en-US" altLang="vi-VN" sz="2200" b="1" dirty="0" err="1">
                <a:solidFill>
                  <a:srgbClr val="0000FF"/>
                </a:solidFill>
                <a:latin typeface="Times New Roman" panose="02020603050405020304" pitchFamily="18" charset="0"/>
                <a:cs typeface="Times New Roman" panose="02020603050405020304" pitchFamily="18" charset="0"/>
              </a:rPr>
              <a:t>kiểu</a:t>
            </a:r>
            <a:r>
              <a:rPr lang="en-US" altLang="vi-VN" sz="2200" b="1" dirty="0">
                <a:solidFill>
                  <a:srgbClr val="0000FF"/>
                </a:solidFill>
                <a:latin typeface="Times New Roman" panose="02020603050405020304" pitchFamily="18" charset="0"/>
                <a:cs typeface="Times New Roman" panose="02020603050405020304" pitchFamily="18" charset="0"/>
              </a:rPr>
              <a:t>, </a:t>
            </a:r>
            <a:r>
              <a:rPr lang="en-US" altLang="vi-VN" sz="2200" b="1" dirty="0" err="1">
                <a:solidFill>
                  <a:srgbClr val="0000FF"/>
                </a:solidFill>
                <a:latin typeface="Times New Roman" panose="02020603050405020304" pitchFamily="18" charset="0"/>
                <a:cs typeface="Times New Roman" panose="02020603050405020304" pitchFamily="18" charset="0"/>
              </a:rPr>
              <a:t>rộng</a:t>
            </a:r>
            <a:r>
              <a:rPr lang="en-US" altLang="vi-VN" sz="2200" b="1" dirty="0">
                <a:solidFill>
                  <a:srgbClr val="0000FF"/>
                </a:solidFill>
                <a:latin typeface="Times New Roman" panose="02020603050405020304" pitchFamily="18" charset="0"/>
                <a:cs typeface="Times New Roman" panose="02020603050405020304" pitchFamily="18" charset="0"/>
              </a:rPr>
              <a:t>, </a:t>
            </a:r>
            <a:r>
              <a:rPr lang="en-US" altLang="vi-VN" sz="2200" b="1" dirty="0" err="1">
                <a:solidFill>
                  <a:srgbClr val="0000FF"/>
                </a:solidFill>
                <a:latin typeface="Times New Roman" panose="02020603050405020304" pitchFamily="18" charset="0"/>
                <a:cs typeface="Times New Roman" panose="02020603050405020304" pitchFamily="18" charset="0"/>
              </a:rPr>
              <a:t>hẹp</a:t>
            </a:r>
            <a:r>
              <a:rPr lang="en-US" altLang="vi-VN" sz="2200" b="1" dirty="0">
                <a:solidFill>
                  <a:srgbClr val="0000FF"/>
                </a:solidFill>
                <a:latin typeface="Times New Roman" panose="02020603050405020304" pitchFamily="18" charset="0"/>
                <a:cs typeface="Times New Roman" panose="02020603050405020304" pitchFamily="18" charset="0"/>
              </a:rPr>
              <a:t>, </a:t>
            </a:r>
            <a:r>
              <a:rPr lang="en-US" altLang="vi-VN" sz="2200" b="1" dirty="0" err="1">
                <a:solidFill>
                  <a:srgbClr val="0000FF"/>
                </a:solidFill>
                <a:latin typeface="Times New Roman" panose="02020603050405020304" pitchFamily="18" charset="0"/>
                <a:cs typeface="Times New Roman" panose="02020603050405020304" pitchFamily="18" charset="0"/>
              </a:rPr>
              <a:t>vải</a:t>
            </a:r>
            <a:r>
              <a:rPr lang="en-US" altLang="vi-VN" sz="2200" b="1" dirty="0">
                <a:solidFill>
                  <a:srgbClr val="0000FF"/>
                </a:solidFill>
                <a:latin typeface="Times New Roman" panose="02020603050405020304" pitchFamily="18" charset="0"/>
                <a:cs typeface="Times New Roman" panose="02020603050405020304" pitchFamily="18" charset="0"/>
              </a:rPr>
              <a:t>, </a:t>
            </a:r>
            <a:r>
              <a:rPr lang="en-US" altLang="vi-VN" sz="2200" b="1" dirty="0" err="1">
                <a:solidFill>
                  <a:srgbClr val="0000FF"/>
                </a:solidFill>
                <a:latin typeface="Times New Roman" panose="02020603050405020304" pitchFamily="18" charset="0"/>
                <a:cs typeface="Times New Roman" panose="02020603050405020304" pitchFamily="18" charset="0"/>
              </a:rPr>
              <a:t>màu</a:t>
            </a:r>
            <a:r>
              <a:rPr lang="en-US" altLang="vi-VN" sz="2200" b="1" dirty="0">
                <a:solidFill>
                  <a:srgbClr val="0000FF"/>
                </a:solidFill>
                <a:latin typeface="VNI-Times" pitchFamily="2" charset="0"/>
              </a:rPr>
              <a:t>...)</a:t>
            </a:r>
          </a:p>
          <a:p>
            <a:pPr defTabSz="914400" eaLnBrk="1" fontAlgn="base" hangingPunct="1">
              <a:spcBef>
                <a:spcPct val="0"/>
              </a:spcBef>
              <a:spcAft>
                <a:spcPct val="0"/>
              </a:spcAft>
              <a:buNone/>
            </a:pPr>
            <a:r>
              <a:rPr lang="en-US" altLang="vi-VN" sz="2200" b="1" dirty="0">
                <a:solidFill>
                  <a:srgbClr val="0000FF"/>
                </a:solidFill>
                <a:latin typeface="VNI-Times" pitchFamily="2" charset="0"/>
              </a:rPr>
              <a:t>                    </a:t>
            </a:r>
          </a:p>
        </p:txBody>
      </p:sp>
      <p:sp>
        <p:nvSpPr>
          <p:cNvPr id="21512" name="Text Box 8"/>
          <p:cNvSpPr txBox="1">
            <a:spLocks noChangeArrowheads="1"/>
          </p:cNvSpPr>
          <p:nvPr/>
        </p:nvSpPr>
        <p:spPr bwMode="auto">
          <a:xfrm>
            <a:off x="1680587" y="1959899"/>
            <a:ext cx="24384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defTabSz="914400" eaLnBrk="1" fontAlgn="base" hangingPunct="1">
              <a:spcBef>
                <a:spcPct val="50000"/>
              </a:spcBef>
              <a:spcAft>
                <a:spcPct val="0"/>
              </a:spcAft>
              <a:buNone/>
            </a:pPr>
            <a:r>
              <a:rPr lang="en-US" altLang="vi-VN" sz="2400" b="1" u="sng" dirty="0" err="1">
                <a:solidFill>
                  <a:srgbClr val="FF0000"/>
                </a:solidFill>
                <a:latin typeface="Times New Roman" panose="02020603050405020304" pitchFamily="18" charset="0"/>
                <a:cs typeface="Times New Roman" panose="02020603050405020304" pitchFamily="18" charset="0"/>
              </a:rPr>
              <a:t>Thân</a:t>
            </a:r>
            <a:r>
              <a:rPr lang="en-US" altLang="vi-VN" sz="2400" b="1" u="sng" dirty="0">
                <a:solidFill>
                  <a:srgbClr val="FF0000"/>
                </a:solidFill>
                <a:latin typeface="Times New Roman" panose="02020603050405020304" pitchFamily="18" charset="0"/>
                <a:cs typeface="Times New Roman" panose="02020603050405020304" pitchFamily="18" charset="0"/>
              </a:rPr>
              <a:t> </a:t>
            </a:r>
            <a:r>
              <a:rPr lang="en-US" altLang="vi-VN" sz="2400" b="1" u="sng" dirty="0" err="1">
                <a:solidFill>
                  <a:srgbClr val="FF0000"/>
                </a:solidFill>
                <a:latin typeface="Times New Roman" panose="02020603050405020304" pitchFamily="18" charset="0"/>
                <a:cs typeface="Times New Roman" panose="02020603050405020304" pitchFamily="18" charset="0"/>
              </a:rPr>
              <a:t>bài</a:t>
            </a:r>
            <a:r>
              <a:rPr lang="en-US" altLang="vi-VN" sz="2400" b="1" u="sng" dirty="0">
                <a:solidFill>
                  <a:srgbClr val="FF0000"/>
                </a:solidFill>
                <a:latin typeface="Times New Roman" panose="02020603050405020304" pitchFamily="18" charset="0"/>
                <a:cs typeface="Times New Roman" panose="02020603050405020304" pitchFamily="18" charset="0"/>
              </a:rPr>
              <a:t>:</a:t>
            </a:r>
          </a:p>
        </p:txBody>
      </p:sp>
      <p:sp>
        <p:nvSpPr>
          <p:cNvPr id="21513" name="Text Box 9"/>
          <p:cNvSpPr txBox="1">
            <a:spLocks noChangeArrowheads="1"/>
          </p:cNvSpPr>
          <p:nvPr/>
        </p:nvSpPr>
        <p:spPr bwMode="auto">
          <a:xfrm>
            <a:off x="1701799" y="4555999"/>
            <a:ext cx="22098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defTabSz="914400" eaLnBrk="1" fontAlgn="base" hangingPunct="1">
              <a:spcBef>
                <a:spcPct val="50000"/>
              </a:spcBef>
              <a:spcAft>
                <a:spcPct val="0"/>
              </a:spcAft>
              <a:buNone/>
            </a:pPr>
            <a:r>
              <a:rPr lang="en-US" altLang="vi-VN" sz="2400" b="1" u="sng" dirty="0" err="1">
                <a:solidFill>
                  <a:srgbClr val="FF0000"/>
                </a:solidFill>
                <a:latin typeface="Times New Roman" panose="02020603050405020304" pitchFamily="18" charset="0"/>
                <a:cs typeface="Times New Roman" panose="02020603050405020304" pitchFamily="18" charset="0"/>
              </a:rPr>
              <a:t>Kết</a:t>
            </a:r>
            <a:r>
              <a:rPr lang="en-US" altLang="vi-VN" sz="2400" b="1" u="sng" dirty="0">
                <a:solidFill>
                  <a:srgbClr val="FF0000"/>
                </a:solidFill>
                <a:latin typeface="Times New Roman" panose="02020603050405020304" pitchFamily="18" charset="0"/>
                <a:cs typeface="Times New Roman" panose="02020603050405020304" pitchFamily="18" charset="0"/>
              </a:rPr>
              <a:t> </a:t>
            </a:r>
            <a:r>
              <a:rPr lang="en-US" altLang="vi-VN" sz="2400" b="1" u="sng" dirty="0" err="1">
                <a:solidFill>
                  <a:srgbClr val="FF0000"/>
                </a:solidFill>
                <a:latin typeface="Times New Roman" panose="02020603050405020304" pitchFamily="18" charset="0"/>
                <a:cs typeface="Times New Roman" panose="02020603050405020304" pitchFamily="18" charset="0"/>
              </a:rPr>
              <a:t>bài</a:t>
            </a:r>
            <a:r>
              <a:rPr lang="en-US" altLang="vi-VN" sz="2400" b="1" u="sng" dirty="0">
                <a:solidFill>
                  <a:srgbClr val="FF0000"/>
                </a:solidFill>
                <a:latin typeface="Times New Roman" panose="02020603050405020304" pitchFamily="18" charset="0"/>
                <a:cs typeface="Times New Roman" panose="02020603050405020304" pitchFamily="18" charset="0"/>
              </a:rPr>
              <a:t>:</a:t>
            </a:r>
          </a:p>
        </p:txBody>
      </p:sp>
      <p:sp>
        <p:nvSpPr>
          <p:cNvPr id="21514" name="Rectangle 10"/>
          <p:cNvSpPr>
            <a:spLocks noChangeArrowheads="1"/>
          </p:cNvSpPr>
          <p:nvPr/>
        </p:nvSpPr>
        <p:spPr bwMode="auto">
          <a:xfrm>
            <a:off x="3164609" y="3069729"/>
            <a:ext cx="891540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defTabSz="914400" eaLnBrk="1" fontAlgn="base" hangingPunct="1">
              <a:spcBef>
                <a:spcPct val="0"/>
              </a:spcBef>
              <a:spcAft>
                <a:spcPct val="0"/>
              </a:spcAft>
              <a:buNone/>
            </a:pPr>
            <a:r>
              <a:rPr lang="en-US" altLang="vi-VN" sz="2200" b="1" dirty="0">
                <a:solidFill>
                  <a:srgbClr val="0000FF"/>
                </a:solidFill>
                <a:latin typeface="VNI-Times" pitchFamily="2" charset="0"/>
              </a:rPr>
              <a:t>+ </a:t>
            </a:r>
            <a:r>
              <a:rPr lang="en-US" altLang="vi-VN" sz="2200" b="1" dirty="0" err="1">
                <a:solidFill>
                  <a:srgbClr val="0000FF"/>
                </a:solidFill>
                <a:latin typeface="Times New Roman" panose="02020603050405020304" pitchFamily="18" charset="0"/>
                <a:cs typeface="Times New Roman" panose="02020603050405020304" pitchFamily="18" charset="0"/>
              </a:rPr>
              <a:t>Tả</a:t>
            </a:r>
            <a:r>
              <a:rPr lang="en-US" altLang="vi-VN" sz="2200" b="1" dirty="0">
                <a:solidFill>
                  <a:srgbClr val="0000FF"/>
                </a:solidFill>
                <a:latin typeface="Times New Roman" panose="02020603050405020304" pitchFamily="18" charset="0"/>
                <a:cs typeface="Times New Roman" panose="02020603050405020304" pitchFamily="18" charset="0"/>
              </a:rPr>
              <a:t> </a:t>
            </a:r>
            <a:r>
              <a:rPr lang="en-US" altLang="vi-VN" sz="2200" b="1" dirty="0" err="1">
                <a:solidFill>
                  <a:srgbClr val="0000FF"/>
                </a:solidFill>
                <a:latin typeface="Times New Roman" panose="02020603050405020304" pitchFamily="18" charset="0"/>
                <a:cs typeface="Times New Roman" panose="02020603050405020304" pitchFamily="18" charset="0"/>
              </a:rPr>
              <a:t>từng</a:t>
            </a:r>
            <a:r>
              <a:rPr lang="en-US" altLang="vi-VN" sz="2200" b="1" dirty="0">
                <a:solidFill>
                  <a:srgbClr val="0000FF"/>
                </a:solidFill>
                <a:latin typeface="Times New Roman" panose="02020603050405020304" pitchFamily="18" charset="0"/>
                <a:cs typeface="Times New Roman" panose="02020603050405020304" pitchFamily="18" charset="0"/>
              </a:rPr>
              <a:t> </a:t>
            </a:r>
            <a:r>
              <a:rPr lang="en-US" altLang="vi-VN" sz="2200" b="1" dirty="0" err="1">
                <a:solidFill>
                  <a:srgbClr val="0000FF"/>
                </a:solidFill>
                <a:latin typeface="Times New Roman" panose="02020603050405020304" pitchFamily="18" charset="0"/>
                <a:cs typeface="Times New Roman" panose="02020603050405020304" pitchFamily="18" charset="0"/>
              </a:rPr>
              <a:t>bộ</a:t>
            </a:r>
            <a:r>
              <a:rPr lang="en-US" altLang="vi-VN" sz="2200" b="1" dirty="0">
                <a:solidFill>
                  <a:srgbClr val="0000FF"/>
                </a:solidFill>
                <a:latin typeface="Times New Roman" panose="02020603050405020304" pitchFamily="18" charset="0"/>
                <a:cs typeface="Times New Roman" panose="02020603050405020304" pitchFamily="18" charset="0"/>
              </a:rPr>
              <a:t> </a:t>
            </a:r>
            <a:r>
              <a:rPr lang="en-US" altLang="vi-VN" sz="2200" b="1" dirty="0" err="1">
                <a:solidFill>
                  <a:srgbClr val="0000FF"/>
                </a:solidFill>
                <a:latin typeface="Times New Roman" panose="02020603050405020304" pitchFamily="18" charset="0"/>
                <a:cs typeface="Times New Roman" panose="02020603050405020304" pitchFamily="18" charset="0"/>
              </a:rPr>
              <a:t>phận</a:t>
            </a:r>
            <a:r>
              <a:rPr lang="en-US" altLang="vi-VN" sz="2200" b="1" dirty="0">
                <a:solidFill>
                  <a:srgbClr val="0000FF"/>
                </a:solidFill>
                <a:latin typeface="Times New Roman" panose="02020603050405020304" pitchFamily="18" charset="0"/>
                <a:cs typeface="Times New Roman" panose="02020603050405020304" pitchFamily="18" charset="0"/>
              </a:rPr>
              <a:t>: </a:t>
            </a:r>
            <a:r>
              <a:rPr lang="en-US" altLang="vi-VN" sz="2200" b="1" dirty="0">
                <a:solidFill>
                  <a:srgbClr val="0000FF"/>
                </a:solidFill>
                <a:latin typeface="VNI-Times" pitchFamily="2" charset="0"/>
              </a:rPr>
              <a:t> </a:t>
            </a:r>
            <a:r>
              <a:rPr lang="en-US" altLang="vi-VN" sz="2200" b="1" dirty="0" err="1">
                <a:solidFill>
                  <a:srgbClr val="0000FF"/>
                </a:solidFill>
                <a:latin typeface="Times New Roman" panose="02020603050405020304" pitchFamily="18" charset="0"/>
                <a:cs typeface="Times New Roman" panose="02020603050405020304" pitchFamily="18" charset="0"/>
              </a:rPr>
              <a:t>thân</a:t>
            </a:r>
            <a:r>
              <a:rPr lang="en-US" altLang="vi-VN" sz="2200" b="1" dirty="0">
                <a:solidFill>
                  <a:srgbClr val="0000FF"/>
                </a:solidFill>
                <a:latin typeface="Times New Roman" panose="02020603050405020304" pitchFamily="18" charset="0"/>
                <a:cs typeface="Times New Roman" panose="02020603050405020304" pitchFamily="18" charset="0"/>
              </a:rPr>
              <a:t> </a:t>
            </a:r>
            <a:r>
              <a:rPr lang="en-US" altLang="vi-VN" sz="2200" b="1" dirty="0" err="1">
                <a:solidFill>
                  <a:srgbClr val="0000FF"/>
                </a:solidFill>
                <a:latin typeface="Times New Roman" panose="02020603050405020304" pitchFamily="18" charset="0"/>
                <a:cs typeface="Times New Roman" panose="02020603050405020304" pitchFamily="18" charset="0"/>
              </a:rPr>
              <a:t>áo</a:t>
            </a:r>
            <a:r>
              <a:rPr lang="en-US" altLang="vi-VN" sz="2200" b="1" dirty="0">
                <a:solidFill>
                  <a:srgbClr val="0000FF"/>
                </a:solidFill>
                <a:latin typeface="Times New Roman" panose="02020603050405020304" pitchFamily="18" charset="0"/>
                <a:cs typeface="Times New Roman" panose="02020603050405020304" pitchFamily="18" charset="0"/>
              </a:rPr>
              <a:t>, </a:t>
            </a:r>
            <a:r>
              <a:rPr lang="en-US" altLang="vi-VN" sz="2200" b="1" dirty="0" err="1" smtClean="0">
                <a:solidFill>
                  <a:srgbClr val="0000FF"/>
                </a:solidFill>
                <a:latin typeface="Times New Roman" panose="02020603050405020304" pitchFamily="18" charset="0"/>
                <a:cs typeface="Times New Roman" panose="02020603050405020304" pitchFamily="18" charset="0"/>
              </a:rPr>
              <a:t>cổ</a:t>
            </a:r>
            <a:r>
              <a:rPr lang="en-US" altLang="vi-VN" sz="2200" b="1" dirty="0" smtClean="0">
                <a:solidFill>
                  <a:srgbClr val="0000FF"/>
                </a:solidFill>
                <a:latin typeface="Times New Roman" panose="02020603050405020304" pitchFamily="18" charset="0"/>
                <a:cs typeface="Times New Roman" panose="02020603050405020304" pitchFamily="18" charset="0"/>
              </a:rPr>
              <a:t> </a:t>
            </a:r>
            <a:r>
              <a:rPr lang="en-US" altLang="vi-VN" sz="2200" b="1" dirty="0" err="1" smtClean="0">
                <a:solidFill>
                  <a:srgbClr val="0000FF"/>
                </a:solidFill>
                <a:latin typeface="Times New Roman" panose="02020603050405020304" pitchFamily="18" charset="0"/>
                <a:cs typeface="Times New Roman" panose="02020603050405020304" pitchFamily="18" charset="0"/>
              </a:rPr>
              <a:t>áo</a:t>
            </a:r>
            <a:r>
              <a:rPr lang="en-US" altLang="vi-VN" sz="2200" b="1" dirty="0" smtClean="0">
                <a:solidFill>
                  <a:srgbClr val="0000FF"/>
                </a:solidFill>
                <a:latin typeface="Times New Roman" panose="02020603050405020304" pitchFamily="18" charset="0"/>
                <a:cs typeface="Times New Roman" panose="02020603050405020304" pitchFamily="18" charset="0"/>
              </a:rPr>
              <a:t>,  </a:t>
            </a:r>
            <a:r>
              <a:rPr lang="en-US" altLang="vi-VN" sz="2200" b="1" dirty="0" err="1" smtClean="0">
                <a:solidFill>
                  <a:srgbClr val="0000FF"/>
                </a:solidFill>
                <a:latin typeface="Times New Roman" panose="02020603050405020304" pitchFamily="18" charset="0"/>
                <a:cs typeface="Times New Roman" panose="02020603050405020304" pitchFamily="18" charset="0"/>
              </a:rPr>
              <a:t>tay</a:t>
            </a:r>
            <a:r>
              <a:rPr lang="en-US" altLang="vi-VN" sz="2200" b="1" dirty="0" smtClean="0">
                <a:solidFill>
                  <a:srgbClr val="0000FF"/>
                </a:solidFill>
                <a:latin typeface="Times New Roman" panose="02020603050405020304" pitchFamily="18" charset="0"/>
                <a:cs typeface="Times New Roman" panose="02020603050405020304" pitchFamily="18" charset="0"/>
              </a:rPr>
              <a:t> </a:t>
            </a:r>
            <a:r>
              <a:rPr lang="en-US" altLang="vi-VN" sz="2200" b="1" dirty="0" err="1">
                <a:solidFill>
                  <a:srgbClr val="0000FF"/>
                </a:solidFill>
                <a:latin typeface="Times New Roman" panose="02020603050405020304" pitchFamily="18" charset="0"/>
                <a:cs typeface="Times New Roman" panose="02020603050405020304" pitchFamily="18" charset="0"/>
              </a:rPr>
              <a:t>áo</a:t>
            </a:r>
            <a:r>
              <a:rPr lang="en-US" altLang="vi-VN" sz="2200" b="1" dirty="0" smtClean="0">
                <a:solidFill>
                  <a:srgbClr val="0000FF"/>
                </a:solidFill>
                <a:latin typeface="Times New Roman" panose="02020603050405020304" pitchFamily="18" charset="0"/>
                <a:cs typeface="Times New Roman" panose="02020603050405020304" pitchFamily="18" charset="0"/>
              </a:rPr>
              <a:t>, </a:t>
            </a:r>
            <a:r>
              <a:rPr lang="en-US" altLang="vi-VN" sz="2200" b="1" dirty="0" err="1">
                <a:solidFill>
                  <a:srgbClr val="0000FF"/>
                </a:solidFill>
                <a:latin typeface="Times New Roman" panose="02020603050405020304" pitchFamily="18" charset="0"/>
                <a:cs typeface="Times New Roman" panose="02020603050405020304" pitchFamily="18" charset="0"/>
              </a:rPr>
              <a:t>khuy</a:t>
            </a:r>
            <a:r>
              <a:rPr lang="en-US" altLang="vi-VN" sz="2200" b="1" dirty="0">
                <a:solidFill>
                  <a:srgbClr val="0000FF"/>
                </a:solidFill>
                <a:latin typeface="Times New Roman" panose="02020603050405020304" pitchFamily="18" charset="0"/>
                <a:cs typeface="Times New Roman" panose="02020603050405020304" pitchFamily="18" charset="0"/>
              </a:rPr>
              <a:t> </a:t>
            </a:r>
            <a:r>
              <a:rPr lang="en-US" altLang="vi-VN" sz="2200" b="1" dirty="0" err="1" smtClean="0">
                <a:solidFill>
                  <a:srgbClr val="0000FF"/>
                </a:solidFill>
                <a:latin typeface="Times New Roman" panose="02020603050405020304" pitchFamily="18" charset="0"/>
                <a:cs typeface="Times New Roman" panose="02020603050405020304" pitchFamily="18" charset="0"/>
              </a:rPr>
              <a:t>áo</a:t>
            </a:r>
            <a:r>
              <a:rPr lang="en-US" altLang="vi-VN" sz="2200" b="1" dirty="0" smtClean="0">
                <a:solidFill>
                  <a:srgbClr val="0000FF"/>
                </a:solidFill>
                <a:latin typeface="Times New Roman" panose="02020603050405020304" pitchFamily="18" charset="0"/>
                <a:cs typeface="Times New Roman" panose="02020603050405020304" pitchFamily="18" charset="0"/>
              </a:rPr>
              <a:t>,…</a:t>
            </a:r>
            <a:endParaRPr lang="en-US" altLang="vi-VN" sz="2200" b="1" dirty="0">
              <a:solidFill>
                <a:srgbClr val="0000FF"/>
              </a:solidFill>
              <a:latin typeface="VNI-Times" pitchFamily="2" charset="0"/>
            </a:endParaRPr>
          </a:p>
        </p:txBody>
      </p:sp>
      <p:sp>
        <p:nvSpPr>
          <p:cNvPr id="21515" name="Rectangle 11"/>
          <p:cNvSpPr>
            <a:spLocks noChangeArrowheads="1"/>
          </p:cNvSpPr>
          <p:nvPr/>
        </p:nvSpPr>
        <p:spPr bwMode="auto">
          <a:xfrm>
            <a:off x="3164609" y="4617408"/>
            <a:ext cx="640080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defTabSz="914400" eaLnBrk="1" fontAlgn="base" hangingPunct="1">
              <a:spcBef>
                <a:spcPct val="50000"/>
              </a:spcBef>
              <a:spcAft>
                <a:spcPct val="0"/>
              </a:spcAft>
              <a:buNone/>
            </a:pPr>
            <a:r>
              <a:rPr lang="en-US" altLang="vi-VN" sz="2200" b="1" dirty="0" err="1">
                <a:solidFill>
                  <a:srgbClr val="0000FF"/>
                </a:solidFill>
                <a:latin typeface="Times New Roman" panose="02020603050405020304" pitchFamily="18" charset="0"/>
                <a:cs typeface="Times New Roman" panose="02020603050405020304" pitchFamily="18" charset="0"/>
              </a:rPr>
              <a:t>Tình</a:t>
            </a:r>
            <a:r>
              <a:rPr lang="en-US" altLang="vi-VN" sz="2200" b="1" dirty="0">
                <a:solidFill>
                  <a:srgbClr val="0000FF"/>
                </a:solidFill>
                <a:latin typeface="Times New Roman" panose="02020603050405020304" pitchFamily="18" charset="0"/>
                <a:cs typeface="Times New Roman" panose="02020603050405020304" pitchFamily="18" charset="0"/>
              </a:rPr>
              <a:t> </a:t>
            </a:r>
            <a:r>
              <a:rPr lang="en-US" altLang="vi-VN" sz="2200" b="1" dirty="0" err="1">
                <a:solidFill>
                  <a:srgbClr val="0000FF"/>
                </a:solidFill>
                <a:latin typeface="Times New Roman" panose="02020603050405020304" pitchFamily="18" charset="0"/>
                <a:cs typeface="Times New Roman" panose="02020603050405020304" pitchFamily="18" charset="0"/>
              </a:rPr>
              <a:t>cảm</a:t>
            </a:r>
            <a:r>
              <a:rPr lang="en-US" altLang="vi-VN" sz="2200" b="1" dirty="0">
                <a:solidFill>
                  <a:srgbClr val="0000FF"/>
                </a:solidFill>
                <a:latin typeface="Times New Roman" panose="02020603050405020304" pitchFamily="18" charset="0"/>
                <a:cs typeface="Times New Roman" panose="02020603050405020304" pitchFamily="18" charset="0"/>
              </a:rPr>
              <a:t> </a:t>
            </a:r>
            <a:r>
              <a:rPr lang="en-US" altLang="vi-VN" sz="2200" b="1" dirty="0" err="1">
                <a:solidFill>
                  <a:srgbClr val="0000FF"/>
                </a:solidFill>
                <a:latin typeface="Times New Roman" panose="02020603050405020304" pitchFamily="18" charset="0"/>
                <a:cs typeface="Times New Roman" panose="02020603050405020304" pitchFamily="18" charset="0"/>
              </a:rPr>
              <a:t>của</a:t>
            </a:r>
            <a:r>
              <a:rPr lang="en-US" altLang="vi-VN" sz="2200" b="1" dirty="0">
                <a:solidFill>
                  <a:srgbClr val="0000FF"/>
                </a:solidFill>
                <a:latin typeface="Times New Roman" panose="02020603050405020304" pitchFamily="18" charset="0"/>
                <a:cs typeface="Times New Roman" panose="02020603050405020304" pitchFamily="18" charset="0"/>
              </a:rPr>
              <a:t> </a:t>
            </a:r>
            <a:r>
              <a:rPr lang="en-US" altLang="vi-VN" sz="2200" b="1" dirty="0" err="1">
                <a:solidFill>
                  <a:srgbClr val="0000FF"/>
                </a:solidFill>
                <a:latin typeface="Times New Roman" panose="02020603050405020304" pitchFamily="18" charset="0"/>
                <a:cs typeface="Times New Roman" panose="02020603050405020304" pitchFamily="18" charset="0"/>
              </a:rPr>
              <a:t>em</a:t>
            </a:r>
            <a:r>
              <a:rPr lang="en-US" altLang="vi-VN" sz="2200" b="1" dirty="0">
                <a:solidFill>
                  <a:srgbClr val="0000FF"/>
                </a:solidFill>
                <a:latin typeface="Times New Roman" panose="02020603050405020304" pitchFamily="18" charset="0"/>
                <a:cs typeface="Times New Roman" panose="02020603050405020304" pitchFamily="18" charset="0"/>
              </a:rPr>
              <a:t> </a:t>
            </a:r>
            <a:r>
              <a:rPr lang="en-US" altLang="vi-VN" sz="2200" b="1" dirty="0" err="1">
                <a:solidFill>
                  <a:srgbClr val="0000FF"/>
                </a:solidFill>
                <a:latin typeface="Times New Roman" panose="02020603050405020304" pitchFamily="18" charset="0"/>
                <a:cs typeface="Times New Roman" panose="02020603050405020304" pitchFamily="18" charset="0"/>
              </a:rPr>
              <a:t>với</a:t>
            </a:r>
            <a:r>
              <a:rPr lang="en-US" altLang="vi-VN" sz="2200" b="1" dirty="0">
                <a:solidFill>
                  <a:srgbClr val="0000FF"/>
                </a:solidFill>
                <a:latin typeface="Times New Roman" panose="02020603050405020304" pitchFamily="18" charset="0"/>
                <a:cs typeface="Times New Roman" panose="02020603050405020304" pitchFamily="18" charset="0"/>
              </a:rPr>
              <a:t> </a:t>
            </a:r>
            <a:r>
              <a:rPr lang="en-US" altLang="vi-VN" sz="2200" b="1" dirty="0" err="1">
                <a:solidFill>
                  <a:srgbClr val="0000FF"/>
                </a:solidFill>
                <a:latin typeface="Times New Roman" panose="02020603050405020304" pitchFamily="18" charset="0"/>
                <a:cs typeface="Times New Roman" panose="02020603050405020304" pitchFamily="18" charset="0"/>
              </a:rPr>
              <a:t>chiếc</a:t>
            </a:r>
            <a:r>
              <a:rPr lang="en-US" altLang="vi-VN" sz="2200" b="1" dirty="0">
                <a:solidFill>
                  <a:srgbClr val="0000FF"/>
                </a:solidFill>
                <a:latin typeface="Times New Roman" panose="02020603050405020304" pitchFamily="18" charset="0"/>
                <a:cs typeface="Times New Roman" panose="02020603050405020304" pitchFamily="18" charset="0"/>
              </a:rPr>
              <a:t> </a:t>
            </a:r>
            <a:r>
              <a:rPr lang="en-US" altLang="vi-VN" sz="2200" b="1" dirty="0" err="1">
                <a:solidFill>
                  <a:srgbClr val="0000FF"/>
                </a:solidFill>
                <a:latin typeface="Times New Roman" panose="02020603050405020304" pitchFamily="18" charset="0"/>
                <a:cs typeface="Times New Roman" panose="02020603050405020304" pitchFamily="18" charset="0"/>
              </a:rPr>
              <a:t>áo</a:t>
            </a:r>
            <a:r>
              <a:rPr lang="en-US" altLang="vi-VN" sz="2200" b="1" dirty="0">
                <a:solidFill>
                  <a:srgbClr val="0000FF"/>
                </a:solidFill>
                <a:latin typeface="Times New Roman" panose="02020603050405020304" pitchFamily="18" charset="0"/>
                <a:cs typeface="Times New Roman" panose="02020603050405020304" pitchFamily="18" charset="0"/>
              </a:rPr>
              <a:t>.</a:t>
            </a:r>
          </a:p>
        </p:txBody>
      </p:sp>
      <p:sp>
        <p:nvSpPr>
          <p:cNvPr id="21516" name="Rectangle 12"/>
          <p:cNvSpPr>
            <a:spLocks noChangeArrowheads="1"/>
          </p:cNvSpPr>
          <p:nvPr/>
        </p:nvSpPr>
        <p:spPr bwMode="auto">
          <a:xfrm>
            <a:off x="3026065" y="2329506"/>
            <a:ext cx="8686800"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defTabSz="914400" eaLnBrk="1" fontAlgn="base" hangingPunct="1">
              <a:spcBef>
                <a:spcPct val="0"/>
              </a:spcBef>
              <a:spcAft>
                <a:spcPct val="0"/>
              </a:spcAft>
              <a:buNone/>
            </a:pPr>
            <a:r>
              <a:rPr lang="en-US" altLang="vi-VN" sz="2200" b="1" dirty="0">
                <a:solidFill>
                  <a:srgbClr val="008000"/>
                </a:solidFill>
                <a:latin typeface="VNI-Times" pitchFamily="2" charset="0"/>
              </a:rPr>
              <a:t>- </a:t>
            </a:r>
            <a:r>
              <a:rPr lang="en-US" altLang="vi-VN" sz="2200" b="1" dirty="0" err="1">
                <a:solidFill>
                  <a:srgbClr val="008000"/>
                </a:solidFill>
                <a:latin typeface="Times New Roman" panose="02020603050405020304" pitchFamily="18" charset="0"/>
                <a:cs typeface="Times New Roman" panose="02020603050405020304" pitchFamily="18" charset="0"/>
              </a:rPr>
              <a:t>Áo</a:t>
            </a:r>
            <a:r>
              <a:rPr lang="en-US" altLang="vi-VN" sz="2200" b="1" dirty="0">
                <a:solidFill>
                  <a:srgbClr val="008000"/>
                </a:solidFill>
                <a:latin typeface="Times New Roman" panose="02020603050405020304" pitchFamily="18" charset="0"/>
                <a:cs typeface="Times New Roman" panose="02020603050405020304" pitchFamily="18" charset="0"/>
              </a:rPr>
              <a:t> </a:t>
            </a:r>
            <a:r>
              <a:rPr lang="en-US" altLang="vi-VN" sz="2200" b="1" dirty="0" err="1">
                <a:solidFill>
                  <a:srgbClr val="008000"/>
                </a:solidFill>
                <a:latin typeface="Times New Roman" panose="02020603050405020304" pitchFamily="18" charset="0"/>
                <a:cs typeface="Times New Roman" panose="02020603050405020304" pitchFamily="18" charset="0"/>
              </a:rPr>
              <a:t>màu</a:t>
            </a:r>
            <a:r>
              <a:rPr lang="en-US" altLang="vi-VN" sz="2200" b="1" dirty="0">
                <a:solidFill>
                  <a:srgbClr val="008000"/>
                </a:solidFill>
                <a:latin typeface="Times New Roman" panose="02020603050405020304" pitchFamily="18" charset="0"/>
                <a:cs typeface="Times New Roman" panose="02020603050405020304" pitchFamily="18" charset="0"/>
              </a:rPr>
              <a:t> </a:t>
            </a:r>
            <a:r>
              <a:rPr lang="en-US" altLang="vi-VN" sz="2200" b="1" dirty="0" err="1">
                <a:solidFill>
                  <a:srgbClr val="008000"/>
                </a:solidFill>
                <a:latin typeface="Times New Roman" panose="02020603050405020304" pitchFamily="18" charset="0"/>
                <a:cs typeface="Times New Roman" panose="02020603050405020304" pitchFamily="18" charset="0"/>
              </a:rPr>
              <a:t>gì</a:t>
            </a:r>
            <a:r>
              <a:rPr lang="en-US" altLang="vi-VN" sz="2200" b="1" dirty="0">
                <a:solidFill>
                  <a:srgbClr val="008000"/>
                </a:solidFill>
                <a:latin typeface="Times New Roman" panose="02020603050405020304" pitchFamily="18" charset="0"/>
                <a:cs typeface="Times New Roman" panose="02020603050405020304" pitchFamily="18" charset="0"/>
              </a:rPr>
              <a:t>?</a:t>
            </a:r>
            <a:r>
              <a:rPr lang="en-US" altLang="vi-VN" sz="2200" b="1" dirty="0">
                <a:solidFill>
                  <a:srgbClr val="008000"/>
                </a:solidFill>
                <a:latin typeface="VNI-Times" pitchFamily="2" charset="0"/>
              </a:rPr>
              <a:t> </a:t>
            </a:r>
            <a:r>
              <a:rPr lang="en-US" altLang="vi-VN" sz="2200" b="1" dirty="0" err="1">
                <a:solidFill>
                  <a:srgbClr val="008000"/>
                </a:solidFill>
                <a:latin typeface="Times New Roman" panose="02020603050405020304" pitchFamily="18" charset="0"/>
                <a:cs typeface="Times New Roman" panose="02020603050405020304" pitchFamily="18" charset="0"/>
              </a:rPr>
              <a:t>Chất</a:t>
            </a:r>
            <a:r>
              <a:rPr lang="en-US" altLang="vi-VN" sz="2200" b="1" dirty="0">
                <a:solidFill>
                  <a:srgbClr val="008000"/>
                </a:solidFill>
                <a:latin typeface="Times New Roman" panose="02020603050405020304" pitchFamily="18" charset="0"/>
                <a:cs typeface="Times New Roman" panose="02020603050405020304" pitchFamily="18" charset="0"/>
              </a:rPr>
              <a:t> </a:t>
            </a:r>
            <a:r>
              <a:rPr lang="en-US" altLang="vi-VN" sz="2200" b="1" dirty="0" err="1">
                <a:solidFill>
                  <a:srgbClr val="008000"/>
                </a:solidFill>
                <a:latin typeface="Times New Roman" panose="02020603050405020304" pitchFamily="18" charset="0"/>
                <a:cs typeface="Times New Roman" panose="02020603050405020304" pitchFamily="18" charset="0"/>
              </a:rPr>
              <a:t>liệu</a:t>
            </a:r>
            <a:r>
              <a:rPr lang="en-US" altLang="vi-VN" sz="2200" b="1" dirty="0">
                <a:solidFill>
                  <a:srgbClr val="008000"/>
                </a:solidFill>
                <a:latin typeface="Times New Roman" panose="02020603050405020304" pitchFamily="18" charset="0"/>
                <a:cs typeface="Times New Roman" panose="02020603050405020304" pitchFamily="18" charset="0"/>
              </a:rPr>
              <a:t> </a:t>
            </a:r>
            <a:r>
              <a:rPr lang="en-US" altLang="vi-VN" sz="2200" b="1" dirty="0" err="1">
                <a:solidFill>
                  <a:srgbClr val="008000"/>
                </a:solidFill>
                <a:latin typeface="Times New Roman" panose="02020603050405020304" pitchFamily="18" charset="0"/>
                <a:cs typeface="Times New Roman" panose="02020603050405020304" pitchFamily="18" charset="0"/>
              </a:rPr>
              <a:t>vải</a:t>
            </a:r>
            <a:r>
              <a:rPr lang="en-US" altLang="vi-VN" sz="2200" b="1" dirty="0">
                <a:solidFill>
                  <a:srgbClr val="008000"/>
                </a:solidFill>
                <a:latin typeface="Times New Roman" panose="02020603050405020304" pitchFamily="18" charset="0"/>
                <a:cs typeface="Times New Roman" panose="02020603050405020304" pitchFamily="18" charset="0"/>
              </a:rPr>
              <a:t> </a:t>
            </a:r>
            <a:r>
              <a:rPr lang="en-US" altLang="vi-VN" sz="2200" b="1" dirty="0" err="1">
                <a:solidFill>
                  <a:srgbClr val="008000"/>
                </a:solidFill>
                <a:latin typeface="Times New Roman" panose="02020603050405020304" pitchFamily="18" charset="0"/>
                <a:cs typeface="Times New Roman" panose="02020603050405020304" pitchFamily="18" charset="0"/>
              </a:rPr>
              <a:t>gì</a:t>
            </a:r>
            <a:r>
              <a:rPr lang="en-US" altLang="vi-VN" sz="2200" b="1" dirty="0">
                <a:solidFill>
                  <a:srgbClr val="008000"/>
                </a:solidFill>
                <a:latin typeface="Times New Roman" panose="02020603050405020304" pitchFamily="18" charset="0"/>
                <a:cs typeface="Times New Roman" panose="02020603050405020304" pitchFamily="18" charset="0"/>
              </a:rPr>
              <a:t>?</a:t>
            </a:r>
            <a:r>
              <a:rPr lang="en-US" altLang="vi-VN" sz="2200" b="1" dirty="0">
                <a:solidFill>
                  <a:srgbClr val="008000"/>
                </a:solidFill>
                <a:latin typeface="VNI-Times" pitchFamily="2" charset="0"/>
              </a:rPr>
              <a:t> </a:t>
            </a:r>
          </a:p>
          <a:p>
            <a:pPr defTabSz="914400" eaLnBrk="1" fontAlgn="base" hangingPunct="1">
              <a:spcBef>
                <a:spcPct val="0"/>
              </a:spcBef>
              <a:spcAft>
                <a:spcPct val="0"/>
              </a:spcAft>
              <a:buNone/>
            </a:pPr>
            <a:r>
              <a:rPr lang="en-US" altLang="vi-VN" sz="2200" b="1" dirty="0">
                <a:solidFill>
                  <a:srgbClr val="008000"/>
                </a:solidFill>
                <a:latin typeface="VNI-Times" pitchFamily="2" charset="0"/>
              </a:rPr>
              <a:t>- </a:t>
            </a:r>
            <a:r>
              <a:rPr lang="en-US" altLang="vi-VN" sz="2200" b="1" dirty="0" err="1">
                <a:solidFill>
                  <a:srgbClr val="008000"/>
                </a:solidFill>
                <a:latin typeface="Times New Roman" panose="02020603050405020304" pitchFamily="18" charset="0"/>
                <a:cs typeface="Times New Roman" panose="02020603050405020304" pitchFamily="18" charset="0"/>
              </a:rPr>
              <a:t>Dáng</a:t>
            </a:r>
            <a:r>
              <a:rPr lang="en-US" altLang="vi-VN" sz="2200" b="1" dirty="0">
                <a:solidFill>
                  <a:srgbClr val="008000"/>
                </a:solidFill>
                <a:latin typeface="Times New Roman" panose="02020603050405020304" pitchFamily="18" charset="0"/>
                <a:cs typeface="Times New Roman" panose="02020603050405020304" pitchFamily="18" charset="0"/>
              </a:rPr>
              <a:t> </a:t>
            </a:r>
            <a:r>
              <a:rPr lang="en-US" altLang="vi-VN" sz="2200" b="1" dirty="0" err="1">
                <a:solidFill>
                  <a:srgbClr val="008000"/>
                </a:solidFill>
                <a:latin typeface="Times New Roman" panose="02020603050405020304" pitchFamily="18" charset="0"/>
                <a:cs typeface="Times New Roman" panose="02020603050405020304" pitchFamily="18" charset="0"/>
              </a:rPr>
              <a:t>áo</a:t>
            </a:r>
            <a:r>
              <a:rPr lang="en-US" altLang="vi-VN" sz="2200" b="1" dirty="0">
                <a:solidFill>
                  <a:srgbClr val="008000"/>
                </a:solidFill>
                <a:latin typeface="Times New Roman" panose="02020603050405020304" pitchFamily="18" charset="0"/>
                <a:cs typeface="Times New Roman" panose="02020603050405020304" pitchFamily="18" charset="0"/>
              </a:rPr>
              <a:t> </a:t>
            </a:r>
            <a:r>
              <a:rPr lang="en-US" altLang="vi-VN" sz="2200" b="1" dirty="0" err="1">
                <a:solidFill>
                  <a:srgbClr val="008000"/>
                </a:solidFill>
                <a:latin typeface="Times New Roman" panose="02020603050405020304" pitchFamily="18" charset="0"/>
                <a:cs typeface="Times New Roman" panose="02020603050405020304" pitchFamily="18" charset="0"/>
              </a:rPr>
              <a:t>trông</a:t>
            </a:r>
            <a:r>
              <a:rPr lang="en-US" altLang="vi-VN" sz="2200" b="1" dirty="0">
                <a:solidFill>
                  <a:srgbClr val="008000"/>
                </a:solidFill>
                <a:latin typeface="Times New Roman" panose="02020603050405020304" pitchFamily="18" charset="0"/>
                <a:cs typeface="Times New Roman" panose="02020603050405020304" pitchFamily="18" charset="0"/>
              </a:rPr>
              <a:t> </a:t>
            </a:r>
            <a:r>
              <a:rPr lang="en-US" altLang="vi-VN" sz="2200" b="1" dirty="0" err="1">
                <a:solidFill>
                  <a:srgbClr val="008000"/>
                </a:solidFill>
                <a:latin typeface="Times New Roman" panose="02020603050405020304" pitchFamily="18" charset="0"/>
                <a:cs typeface="Times New Roman" panose="02020603050405020304" pitchFamily="18" charset="0"/>
              </a:rPr>
              <a:t>thế</a:t>
            </a:r>
            <a:r>
              <a:rPr lang="en-US" altLang="vi-VN" sz="2200" b="1" dirty="0">
                <a:solidFill>
                  <a:srgbClr val="008000"/>
                </a:solidFill>
                <a:latin typeface="Times New Roman" panose="02020603050405020304" pitchFamily="18" charset="0"/>
                <a:cs typeface="Times New Roman" panose="02020603050405020304" pitchFamily="18" charset="0"/>
              </a:rPr>
              <a:t> </a:t>
            </a:r>
            <a:r>
              <a:rPr lang="en-US" altLang="vi-VN" sz="2200" b="1" dirty="0" err="1">
                <a:solidFill>
                  <a:srgbClr val="008000"/>
                </a:solidFill>
                <a:latin typeface="Times New Roman" panose="02020603050405020304" pitchFamily="18" charset="0"/>
                <a:cs typeface="Times New Roman" panose="02020603050405020304" pitchFamily="18" charset="0"/>
              </a:rPr>
              <a:t>nào</a:t>
            </a:r>
            <a:r>
              <a:rPr lang="en-US" altLang="vi-VN" sz="2200" b="1" dirty="0">
                <a:solidFill>
                  <a:srgbClr val="008000"/>
                </a:solidFill>
                <a:latin typeface="Times New Roman" panose="02020603050405020304" pitchFamily="18" charset="0"/>
                <a:cs typeface="Times New Roman" panose="02020603050405020304" pitchFamily="18" charset="0"/>
              </a:rPr>
              <a:t>? ( </a:t>
            </a:r>
            <a:r>
              <a:rPr lang="en-US" altLang="vi-VN" sz="2200" b="1" dirty="0" err="1">
                <a:solidFill>
                  <a:srgbClr val="008000"/>
                </a:solidFill>
                <a:latin typeface="Times New Roman" panose="02020603050405020304" pitchFamily="18" charset="0"/>
                <a:cs typeface="Times New Roman" panose="02020603050405020304" pitchFamily="18" charset="0"/>
              </a:rPr>
              <a:t>rộng</a:t>
            </a:r>
            <a:r>
              <a:rPr lang="en-US" altLang="vi-VN" sz="2200" b="1" dirty="0">
                <a:solidFill>
                  <a:srgbClr val="008000"/>
                </a:solidFill>
                <a:latin typeface="Times New Roman" panose="02020603050405020304" pitchFamily="18" charset="0"/>
                <a:cs typeface="Times New Roman" panose="02020603050405020304" pitchFamily="18" charset="0"/>
              </a:rPr>
              <a:t>, </a:t>
            </a:r>
            <a:r>
              <a:rPr lang="en-US" altLang="vi-VN" sz="2200" b="1" dirty="0" err="1">
                <a:solidFill>
                  <a:srgbClr val="008000"/>
                </a:solidFill>
                <a:latin typeface="Times New Roman" panose="02020603050405020304" pitchFamily="18" charset="0"/>
                <a:cs typeface="Times New Roman" panose="02020603050405020304" pitchFamily="18" charset="0"/>
              </a:rPr>
              <a:t>hẹp</a:t>
            </a:r>
            <a:r>
              <a:rPr lang="en-US" altLang="vi-VN" sz="2200" b="1" dirty="0">
                <a:solidFill>
                  <a:srgbClr val="008000"/>
                </a:solidFill>
                <a:latin typeface="Times New Roman" panose="02020603050405020304" pitchFamily="18" charset="0"/>
                <a:cs typeface="Times New Roman" panose="02020603050405020304" pitchFamily="18" charset="0"/>
              </a:rPr>
              <a:t>, </a:t>
            </a:r>
            <a:r>
              <a:rPr lang="en-US" altLang="vi-VN" sz="2200" b="1" dirty="0" err="1">
                <a:solidFill>
                  <a:srgbClr val="008000"/>
                </a:solidFill>
                <a:latin typeface="Times New Roman" panose="02020603050405020304" pitchFamily="18" charset="0"/>
                <a:cs typeface="Times New Roman" panose="02020603050405020304" pitchFamily="18" charset="0"/>
              </a:rPr>
              <a:t>vừa</a:t>
            </a:r>
            <a:r>
              <a:rPr lang="en-US" altLang="vi-VN" sz="2200" b="1" dirty="0">
                <a:solidFill>
                  <a:srgbClr val="008000"/>
                </a:solidFill>
                <a:latin typeface="Times New Roman" panose="02020603050405020304" pitchFamily="18" charset="0"/>
                <a:cs typeface="Times New Roman" panose="02020603050405020304" pitchFamily="18" charset="0"/>
              </a:rPr>
              <a:t>)</a:t>
            </a:r>
            <a:endParaRPr lang="en-US" altLang="vi-VN" sz="2200" b="1" dirty="0">
              <a:solidFill>
                <a:srgbClr val="008000"/>
              </a:solidFill>
              <a:latin typeface="VNI-Times" pitchFamily="2" charset="0"/>
            </a:endParaRPr>
          </a:p>
        </p:txBody>
      </p:sp>
      <p:sp>
        <p:nvSpPr>
          <p:cNvPr id="21517" name="Rectangle 13"/>
          <p:cNvSpPr>
            <a:spLocks noChangeArrowheads="1"/>
          </p:cNvSpPr>
          <p:nvPr/>
        </p:nvSpPr>
        <p:spPr bwMode="auto">
          <a:xfrm>
            <a:off x="3017043" y="3519623"/>
            <a:ext cx="6615113"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defTabSz="914400" eaLnBrk="1" fontAlgn="base" hangingPunct="1">
              <a:spcBef>
                <a:spcPct val="0"/>
              </a:spcBef>
              <a:spcAft>
                <a:spcPct val="0"/>
              </a:spcAft>
              <a:buNone/>
            </a:pPr>
            <a:r>
              <a:rPr lang="en-US" altLang="vi-VN" sz="2200" b="1" dirty="0">
                <a:solidFill>
                  <a:srgbClr val="008000"/>
                </a:solidFill>
                <a:latin typeface="VNI-Times" pitchFamily="2" charset="0"/>
              </a:rPr>
              <a:t>- </a:t>
            </a:r>
            <a:r>
              <a:rPr lang="en-US" altLang="vi-VN" sz="2200" b="1" dirty="0" err="1">
                <a:solidFill>
                  <a:srgbClr val="008000"/>
                </a:solidFill>
                <a:latin typeface="Times New Roman" panose="02020603050405020304" pitchFamily="18" charset="0"/>
                <a:cs typeface="Times New Roman" panose="02020603050405020304" pitchFamily="18" charset="0"/>
              </a:rPr>
              <a:t>Cổ</a:t>
            </a:r>
            <a:r>
              <a:rPr lang="en-US" altLang="vi-VN" sz="2200" b="1" dirty="0">
                <a:solidFill>
                  <a:srgbClr val="008000"/>
                </a:solidFill>
                <a:latin typeface="Times New Roman" panose="02020603050405020304" pitchFamily="18" charset="0"/>
                <a:cs typeface="Times New Roman" panose="02020603050405020304" pitchFamily="18" charset="0"/>
              </a:rPr>
              <a:t> </a:t>
            </a:r>
            <a:r>
              <a:rPr lang="en-US" altLang="vi-VN" sz="2200" b="1" dirty="0" err="1">
                <a:solidFill>
                  <a:srgbClr val="008000"/>
                </a:solidFill>
                <a:latin typeface="Times New Roman" panose="02020603050405020304" pitchFamily="18" charset="0"/>
                <a:cs typeface="Times New Roman" panose="02020603050405020304" pitchFamily="18" charset="0"/>
              </a:rPr>
              <a:t>mềm</a:t>
            </a:r>
            <a:r>
              <a:rPr lang="en-US" altLang="vi-VN" sz="2200" b="1" dirty="0">
                <a:solidFill>
                  <a:srgbClr val="008000"/>
                </a:solidFill>
                <a:latin typeface="Times New Roman" panose="02020603050405020304" pitchFamily="18" charset="0"/>
                <a:cs typeface="Times New Roman" panose="02020603050405020304" pitchFamily="18" charset="0"/>
              </a:rPr>
              <a:t> hay </a:t>
            </a:r>
            <a:r>
              <a:rPr lang="en-US" altLang="vi-VN" sz="2200" b="1" dirty="0" err="1">
                <a:solidFill>
                  <a:srgbClr val="008000"/>
                </a:solidFill>
                <a:latin typeface="Times New Roman" panose="02020603050405020304" pitchFamily="18" charset="0"/>
                <a:cs typeface="Times New Roman" panose="02020603050405020304" pitchFamily="18" charset="0"/>
              </a:rPr>
              <a:t>cứng</a:t>
            </a:r>
            <a:r>
              <a:rPr lang="en-US" altLang="vi-VN" sz="2200" b="1" dirty="0">
                <a:solidFill>
                  <a:srgbClr val="008000"/>
                </a:solidFill>
                <a:latin typeface="Times New Roman" panose="02020603050405020304" pitchFamily="18" charset="0"/>
                <a:cs typeface="Times New Roman" panose="02020603050405020304" pitchFamily="18" charset="0"/>
              </a:rPr>
              <a:t>, </a:t>
            </a:r>
            <a:r>
              <a:rPr lang="en-US" altLang="vi-VN" sz="2200" b="1" dirty="0" err="1">
                <a:solidFill>
                  <a:srgbClr val="008000"/>
                </a:solidFill>
                <a:latin typeface="Times New Roman" panose="02020603050405020304" pitchFamily="18" charset="0"/>
                <a:cs typeface="Times New Roman" panose="02020603050405020304" pitchFamily="18" charset="0"/>
              </a:rPr>
              <a:t>có</a:t>
            </a:r>
            <a:r>
              <a:rPr lang="en-US" altLang="vi-VN" sz="2200" b="1" dirty="0">
                <a:solidFill>
                  <a:srgbClr val="008000"/>
                </a:solidFill>
                <a:latin typeface="Times New Roman" panose="02020603050405020304" pitchFamily="18" charset="0"/>
                <a:cs typeface="Times New Roman" panose="02020603050405020304" pitchFamily="18" charset="0"/>
              </a:rPr>
              <a:t> </a:t>
            </a:r>
            <a:r>
              <a:rPr lang="en-US" altLang="vi-VN" sz="2200" b="1" dirty="0" err="1">
                <a:solidFill>
                  <a:srgbClr val="008000"/>
                </a:solidFill>
                <a:latin typeface="Times New Roman" panose="02020603050405020304" pitchFamily="18" charset="0"/>
                <a:cs typeface="Times New Roman" panose="02020603050405020304" pitchFamily="18" charset="0"/>
              </a:rPr>
              <a:t>hình</a:t>
            </a:r>
            <a:r>
              <a:rPr lang="en-US" altLang="vi-VN" sz="2200" b="1" dirty="0">
                <a:solidFill>
                  <a:srgbClr val="008000"/>
                </a:solidFill>
                <a:latin typeface="Times New Roman" panose="02020603050405020304" pitchFamily="18" charset="0"/>
                <a:cs typeface="Times New Roman" panose="02020603050405020304" pitchFamily="18" charset="0"/>
              </a:rPr>
              <a:t> </a:t>
            </a:r>
            <a:r>
              <a:rPr lang="en-US" altLang="vi-VN" sz="2200" b="1" dirty="0" err="1">
                <a:solidFill>
                  <a:srgbClr val="008000"/>
                </a:solidFill>
                <a:latin typeface="Times New Roman" panose="02020603050405020304" pitchFamily="18" charset="0"/>
                <a:cs typeface="Times New Roman" panose="02020603050405020304" pitchFamily="18" charset="0"/>
              </a:rPr>
              <a:t>gì</a:t>
            </a:r>
            <a:r>
              <a:rPr lang="en-US" altLang="vi-VN" sz="2200" b="1" dirty="0">
                <a:solidFill>
                  <a:srgbClr val="008000"/>
                </a:solidFill>
                <a:latin typeface="Times New Roman" panose="02020603050405020304" pitchFamily="18" charset="0"/>
                <a:cs typeface="Times New Roman" panose="02020603050405020304" pitchFamily="18" charset="0"/>
              </a:rPr>
              <a:t>?</a:t>
            </a:r>
            <a:endParaRPr lang="en-US" altLang="vi-VN" sz="2200" b="1" dirty="0">
              <a:solidFill>
                <a:srgbClr val="008000"/>
              </a:solidFill>
              <a:latin typeface="VNI-Times" pitchFamily="2" charset="0"/>
            </a:endParaRPr>
          </a:p>
          <a:p>
            <a:pPr defTabSz="914400" eaLnBrk="1" fontAlgn="base" hangingPunct="1">
              <a:spcBef>
                <a:spcPct val="0"/>
              </a:spcBef>
              <a:spcAft>
                <a:spcPct val="0"/>
              </a:spcAft>
              <a:buNone/>
            </a:pPr>
            <a:r>
              <a:rPr lang="en-US" altLang="vi-VN" sz="2200" b="1" dirty="0">
                <a:solidFill>
                  <a:srgbClr val="008000"/>
                </a:solidFill>
                <a:latin typeface="VNI-Times" pitchFamily="2" charset="0"/>
              </a:rPr>
              <a:t>- </a:t>
            </a:r>
            <a:r>
              <a:rPr lang="en-US" altLang="vi-VN" sz="2200" b="1" dirty="0" err="1">
                <a:solidFill>
                  <a:srgbClr val="008000"/>
                </a:solidFill>
                <a:latin typeface="Times New Roman" panose="02020603050405020304" pitchFamily="18" charset="0"/>
                <a:cs typeface="Times New Roman" panose="02020603050405020304" pitchFamily="18" charset="0"/>
              </a:rPr>
              <a:t>Túi</a:t>
            </a:r>
            <a:r>
              <a:rPr lang="en-US" altLang="vi-VN" sz="2200" b="1" dirty="0">
                <a:solidFill>
                  <a:srgbClr val="008000"/>
                </a:solidFill>
                <a:latin typeface="Times New Roman" panose="02020603050405020304" pitchFamily="18" charset="0"/>
                <a:cs typeface="Times New Roman" panose="02020603050405020304" pitchFamily="18" charset="0"/>
              </a:rPr>
              <a:t> </a:t>
            </a:r>
            <a:r>
              <a:rPr lang="en-US" altLang="vi-VN" sz="2200" b="1" dirty="0" err="1">
                <a:solidFill>
                  <a:srgbClr val="008000"/>
                </a:solidFill>
                <a:latin typeface="Times New Roman" panose="02020603050405020304" pitchFamily="18" charset="0"/>
                <a:cs typeface="Times New Roman" panose="02020603050405020304" pitchFamily="18" charset="0"/>
              </a:rPr>
              <a:t>áo</a:t>
            </a:r>
            <a:r>
              <a:rPr lang="en-US" altLang="vi-VN" sz="2200" b="1" dirty="0">
                <a:solidFill>
                  <a:srgbClr val="008000"/>
                </a:solidFill>
                <a:latin typeface="Times New Roman" panose="02020603050405020304" pitchFamily="18" charset="0"/>
                <a:cs typeface="Times New Roman" panose="02020603050405020304" pitchFamily="18" charset="0"/>
              </a:rPr>
              <a:t>, </a:t>
            </a:r>
            <a:r>
              <a:rPr lang="en-US" altLang="vi-VN" sz="2200" b="1" dirty="0" err="1">
                <a:solidFill>
                  <a:srgbClr val="008000"/>
                </a:solidFill>
                <a:latin typeface="Times New Roman" panose="02020603050405020304" pitchFamily="18" charset="0"/>
                <a:cs typeface="Times New Roman" panose="02020603050405020304" pitchFamily="18" charset="0"/>
              </a:rPr>
              <a:t>tay</a:t>
            </a:r>
            <a:r>
              <a:rPr lang="en-US" altLang="vi-VN" sz="2200" b="1" dirty="0">
                <a:solidFill>
                  <a:srgbClr val="008000"/>
                </a:solidFill>
                <a:latin typeface="Times New Roman" panose="02020603050405020304" pitchFamily="18" charset="0"/>
                <a:cs typeface="Times New Roman" panose="02020603050405020304" pitchFamily="18" charset="0"/>
              </a:rPr>
              <a:t> </a:t>
            </a:r>
            <a:r>
              <a:rPr lang="en-US" altLang="vi-VN" sz="2200" b="1" dirty="0" err="1">
                <a:solidFill>
                  <a:srgbClr val="008000"/>
                </a:solidFill>
                <a:latin typeface="Times New Roman" panose="02020603050405020304" pitchFamily="18" charset="0"/>
                <a:cs typeface="Times New Roman" panose="02020603050405020304" pitchFamily="18" charset="0"/>
              </a:rPr>
              <a:t>áo</a:t>
            </a:r>
            <a:r>
              <a:rPr lang="en-US" altLang="vi-VN" sz="2200" b="1" dirty="0">
                <a:solidFill>
                  <a:srgbClr val="008000"/>
                </a:solidFill>
                <a:latin typeface="Times New Roman" panose="02020603050405020304" pitchFamily="18" charset="0"/>
                <a:cs typeface="Times New Roman" panose="02020603050405020304" pitchFamily="18" charset="0"/>
              </a:rPr>
              <a:t>, </a:t>
            </a:r>
            <a:r>
              <a:rPr lang="en-US" altLang="vi-VN" sz="2200" b="1" dirty="0" err="1">
                <a:solidFill>
                  <a:srgbClr val="008000"/>
                </a:solidFill>
                <a:latin typeface="Times New Roman" panose="02020603050405020304" pitchFamily="18" charset="0"/>
                <a:cs typeface="Times New Roman" panose="02020603050405020304" pitchFamily="18" charset="0"/>
              </a:rPr>
              <a:t>khuy</a:t>
            </a:r>
            <a:r>
              <a:rPr lang="en-US" altLang="vi-VN" sz="2200" b="1" dirty="0">
                <a:solidFill>
                  <a:srgbClr val="008000"/>
                </a:solidFill>
                <a:latin typeface="Times New Roman" panose="02020603050405020304" pitchFamily="18" charset="0"/>
                <a:cs typeface="Times New Roman" panose="02020603050405020304" pitchFamily="18" charset="0"/>
              </a:rPr>
              <a:t> </a:t>
            </a:r>
            <a:r>
              <a:rPr lang="en-US" altLang="vi-VN" sz="2200" b="1" dirty="0" err="1">
                <a:solidFill>
                  <a:srgbClr val="008000"/>
                </a:solidFill>
                <a:latin typeface="Times New Roman" panose="02020603050405020304" pitchFamily="18" charset="0"/>
                <a:cs typeface="Times New Roman" panose="02020603050405020304" pitchFamily="18" charset="0"/>
              </a:rPr>
              <a:t>áo</a:t>
            </a:r>
            <a:endParaRPr lang="en-US" altLang="vi-VN" sz="2200" b="1" dirty="0">
              <a:solidFill>
                <a:srgbClr val="008000"/>
              </a:solidFill>
              <a:latin typeface="VNI-Times" pitchFamily="2" charset="0"/>
            </a:endParaRPr>
          </a:p>
          <a:p>
            <a:pPr defTabSz="914400" eaLnBrk="1" fontAlgn="base" hangingPunct="1">
              <a:spcBef>
                <a:spcPct val="0"/>
              </a:spcBef>
              <a:spcAft>
                <a:spcPct val="0"/>
              </a:spcAft>
              <a:buNone/>
            </a:pPr>
            <a:r>
              <a:rPr lang="en-US" altLang="vi-VN" sz="2200" b="1" dirty="0">
                <a:solidFill>
                  <a:srgbClr val="008000"/>
                </a:solidFill>
                <a:latin typeface="VNI-Times" pitchFamily="2" charset="0"/>
              </a:rPr>
              <a:t>- </a:t>
            </a:r>
            <a:r>
              <a:rPr lang="en-US" altLang="vi-VN" sz="2200" b="1" dirty="0" err="1">
                <a:solidFill>
                  <a:srgbClr val="008000"/>
                </a:solidFill>
                <a:latin typeface="Times New Roman" panose="02020603050405020304" pitchFamily="18" charset="0"/>
                <a:cs typeface="Times New Roman" panose="02020603050405020304" pitchFamily="18" charset="0"/>
              </a:rPr>
              <a:t>Những</a:t>
            </a:r>
            <a:r>
              <a:rPr lang="en-US" altLang="vi-VN" sz="2200" b="1" dirty="0">
                <a:solidFill>
                  <a:srgbClr val="008000"/>
                </a:solidFill>
                <a:latin typeface="Times New Roman" panose="02020603050405020304" pitchFamily="18" charset="0"/>
                <a:cs typeface="Times New Roman" panose="02020603050405020304" pitchFamily="18" charset="0"/>
              </a:rPr>
              <a:t> </a:t>
            </a:r>
            <a:r>
              <a:rPr lang="en-US" altLang="vi-VN" sz="2200" b="1" dirty="0" err="1">
                <a:solidFill>
                  <a:srgbClr val="008000"/>
                </a:solidFill>
                <a:latin typeface="Times New Roman" panose="02020603050405020304" pitchFamily="18" charset="0"/>
                <a:cs typeface="Times New Roman" panose="02020603050405020304" pitchFamily="18" charset="0"/>
              </a:rPr>
              <a:t>đặc</a:t>
            </a:r>
            <a:r>
              <a:rPr lang="en-US" altLang="vi-VN" sz="2200" b="1" dirty="0">
                <a:solidFill>
                  <a:srgbClr val="008000"/>
                </a:solidFill>
                <a:latin typeface="Times New Roman" panose="02020603050405020304" pitchFamily="18" charset="0"/>
                <a:cs typeface="Times New Roman" panose="02020603050405020304" pitchFamily="18" charset="0"/>
              </a:rPr>
              <a:t> </a:t>
            </a:r>
            <a:r>
              <a:rPr lang="en-US" altLang="vi-VN" sz="2200" b="1" dirty="0" err="1">
                <a:solidFill>
                  <a:srgbClr val="008000"/>
                </a:solidFill>
                <a:latin typeface="Times New Roman" panose="02020603050405020304" pitchFamily="18" charset="0"/>
                <a:cs typeface="Times New Roman" panose="02020603050405020304" pitchFamily="18" charset="0"/>
              </a:rPr>
              <a:t>điểm</a:t>
            </a:r>
            <a:r>
              <a:rPr lang="en-US" altLang="vi-VN" sz="2200" b="1" dirty="0">
                <a:solidFill>
                  <a:srgbClr val="008000"/>
                </a:solidFill>
                <a:latin typeface="Times New Roman" panose="02020603050405020304" pitchFamily="18" charset="0"/>
                <a:cs typeface="Times New Roman" panose="02020603050405020304" pitchFamily="18" charset="0"/>
              </a:rPr>
              <a:t> </a:t>
            </a:r>
            <a:r>
              <a:rPr lang="en-US" altLang="vi-VN" sz="2200" b="1" dirty="0" err="1">
                <a:solidFill>
                  <a:srgbClr val="008000"/>
                </a:solidFill>
                <a:latin typeface="Times New Roman" panose="02020603050405020304" pitchFamily="18" charset="0"/>
                <a:cs typeface="Times New Roman" panose="02020603050405020304" pitchFamily="18" charset="0"/>
              </a:rPr>
              <a:t>riêng</a:t>
            </a:r>
            <a:r>
              <a:rPr lang="en-US" altLang="vi-VN" sz="2200" b="1" dirty="0">
                <a:solidFill>
                  <a:srgbClr val="008000"/>
                </a:solidFill>
                <a:latin typeface="Times New Roman" panose="02020603050405020304" pitchFamily="18" charset="0"/>
                <a:cs typeface="Times New Roman" panose="02020603050405020304" pitchFamily="18" charset="0"/>
              </a:rPr>
              <a:t> </a:t>
            </a:r>
            <a:r>
              <a:rPr lang="en-US" altLang="vi-VN" sz="2200" b="1" dirty="0" err="1">
                <a:solidFill>
                  <a:srgbClr val="008000"/>
                </a:solidFill>
                <a:latin typeface="Times New Roman" panose="02020603050405020304" pitchFamily="18" charset="0"/>
                <a:cs typeface="Times New Roman" panose="02020603050405020304" pitchFamily="18" charset="0"/>
              </a:rPr>
              <a:t>khác</a:t>
            </a:r>
            <a:r>
              <a:rPr lang="en-US" altLang="vi-VN" sz="2200" b="1" dirty="0">
                <a:solidFill>
                  <a:srgbClr val="008000"/>
                </a:solidFill>
                <a:latin typeface="Times New Roman" panose="02020603050405020304" pitchFamily="18" charset="0"/>
                <a:cs typeface="Times New Roman" panose="02020603050405020304" pitchFamily="18" charset="0"/>
              </a:rPr>
              <a:t>……</a:t>
            </a:r>
            <a:endParaRPr lang="en-US" altLang="vi-VN" sz="2200" b="1" dirty="0">
              <a:solidFill>
                <a:srgbClr val="008000"/>
              </a:solidFill>
              <a:latin typeface="VNI-Times" pitchFamily="2" charset="0"/>
            </a:endParaRPr>
          </a:p>
        </p:txBody>
      </p:sp>
      <p:sp>
        <p:nvSpPr>
          <p:cNvPr id="16395" name="Rectangle 16"/>
          <p:cNvSpPr>
            <a:spLocks noChangeArrowheads="1"/>
          </p:cNvSpPr>
          <p:nvPr/>
        </p:nvSpPr>
        <p:spPr bwMode="auto">
          <a:xfrm>
            <a:off x="2680854" y="5866562"/>
            <a:ext cx="754380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defTabSz="914400" eaLnBrk="1" fontAlgn="base" hangingPunct="1">
              <a:spcBef>
                <a:spcPct val="50000"/>
              </a:spcBef>
              <a:spcAft>
                <a:spcPct val="0"/>
              </a:spcAft>
              <a:buNone/>
            </a:pPr>
            <a:r>
              <a:rPr lang="en-US" altLang="vi-VN" sz="2200" b="1" dirty="0">
                <a:solidFill>
                  <a:srgbClr val="008000"/>
                </a:solidFill>
                <a:latin typeface="Times New Roman" panose="02020603050405020304" pitchFamily="18" charset="0"/>
                <a:cs typeface="Times New Roman" panose="02020603050405020304" pitchFamily="18" charset="0"/>
              </a:rPr>
              <a:t>+</a:t>
            </a:r>
            <a:r>
              <a:rPr lang="en-US" altLang="vi-VN" sz="2200" b="1" dirty="0" err="1">
                <a:solidFill>
                  <a:srgbClr val="008000"/>
                </a:solidFill>
                <a:latin typeface="Times New Roman" panose="02020603050405020304" pitchFamily="18" charset="0"/>
                <a:cs typeface="Times New Roman" panose="02020603050405020304" pitchFamily="18" charset="0"/>
              </a:rPr>
              <a:t>Em</a:t>
            </a:r>
            <a:r>
              <a:rPr lang="en-US" altLang="vi-VN" sz="2200" b="1" dirty="0">
                <a:solidFill>
                  <a:srgbClr val="008000"/>
                </a:solidFill>
                <a:latin typeface="Times New Roman" panose="02020603050405020304" pitchFamily="18" charset="0"/>
                <a:cs typeface="Times New Roman" panose="02020603050405020304" pitchFamily="18" charset="0"/>
              </a:rPr>
              <a:t> </a:t>
            </a:r>
            <a:r>
              <a:rPr lang="en-US" altLang="vi-VN" sz="2200" b="1" dirty="0" err="1">
                <a:solidFill>
                  <a:srgbClr val="008000"/>
                </a:solidFill>
                <a:latin typeface="Times New Roman" panose="02020603050405020304" pitchFamily="18" charset="0"/>
                <a:cs typeface="Times New Roman" panose="02020603050405020304" pitchFamily="18" charset="0"/>
              </a:rPr>
              <a:t>có</a:t>
            </a:r>
            <a:r>
              <a:rPr lang="en-US" altLang="vi-VN" sz="2200" b="1" dirty="0">
                <a:solidFill>
                  <a:srgbClr val="008000"/>
                </a:solidFill>
                <a:latin typeface="Times New Roman" panose="02020603050405020304" pitchFamily="18" charset="0"/>
                <a:cs typeface="Times New Roman" panose="02020603050405020304" pitchFamily="18" charset="0"/>
              </a:rPr>
              <a:t> </a:t>
            </a:r>
            <a:r>
              <a:rPr lang="en-US" altLang="vi-VN" sz="2200" b="1" dirty="0" err="1">
                <a:solidFill>
                  <a:srgbClr val="008000"/>
                </a:solidFill>
                <a:latin typeface="Times New Roman" panose="02020603050405020304" pitchFamily="18" charset="0"/>
                <a:cs typeface="Times New Roman" panose="02020603050405020304" pitchFamily="18" charset="0"/>
              </a:rPr>
              <a:t>cảm</a:t>
            </a:r>
            <a:r>
              <a:rPr lang="en-US" altLang="vi-VN" sz="2200" b="1" dirty="0">
                <a:solidFill>
                  <a:srgbClr val="008000"/>
                </a:solidFill>
                <a:latin typeface="Times New Roman" panose="02020603050405020304" pitchFamily="18" charset="0"/>
                <a:cs typeface="Times New Roman" panose="02020603050405020304" pitchFamily="18" charset="0"/>
              </a:rPr>
              <a:t> </a:t>
            </a:r>
            <a:r>
              <a:rPr lang="en-US" altLang="vi-VN" sz="2200" b="1" dirty="0" err="1">
                <a:solidFill>
                  <a:srgbClr val="008000"/>
                </a:solidFill>
                <a:latin typeface="Times New Roman" panose="02020603050405020304" pitchFamily="18" charset="0"/>
                <a:cs typeface="Times New Roman" panose="02020603050405020304" pitchFamily="18" charset="0"/>
              </a:rPr>
              <a:t>giác</a:t>
            </a:r>
            <a:r>
              <a:rPr lang="en-US" altLang="vi-VN" sz="2200" b="1" dirty="0">
                <a:solidFill>
                  <a:srgbClr val="008000"/>
                </a:solidFill>
                <a:latin typeface="Times New Roman" panose="02020603050405020304" pitchFamily="18" charset="0"/>
                <a:cs typeface="Times New Roman" panose="02020603050405020304" pitchFamily="18" charset="0"/>
              </a:rPr>
              <a:t> </a:t>
            </a:r>
            <a:r>
              <a:rPr lang="en-US" altLang="vi-VN" sz="2200" b="1" dirty="0" err="1">
                <a:solidFill>
                  <a:srgbClr val="008000"/>
                </a:solidFill>
                <a:latin typeface="Times New Roman" panose="02020603050405020304" pitchFamily="18" charset="0"/>
                <a:cs typeface="Times New Roman" panose="02020603050405020304" pitchFamily="18" charset="0"/>
              </a:rPr>
              <a:t>gì</a:t>
            </a:r>
            <a:r>
              <a:rPr lang="en-US" altLang="vi-VN" sz="2200" b="1" dirty="0">
                <a:solidFill>
                  <a:srgbClr val="008000"/>
                </a:solidFill>
                <a:latin typeface="Times New Roman" panose="02020603050405020304" pitchFamily="18" charset="0"/>
                <a:cs typeface="Times New Roman" panose="02020603050405020304" pitchFamily="18" charset="0"/>
              </a:rPr>
              <a:t> </a:t>
            </a:r>
            <a:r>
              <a:rPr lang="en-US" altLang="vi-VN" sz="2200" b="1" dirty="0" err="1">
                <a:solidFill>
                  <a:srgbClr val="008000"/>
                </a:solidFill>
                <a:latin typeface="Times New Roman" panose="02020603050405020304" pitchFamily="18" charset="0"/>
                <a:cs typeface="Times New Roman" panose="02020603050405020304" pitchFamily="18" charset="0"/>
              </a:rPr>
              <a:t>khi</a:t>
            </a:r>
            <a:r>
              <a:rPr lang="en-US" altLang="vi-VN" sz="2200" b="1" dirty="0">
                <a:solidFill>
                  <a:srgbClr val="008000"/>
                </a:solidFill>
                <a:latin typeface="Times New Roman" panose="02020603050405020304" pitchFamily="18" charset="0"/>
                <a:cs typeface="Times New Roman" panose="02020603050405020304" pitchFamily="18" charset="0"/>
              </a:rPr>
              <a:t> </a:t>
            </a:r>
            <a:r>
              <a:rPr lang="en-US" altLang="vi-VN" sz="2200" b="1" dirty="0" err="1">
                <a:solidFill>
                  <a:srgbClr val="008000"/>
                </a:solidFill>
                <a:latin typeface="Times New Roman" panose="02020603050405020304" pitchFamily="18" charset="0"/>
                <a:cs typeface="Times New Roman" panose="02020603050405020304" pitchFamily="18" charset="0"/>
              </a:rPr>
              <a:t>mặc</a:t>
            </a:r>
            <a:r>
              <a:rPr lang="en-US" altLang="vi-VN" sz="2200" b="1" dirty="0">
                <a:solidFill>
                  <a:srgbClr val="008000"/>
                </a:solidFill>
                <a:latin typeface="Times New Roman" panose="02020603050405020304" pitchFamily="18" charset="0"/>
                <a:cs typeface="Times New Roman" panose="02020603050405020304" pitchFamily="18" charset="0"/>
              </a:rPr>
              <a:t> </a:t>
            </a:r>
            <a:r>
              <a:rPr lang="en-US" altLang="vi-VN" sz="2200" b="1" dirty="0" err="1">
                <a:solidFill>
                  <a:srgbClr val="008000"/>
                </a:solidFill>
                <a:latin typeface="Times New Roman" panose="02020603050405020304" pitchFamily="18" charset="0"/>
                <a:cs typeface="Times New Roman" panose="02020603050405020304" pitchFamily="18" charset="0"/>
              </a:rPr>
              <a:t>chiếc</a:t>
            </a:r>
            <a:r>
              <a:rPr lang="en-US" altLang="vi-VN" sz="2200" b="1" dirty="0">
                <a:solidFill>
                  <a:srgbClr val="008000"/>
                </a:solidFill>
                <a:latin typeface="Times New Roman" panose="02020603050405020304" pitchFamily="18" charset="0"/>
                <a:cs typeface="Times New Roman" panose="02020603050405020304" pitchFamily="18" charset="0"/>
              </a:rPr>
              <a:t> </a:t>
            </a:r>
            <a:r>
              <a:rPr lang="en-US" altLang="vi-VN" sz="2200" b="1" dirty="0" err="1">
                <a:solidFill>
                  <a:srgbClr val="008000"/>
                </a:solidFill>
                <a:latin typeface="Times New Roman" panose="02020603050405020304" pitchFamily="18" charset="0"/>
                <a:cs typeface="Times New Roman" panose="02020603050405020304" pitchFamily="18" charset="0"/>
              </a:rPr>
              <a:t>áo</a:t>
            </a:r>
            <a:r>
              <a:rPr lang="en-US" altLang="vi-VN" sz="2200" b="1" dirty="0">
                <a:solidFill>
                  <a:srgbClr val="008000"/>
                </a:solidFill>
                <a:latin typeface="Times New Roman" panose="02020603050405020304" pitchFamily="18" charset="0"/>
                <a:cs typeface="Times New Roman" panose="02020603050405020304" pitchFamily="18" charset="0"/>
              </a:rPr>
              <a:t>?</a:t>
            </a:r>
          </a:p>
        </p:txBody>
      </p:sp>
      <p:sp>
        <p:nvSpPr>
          <p:cNvPr id="16396" name="Text Box 15"/>
          <p:cNvSpPr txBox="1">
            <a:spLocks noChangeArrowheads="1"/>
          </p:cNvSpPr>
          <p:nvPr/>
        </p:nvSpPr>
        <p:spPr bwMode="auto">
          <a:xfrm>
            <a:off x="2680854" y="5037623"/>
            <a:ext cx="891540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defTabSz="914400" eaLnBrk="1" fontAlgn="base" hangingPunct="1">
              <a:spcBef>
                <a:spcPct val="50000"/>
              </a:spcBef>
              <a:spcAft>
                <a:spcPct val="0"/>
              </a:spcAft>
              <a:buNone/>
            </a:pPr>
            <a:r>
              <a:rPr lang="en-US" altLang="vi-VN" sz="2200" b="1" dirty="0">
                <a:solidFill>
                  <a:srgbClr val="008000"/>
                </a:solidFill>
                <a:latin typeface="Times New Roman" panose="02020603050405020304" pitchFamily="18" charset="0"/>
                <a:cs typeface="Times New Roman" panose="02020603050405020304" pitchFamily="18" charset="0"/>
              </a:rPr>
              <a:t>+ </a:t>
            </a:r>
            <a:r>
              <a:rPr lang="en-US" altLang="vi-VN" sz="2200" b="1" dirty="0" err="1">
                <a:solidFill>
                  <a:srgbClr val="008000"/>
                </a:solidFill>
                <a:latin typeface="Times New Roman" panose="02020603050405020304" pitchFamily="18" charset="0"/>
                <a:cs typeface="Times New Roman" panose="02020603050405020304" pitchFamily="18" charset="0"/>
              </a:rPr>
              <a:t>Tuy</a:t>
            </a:r>
            <a:r>
              <a:rPr lang="en-US" altLang="vi-VN" sz="2200" b="1" dirty="0">
                <a:solidFill>
                  <a:srgbClr val="008000"/>
                </a:solidFill>
                <a:latin typeface="Times New Roman" panose="02020603050405020304" pitchFamily="18" charset="0"/>
                <a:cs typeface="Times New Roman" panose="02020603050405020304" pitchFamily="18" charset="0"/>
              </a:rPr>
              <a:t> </a:t>
            </a:r>
            <a:r>
              <a:rPr lang="en-US" altLang="vi-VN" sz="2200" b="1" dirty="0" err="1">
                <a:solidFill>
                  <a:srgbClr val="008000"/>
                </a:solidFill>
                <a:latin typeface="Times New Roman" panose="02020603050405020304" pitchFamily="18" charset="0"/>
                <a:cs typeface="Times New Roman" panose="02020603050405020304" pitchFamily="18" charset="0"/>
              </a:rPr>
              <a:t>áo</a:t>
            </a:r>
            <a:r>
              <a:rPr lang="en-US" altLang="vi-VN" sz="2200" b="1" dirty="0">
                <a:solidFill>
                  <a:srgbClr val="008000"/>
                </a:solidFill>
                <a:latin typeface="Times New Roman" panose="02020603050405020304" pitchFamily="18" charset="0"/>
                <a:cs typeface="Times New Roman" panose="02020603050405020304" pitchFamily="18" charset="0"/>
              </a:rPr>
              <a:t> </a:t>
            </a:r>
            <a:r>
              <a:rPr lang="en-US" altLang="vi-VN" sz="2200" b="1" dirty="0" err="1">
                <a:solidFill>
                  <a:srgbClr val="008000"/>
                </a:solidFill>
                <a:latin typeface="Times New Roman" panose="02020603050405020304" pitchFamily="18" charset="0"/>
                <a:cs typeface="Times New Roman" panose="02020603050405020304" pitchFamily="18" charset="0"/>
              </a:rPr>
              <a:t>đã</a:t>
            </a:r>
            <a:r>
              <a:rPr lang="en-US" altLang="vi-VN" sz="2200" b="1" dirty="0">
                <a:solidFill>
                  <a:srgbClr val="008000"/>
                </a:solidFill>
                <a:latin typeface="Times New Roman" panose="02020603050405020304" pitchFamily="18" charset="0"/>
                <a:cs typeface="Times New Roman" panose="02020603050405020304" pitchFamily="18" charset="0"/>
              </a:rPr>
              <a:t> </a:t>
            </a:r>
            <a:r>
              <a:rPr lang="en-US" altLang="vi-VN" sz="2200" b="1" dirty="0" err="1">
                <a:solidFill>
                  <a:srgbClr val="008000"/>
                </a:solidFill>
                <a:latin typeface="Times New Roman" panose="02020603050405020304" pitchFamily="18" charset="0"/>
                <a:cs typeface="Times New Roman" panose="02020603050405020304" pitchFamily="18" charset="0"/>
              </a:rPr>
              <a:t>cũ</a:t>
            </a:r>
            <a:r>
              <a:rPr lang="en-US" altLang="vi-VN" sz="2200" b="1" dirty="0">
                <a:solidFill>
                  <a:srgbClr val="008000"/>
                </a:solidFill>
                <a:latin typeface="Times New Roman" panose="02020603050405020304" pitchFamily="18" charset="0"/>
                <a:cs typeface="Times New Roman" panose="02020603050405020304" pitchFamily="18" charset="0"/>
              </a:rPr>
              <a:t> </a:t>
            </a:r>
            <a:r>
              <a:rPr lang="en-US" altLang="vi-VN" sz="2200" b="1" dirty="0" err="1">
                <a:solidFill>
                  <a:srgbClr val="008000"/>
                </a:solidFill>
                <a:latin typeface="Times New Roman" panose="02020603050405020304" pitchFamily="18" charset="0"/>
                <a:cs typeface="Times New Roman" panose="02020603050405020304" pitchFamily="18" charset="0"/>
              </a:rPr>
              <a:t>nhưng</a:t>
            </a:r>
            <a:r>
              <a:rPr lang="en-US" altLang="vi-VN" sz="2200" b="1" dirty="0">
                <a:solidFill>
                  <a:srgbClr val="008000"/>
                </a:solidFill>
                <a:latin typeface="Times New Roman" panose="02020603050405020304" pitchFamily="18" charset="0"/>
                <a:cs typeface="Times New Roman" panose="02020603050405020304" pitchFamily="18" charset="0"/>
              </a:rPr>
              <a:t> </a:t>
            </a:r>
            <a:r>
              <a:rPr lang="en-US" altLang="vi-VN" sz="2200" b="1" dirty="0" err="1">
                <a:solidFill>
                  <a:srgbClr val="008000"/>
                </a:solidFill>
                <a:latin typeface="Times New Roman" panose="02020603050405020304" pitchFamily="18" charset="0"/>
                <a:cs typeface="Times New Roman" panose="02020603050405020304" pitchFamily="18" charset="0"/>
              </a:rPr>
              <a:t>em</a:t>
            </a:r>
            <a:r>
              <a:rPr lang="en-US" altLang="vi-VN" sz="2200" b="1" dirty="0">
                <a:solidFill>
                  <a:srgbClr val="008000"/>
                </a:solidFill>
                <a:latin typeface="Times New Roman" panose="02020603050405020304" pitchFamily="18" charset="0"/>
                <a:cs typeface="Times New Roman" panose="02020603050405020304" pitchFamily="18" charset="0"/>
              </a:rPr>
              <a:t> </a:t>
            </a:r>
            <a:r>
              <a:rPr lang="en-US" altLang="vi-VN" sz="2200" b="1" dirty="0" err="1">
                <a:solidFill>
                  <a:srgbClr val="008000"/>
                </a:solidFill>
                <a:latin typeface="Times New Roman" panose="02020603050405020304" pitchFamily="18" charset="0"/>
                <a:cs typeface="Times New Roman" panose="02020603050405020304" pitchFamily="18" charset="0"/>
              </a:rPr>
              <a:t>có</a:t>
            </a:r>
            <a:r>
              <a:rPr lang="en-US" altLang="vi-VN" sz="2200" b="1" dirty="0">
                <a:solidFill>
                  <a:srgbClr val="008000"/>
                </a:solidFill>
                <a:latin typeface="Times New Roman" panose="02020603050405020304" pitchFamily="18" charset="0"/>
                <a:cs typeface="Times New Roman" panose="02020603050405020304" pitchFamily="18" charset="0"/>
              </a:rPr>
              <a:t> </a:t>
            </a:r>
            <a:r>
              <a:rPr lang="en-US" altLang="vi-VN" sz="2200" b="1" dirty="0" err="1">
                <a:solidFill>
                  <a:srgbClr val="008000"/>
                </a:solidFill>
                <a:latin typeface="Times New Roman" panose="02020603050405020304" pitchFamily="18" charset="0"/>
                <a:cs typeface="Times New Roman" panose="02020603050405020304" pitchFamily="18" charset="0"/>
              </a:rPr>
              <a:t>yêu</a:t>
            </a:r>
            <a:r>
              <a:rPr lang="en-US" altLang="vi-VN" sz="2200" b="1" dirty="0">
                <a:solidFill>
                  <a:srgbClr val="008000"/>
                </a:solidFill>
                <a:latin typeface="Times New Roman" panose="02020603050405020304" pitchFamily="18" charset="0"/>
                <a:cs typeface="Times New Roman" panose="02020603050405020304" pitchFamily="18" charset="0"/>
              </a:rPr>
              <a:t> </a:t>
            </a:r>
            <a:r>
              <a:rPr lang="en-US" altLang="vi-VN" sz="2200" b="1" dirty="0" err="1">
                <a:solidFill>
                  <a:srgbClr val="008000"/>
                </a:solidFill>
                <a:latin typeface="Times New Roman" panose="02020603050405020304" pitchFamily="18" charset="0"/>
                <a:cs typeface="Times New Roman" panose="02020603050405020304" pitchFamily="18" charset="0"/>
              </a:rPr>
              <a:t>thích</a:t>
            </a:r>
            <a:r>
              <a:rPr lang="en-US" altLang="vi-VN" sz="2200" b="1" dirty="0">
                <a:solidFill>
                  <a:srgbClr val="008000"/>
                </a:solidFill>
                <a:latin typeface="Times New Roman" panose="02020603050405020304" pitchFamily="18" charset="0"/>
                <a:cs typeface="Times New Roman" panose="02020603050405020304" pitchFamily="18" charset="0"/>
              </a:rPr>
              <a:t> </a:t>
            </a:r>
            <a:r>
              <a:rPr lang="en-US" altLang="vi-VN" sz="2200" b="1" dirty="0" err="1">
                <a:solidFill>
                  <a:srgbClr val="008000"/>
                </a:solidFill>
                <a:latin typeface="Times New Roman" panose="02020603050405020304" pitchFamily="18" charset="0"/>
                <a:cs typeface="Times New Roman" panose="02020603050405020304" pitchFamily="18" charset="0"/>
              </a:rPr>
              <a:t>chiếc</a:t>
            </a:r>
            <a:r>
              <a:rPr lang="en-US" altLang="vi-VN" sz="2200" b="1" dirty="0">
                <a:solidFill>
                  <a:srgbClr val="008000"/>
                </a:solidFill>
                <a:latin typeface="Times New Roman" panose="02020603050405020304" pitchFamily="18" charset="0"/>
                <a:cs typeface="Times New Roman" panose="02020603050405020304" pitchFamily="18" charset="0"/>
              </a:rPr>
              <a:t> </a:t>
            </a:r>
            <a:r>
              <a:rPr lang="en-US" altLang="vi-VN" sz="2200" b="1" dirty="0" err="1">
                <a:solidFill>
                  <a:srgbClr val="008000"/>
                </a:solidFill>
                <a:latin typeface="Times New Roman" panose="02020603050405020304" pitchFamily="18" charset="0"/>
                <a:cs typeface="Times New Roman" panose="02020603050405020304" pitchFamily="18" charset="0"/>
              </a:rPr>
              <a:t>áo</a:t>
            </a:r>
            <a:r>
              <a:rPr lang="en-US" altLang="vi-VN" sz="2200" b="1" dirty="0">
                <a:solidFill>
                  <a:srgbClr val="008000"/>
                </a:solidFill>
                <a:latin typeface="Times New Roman" panose="02020603050405020304" pitchFamily="18" charset="0"/>
                <a:cs typeface="Times New Roman" panose="02020603050405020304" pitchFamily="18" charset="0"/>
              </a:rPr>
              <a:t> </a:t>
            </a:r>
            <a:r>
              <a:rPr lang="en-US" altLang="vi-VN" sz="2200" b="1" dirty="0" err="1">
                <a:solidFill>
                  <a:srgbClr val="008000"/>
                </a:solidFill>
                <a:latin typeface="Times New Roman" panose="02020603050405020304" pitchFamily="18" charset="0"/>
                <a:cs typeface="Times New Roman" panose="02020603050405020304" pitchFamily="18" charset="0"/>
              </a:rPr>
              <a:t>không</a:t>
            </a:r>
            <a:r>
              <a:rPr lang="en-US" altLang="vi-VN" sz="2200" b="1" dirty="0">
                <a:solidFill>
                  <a:srgbClr val="008000"/>
                </a:solidFill>
                <a:latin typeface="Times New Roman" panose="02020603050405020304" pitchFamily="18" charset="0"/>
                <a:cs typeface="Times New Roman" panose="02020603050405020304" pitchFamily="18" charset="0"/>
              </a:rPr>
              <a:t>?</a:t>
            </a:r>
          </a:p>
        </p:txBody>
      </p:sp>
      <p:sp>
        <p:nvSpPr>
          <p:cNvPr id="16397" name="Rectangle 17"/>
          <p:cNvSpPr>
            <a:spLocks noChangeArrowheads="1"/>
          </p:cNvSpPr>
          <p:nvPr/>
        </p:nvSpPr>
        <p:spPr bwMode="auto">
          <a:xfrm>
            <a:off x="2680854" y="5464612"/>
            <a:ext cx="7146925"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defTabSz="914400" eaLnBrk="1" fontAlgn="base" hangingPunct="1">
              <a:spcBef>
                <a:spcPct val="50000"/>
              </a:spcBef>
              <a:spcAft>
                <a:spcPct val="0"/>
              </a:spcAft>
              <a:buNone/>
            </a:pPr>
            <a:r>
              <a:rPr lang="en-US" altLang="vi-VN" sz="2200" b="1" dirty="0">
                <a:solidFill>
                  <a:srgbClr val="008000"/>
                </a:solidFill>
                <a:latin typeface="Times New Roman" panose="02020603050405020304" pitchFamily="18" charset="0"/>
                <a:cs typeface="Times New Roman" panose="02020603050405020304" pitchFamily="18" charset="0"/>
              </a:rPr>
              <a:t>+ </a:t>
            </a:r>
            <a:r>
              <a:rPr lang="en-US" altLang="vi-VN" sz="2200" b="1" dirty="0" err="1">
                <a:solidFill>
                  <a:srgbClr val="008000"/>
                </a:solidFill>
                <a:latin typeface="Times New Roman" panose="02020603050405020304" pitchFamily="18" charset="0"/>
                <a:cs typeface="Times New Roman" panose="02020603050405020304" pitchFamily="18" charset="0"/>
              </a:rPr>
              <a:t>Chiếc</a:t>
            </a:r>
            <a:r>
              <a:rPr lang="en-US" altLang="vi-VN" sz="2200" b="1" dirty="0">
                <a:solidFill>
                  <a:srgbClr val="008000"/>
                </a:solidFill>
                <a:latin typeface="Times New Roman" panose="02020603050405020304" pitchFamily="18" charset="0"/>
                <a:cs typeface="Times New Roman" panose="02020603050405020304" pitchFamily="18" charset="0"/>
              </a:rPr>
              <a:t> </a:t>
            </a:r>
            <a:r>
              <a:rPr lang="en-US" altLang="vi-VN" sz="2200" b="1" dirty="0" err="1">
                <a:solidFill>
                  <a:srgbClr val="008000"/>
                </a:solidFill>
                <a:latin typeface="Times New Roman" panose="02020603050405020304" pitchFamily="18" charset="0"/>
                <a:cs typeface="Times New Roman" panose="02020603050405020304" pitchFamily="18" charset="0"/>
              </a:rPr>
              <a:t>áo</a:t>
            </a:r>
            <a:r>
              <a:rPr lang="en-US" altLang="vi-VN" sz="2200" b="1" dirty="0">
                <a:solidFill>
                  <a:srgbClr val="008000"/>
                </a:solidFill>
                <a:latin typeface="Times New Roman" panose="02020603050405020304" pitchFamily="18" charset="0"/>
                <a:cs typeface="Times New Roman" panose="02020603050405020304" pitchFamily="18" charset="0"/>
              </a:rPr>
              <a:t> </a:t>
            </a:r>
            <a:r>
              <a:rPr lang="en-US" altLang="vi-VN" sz="2200" b="1" dirty="0" err="1">
                <a:solidFill>
                  <a:srgbClr val="008000"/>
                </a:solidFill>
                <a:latin typeface="Times New Roman" panose="02020603050405020304" pitchFamily="18" charset="0"/>
                <a:cs typeface="Times New Roman" panose="02020603050405020304" pitchFamily="18" charset="0"/>
              </a:rPr>
              <a:t>nhắc</a:t>
            </a:r>
            <a:r>
              <a:rPr lang="en-US" altLang="vi-VN" sz="2200" b="1" dirty="0">
                <a:solidFill>
                  <a:srgbClr val="008000"/>
                </a:solidFill>
                <a:latin typeface="Times New Roman" panose="02020603050405020304" pitchFamily="18" charset="0"/>
                <a:cs typeface="Times New Roman" panose="02020603050405020304" pitchFamily="18" charset="0"/>
              </a:rPr>
              <a:t> </a:t>
            </a:r>
            <a:r>
              <a:rPr lang="en-US" altLang="vi-VN" sz="2200" b="1" dirty="0" err="1">
                <a:solidFill>
                  <a:srgbClr val="008000"/>
                </a:solidFill>
                <a:latin typeface="Times New Roman" panose="02020603050405020304" pitchFamily="18" charset="0"/>
                <a:cs typeface="Times New Roman" panose="02020603050405020304" pitchFamily="18" charset="0"/>
              </a:rPr>
              <a:t>lại</a:t>
            </a:r>
            <a:r>
              <a:rPr lang="en-US" altLang="vi-VN" sz="2200" b="1" dirty="0">
                <a:solidFill>
                  <a:srgbClr val="008000"/>
                </a:solidFill>
                <a:latin typeface="Times New Roman" panose="02020603050405020304" pitchFamily="18" charset="0"/>
                <a:cs typeface="Times New Roman" panose="02020603050405020304" pitchFamily="18" charset="0"/>
              </a:rPr>
              <a:t> </a:t>
            </a:r>
            <a:r>
              <a:rPr lang="en-US" altLang="vi-VN" sz="2200" b="1" dirty="0" err="1">
                <a:solidFill>
                  <a:srgbClr val="008000"/>
                </a:solidFill>
                <a:latin typeface="Times New Roman" panose="02020603050405020304" pitchFamily="18" charset="0"/>
                <a:cs typeface="Times New Roman" panose="02020603050405020304" pitchFamily="18" charset="0"/>
              </a:rPr>
              <a:t>kỉ</a:t>
            </a:r>
            <a:r>
              <a:rPr lang="en-US" altLang="vi-VN" sz="2200" b="1" dirty="0">
                <a:solidFill>
                  <a:srgbClr val="008000"/>
                </a:solidFill>
                <a:latin typeface="Times New Roman" panose="02020603050405020304" pitchFamily="18" charset="0"/>
                <a:cs typeface="Times New Roman" panose="02020603050405020304" pitchFamily="18" charset="0"/>
              </a:rPr>
              <a:t> </a:t>
            </a:r>
            <a:r>
              <a:rPr lang="en-US" altLang="vi-VN" sz="2200" b="1" dirty="0" err="1">
                <a:solidFill>
                  <a:srgbClr val="008000"/>
                </a:solidFill>
                <a:latin typeface="Times New Roman" panose="02020603050405020304" pitchFamily="18" charset="0"/>
                <a:cs typeface="Times New Roman" panose="02020603050405020304" pitchFamily="18" charset="0"/>
              </a:rPr>
              <a:t>niệm</a:t>
            </a:r>
            <a:r>
              <a:rPr lang="en-US" altLang="vi-VN" sz="2200" b="1" dirty="0">
                <a:solidFill>
                  <a:srgbClr val="008000"/>
                </a:solidFill>
                <a:latin typeface="Times New Roman" panose="02020603050405020304" pitchFamily="18" charset="0"/>
                <a:cs typeface="Times New Roman" panose="02020603050405020304" pitchFamily="18" charset="0"/>
              </a:rPr>
              <a:t> </a:t>
            </a:r>
            <a:r>
              <a:rPr lang="en-US" altLang="vi-VN" sz="2200" b="1" dirty="0" err="1">
                <a:solidFill>
                  <a:srgbClr val="008000"/>
                </a:solidFill>
                <a:latin typeface="Times New Roman" panose="02020603050405020304" pitchFamily="18" charset="0"/>
                <a:cs typeface="Times New Roman" panose="02020603050405020304" pitchFamily="18" charset="0"/>
              </a:rPr>
              <a:t>đẹp</a:t>
            </a:r>
            <a:r>
              <a:rPr lang="en-US" altLang="vi-VN" sz="2200" b="1" dirty="0">
                <a:solidFill>
                  <a:srgbClr val="008000"/>
                </a:solidFill>
                <a:latin typeface="Times New Roman" panose="02020603050405020304" pitchFamily="18" charset="0"/>
                <a:cs typeface="Times New Roman" panose="02020603050405020304" pitchFamily="18" charset="0"/>
              </a:rPr>
              <a:t> </a:t>
            </a:r>
            <a:r>
              <a:rPr lang="en-US" altLang="vi-VN" sz="2200" b="1" dirty="0" err="1">
                <a:solidFill>
                  <a:srgbClr val="008000"/>
                </a:solidFill>
                <a:latin typeface="Times New Roman" panose="02020603050405020304" pitchFamily="18" charset="0"/>
                <a:cs typeface="Times New Roman" panose="02020603050405020304" pitchFamily="18" charset="0"/>
              </a:rPr>
              <a:t>nào</a:t>
            </a:r>
            <a:r>
              <a:rPr lang="en-US" altLang="vi-VN" sz="2200" b="1" dirty="0">
                <a:solidFill>
                  <a:srgbClr val="008000"/>
                </a:solidFill>
                <a:latin typeface="Times New Roman" panose="02020603050405020304" pitchFamily="18" charset="0"/>
                <a:cs typeface="Times New Roman" panose="02020603050405020304" pitchFamily="18" charset="0"/>
              </a:rPr>
              <a:t> </a:t>
            </a:r>
            <a:r>
              <a:rPr lang="en-US" altLang="vi-VN" sz="2200" b="1" dirty="0" err="1">
                <a:solidFill>
                  <a:srgbClr val="008000"/>
                </a:solidFill>
                <a:latin typeface="Times New Roman" panose="02020603050405020304" pitchFamily="18" charset="0"/>
                <a:cs typeface="Times New Roman" panose="02020603050405020304" pitchFamily="18" charset="0"/>
              </a:rPr>
              <a:t>của</a:t>
            </a:r>
            <a:r>
              <a:rPr lang="en-US" altLang="vi-VN" sz="2200" b="1" dirty="0">
                <a:solidFill>
                  <a:srgbClr val="008000"/>
                </a:solidFill>
                <a:latin typeface="Times New Roman" panose="02020603050405020304" pitchFamily="18" charset="0"/>
                <a:cs typeface="Times New Roman" panose="02020603050405020304" pitchFamily="18" charset="0"/>
              </a:rPr>
              <a:t> </a:t>
            </a:r>
            <a:r>
              <a:rPr lang="en-US" altLang="vi-VN" sz="2200" b="1" dirty="0" err="1">
                <a:solidFill>
                  <a:srgbClr val="008000"/>
                </a:solidFill>
                <a:latin typeface="Times New Roman" panose="02020603050405020304" pitchFamily="18" charset="0"/>
                <a:cs typeface="Times New Roman" panose="02020603050405020304" pitchFamily="18" charset="0"/>
              </a:rPr>
              <a:t>em</a:t>
            </a:r>
            <a:r>
              <a:rPr lang="en-US" altLang="vi-VN" sz="2200" b="1" dirty="0">
                <a:solidFill>
                  <a:srgbClr val="008000"/>
                </a:solidFill>
                <a:latin typeface="Times New Roman" panose="02020603050405020304" pitchFamily="18" charset="0"/>
                <a:cs typeface="Times New Roman" panose="02020603050405020304" pitchFamily="18" charset="0"/>
              </a:rPr>
              <a:t>?</a:t>
            </a:r>
          </a:p>
        </p:txBody>
      </p:sp>
      <p:pic>
        <p:nvPicPr>
          <p:cNvPr id="15" name="Picture 1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71979" y="1644073"/>
            <a:ext cx="6430818" cy="5433421"/>
          </a:xfrm>
          <a:prstGeom prst="rect">
            <a:avLst/>
          </a:prstGeom>
        </p:spPr>
      </p:pic>
      <p:sp>
        <p:nvSpPr>
          <p:cNvPr id="2" name="Rectangle 1"/>
          <p:cNvSpPr/>
          <p:nvPr/>
        </p:nvSpPr>
        <p:spPr>
          <a:xfrm>
            <a:off x="475703" y="213939"/>
            <a:ext cx="1800493" cy="861774"/>
          </a:xfrm>
          <a:prstGeom prst="rect">
            <a:avLst/>
          </a:prstGeom>
        </p:spPr>
        <p:txBody>
          <a:bodyPr wrap="none">
            <a:spAutoFit/>
          </a:bodyPr>
          <a:lstStyle/>
          <a:p>
            <a:r>
              <a:rPr lang="en-US" sz="5000" dirty="0">
                <a:solidFill>
                  <a:srgbClr val="002060"/>
                </a:solidFill>
                <a:latin typeface="UTM Androgyne" panose="02040603050506020204" pitchFamily="18" charset="0"/>
              </a:rPr>
              <a:t>GỢI Ý</a:t>
            </a:r>
          </a:p>
        </p:txBody>
      </p:sp>
    </p:spTree>
    <p:extLst>
      <p:ext uri="{BB962C8B-B14F-4D97-AF65-F5344CB8AC3E}">
        <p14:creationId xmlns:p14="http://schemas.microsoft.com/office/powerpoint/2010/main" val="387575412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21508"/>
                                        </p:tgtEl>
                                        <p:attrNameLst>
                                          <p:attrName>style.visibility</p:attrName>
                                        </p:attrNameLst>
                                      </p:cBhvr>
                                      <p:to>
                                        <p:strVal val="visible"/>
                                      </p:to>
                                    </p:set>
                                    <p:anim calcmode="discrete" valueType="clr">
                                      <p:cBhvr override="childStyle">
                                        <p:cTn id="7" dur="80"/>
                                        <p:tgtEl>
                                          <p:spTgt spid="21508"/>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21508"/>
                                        </p:tgtEl>
                                        <p:attrNameLst>
                                          <p:attrName>fillcolor</p:attrName>
                                        </p:attrNameLst>
                                      </p:cBhvr>
                                      <p:tavLst>
                                        <p:tav tm="0">
                                          <p:val>
                                            <p:clrVal>
                                              <a:schemeClr val="accent2"/>
                                            </p:clrVal>
                                          </p:val>
                                        </p:tav>
                                        <p:tav tm="50000">
                                          <p:val>
                                            <p:clrVal>
                                              <a:schemeClr val="hlink"/>
                                            </p:clrVal>
                                          </p:val>
                                        </p:tav>
                                      </p:tavLst>
                                    </p:anim>
                                    <p:set>
                                      <p:cBhvr>
                                        <p:cTn id="9" dur="80"/>
                                        <p:tgtEl>
                                          <p:spTgt spid="21508"/>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27" presetClass="entr" presetSubtype="0" fill="hold" grpId="0" nodeType="clickEffect">
                                  <p:stCondLst>
                                    <p:cond delay="0"/>
                                  </p:stCondLst>
                                  <p:iterate type="lt">
                                    <p:tmPct val="50000"/>
                                  </p:iterate>
                                  <p:childTnLst>
                                    <p:set>
                                      <p:cBhvr>
                                        <p:cTn id="13" dur="1" fill="hold">
                                          <p:stCondLst>
                                            <p:cond delay="0"/>
                                          </p:stCondLst>
                                        </p:cTn>
                                        <p:tgtEl>
                                          <p:spTgt spid="21510"/>
                                        </p:tgtEl>
                                        <p:attrNameLst>
                                          <p:attrName>style.visibility</p:attrName>
                                        </p:attrNameLst>
                                      </p:cBhvr>
                                      <p:to>
                                        <p:strVal val="visible"/>
                                      </p:to>
                                    </p:set>
                                    <p:anim calcmode="discrete" valueType="clr">
                                      <p:cBhvr override="childStyle">
                                        <p:cTn id="14" dur="80"/>
                                        <p:tgtEl>
                                          <p:spTgt spid="21510"/>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21510"/>
                                        </p:tgtEl>
                                        <p:attrNameLst>
                                          <p:attrName>fillcolor</p:attrName>
                                        </p:attrNameLst>
                                      </p:cBhvr>
                                      <p:tavLst>
                                        <p:tav tm="0">
                                          <p:val>
                                            <p:clrVal>
                                              <a:schemeClr val="accent2"/>
                                            </p:clrVal>
                                          </p:val>
                                        </p:tav>
                                        <p:tav tm="50000">
                                          <p:val>
                                            <p:clrVal>
                                              <a:schemeClr val="hlink"/>
                                            </p:clrVal>
                                          </p:val>
                                        </p:tav>
                                      </p:tavLst>
                                    </p:anim>
                                    <p:set>
                                      <p:cBhvr>
                                        <p:cTn id="16" dur="80"/>
                                        <p:tgtEl>
                                          <p:spTgt spid="21510"/>
                                        </p:tgtEl>
                                        <p:attrNameLst>
                                          <p:attrName>fill.type</p:attrName>
                                        </p:attrNameLst>
                                      </p:cBhvr>
                                      <p:to>
                                        <p:strVal val="solid"/>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27" presetClass="entr" presetSubtype="0" fill="hold" grpId="0" nodeType="clickEffect">
                                  <p:stCondLst>
                                    <p:cond delay="0"/>
                                  </p:stCondLst>
                                  <p:iterate type="lt">
                                    <p:tmPct val="50000"/>
                                  </p:iterate>
                                  <p:childTnLst>
                                    <p:set>
                                      <p:cBhvr>
                                        <p:cTn id="20" dur="1" fill="hold">
                                          <p:stCondLst>
                                            <p:cond delay="0"/>
                                          </p:stCondLst>
                                        </p:cTn>
                                        <p:tgtEl>
                                          <p:spTgt spid="21512"/>
                                        </p:tgtEl>
                                        <p:attrNameLst>
                                          <p:attrName>style.visibility</p:attrName>
                                        </p:attrNameLst>
                                      </p:cBhvr>
                                      <p:to>
                                        <p:strVal val="visible"/>
                                      </p:to>
                                    </p:set>
                                    <p:anim calcmode="discrete" valueType="clr">
                                      <p:cBhvr override="childStyle">
                                        <p:cTn id="21" dur="80"/>
                                        <p:tgtEl>
                                          <p:spTgt spid="21512"/>
                                        </p:tgtEl>
                                        <p:attrNameLst>
                                          <p:attrName>style.color</p:attrName>
                                        </p:attrNameLst>
                                      </p:cBhvr>
                                      <p:tavLst>
                                        <p:tav tm="0">
                                          <p:val>
                                            <p:clrVal>
                                              <a:schemeClr val="accent2"/>
                                            </p:clrVal>
                                          </p:val>
                                        </p:tav>
                                        <p:tav tm="50000">
                                          <p:val>
                                            <p:clrVal>
                                              <a:schemeClr val="hlink"/>
                                            </p:clrVal>
                                          </p:val>
                                        </p:tav>
                                      </p:tavLst>
                                    </p:anim>
                                    <p:anim calcmode="discrete" valueType="clr">
                                      <p:cBhvr>
                                        <p:cTn id="22" dur="80"/>
                                        <p:tgtEl>
                                          <p:spTgt spid="21512"/>
                                        </p:tgtEl>
                                        <p:attrNameLst>
                                          <p:attrName>fillcolor</p:attrName>
                                        </p:attrNameLst>
                                      </p:cBhvr>
                                      <p:tavLst>
                                        <p:tav tm="0">
                                          <p:val>
                                            <p:clrVal>
                                              <a:schemeClr val="accent2"/>
                                            </p:clrVal>
                                          </p:val>
                                        </p:tav>
                                        <p:tav tm="50000">
                                          <p:val>
                                            <p:clrVal>
                                              <a:schemeClr val="hlink"/>
                                            </p:clrVal>
                                          </p:val>
                                        </p:tav>
                                      </p:tavLst>
                                    </p:anim>
                                    <p:set>
                                      <p:cBhvr>
                                        <p:cTn id="23" dur="80"/>
                                        <p:tgtEl>
                                          <p:spTgt spid="21512"/>
                                        </p:tgtEl>
                                        <p:attrNameLst>
                                          <p:attrName>fill.type</p:attrName>
                                        </p:attrNameLst>
                                      </p:cBhvr>
                                      <p:to>
                                        <p:strVal val="solid"/>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27" presetClass="entr" presetSubtype="0" fill="hold" grpId="0" nodeType="clickEffect">
                                  <p:stCondLst>
                                    <p:cond delay="0"/>
                                  </p:stCondLst>
                                  <p:iterate type="lt">
                                    <p:tmPct val="50000"/>
                                  </p:iterate>
                                  <p:childTnLst>
                                    <p:set>
                                      <p:cBhvr>
                                        <p:cTn id="27" dur="1" fill="hold">
                                          <p:stCondLst>
                                            <p:cond delay="0"/>
                                          </p:stCondLst>
                                        </p:cTn>
                                        <p:tgtEl>
                                          <p:spTgt spid="21511"/>
                                        </p:tgtEl>
                                        <p:attrNameLst>
                                          <p:attrName>style.visibility</p:attrName>
                                        </p:attrNameLst>
                                      </p:cBhvr>
                                      <p:to>
                                        <p:strVal val="visible"/>
                                      </p:to>
                                    </p:set>
                                    <p:anim calcmode="discrete" valueType="clr">
                                      <p:cBhvr override="childStyle">
                                        <p:cTn id="28" dur="80"/>
                                        <p:tgtEl>
                                          <p:spTgt spid="21511"/>
                                        </p:tgtEl>
                                        <p:attrNameLst>
                                          <p:attrName>style.color</p:attrName>
                                        </p:attrNameLst>
                                      </p:cBhvr>
                                      <p:tavLst>
                                        <p:tav tm="0">
                                          <p:val>
                                            <p:clrVal>
                                              <a:schemeClr val="accent2"/>
                                            </p:clrVal>
                                          </p:val>
                                        </p:tav>
                                        <p:tav tm="50000">
                                          <p:val>
                                            <p:clrVal>
                                              <a:schemeClr val="hlink"/>
                                            </p:clrVal>
                                          </p:val>
                                        </p:tav>
                                      </p:tavLst>
                                    </p:anim>
                                    <p:anim calcmode="discrete" valueType="clr">
                                      <p:cBhvr>
                                        <p:cTn id="29" dur="80"/>
                                        <p:tgtEl>
                                          <p:spTgt spid="21511"/>
                                        </p:tgtEl>
                                        <p:attrNameLst>
                                          <p:attrName>fillcolor</p:attrName>
                                        </p:attrNameLst>
                                      </p:cBhvr>
                                      <p:tavLst>
                                        <p:tav tm="0">
                                          <p:val>
                                            <p:clrVal>
                                              <a:schemeClr val="accent2"/>
                                            </p:clrVal>
                                          </p:val>
                                        </p:tav>
                                        <p:tav tm="50000">
                                          <p:val>
                                            <p:clrVal>
                                              <a:schemeClr val="hlink"/>
                                            </p:clrVal>
                                          </p:val>
                                        </p:tav>
                                      </p:tavLst>
                                    </p:anim>
                                    <p:set>
                                      <p:cBhvr>
                                        <p:cTn id="30" dur="80"/>
                                        <p:tgtEl>
                                          <p:spTgt spid="21511"/>
                                        </p:tgtEl>
                                        <p:attrNameLst>
                                          <p:attrName>fill.type</p:attrName>
                                        </p:attrNameLst>
                                      </p:cBhvr>
                                      <p:to>
                                        <p:strVal val="solid"/>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27" presetClass="entr" presetSubtype="0" fill="hold" grpId="0" nodeType="clickEffect">
                                  <p:stCondLst>
                                    <p:cond delay="0"/>
                                  </p:stCondLst>
                                  <p:iterate type="lt">
                                    <p:tmPct val="50000"/>
                                  </p:iterate>
                                  <p:childTnLst>
                                    <p:set>
                                      <p:cBhvr>
                                        <p:cTn id="34" dur="1" fill="hold">
                                          <p:stCondLst>
                                            <p:cond delay="0"/>
                                          </p:stCondLst>
                                        </p:cTn>
                                        <p:tgtEl>
                                          <p:spTgt spid="21516"/>
                                        </p:tgtEl>
                                        <p:attrNameLst>
                                          <p:attrName>style.visibility</p:attrName>
                                        </p:attrNameLst>
                                      </p:cBhvr>
                                      <p:to>
                                        <p:strVal val="visible"/>
                                      </p:to>
                                    </p:set>
                                    <p:anim calcmode="discrete" valueType="clr">
                                      <p:cBhvr override="childStyle">
                                        <p:cTn id="35" dur="80"/>
                                        <p:tgtEl>
                                          <p:spTgt spid="21516"/>
                                        </p:tgtEl>
                                        <p:attrNameLst>
                                          <p:attrName>style.color</p:attrName>
                                        </p:attrNameLst>
                                      </p:cBhvr>
                                      <p:tavLst>
                                        <p:tav tm="0">
                                          <p:val>
                                            <p:clrVal>
                                              <a:schemeClr val="accent2"/>
                                            </p:clrVal>
                                          </p:val>
                                        </p:tav>
                                        <p:tav tm="50000">
                                          <p:val>
                                            <p:clrVal>
                                              <a:schemeClr val="hlink"/>
                                            </p:clrVal>
                                          </p:val>
                                        </p:tav>
                                      </p:tavLst>
                                    </p:anim>
                                    <p:anim calcmode="discrete" valueType="clr">
                                      <p:cBhvr>
                                        <p:cTn id="36" dur="80"/>
                                        <p:tgtEl>
                                          <p:spTgt spid="21516"/>
                                        </p:tgtEl>
                                        <p:attrNameLst>
                                          <p:attrName>fillcolor</p:attrName>
                                        </p:attrNameLst>
                                      </p:cBhvr>
                                      <p:tavLst>
                                        <p:tav tm="0">
                                          <p:val>
                                            <p:clrVal>
                                              <a:schemeClr val="accent2"/>
                                            </p:clrVal>
                                          </p:val>
                                        </p:tav>
                                        <p:tav tm="50000">
                                          <p:val>
                                            <p:clrVal>
                                              <a:schemeClr val="hlink"/>
                                            </p:clrVal>
                                          </p:val>
                                        </p:tav>
                                      </p:tavLst>
                                    </p:anim>
                                    <p:set>
                                      <p:cBhvr>
                                        <p:cTn id="37" dur="80"/>
                                        <p:tgtEl>
                                          <p:spTgt spid="21516"/>
                                        </p:tgtEl>
                                        <p:attrNameLst>
                                          <p:attrName>fill.type</p:attrName>
                                        </p:attrNameLst>
                                      </p:cBhvr>
                                      <p:to>
                                        <p:strVal val="solid"/>
                                      </p:to>
                                    </p:set>
                                  </p:childTnLst>
                                </p:cTn>
                              </p:par>
                            </p:childTnLst>
                          </p:cTn>
                        </p:par>
                      </p:childTnLst>
                    </p:cTn>
                  </p:par>
                  <p:par>
                    <p:cTn id="38" fill="hold" nodeType="clickPar">
                      <p:stCondLst>
                        <p:cond delay="indefinite"/>
                      </p:stCondLst>
                      <p:childTnLst>
                        <p:par>
                          <p:cTn id="39" fill="hold" nodeType="withGroup">
                            <p:stCondLst>
                              <p:cond delay="0"/>
                            </p:stCondLst>
                            <p:childTnLst>
                              <p:par>
                                <p:cTn id="40" presetID="27" presetClass="entr" presetSubtype="0" fill="hold" grpId="0" nodeType="clickEffect">
                                  <p:stCondLst>
                                    <p:cond delay="0"/>
                                  </p:stCondLst>
                                  <p:iterate type="lt">
                                    <p:tmPct val="50000"/>
                                  </p:iterate>
                                  <p:childTnLst>
                                    <p:set>
                                      <p:cBhvr>
                                        <p:cTn id="41" dur="1" fill="hold">
                                          <p:stCondLst>
                                            <p:cond delay="0"/>
                                          </p:stCondLst>
                                        </p:cTn>
                                        <p:tgtEl>
                                          <p:spTgt spid="21514"/>
                                        </p:tgtEl>
                                        <p:attrNameLst>
                                          <p:attrName>style.visibility</p:attrName>
                                        </p:attrNameLst>
                                      </p:cBhvr>
                                      <p:to>
                                        <p:strVal val="visible"/>
                                      </p:to>
                                    </p:set>
                                    <p:anim calcmode="discrete" valueType="clr">
                                      <p:cBhvr override="childStyle">
                                        <p:cTn id="42" dur="80"/>
                                        <p:tgtEl>
                                          <p:spTgt spid="21514"/>
                                        </p:tgtEl>
                                        <p:attrNameLst>
                                          <p:attrName>style.color</p:attrName>
                                        </p:attrNameLst>
                                      </p:cBhvr>
                                      <p:tavLst>
                                        <p:tav tm="0">
                                          <p:val>
                                            <p:clrVal>
                                              <a:schemeClr val="accent2"/>
                                            </p:clrVal>
                                          </p:val>
                                        </p:tav>
                                        <p:tav tm="50000">
                                          <p:val>
                                            <p:clrVal>
                                              <a:schemeClr val="hlink"/>
                                            </p:clrVal>
                                          </p:val>
                                        </p:tav>
                                      </p:tavLst>
                                    </p:anim>
                                    <p:anim calcmode="discrete" valueType="clr">
                                      <p:cBhvr>
                                        <p:cTn id="43" dur="80"/>
                                        <p:tgtEl>
                                          <p:spTgt spid="21514"/>
                                        </p:tgtEl>
                                        <p:attrNameLst>
                                          <p:attrName>fillcolor</p:attrName>
                                        </p:attrNameLst>
                                      </p:cBhvr>
                                      <p:tavLst>
                                        <p:tav tm="0">
                                          <p:val>
                                            <p:clrVal>
                                              <a:schemeClr val="accent2"/>
                                            </p:clrVal>
                                          </p:val>
                                        </p:tav>
                                        <p:tav tm="50000">
                                          <p:val>
                                            <p:clrVal>
                                              <a:schemeClr val="hlink"/>
                                            </p:clrVal>
                                          </p:val>
                                        </p:tav>
                                      </p:tavLst>
                                    </p:anim>
                                    <p:set>
                                      <p:cBhvr>
                                        <p:cTn id="44" dur="80"/>
                                        <p:tgtEl>
                                          <p:spTgt spid="21514"/>
                                        </p:tgtEl>
                                        <p:attrNameLst>
                                          <p:attrName>fill.type</p:attrName>
                                        </p:attrNameLst>
                                      </p:cBhvr>
                                      <p:to>
                                        <p:strVal val="solid"/>
                                      </p:to>
                                    </p:set>
                                  </p:childTnLst>
                                </p:cTn>
                              </p:par>
                            </p:childTnLst>
                          </p:cTn>
                        </p:par>
                      </p:childTnLst>
                    </p:cTn>
                  </p:par>
                  <p:par>
                    <p:cTn id="45" fill="hold" nodeType="clickPar">
                      <p:stCondLst>
                        <p:cond delay="indefinite"/>
                      </p:stCondLst>
                      <p:childTnLst>
                        <p:par>
                          <p:cTn id="46" fill="hold" nodeType="withGroup">
                            <p:stCondLst>
                              <p:cond delay="0"/>
                            </p:stCondLst>
                            <p:childTnLst>
                              <p:par>
                                <p:cTn id="47" presetID="27" presetClass="entr" presetSubtype="0" fill="hold" grpId="0" nodeType="clickEffect">
                                  <p:stCondLst>
                                    <p:cond delay="0"/>
                                  </p:stCondLst>
                                  <p:iterate type="lt">
                                    <p:tmPct val="50000"/>
                                  </p:iterate>
                                  <p:childTnLst>
                                    <p:set>
                                      <p:cBhvr>
                                        <p:cTn id="48" dur="1" fill="hold">
                                          <p:stCondLst>
                                            <p:cond delay="0"/>
                                          </p:stCondLst>
                                        </p:cTn>
                                        <p:tgtEl>
                                          <p:spTgt spid="21517"/>
                                        </p:tgtEl>
                                        <p:attrNameLst>
                                          <p:attrName>style.visibility</p:attrName>
                                        </p:attrNameLst>
                                      </p:cBhvr>
                                      <p:to>
                                        <p:strVal val="visible"/>
                                      </p:to>
                                    </p:set>
                                    <p:anim calcmode="discrete" valueType="clr">
                                      <p:cBhvr override="childStyle">
                                        <p:cTn id="49" dur="80"/>
                                        <p:tgtEl>
                                          <p:spTgt spid="21517"/>
                                        </p:tgtEl>
                                        <p:attrNameLst>
                                          <p:attrName>style.color</p:attrName>
                                        </p:attrNameLst>
                                      </p:cBhvr>
                                      <p:tavLst>
                                        <p:tav tm="0">
                                          <p:val>
                                            <p:clrVal>
                                              <a:schemeClr val="accent2"/>
                                            </p:clrVal>
                                          </p:val>
                                        </p:tav>
                                        <p:tav tm="50000">
                                          <p:val>
                                            <p:clrVal>
                                              <a:schemeClr val="hlink"/>
                                            </p:clrVal>
                                          </p:val>
                                        </p:tav>
                                      </p:tavLst>
                                    </p:anim>
                                    <p:anim calcmode="discrete" valueType="clr">
                                      <p:cBhvr>
                                        <p:cTn id="50" dur="80"/>
                                        <p:tgtEl>
                                          <p:spTgt spid="21517"/>
                                        </p:tgtEl>
                                        <p:attrNameLst>
                                          <p:attrName>fillcolor</p:attrName>
                                        </p:attrNameLst>
                                      </p:cBhvr>
                                      <p:tavLst>
                                        <p:tav tm="0">
                                          <p:val>
                                            <p:clrVal>
                                              <a:schemeClr val="accent2"/>
                                            </p:clrVal>
                                          </p:val>
                                        </p:tav>
                                        <p:tav tm="50000">
                                          <p:val>
                                            <p:clrVal>
                                              <a:schemeClr val="hlink"/>
                                            </p:clrVal>
                                          </p:val>
                                        </p:tav>
                                      </p:tavLst>
                                    </p:anim>
                                    <p:set>
                                      <p:cBhvr>
                                        <p:cTn id="51" dur="80"/>
                                        <p:tgtEl>
                                          <p:spTgt spid="21517"/>
                                        </p:tgtEl>
                                        <p:attrNameLst>
                                          <p:attrName>fill.type</p:attrName>
                                        </p:attrNameLst>
                                      </p:cBhvr>
                                      <p:to>
                                        <p:strVal val="solid"/>
                                      </p:to>
                                    </p:set>
                                  </p:childTnLst>
                                </p:cTn>
                              </p:par>
                            </p:childTnLst>
                          </p:cTn>
                        </p:par>
                      </p:childTnLst>
                    </p:cTn>
                  </p:par>
                  <p:par>
                    <p:cTn id="52" fill="hold" nodeType="clickPar">
                      <p:stCondLst>
                        <p:cond delay="indefinite"/>
                      </p:stCondLst>
                      <p:childTnLst>
                        <p:par>
                          <p:cTn id="53" fill="hold" nodeType="withGroup">
                            <p:stCondLst>
                              <p:cond delay="0"/>
                            </p:stCondLst>
                            <p:childTnLst>
                              <p:par>
                                <p:cTn id="54" presetID="27" presetClass="entr" presetSubtype="0" fill="hold" grpId="0" nodeType="clickEffect">
                                  <p:stCondLst>
                                    <p:cond delay="0"/>
                                  </p:stCondLst>
                                  <p:iterate type="lt">
                                    <p:tmPct val="50000"/>
                                  </p:iterate>
                                  <p:childTnLst>
                                    <p:set>
                                      <p:cBhvr>
                                        <p:cTn id="55" dur="1" fill="hold">
                                          <p:stCondLst>
                                            <p:cond delay="0"/>
                                          </p:stCondLst>
                                        </p:cTn>
                                        <p:tgtEl>
                                          <p:spTgt spid="21513"/>
                                        </p:tgtEl>
                                        <p:attrNameLst>
                                          <p:attrName>style.visibility</p:attrName>
                                        </p:attrNameLst>
                                      </p:cBhvr>
                                      <p:to>
                                        <p:strVal val="visible"/>
                                      </p:to>
                                    </p:set>
                                    <p:anim calcmode="discrete" valueType="clr">
                                      <p:cBhvr override="childStyle">
                                        <p:cTn id="56" dur="80"/>
                                        <p:tgtEl>
                                          <p:spTgt spid="21513"/>
                                        </p:tgtEl>
                                        <p:attrNameLst>
                                          <p:attrName>style.color</p:attrName>
                                        </p:attrNameLst>
                                      </p:cBhvr>
                                      <p:tavLst>
                                        <p:tav tm="0">
                                          <p:val>
                                            <p:clrVal>
                                              <a:schemeClr val="accent2"/>
                                            </p:clrVal>
                                          </p:val>
                                        </p:tav>
                                        <p:tav tm="50000">
                                          <p:val>
                                            <p:clrVal>
                                              <a:schemeClr val="hlink"/>
                                            </p:clrVal>
                                          </p:val>
                                        </p:tav>
                                      </p:tavLst>
                                    </p:anim>
                                    <p:anim calcmode="discrete" valueType="clr">
                                      <p:cBhvr>
                                        <p:cTn id="57" dur="80"/>
                                        <p:tgtEl>
                                          <p:spTgt spid="21513"/>
                                        </p:tgtEl>
                                        <p:attrNameLst>
                                          <p:attrName>fillcolor</p:attrName>
                                        </p:attrNameLst>
                                      </p:cBhvr>
                                      <p:tavLst>
                                        <p:tav tm="0">
                                          <p:val>
                                            <p:clrVal>
                                              <a:schemeClr val="accent2"/>
                                            </p:clrVal>
                                          </p:val>
                                        </p:tav>
                                        <p:tav tm="50000">
                                          <p:val>
                                            <p:clrVal>
                                              <a:schemeClr val="hlink"/>
                                            </p:clrVal>
                                          </p:val>
                                        </p:tav>
                                      </p:tavLst>
                                    </p:anim>
                                    <p:set>
                                      <p:cBhvr>
                                        <p:cTn id="58" dur="80"/>
                                        <p:tgtEl>
                                          <p:spTgt spid="21513"/>
                                        </p:tgtEl>
                                        <p:attrNameLst>
                                          <p:attrName>fill.type</p:attrName>
                                        </p:attrNameLst>
                                      </p:cBhvr>
                                      <p:to>
                                        <p:strVal val="solid"/>
                                      </p:to>
                                    </p:set>
                                  </p:childTnLst>
                                </p:cTn>
                              </p:par>
                            </p:childTnLst>
                          </p:cTn>
                        </p:par>
                      </p:childTnLst>
                    </p:cTn>
                  </p:par>
                  <p:par>
                    <p:cTn id="59" fill="hold" nodeType="clickPar">
                      <p:stCondLst>
                        <p:cond delay="indefinite"/>
                      </p:stCondLst>
                      <p:childTnLst>
                        <p:par>
                          <p:cTn id="60" fill="hold" nodeType="withGroup">
                            <p:stCondLst>
                              <p:cond delay="0"/>
                            </p:stCondLst>
                            <p:childTnLst>
                              <p:par>
                                <p:cTn id="61" presetID="27" presetClass="entr" presetSubtype="0" fill="hold" grpId="0" nodeType="clickEffect">
                                  <p:stCondLst>
                                    <p:cond delay="0"/>
                                  </p:stCondLst>
                                  <p:iterate type="lt">
                                    <p:tmPct val="50000"/>
                                  </p:iterate>
                                  <p:childTnLst>
                                    <p:set>
                                      <p:cBhvr>
                                        <p:cTn id="62" dur="1" fill="hold">
                                          <p:stCondLst>
                                            <p:cond delay="0"/>
                                          </p:stCondLst>
                                        </p:cTn>
                                        <p:tgtEl>
                                          <p:spTgt spid="21515"/>
                                        </p:tgtEl>
                                        <p:attrNameLst>
                                          <p:attrName>style.visibility</p:attrName>
                                        </p:attrNameLst>
                                      </p:cBhvr>
                                      <p:to>
                                        <p:strVal val="visible"/>
                                      </p:to>
                                    </p:set>
                                    <p:anim calcmode="discrete" valueType="clr">
                                      <p:cBhvr override="childStyle">
                                        <p:cTn id="63" dur="80"/>
                                        <p:tgtEl>
                                          <p:spTgt spid="21515"/>
                                        </p:tgtEl>
                                        <p:attrNameLst>
                                          <p:attrName>style.color</p:attrName>
                                        </p:attrNameLst>
                                      </p:cBhvr>
                                      <p:tavLst>
                                        <p:tav tm="0">
                                          <p:val>
                                            <p:clrVal>
                                              <a:schemeClr val="accent2"/>
                                            </p:clrVal>
                                          </p:val>
                                        </p:tav>
                                        <p:tav tm="50000">
                                          <p:val>
                                            <p:clrVal>
                                              <a:schemeClr val="hlink"/>
                                            </p:clrVal>
                                          </p:val>
                                        </p:tav>
                                      </p:tavLst>
                                    </p:anim>
                                    <p:anim calcmode="discrete" valueType="clr">
                                      <p:cBhvr>
                                        <p:cTn id="64" dur="80"/>
                                        <p:tgtEl>
                                          <p:spTgt spid="21515"/>
                                        </p:tgtEl>
                                        <p:attrNameLst>
                                          <p:attrName>fillcolor</p:attrName>
                                        </p:attrNameLst>
                                      </p:cBhvr>
                                      <p:tavLst>
                                        <p:tav tm="0">
                                          <p:val>
                                            <p:clrVal>
                                              <a:schemeClr val="accent2"/>
                                            </p:clrVal>
                                          </p:val>
                                        </p:tav>
                                        <p:tav tm="50000">
                                          <p:val>
                                            <p:clrVal>
                                              <a:schemeClr val="hlink"/>
                                            </p:clrVal>
                                          </p:val>
                                        </p:tav>
                                      </p:tavLst>
                                    </p:anim>
                                    <p:set>
                                      <p:cBhvr>
                                        <p:cTn id="65" dur="80"/>
                                        <p:tgtEl>
                                          <p:spTgt spid="21515"/>
                                        </p:tgtEl>
                                        <p:attrNameLst>
                                          <p:attrName>fill.type</p:attrName>
                                        </p:attrNameLst>
                                      </p:cBhvr>
                                      <p:to>
                                        <p:strVal val="solid"/>
                                      </p:to>
                                    </p:set>
                                  </p:childTnLst>
                                </p:cTn>
                              </p:par>
                            </p:childTnLst>
                          </p:cTn>
                        </p:par>
                      </p:childTnLst>
                    </p:cTn>
                  </p:par>
                  <p:par>
                    <p:cTn id="66" fill="hold" nodeType="clickPar">
                      <p:stCondLst>
                        <p:cond delay="indefinite"/>
                      </p:stCondLst>
                      <p:childTnLst>
                        <p:par>
                          <p:cTn id="67" fill="hold" nodeType="withGroup">
                            <p:stCondLst>
                              <p:cond delay="0"/>
                            </p:stCondLst>
                            <p:childTnLst>
                              <p:par>
                                <p:cTn id="68" presetID="27" presetClass="entr" presetSubtype="0" fill="hold" grpId="0" nodeType="clickEffect">
                                  <p:stCondLst>
                                    <p:cond delay="0"/>
                                  </p:stCondLst>
                                  <p:iterate type="lt">
                                    <p:tmPct val="50000"/>
                                  </p:iterate>
                                  <p:childTnLst>
                                    <p:set>
                                      <p:cBhvr>
                                        <p:cTn id="69" dur="1" fill="hold">
                                          <p:stCondLst>
                                            <p:cond delay="0"/>
                                          </p:stCondLst>
                                        </p:cTn>
                                        <p:tgtEl>
                                          <p:spTgt spid="16396"/>
                                        </p:tgtEl>
                                        <p:attrNameLst>
                                          <p:attrName>style.visibility</p:attrName>
                                        </p:attrNameLst>
                                      </p:cBhvr>
                                      <p:to>
                                        <p:strVal val="visible"/>
                                      </p:to>
                                    </p:set>
                                    <p:anim calcmode="discrete" valueType="clr">
                                      <p:cBhvr override="childStyle">
                                        <p:cTn id="70" dur="80"/>
                                        <p:tgtEl>
                                          <p:spTgt spid="16396"/>
                                        </p:tgtEl>
                                        <p:attrNameLst>
                                          <p:attrName>style.color</p:attrName>
                                        </p:attrNameLst>
                                      </p:cBhvr>
                                      <p:tavLst>
                                        <p:tav tm="0">
                                          <p:val>
                                            <p:clrVal>
                                              <a:schemeClr val="accent2"/>
                                            </p:clrVal>
                                          </p:val>
                                        </p:tav>
                                        <p:tav tm="50000">
                                          <p:val>
                                            <p:clrVal>
                                              <a:schemeClr val="hlink"/>
                                            </p:clrVal>
                                          </p:val>
                                        </p:tav>
                                      </p:tavLst>
                                    </p:anim>
                                    <p:anim calcmode="discrete" valueType="clr">
                                      <p:cBhvr>
                                        <p:cTn id="71" dur="80"/>
                                        <p:tgtEl>
                                          <p:spTgt spid="16396"/>
                                        </p:tgtEl>
                                        <p:attrNameLst>
                                          <p:attrName>fillcolor</p:attrName>
                                        </p:attrNameLst>
                                      </p:cBhvr>
                                      <p:tavLst>
                                        <p:tav tm="0">
                                          <p:val>
                                            <p:clrVal>
                                              <a:schemeClr val="accent2"/>
                                            </p:clrVal>
                                          </p:val>
                                        </p:tav>
                                        <p:tav tm="50000">
                                          <p:val>
                                            <p:clrVal>
                                              <a:schemeClr val="hlink"/>
                                            </p:clrVal>
                                          </p:val>
                                        </p:tav>
                                      </p:tavLst>
                                    </p:anim>
                                    <p:set>
                                      <p:cBhvr>
                                        <p:cTn id="72" dur="80"/>
                                        <p:tgtEl>
                                          <p:spTgt spid="16396"/>
                                        </p:tgtEl>
                                        <p:attrNameLst>
                                          <p:attrName>fill.type</p:attrName>
                                        </p:attrNameLst>
                                      </p:cBhvr>
                                      <p:to>
                                        <p:strVal val="solid"/>
                                      </p:to>
                                    </p:set>
                                  </p:childTnLst>
                                </p:cTn>
                              </p:par>
                            </p:childTnLst>
                          </p:cTn>
                        </p:par>
                      </p:childTnLst>
                    </p:cTn>
                  </p:par>
                  <p:par>
                    <p:cTn id="73" fill="hold" nodeType="clickPar">
                      <p:stCondLst>
                        <p:cond delay="indefinite"/>
                      </p:stCondLst>
                      <p:childTnLst>
                        <p:par>
                          <p:cTn id="74" fill="hold" nodeType="withGroup">
                            <p:stCondLst>
                              <p:cond delay="0"/>
                            </p:stCondLst>
                            <p:childTnLst>
                              <p:par>
                                <p:cTn id="75" presetID="27" presetClass="entr" presetSubtype="0" fill="hold" grpId="0" nodeType="clickEffect">
                                  <p:stCondLst>
                                    <p:cond delay="0"/>
                                  </p:stCondLst>
                                  <p:iterate type="lt">
                                    <p:tmPct val="50000"/>
                                  </p:iterate>
                                  <p:childTnLst>
                                    <p:set>
                                      <p:cBhvr>
                                        <p:cTn id="76" dur="1" fill="hold">
                                          <p:stCondLst>
                                            <p:cond delay="0"/>
                                          </p:stCondLst>
                                        </p:cTn>
                                        <p:tgtEl>
                                          <p:spTgt spid="16397"/>
                                        </p:tgtEl>
                                        <p:attrNameLst>
                                          <p:attrName>style.visibility</p:attrName>
                                        </p:attrNameLst>
                                      </p:cBhvr>
                                      <p:to>
                                        <p:strVal val="visible"/>
                                      </p:to>
                                    </p:set>
                                    <p:anim calcmode="discrete" valueType="clr">
                                      <p:cBhvr override="childStyle">
                                        <p:cTn id="77" dur="80"/>
                                        <p:tgtEl>
                                          <p:spTgt spid="16397"/>
                                        </p:tgtEl>
                                        <p:attrNameLst>
                                          <p:attrName>style.color</p:attrName>
                                        </p:attrNameLst>
                                      </p:cBhvr>
                                      <p:tavLst>
                                        <p:tav tm="0">
                                          <p:val>
                                            <p:clrVal>
                                              <a:schemeClr val="accent2"/>
                                            </p:clrVal>
                                          </p:val>
                                        </p:tav>
                                        <p:tav tm="50000">
                                          <p:val>
                                            <p:clrVal>
                                              <a:schemeClr val="hlink"/>
                                            </p:clrVal>
                                          </p:val>
                                        </p:tav>
                                      </p:tavLst>
                                    </p:anim>
                                    <p:anim calcmode="discrete" valueType="clr">
                                      <p:cBhvr>
                                        <p:cTn id="78" dur="80"/>
                                        <p:tgtEl>
                                          <p:spTgt spid="16397"/>
                                        </p:tgtEl>
                                        <p:attrNameLst>
                                          <p:attrName>fillcolor</p:attrName>
                                        </p:attrNameLst>
                                      </p:cBhvr>
                                      <p:tavLst>
                                        <p:tav tm="0">
                                          <p:val>
                                            <p:clrVal>
                                              <a:schemeClr val="accent2"/>
                                            </p:clrVal>
                                          </p:val>
                                        </p:tav>
                                        <p:tav tm="50000">
                                          <p:val>
                                            <p:clrVal>
                                              <a:schemeClr val="hlink"/>
                                            </p:clrVal>
                                          </p:val>
                                        </p:tav>
                                      </p:tavLst>
                                    </p:anim>
                                    <p:set>
                                      <p:cBhvr>
                                        <p:cTn id="79" dur="80"/>
                                        <p:tgtEl>
                                          <p:spTgt spid="16397"/>
                                        </p:tgtEl>
                                        <p:attrNameLst>
                                          <p:attrName>fill.type</p:attrName>
                                        </p:attrNameLst>
                                      </p:cBhvr>
                                      <p:to>
                                        <p:strVal val="solid"/>
                                      </p:to>
                                    </p:set>
                                  </p:childTnLst>
                                </p:cTn>
                              </p:par>
                            </p:childTnLst>
                          </p:cTn>
                        </p:par>
                      </p:childTnLst>
                    </p:cTn>
                  </p:par>
                  <p:par>
                    <p:cTn id="80" fill="hold" nodeType="clickPar">
                      <p:stCondLst>
                        <p:cond delay="indefinite"/>
                      </p:stCondLst>
                      <p:childTnLst>
                        <p:par>
                          <p:cTn id="81" fill="hold" nodeType="withGroup">
                            <p:stCondLst>
                              <p:cond delay="0"/>
                            </p:stCondLst>
                            <p:childTnLst>
                              <p:par>
                                <p:cTn id="82" presetID="27" presetClass="entr" presetSubtype="0" fill="hold" grpId="0" nodeType="clickEffect">
                                  <p:stCondLst>
                                    <p:cond delay="0"/>
                                  </p:stCondLst>
                                  <p:iterate type="lt">
                                    <p:tmPct val="50000"/>
                                  </p:iterate>
                                  <p:childTnLst>
                                    <p:set>
                                      <p:cBhvr>
                                        <p:cTn id="83" dur="1" fill="hold">
                                          <p:stCondLst>
                                            <p:cond delay="0"/>
                                          </p:stCondLst>
                                        </p:cTn>
                                        <p:tgtEl>
                                          <p:spTgt spid="16395"/>
                                        </p:tgtEl>
                                        <p:attrNameLst>
                                          <p:attrName>style.visibility</p:attrName>
                                        </p:attrNameLst>
                                      </p:cBhvr>
                                      <p:to>
                                        <p:strVal val="visible"/>
                                      </p:to>
                                    </p:set>
                                    <p:anim calcmode="discrete" valueType="clr">
                                      <p:cBhvr override="childStyle">
                                        <p:cTn id="84" dur="80"/>
                                        <p:tgtEl>
                                          <p:spTgt spid="16395"/>
                                        </p:tgtEl>
                                        <p:attrNameLst>
                                          <p:attrName>style.color</p:attrName>
                                        </p:attrNameLst>
                                      </p:cBhvr>
                                      <p:tavLst>
                                        <p:tav tm="0">
                                          <p:val>
                                            <p:clrVal>
                                              <a:schemeClr val="accent2"/>
                                            </p:clrVal>
                                          </p:val>
                                        </p:tav>
                                        <p:tav tm="50000">
                                          <p:val>
                                            <p:clrVal>
                                              <a:schemeClr val="hlink"/>
                                            </p:clrVal>
                                          </p:val>
                                        </p:tav>
                                      </p:tavLst>
                                    </p:anim>
                                    <p:anim calcmode="discrete" valueType="clr">
                                      <p:cBhvr>
                                        <p:cTn id="85" dur="80"/>
                                        <p:tgtEl>
                                          <p:spTgt spid="16395"/>
                                        </p:tgtEl>
                                        <p:attrNameLst>
                                          <p:attrName>fillcolor</p:attrName>
                                        </p:attrNameLst>
                                      </p:cBhvr>
                                      <p:tavLst>
                                        <p:tav tm="0">
                                          <p:val>
                                            <p:clrVal>
                                              <a:schemeClr val="accent2"/>
                                            </p:clrVal>
                                          </p:val>
                                        </p:tav>
                                        <p:tav tm="50000">
                                          <p:val>
                                            <p:clrVal>
                                              <a:schemeClr val="hlink"/>
                                            </p:clrVal>
                                          </p:val>
                                        </p:tav>
                                      </p:tavLst>
                                    </p:anim>
                                    <p:set>
                                      <p:cBhvr>
                                        <p:cTn id="86" dur="80"/>
                                        <p:tgtEl>
                                          <p:spTgt spid="16395"/>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8" grpId="0"/>
      <p:bldP spid="21510" grpId="0"/>
      <p:bldP spid="21511" grpId="0"/>
      <p:bldP spid="21512" grpId="0"/>
      <p:bldP spid="21513" grpId="0"/>
      <p:bldP spid="21514" grpId="0"/>
      <p:bldP spid="21515" grpId="0"/>
      <p:bldP spid="21516" grpId="0"/>
      <p:bldP spid="21517" grpId="0"/>
      <p:bldP spid="16395" grpId="0"/>
      <p:bldP spid="16396" grpId="0"/>
      <p:bldP spid="16397"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Rounded Corners 2">
            <a:extLst>
              <a:ext uri="{FF2B5EF4-FFF2-40B4-BE49-F238E27FC236}">
                <a16:creationId xmlns:a16="http://schemas.microsoft.com/office/drawing/2014/main" id="{4B5914AF-9BF8-44F4-BFC3-C49632A37A8B}"/>
              </a:ext>
            </a:extLst>
          </p:cNvPr>
          <p:cNvSpPr/>
          <p:nvPr/>
        </p:nvSpPr>
        <p:spPr>
          <a:xfrm>
            <a:off x="1035047" y="234969"/>
            <a:ext cx="10531189" cy="6599238"/>
          </a:xfrm>
          <a:prstGeom prst="roundRect">
            <a:avLst/>
          </a:prstGeom>
          <a:solidFill>
            <a:sysClr val="window" lastClr="FFFFFF">
              <a:alpha val="89000"/>
            </a:sysClr>
          </a:solidFill>
          <a:ln w="12700" cap="flat" cmpd="sng" algn="ctr">
            <a:noFill/>
            <a:prstDash val="solid"/>
            <a:miter lim="800000"/>
          </a:ln>
          <a:effectLst/>
          <a:scene3d>
            <a:camera prst="orthographicFront">
              <a:rot lat="0" lon="0" rev="0"/>
            </a:camera>
            <a:lightRig rig="contrasting" dir="t">
              <a:rot lat="0" lon="0" rev="7800000"/>
            </a:lightRig>
          </a:scene3d>
          <a:sp3d>
            <a:bevelT w="139700" h="1397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600" b="1" i="0" u="none" strike="noStrike" kern="0" cap="none" spc="0" normalizeH="0" baseline="0" noProof="0" dirty="0" smtClean="0">
              <a:ln>
                <a:noFill/>
              </a:ln>
              <a:solidFill>
                <a:srgbClr val="FF0000"/>
              </a:solidFill>
              <a:effectLst/>
              <a:uLnTx/>
              <a:uFillTx/>
              <a:latin typeface="Calibri" panose="020F0502020204030204"/>
              <a:ea typeface="+mn-ea"/>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vi-VN" sz="2600" b="1" i="0" u="none" strike="noStrike" kern="0" cap="none" spc="0" normalizeH="0" baseline="0" noProof="0" dirty="0">
                <a:ln>
                  <a:noFill/>
                </a:ln>
                <a:solidFill>
                  <a:prstClr val="black"/>
                </a:solidFill>
                <a:effectLst/>
                <a:uLnTx/>
                <a:uFillTx/>
                <a:latin typeface="Arial" panose="020B0604020202020204" pitchFamily="34" charset="0"/>
                <a:ea typeface="+mn-ea"/>
                <a:cs typeface="+mn-cs"/>
              </a:rPr>
              <a:t/>
            </a:r>
            <a:br>
              <a:rPr kumimoji="0" lang="vi-VN" sz="2600" b="1" i="0" u="none" strike="noStrike" kern="0" cap="none" spc="0" normalizeH="0" baseline="0" noProof="0" dirty="0">
                <a:ln>
                  <a:noFill/>
                </a:ln>
                <a:solidFill>
                  <a:prstClr val="black"/>
                </a:solidFill>
                <a:effectLst/>
                <a:uLnTx/>
                <a:uFillTx/>
                <a:latin typeface="Arial" panose="020B0604020202020204" pitchFamily="34" charset="0"/>
                <a:ea typeface="+mn-ea"/>
                <a:cs typeface="+mn-cs"/>
              </a:rPr>
            </a:br>
            <a:endParaRPr kumimoji="0" lang="en-US" sz="2600" b="1"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5" name="Rectangle 4"/>
          <p:cNvSpPr/>
          <p:nvPr/>
        </p:nvSpPr>
        <p:spPr>
          <a:xfrm>
            <a:off x="2098391" y="269220"/>
            <a:ext cx="10555721" cy="6309420"/>
          </a:xfrm>
          <a:prstGeom prst="rect">
            <a:avLst/>
          </a:prstGeom>
        </p:spPr>
        <p:txBody>
          <a:bodyPr wrap="square">
            <a:spAutoFit/>
          </a:bodyPr>
          <a:lstStyle/>
          <a:p>
            <a:pPr defTabSz="914400" eaLnBrk="0" fontAlgn="base" hangingPunct="0">
              <a:spcBef>
                <a:spcPct val="0"/>
              </a:spcBef>
              <a:spcAft>
                <a:spcPct val="0"/>
              </a:spcAft>
              <a:defRPr/>
            </a:pPr>
            <a:r>
              <a:rPr lang="en-US" sz="2600" b="1" dirty="0" smtClean="0">
                <a:solidFill>
                  <a:srgbClr val="FF0000"/>
                </a:solidFill>
                <a:latin typeface="Times New Roman" panose="02020603050405020304" pitchFamily="18" charset="0"/>
                <a:cs typeface="Arial" panose="020B0604020202020204" pitchFamily="34" charset="0"/>
              </a:rPr>
              <a:t>1.</a:t>
            </a:r>
            <a:r>
              <a:rPr lang="en-US" sz="2600" b="1" dirty="0" smtClean="0">
                <a:solidFill>
                  <a:srgbClr val="FF0000"/>
                </a:solidFill>
                <a:latin typeface="UTM Cookies" panose="02040603050506020204" pitchFamily="18" charset="0"/>
                <a:cs typeface="Arial" panose="020B0604020202020204" pitchFamily="34" charset="0"/>
              </a:rPr>
              <a:t> </a:t>
            </a:r>
            <a:r>
              <a:rPr lang="en-US" sz="2600" b="1" dirty="0" err="1" smtClean="0">
                <a:solidFill>
                  <a:srgbClr val="FF0000"/>
                </a:solidFill>
                <a:latin typeface="UTM Cookies" panose="02040603050506020204" pitchFamily="18" charset="0"/>
                <a:cs typeface="Arial" panose="020B0604020202020204" pitchFamily="34" charset="0"/>
              </a:rPr>
              <a:t>Mở</a:t>
            </a:r>
            <a:r>
              <a:rPr lang="en-US" sz="2600" b="1" dirty="0" smtClean="0">
                <a:solidFill>
                  <a:srgbClr val="FF0000"/>
                </a:solidFill>
                <a:latin typeface="UTM Cookies" panose="02040603050506020204" pitchFamily="18" charset="0"/>
                <a:cs typeface="Arial" panose="020B0604020202020204" pitchFamily="34" charset="0"/>
              </a:rPr>
              <a:t> </a:t>
            </a:r>
            <a:r>
              <a:rPr lang="en-US" sz="2600" b="1" dirty="0" err="1">
                <a:solidFill>
                  <a:srgbClr val="FF0000"/>
                </a:solidFill>
                <a:latin typeface="UTM Cookies" panose="02040603050506020204" pitchFamily="18" charset="0"/>
                <a:cs typeface="Arial" panose="020B0604020202020204" pitchFamily="34" charset="0"/>
              </a:rPr>
              <a:t>b</a:t>
            </a:r>
            <a:r>
              <a:rPr lang="en-US" sz="2600" b="1" dirty="0" err="1" smtClean="0">
                <a:solidFill>
                  <a:srgbClr val="FF0000"/>
                </a:solidFill>
                <a:latin typeface="UTM Cookies" panose="02040603050506020204" pitchFamily="18" charset="0"/>
                <a:cs typeface="Arial" panose="020B0604020202020204" pitchFamily="34" charset="0"/>
              </a:rPr>
              <a:t>ài</a:t>
            </a:r>
            <a:endParaRPr lang="vi-VN" sz="2600" b="1" dirty="0">
              <a:solidFill>
                <a:srgbClr val="FF0000"/>
              </a:solidFill>
              <a:latin typeface="Times New Roman" panose="02020603050405020304" pitchFamily="18" charset="0"/>
              <a:cs typeface="Arial" panose="020B0604020202020204" pitchFamily="34" charset="0"/>
            </a:endParaRPr>
          </a:p>
          <a:p>
            <a:pPr marL="342900" indent="-342900" defTabSz="914400" eaLnBrk="0" fontAlgn="base" hangingPunct="0">
              <a:spcBef>
                <a:spcPct val="0"/>
              </a:spcBef>
              <a:spcAft>
                <a:spcPct val="0"/>
              </a:spcAft>
              <a:buFontTx/>
              <a:buChar char="-"/>
              <a:defRPr/>
            </a:pPr>
            <a:r>
              <a:rPr lang="vi-VN" sz="2200" dirty="0" smtClean="0">
                <a:latin typeface="Times New Roman" panose="02020603050405020304" pitchFamily="18" charset="0"/>
                <a:cs typeface="Arial" panose="020B0604020202020204" pitchFamily="34" charset="0"/>
              </a:rPr>
              <a:t>Giới </a:t>
            </a:r>
            <a:r>
              <a:rPr lang="vi-VN" sz="2200" dirty="0">
                <a:latin typeface="Times New Roman" panose="02020603050405020304" pitchFamily="18" charset="0"/>
                <a:cs typeface="Arial" panose="020B0604020202020204" pitchFamily="34" charset="0"/>
              </a:rPr>
              <a:t>thiệu chiếc áo em mặc đến lớp hôm nay : là một chiếc áo sơ </a:t>
            </a:r>
            <a:r>
              <a:rPr lang="vi-VN" sz="2200" dirty="0" smtClean="0">
                <a:latin typeface="Times New Roman" panose="02020603050405020304" pitchFamily="18" charset="0"/>
                <a:cs typeface="Arial" panose="020B0604020202020204" pitchFamily="34" charset="0"/>
              </a:rPr>
              <a:t>mi</a:t>
            </a:r>
            <a:r>
              <a:rPr lang="en-US" sz="2200" dirty="0" smtClean="0">
                <a:latin typeface="Times New Roman" panose="02020603050405020304" pitchFamily="18" charset="0"/>
                <a:cs typeface="Arial" panose="020B0604020202020204" pitchFamily="34" charset="0"/>
              </a:rPr>
              <a:t>,</a:t>
            </a:r>
          </a:p>
          <a:p>
            <a:pPr defTabSz="914400" eaLnBrk="0" fontAlgn="base" hangingPunct="0">
              <a:spcBef>
                <a:spcPct val="0"/>
              </a:spcBef>
              <a:spcAft>
                <a:spcPct val="0"/>
              </a:spcAft>
              <a:defRPr/>
            </a:pPr>
            <a:r>
              <a:rPr lang="vi-VN" sz="2200" dirty="0" smtClean="0">
                <a:latin typeface="Times New Roman" panose="02020603050405020304" pitchFamily="18" charset="0"/>
                <a:cs typeface="Arial" panose="020B0604020202020204" pitchFamily="34" charset="0"/>
              </a:rPr>
              <a:t>đồng phục của trường em.</a:t>
            </a:r>
          </a:p>
          <a:p>
            <a:pPr defTabSz="914400" eaLnBrk="0" fontAlgn="base" hangingPunct="0">
              <a:spcBef>
                <a:spcPct val="0"/>
              </a:spcBef>
              <a:spcAft>
                <a:spcPct val="0"/>
              </a:spcAft>
              <a:defRPr/>
            </a:pPr>
            <a:r>
              <a:rPr lang="en-US" sz="2400" b="1" dirty="0" smtClean="0">
                <a:solidFill>
                  <a:srgbClr val="FF0000"/>
                </a:solidFill>
                <a:latin typeface="UTM Cookies" panose="02040603050506020204" pitchFamily="18" charset="0"/>
                <a:cs typeface="Arial" panose="020B0604020202020204" pitchFamily="34" charset="0"/>
              </a:rPr>
              <a:t>2. </a:t>
            </a:r>
            <a:r>
              <a:rPr lang="en-US" sz="2400" b="1" dirty="0" err="1" smtClean="0">
                <a:solidFill>
                  <a:srgbClr val="FF0000"/>
                </a:solidFill>
                <a:latin typeface="UTM Cookies" panose="02040603050506020204" pitchFamily="18" charset="0"/>
                <a:cs typeface="Arial" panose="020B0604020202020204" pitchFamily="34" charset="0"/>
              </a:rPr>
              <a:t>Thân</a:t>
            </a:r>
            <a:r>
              <a:rPr lang="en-US" sz="2400" b="1" dirty="0" smtClean="0">
                <a:solidFill>
                  <a:srgbClr val="FF0000"/>
                </a:solidFill>
                <a:latin typeface="UTM Cookies" panose="02040603050506020204" pitchFamily="18" charset="0"/>
                <a:cs typeface="Arial" panose="020B0604020202020204" pitchFamily="34" charset="0"/>
              </a:rPr>
              <a:t> </a:t>
            </a:r>
            <a:r>
              <a:rPr lang="en-US" sz="2400" b="1" dirty="0" err="1" smtClean="0">
                <a:solidFill>
                  <a:srgbClr val="FF0000"/>
                </a:solidFill>
                <a:latin typeface="UTM Cookies" panose="02040603050506020204" pitchFamily="18" charset="0"/>
                <a:cs typeface="Arial" panose="020B0604020202020204" pitchFamily="34" charset="0"/>
              </a:rPr>
              <a:t>bài</a:t>
            </a:r>
            <a:endParaRPr lang="vi-VN" sz="2400" b="1" dirty="0" smtClean="0">
              <a:solidFill>
                <a:srgbClr val="FF0000"/>
              </a:solidFill>
              <a:latin typeface="Times New Roman" panose="02020603050405020304" pitchFamily="18" charset="0"/>
              <a:cs typeface="Arial" panose="020B0604020202020204" pitchFamily="34" charset="0"/>
            </a:endParaRPr>
          </a:p>
          <a:p>
            <a:pPr defTabSz="914400" eaLnBrk="0" fontAlgn="base" hangingPunct="0">
              <a:spcBef>
                <a:spcPct val="0"/>
              </a:spcBef>
              <a:spcAft>
                <a:spcPct val="0"/>
              </a:spcAft>
              <a:defRPr/>
            </a:pPr>
            <a:r>
              <a:rPr lang="en-US" sz="2200" dirty="0" smtClean="0">
                <a:latin typeface="Times New Roman" panose="02020603050405020304" pitchFamily="18" charset="0"/>
                <a:cs typeface="Arial" panose="020B0604020202020204" pitchFamily="34" charset="0"/>
              </a:rPr>
              <a:t> </a:t>
            </a:r>
            <a:r>
              <a:rPr lang="vi-VN" sz="2200" dirty="0" smtClean="0">
                <a:latin typeface="Times New Roman" panose="02020603050405020304" pitchFamily="18" charset="0"/>
                <a:cs typeface="Arial" panose="020B0604020202020204" pitchFamily="34" charset="0"/>
              </a:rPr>
              <a:t>- </a:t>
            </a:r>
            <a:r>
              <a:rPr lang="vi-VN" sz="2200" dirty="0">
                <a:latin typeface="Times New Roman" panose="02020603050405020304" pitchFamily="18" charset="0"/>
                <a:cs typeface="Arial" panose="020B0604020202020204" pitchFamily="34" charset="0"/>
              </a:rPr>
              <a:t>Tả bao quát chiếc áo</a:t>
            </a:r>
          </a:p>
          <a:p>
            <a:pPr defTabSz="914400" eaLnBrk="0" fontAlgn="base" hangingPunct="0">
              <a:spcBef>
                <a:spcPct val="0"/>
              </a:spcBef>
              <a:spcAft>
                <a:spcPct val="0"/>
              </a:spcAft>
              <a:defRPr/>
            </a:pPr>
            <a:r>
              <a:rPr lang="en-US" sz="2200" dirty="0" smtClean="0">
                <a:latin typeface="Times New Roman" panose="02020603050405020304" pitchFamily="18" charset="0"/>
                <a:cs typeface="Arial" panose="020B0604020202020204" pitchFamily="34" charset="0"/>
              </a:rPr>
              <a:t>    </a:t>
            </a:r>
            <a:r>
              <a:rPr lang="vi-VN" sz="2200" dirty="0" smtClean="0">
                <a:latin typeface="Times New Roman" panose="02020603050405020304" pitchFamily="18" charset="0"/>
                <a:cs typeface="Arial" panose="020B0604020202020204" pitchFamily="34" charset="0"/>
              </a:rPr>
              <a:t>+ </a:t>
            </a:r>
            <a:r>
              <a:rPr lang="vi-VN" sz="2200" dirty="0">
                <a:latin typeface="Times New Roman" panose="02020603050405020304" pitchFamily="18" charset="0"/>
                <a:cs typeface="Arial" panose="020B0604020202020204" pitchFamily="34" charset="0"/>
              </a:rPr>
              <a:t>màu sắc : </a:t>
            </a:r>
            <a:r>
              <a:rPr lang="vi-VN" sz="2200" dirty="0" smtClean="0">
                <a:latin typeface="Times New Roman" panose="02020603050405020304" pitchFamily="18" charset="0"/>
                <a:cs typeface="Arial" panose="020B0604020202020204" pitchFamily="34" charset="0"/>
              </a:rPr>
              <a:t>màu</a:t>
            </a:r>
            <a:r>
              <a:rPr lang="en-US" sz="2200" dirty="0" smtClean="0">
                <a:latin typeface="Times New Roman" panose="02020603050405020304" pitchFamily="18" charset="0"/>
                <a:cs typeface="Arial" panose="020B0604020202020204" pitchFamily="34" charset="0"/>
              </a:rPr>
              <a:t> </a:t>
            </a:r>
            <a:r>
              <a:rPr lang="en-US" sz="2200" dirty="0" err="1" smtClean="0">
                <a:latin typeface="Times New Roman" panose="02020603050405020304" pitchFamily="18" charset="0"/>
                <a:cs typeface="Arial" panose="020B0604020202020204" pitchFamily="34" charset="0"/>
              </a:rPr>
              <a:t>trắng</a:t>
            </a:r>
            <a:r>
              <a:rPr lang="vi-VN" sz="2200" dirty="0" smtClean="0">
                <a:latin typeface="Times New Roman" panose="02020603050405020304" pitchFamily="18" charset="0"/>
                <a:cs typeface="Arial" panose="020B0604020202020204" pitchFamily="34" charset="0"/>
              </a:rPr>
              <a:t>.</a:t>
            </a:r>
            <a:endParaRPr lang="vi-VN" sz="2200" dirty="0">
              <a:latin typeface="Times New Roman" panose="02020603050405020304" pitchFamily="18" charset="0"/>
              <a:cs typeface="Arial" panose="020B0604020202020204" pitchFamily="34" charset="0"/>
            </a:endParaRPr>
          </a:p>
          <a:p>
            <a:pPr defTabSz="914400" eaLnBrk="0" fontAlgn="base" hangingPunct="0">
              <a:spcBef>
                <a:spcPct val="0"/>
              </a:spcBef>
              <a:spcAft>
                <a:spcPct val="0"/>
              </a:spcAft>
              <a:defRPr/>
            </a:pPr>
            <a:r>
              <a:rPr lang="en-US" sz="2200" dirty="0" smtClean="0">
                <a:latin typeface="Times New Roman" panose="02020603050405020304" pitchFamily="18" charset="0"/>
                <a:cs typeface="Arial" panose="020B0604020202020204" pitchFamily="34" charset="0"/>
              </a:rPr>
              <a:t>    </a:t>
            </a:r>
            <a:r>
              <a:rPr lang="vi-VN" sz="2200" dirty="0" smtClean="0">
                <a:latin typeface="Times New Roman" panose="02020603050405020304" pitchFamily="18" charset="0"/>
                <a:cs typeface="Arial" panose="020B0604020202020204" pitchFamily="34" charset="0"/>
              </a:rPr>
              <a:t>+ </a:t>
            </a:r>
            <a:r>
              <a:rPr lang="vi-VN" sz="2200" dirty="0">
                <a:latin typeface="Times New Roman" panose="02020603050405020304" pitchFamily="18" charset="0"/>
                <a:cs typeface="Arial" panose="020B0604020202020204" pitchFamily="34" charset="0"/>
              </a:rPr>
              <a:t>Kiểu dáng : tay ngắn, vừa vặn, rất thoải mái.</a:t>
            </a:r>
          </a:p>
          <a:p>
            <a:pPr defTabSz="914400" eaLnBrk="0" fontAlgn="base" hangingPunct="0">
              <a:spcBef>
                <a:spcPct val="0"/>
              </a:spcBef>
              <a:spcAft>
                <a:spcPct val="0"/>
              </a:spcAft>
              <a:defRPr/>
            </a:pPr>
            <a:r>
              <a:rPr lang="en-US" sz="2200" dirty="0" smtClean="0">
                <a:latin typeface="Times New Roman" panose="02020603050405020304" pitchFamily="18" charset="0"/>
                <a:cs typeface="Arial" panose="020B0604020202020204" pitchFamily="34" charset="0"/>
              </a:rPr>
              <a:t>    </a:t>
            </a:r>
            <a:r>
              <a:rPr lang="vi-VN" sz="2200" dirty="0" smtClean="0">
                <a:latin typeface="Times New Roman" panose="02020603050405020304" pitchFamily="18" charset="0"/>
                <a:cs typeface="Arial" panose="020B0604020202020204" pitchFamily="34" charset="0"/>
              </a:rPr>
              <a:t>+ </a:t>
            </a:r>
            <a:r>
              <a:rPr lang="vi-VN" sz="2200" dirty="0">
                <a:latin typeface="Times New Roman" panose="02020603050405020304" pitchFamily="18" charset="0"/>
                <a:cs typeface="Arial" panose="020B0604020202020204" pitchFamily="34" charset="0"/>
              </a:rPr>
              <a:t>Chất vải : cô-tông, không có ni lông nên mùa đông ấm, mùa hè mát.</a:t>
            </a:r>
          </a:p>
          <a:p>
            <a:pPr defTabSz="914400" eaLnBrk="0" fontAlgn="base" hangingPunct="0">
              <a:spcBef>
                <a:spcPct val="0"/>
              </a:spcBef>
              <a:spcAft>
                <a:spcPct val="0"/>
              </a:spcAft>
              <a:defRPr/>
            </a:pPr>
            <a:r>
              <a:rPr lang="en-US" sz="2200" dirty="0" smtClean="0">
                <a:latin typeface="Times New Roman" panose="02020603050405020304" pitchFamily="18" charset="0"/>
                <a:cs typeface="Arial" panose="020B0604020202020204" pitchFamily="34" charset="0"/>
              </a:rPr>
              <a:t> </a:t>
            </a:r>
            <a:r>
              <a:rPr lang="vi-VN" sz="2200" dirty="0" smtClean="0">
                <a:latin typeface="Times New Roman" panose="02020603050405020304" pitchFamily="18" charset="0"/>
                <a:cs typeface="Arial" panose="020B0604020202020204" pitchFamily="34" charset="0"/>
              </a:rPr>
              <a:t>- Tả </a:t>
            </a:r>
            <a:r>
              <a:rPr lang="vi-VN" sz="2200" dirty="0">
                <a:latin typeface="Times New Roman" panose="02020603050405020304" pitchFamily="18" charset="0"/>
                <a:cs typeface="Arial" panose="020B0604020202020204" pitchFamily="34" charset="0"/>
              </a:rPr>
              <a:t>một số bộ phận nổi bật</a:t>
            </a:r>
          </a:p>
          <a:p>
            <a:pPr defTabSz="914400" eaLnBrk="0" fontAlgn="base" hangingPunct="0">
              <a:spcBef>
                <a:spcPct val="0"/>
              </a:spcBef>
              <a:spcAft>
                <a:spcPct val="0"/>
              </a:spcAft>
              <a:defRPr/>
            </a:pPr>
            <a:r>
              <a:rPr lang="en-US" sz="2200" dirty="0" smtClean="0">
                <a:latin typeface="Times New Roman" panose="02020603050405020304" pitchFamily="18" charset="0"/>
                <a:cs typeface="Arial" panose="020B0604020202020204" pitchFamily="34" charset="0"/>
              </a:rPr>
              <a:t>    </a:t>
            </a:r>
            <a:r>
              <a:rPr lang="vi-VN" sz="2200" dirty="0" smtClean="0">
                <a:latin typeface="Times New Roman" panose="02020603050405020304" pitchFamily="18" charset="0"/>
                <a:cs typeface="Arial" panose="020B0604020202020204" pitchFamily="34" charset="0"/>
              </a:rPr>
              <a:t>+ </a:t>
            </a:r>
            <a:r>
              <a:rPr lang="vi-VN" sz="2200" dirty="0">
                <a:latin typeface="Times New Roman" panose="02020603050405020304" pitchFamily="18" charset="0"/>
                <a:cs typeface="Arial" panose="020B0604020202020204" pitchFamily="34" charset="0"/>
              </a:rPr>
              <a:t>Cổ áo mềm, được viền bằng những nếp gấp xinh.</a:t>
            </a:r>
          </a:p>
          <a:p>
            <a:pPr defTabSz="914400" eaLnBrk="0" fontAlgn="base" hangingPunct="0">
              <a:spcBef>
                <a:spcPct val="0"/>
              </a:spcBef>
              <a:spcAft>
                <a:spcPct val="0"/>
              </a:spcAft>
              <a:defRPr/>
            </a:pPr>
            <a:r>
              <a:rPr lang="en-US" sz="2200" dirty="0" smtClean="0">
                <a:latin typeface="Times New Roman" panose="02020603050405020304" pitchFamily="18" charset="0"/>
                <a:cs typeface="Arial" panose="020B0604020202020204" pitchFamily="34" charset="0"/>
              </a:rPr>
              <a:t>    </a:t>
            </a:r>
            <a:r>
              <a:rPr lang="vi-VN" sz="2200" dirty="0" smtClean="0">
                <a:latin typeface="Times New Roman" panose="02020603050405020304" pitchFamily="18" charset="0"/>
                <a:cs typeface="Arial" panose="020B0604020202020204" pitchFamily="34" charset="0"/>
              </a:rPr>
              <a:t>+ </a:t>
            </a:r>
            <a:r>
              <a:rPr lang="vi-VN" sz="2200" dirty="0">
                <a:latin typeface="Times New Roman" panose="02020603050405020304" pitchFamily="18" charset="0"/>
                <a:cs typeface="Arial" panose="020B0604020202020204" pitchFamily="34" charset="0"/>
              </a:rPr>
              <a:t>Tay áo hơi phồng lên, cũng được viền thật khéo.</a:t>
            </a:r>
          </a:p>
          <a:p>
            <a:pPr defTabSz="914400" eaLnBrk="0" fontAlgn="base" hangingPunct="0">
              <a:spcBef>
                <a:spcPct val="0"/>
              </a:spcBef>
              <a:spcAft>
                <a:spcPct val="0"/>
              </a:spcAft>
              <a:defRPr/>
            </a:pPr>
            <a:r>
              <a:rPr lang="en-US" sz="2200" dirty="0" smtClean="0">
                <a:latin typeface="Times New Roman" panose="02020603050405020304" pitchFamily="18" charset="0"/>
                <a:cs typeface="Arial" panose="020B0604020202020204" pitchFamily="34" charset="0"/>
              </a:rPr>
              <a:t>    </a:t>
            </a:r>
            <a:r>
              <a:rPr lang="vi-VN" sz="2200" dirty="0" smtClean="0">
                <a:latin typeface="Times New Roman" panose="02020603050405020304" pitchFamily="18" charset="0"/>
                <a:cs typeface="Arial" panose="020B0604020202020204" pitchFamily="34" charset="0"/>
              </a:rPr>
              <a:t>+ </a:t>
            </a:r>
            <a:r>
              <a:rPr lang="vi-VN" sz="2200" dirty="0">
                <a:latin typeface="Times New Roman" panose="02020603050405020304" pitchFamily="18" charset="0"/>
                <a:cs typeface="Arial" panose="020B0604020202020204" pitchFamily="34" charset="0"/>
              </a:rPr>
              <a:t>Một bên tay áo may logo của trường rất nổi bật.</a:t>
            </a:r>
          </a:p>
          <a:p>
            <a:pPr defTabSz="914400" eaLnBrk="0" fontAlgn="base" hangingPunct="0">
              <a:spcBef>
                <a:spcPct val="0"/>
              </a:spcBef>
              <a:spcAft>
                <a:spcPct val="0"/>
              </a:spcAft>
              <a:defRPr/>
            </a:pPr>
            <a:r>
              <a:rPr lang="en-US" sz="2200" dirty="0" smtClean="0">
                <a:latin typeface="Times New Roman" panose="02020603050405020304" pitchFamily="18" charset="0"/>
                <a:cs typeface="Arial" panose="020B0604020202020204" pitchFamily="34" charset="0"/>
              </a:rPr>
              <a:t>    </a:t>
            </a:r>
            <a:r>
              <a:rPr lang="vi-VN" sz="2200" dirty="0" smtClean="0">
                <a:latin typeface="Times New Roman" panose="02020603050405020304" pitchFamily="18" charset="0"/>
                <a:cs typeface="Arial" panose="020B0604020202020204" pitchFamily="34" charset="0"/>
              </a:rPr>
              <a:t>+ </a:t>
            </a:r>
            <a:r>
              <a:rPr lang="vi-VN" sz="2200" dirty="0">
                <a:latin typeface="Times New Roman" panose="02020603050405020304" pitchFamily="18" charset="0"/>
                <a:cs typeface="Arial" panose="020B0604020202020204" pitchFamily="34" charset="0"/>
              </a:rPr>
              <a:t>Phía trước thêu tên lớp.</a:t>
            </a:r>
          </a:p>
          <a:p>
            <a:pPr defTabSz="914400" eaLnBrk="0" fontAlgn="base" hangingPunct="0">
              <a:spcBef>
                <a:spcPct val="0"/>
              </a:spcBef>
              <a:spcAft>
                <a:spcPct val="0"/>
              </a:spcAft>
              <a:defRPr/>
            </a:pPr>
            <a:r>
              <a:rPr lang="en-US" sz="2200" dirty="0" smtClean="0">
                <a:latin typeface="Times New Roman" panose="02020603050405020304" pitchFamily="18" charset="0"/>
                <a:cs typeface="Arial" panose="020B0604020202020204" pitchFamily="34" charset="0"/>
              </a:rPr>
              <a:t>    </a:t>
            </a:r>
            <a:r>
              <a:rPr lang="vi-VN" sz="2200" dirty="0" smtClean="0">
                <a:latin typeface="Times New Roman" panose="02020603050405020304" pitchFamily="18" charset="0"/>
                <a:cs typeface="Arial" panose="020B0604020202020204" pitchFamily="34" charset="0"/>
              </a:rPr>
              <a:t>+ </a:t>
            </a:r>
            <a:r>
              <a:rPr lang="vi-VN" sz="2200" dirty="0">
                <a:latin typeface="Times New Roman" panose="02020603050405020304" pitchFamily="18" charset="0"/>
                <a:cs typeface="Arial" panose="020B0604020202020204" pitchFamily="34" charset="0"/>
              </a:rPr>
              <a:t>Hàng nút màu xanh nho nhỏ, được đơm rất chắc chắn.</a:t>
            </a:r>
          </a:p>
          <a:p>
            <a:pPr defTabSz="914400" eaLnBrk="0" fontAlgn="base" hangingPunct="0">
              <a:spcBef>
                <a:spcPct val="0"/>
              </a:spcBef>
              <a:spcAft>
                <a:spcPct val="0"/>
              </a:spcAft>
              <a:defRPr/>
            </a:pPr>
            <a:r>
              <a:rPr lang="en-US" sz="2400" b="1" dirty="0" smtClean="0">
                <a:solidFill>
                  <a:srgbClr val="FF0000"/>
                </a:solidFill>
                <a:latin typeface="UTM Cookies" panose="02040603050506020204" pitchFamily="18" charset="0"/>
                <a:cs typeface="Arial" panose="020B0604020202020204" pitchFamily="34" charset="0"/>
              </a:rPr>
              <a:t>3. </a:t>
            </a:r>
            <a:r>
              <a:rPr lang="en-US" sz="2400" b="1" dirty="0" err="1" smtClean="0">
                <a:solidFill>
                  <a:srgbClr val="FF0000"/>
                </a:solidFill>
                <a:latin typeface="UTM Cookies" panose="02040603050506020204" pitchFamily="18" charset="0"/>
                <a:cs typeface="Arial" panose="020B0604020202020204" pitchFamily="34" charset="0"/>
              </a:rPr>
              <a:t>Kết</a:t>
            </a:r>
            <a:r>
              <a:rPr lang="en-US" sz="2400" b="1" dirty="0" smtClean="0">
                <a:solidFill>
                  <a:srgbClr val="FF0000"/>
                </a:solidFill>
                <a:latin typeface="UTM Cookies" panose="02040603050506020204" pitchFamily="18" charset="0"/>
                <a:cs typeface="Arial" panose="020B0604020202020204" pitchFamily="34" charset="0"/>
              </a:rPr>
              <a:t> </a:t>
            </a:r>
            <a:r>
              <a:rPr lang="en-US" sz="2400" b="1" dirty="0" err="1" smtClean="0">
                <a:solidFill>
                  <a:srgbClr val="FF0000"/>
                </a:solidFill>
                <a:latin typeface="UTM Cookies" panose="02040603050506020204" pitchFamily="18" charset="0"/>
                <a:cs typeface="Arial" panose="020B0604020202020204" pitchFamily="34" charset="0"/>
              </a:rPr>
              <a:t>bài</a:t>
            </a:r>
            <a:endParaRPr lang="vi-VN" sz="2400" b="1" dirty="0">
              <a:solidFill>
                <a:srgbClr val="FF0000"/>
              </a:solidFill>
              <a:latin typeface="Times New Roman" panose="02020603050405020304" pitchFamily="18" charset="0"/>
              <a:cs typeface="Arial" panose="020B0604020202020204" pitchFamily="34" charset="0"/>
            </a:endParaRPr>
          </a:p>
          <a:p>
            <a:pPr defTabSz="914400" eaLnBrk="0" fontAlgn="base" hangingPunct="0">
              <a:spcBef>
                <a:spcPct val="0"/>
              </a:spcBef>
              <a:spcAft>
                <a:spcPct val="0"/>
              </a:spcAft>
              <a:defRPr/>
            </a:pPr>
            <a:r>
              <a:rPr lang="vi-VN" sz="2200" dirty="0">
                <a:latin typeface="Times New Roman" panose="02020603050405020304" pitchFamily="18" charset="0"/>
                <a:cs typeface="Arial" panose="020B0604020202020204" pitchFamily="34" charset="0"/>
              </a:rPr>
              <a:t>-  Em nói lên tình cảm của em với chiếc áo</a:t>
            </a:r>
          </a:p>
          <a:p>
            <a:pPr defTabSz="914400" eaLnBrk="0" fontAlgn="base" hangingPunct="0">
              <a:spcBef>
                <a:spcPct val="0"/>
              </a:spcBef>
              <a:spcAft>
                <a:spcPct val="0"/>
              </a:spcAft>
              <a:defRPr/>
            </a:pPr>
            <a:r>
              <a:rPr lang="en-US" sz="2200" dirty="0" smtClean="0">
                <a:latin typeface="Times New Roman" panose="02020603050405020304" pitchFamily="18" charset="0"/>
                <a:cs typeface="Arial" panose="020B0604020202020204" pitchFamily="34" charset="0"/>
              </a:rPr>
              <a:t>    </a:t>
            </a:r>
            <a:r>
              <a:rPr lang="vi-VN" sz="2200" dirty="0" smtClean="0">
                <a:latin typeface="Times New Roman" panose="02020603050405020304" pitchFamily="18" charset="0"/>
                <a:cs typeface="Arial" panose="020B0604020202020204" pitchFamily="34" charset="0"/>
              </a:rPr>
              <a:t>+ </a:t>
            </a:r>
            <a:r>
              <a:rPr lang="vi-VN" sz="2200" dirty="0">
                <a:latin typeface="Times New Roman" panose="02020603050405020304" pitchFamily="18" charset="0"/>
                <a:cs typeface="Arial" panose="020B0604020202020204" pitchFamily="34" charset="0"/>
              </a:rPr>
              <a:t>Gắn bó thân thiết.</a:t>
            </a:r>
          </a:p>
          <a:p>
            <a:pPr defTabSz="914400" eaLnBrk="0" fontAlgn="base" hangingPunct="0">
              <a:spcBef>
                <a:spcPct val="0"/>
              </a:spcBef>
              <a:spcAft>
                <a:spcPct val="0"/>
              </a:spcAft>
              <a:defRPr/>
            </a:pPr>
            <a:r>
              <a:rPr lang="en-US" sz="2200" dirty="0" smtClean="0">
                <a:latin typeface="Times New Roman" panose="02020603050405020304" pitchFamily="18" charset="0"/>
                <a:cs typeface="Arial" panose="020B0604020202020204" pitchFamily="34" charset="0"/>
              </a:rPr>
              <a:t>    </a:t>
            </a:r>
            <a:r>
              <a:rPr lang="vi-VN" sz="2200" dirty="0" smtClean="0">
                <a:latin typeface="Times New Roman" panose="02020603050405020304" pitchFamily="18" charset="0"/>
                <a:cs typeface="Arial" panose="020B0604020202020204" pitchFamily="34" charset="0"/>
              </a:rPr>
              <a:t>+ </a:t>
            </a:r>
            <a:r>
              <a:rPr lang="vi-VN" sz="2200" dirty="0">
                <a:latin typeface="Times New Roman" panose="02020603050405020304" pitchFamily="18" charset="0"/>
                <a:cs typeface="Arial" panose="020B0604020202020204" pitchFamily="34" charset="0"/>
              </a:rPr>
              <a:t>Em rất yêu quý, chiếc áo.</a:t>
            </a:r>
          </a:p>
        </p:txBody>
      </p:sp>
      <p:pic>
        <p:nvPicPr>
          <p:cNvPr id="1028" name="Picture 4" descr="Đồng phục trường học quần Áo Sinh viên, - "/>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100000" l="10000" r="94333">
                        <a14:foregroundMark x1="64444" y1="17407" x2="68667" y2="75926"/>
                        <a14:foregroundMark x1="81556" y1="24259" x2="80111" y2="67593"/>
                        <a14:foregroundMark x1="61222" y1="78889" x2="62111" y2="94815"/>
                        <a14:foregroundMark x1="67111" y1="81296" x2="67778" y2="93148"/>
                        <a14:foregroundMark x1="80444" y1="83519" x2="80778" y2="93148"/>
                        <a14:foregroundMark x1="83889" y1="87222" x2="84222" y2="94074"/>
                        <a14:foregroundMark x1="85444" y1="92407" x2="84889" y2="95926"/>
                        <a14:foregroundMark x1="56667" y1="43889" x2="58667" y2="40185"/>
                        <a14:foregroundMark x1="70000" y1="35741" x2="70667" y2="40000"/>
                        <a14:foregroundMark x1="87222" y1="38333" x2="87444" y2="41667"/>
                        <a14:foregroundMark x1="77333" y1="42778" x2="79000" y2="39630"/>
                        <a14:foregroundMark x1="59889" y1="86667" x2="60778" y2="89259"/>
                        <a14:backgroundMark x1="18667" y1="2778" x2="23778" y2="84815"/>
                      </a14:backgroundRemoval>
                    </a14:imgEffect>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4731901" y="2715491"/>
            <a:ext cx="8211127" cy="4337695"/>
          </a:xfrm>
          <a:prstGeom prst="rect">
            <a:avLst/>
          </a:prstGeom>
          <a:noFill/>
          <a:extLst>
            <a:ext uri="{909E8E84-426E-40DD-AFC4-6F175D3DCCD1}">
              <a14:hiddenFill xmlns:a14="http://schemas.microsoft.com/office/drawing/2010/main">
                <a:solidFill>
                  <a:srgbClr val="FFFFFF"/>
                </a:solidFill>
              </a14:hiddenFill>
            </a:ext>
          </a:extLst>
        </p:spPr>
      </p:pic>
      <p:pic>
        <p:nvPicPr>
          <p:cNvPr id="7" name="图片 1">
            <a:extLst>
              <a:ext uri="{FF2B5EF4-FFF2-40B4-BE49-F238E27FC236}">
                <a16:creationId xmlns:a16="http://schemas.microsoft.com/office/drawing/2014/main" id="{BF4C3052-0E55-459F-B795-FE685A793893}"/>
              </a:ext>
            </a:extLst>
          </p:cNvPr>
          <p:cNvPicPr>
            <a:picLocks noChangeAspect="1"/>
          </p:cNvPicPr>
          <p:nvPr/>
        </p:nvPicPr>
        <p:blipFill>
          <a:blip r:embed="rId5"/>
          <a:stretch>
            <a:fillRect/>
          </a:stretch>
        </p:blipFill>
        <p:spPr>
          <a:xfrm>
            <a:off x="-532252" y="-1040940"/>
            <a:ext cx="2726463" cy="3482093"/>
          </a:xfrm>
          <a:prstGeom prst="rect">
            <a:avLst/>
          </a:prstGeom>
        </p:spPr>
      </p:pic>
      <p:sp>
        <p:nvSpPr>
          <p:cNvPr id="2" name="TextBox 1"/>
          <p:cNvSpPr txBox="1"/>
          <p:nvPr/>
        </p:nvSpPr>
        <p:spPr>
          <a:xfrm>
            <a:off x="-52829" y="284440"/>
            <a:ext cx="2032000" cy="861774"/>
          </a:xfrm>
          <a:prstGeom prst="rect">
            <a:avLst/>
          </a:prstGeom>
          <a:noFill/>
        </p:spPr>
        <p:txBody>
          <a:bodyPr wrap="square" rtlCol="0">
            <a:spAutoFit/>
          </a:bodyPr>
          <a:lstStyle/>
          <a:p>
            <a:r>
              <a:rPr lang="en-US" sz="5000" dirty="0" smtClean="0">
                <a:solidFill>
                  <a:srgbClr val="FFFF00"/>
                </a:solidFill>
                <a:latin typeface="UTM Androgyne" panose="02040603050506020204" pitchFamily="18" charset="0"/>
              </a:rPr>
              <a:t>VÍ DỤ</a:t>
            </a:r>
            <a:endParaRPr lang="en-US" sz="5000" dirty="0">
              <a:solidFill>
                <a:srgbClr val="FFFF00"/>
              </a:solidFill>
              <a:latin typeface="UTM Androgyne" panose="02040603050506020204" pitchFamily="18" charset="0"/>
            </a:endParaRPr>
          </a:p>
        </p:txBody>
      </p:sp>
    </p:spTree>
    <p:extLst>
      <p:ext uri="{BB962C8B-B14F-4D97-AF65-F5344CB8AC3E}">
        <p14:creationId xmlns:p14="http://schemas.microsoft.com/office/powerpoint/2010/main" val="410096958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 calcmode="lin" valueType="num">
                                      <p:cBhvr>
                                        <p:cTn id="9" dur="1000" fill="hold"/>
                                        <p:tgtEl>
                                          <p:spTgt spid="7"/>
                                        </p:tgtEl>
                                        <p:attrNameLst>
                                          <p:attrName>style.rotation</p:attrName>
                                        </p:attrNameLst>
                                      </p:cBhvr>
                                      <p:tavLst>
                                        <p:tav tm="0">
                                          <p:val>
                                            <p:fltVal val="90"/>
                                          </p:val>
                                        </p:tav>
                                        <p:tav tm="100000">
                                          <p:val>
                                            <p:fltVal val="0"/>
                                          </p:val>
                                        </p:tav>
                                      </p:tavLst>
                                    </p:anim>
                                    <p:animEffect transition="in" filter="fade">
                                      <p:cBhvr>
                                        <p:cTn id="10" dur="10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barn(inVertical)">
                                      <p:cBhvr>
                                        <p:cTn id="15" dur="5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circle(in)">
                                      <p:cBhvr>
                                        <p:cTn id="20"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30B97C4A-9D23-4ED6-9A83-F3006F6B8FC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3285" y="325156"/>
            <a:ext cx="1674115" cy="989803"/>
          </a:xfrm>
          <a:prstGeom prst="rect">
            <a:avLst/>
          </a:prstGeom>
        </p:spPr>
      </p:pic>
      <p:pic>
        <p:nvPicPr>
          <p:cNvPr id="4" name="图片 3">
            <a:extLst>
              <a:ext uri="{FF2B5EF4-FFF2-40B4-BE49-F238E27FC236}">
                <a16:creationId xmlns:a16="http://schemas.microsoft.com/office/drawing/2014/main" id="{6E94C8B5-23B5-4DDA-8535-D476663220DA}"/>
              </a:ext>
            </a:extLst>
          </p:cNvPr>
          <p:cNvPicPr>
            <a:picLocks noChangeAspect="1"/>
          </p:cNvPicPr>
          <p:nvPr/>
        </p:nvPicPr>
        <p:blipFill>
          <a:blip r:embed="rId4"/>
          <a:stretch>
            <a:fillRect/>
          </a:stretch>
        </p:blipFill>
        <p:spPr>
          <a:xfrm>
            <a:off x="8318097" y="2394722"/>
            <a:ext cx="3074500" cy="3034145"/>
          </a:xfrm>
          <a:prstGeom prst="rect">
            <a:avLst/>
          </a:prstGeom>
        </p:spPr>
      </p:pic>
      <p:grpSp>
        <p:nvGrpSpPr>
          <p:cNvPr id="14" name="组合 13">
            <a:extLst>
              <a:ext uri="{FF2B5EF4-FFF2-40B4-BE49-F238E27FC236}">
                <a16:creationId xmlns:a16="http://schemas.microsoft.com/office/drawing/2014/main" id="{517EE938-25E7-4507-B6E9-1C8F553CE19F}"/>
              </a:ext>
            </a:extLst>
          </p:cNvPr>
          <p:cNvGrpSpPr/>
          <p:nvPr/>
        </p:nvGrpSpPr>
        <p:grpSpPr>
          <a:xfrm>
            <a:off x="4180698" y="325156"/>
            <a:ext cx="4663094" cy="4209847"/>
            <a:chOff x="1293206" y="1684439"/>
            <a:chExt cx="4663094" cy="4209847"/>
          </a:xfrm>
        </p:grpSpPr>
        <p:pic>
          <p:nvPicPr>
            <p:cNvPr id="3" name="图片 2">
              <a:extLst>
                <a:ext uri="{FF2B5EF4-FFF2-40B4-BE49-F238E27FC236}">
                  <a16:creationId xmlns:a16="http://schemas.microsoft.com/office/drawing/2014/main" id="{E5D75364-CE47-485D-9760-596635E54B83}"/>
                </a:ext>
              </a:extLst>
            </p:cNvPr>
            <p:cNvPicPr>
              <a:picLocks noChangeAspect="1"/>
            </p:cNvPicPr>
            <p:nvPr/>
          </p:nvPicPr>
          <p:blipFill>
            <a:blip r:embed="rId5">
              <a:duotone>
                <a:prstClr val="black"/>
                <a:srgbClr val="D9C3A5">
                  <a:tint val="50000"/>
                  <a:satMod val="180000"/>
                </a:srgbClr>
              </a:duotone>
            </a:blip>
            <a:stretch>
              <a:fillRect/>
            </a:stretch>
          </p:blipFill>
          <p:spPr>
            <a:xfrm flipH="1">
              <a:off x="1293206" y="1684439"/>
              <a:ext cx="4663094" cy="4209847"/>
            </a:xfrm>
            <a:prstGeom prst="rect">
              <a:avLst/>
            </a:prstGeom>
          </p:spPr>
        </p:pic>
        <p:sp>
          <p:nvSpPr>
            <p:cNvPr id="12" name="文本框 11">
              <a:extLst>
                <a:ext uri="{FF2B5EF4-FFF2-40B4-BE49-F238E27FC236}">
                  <a16:creationId xmlns:a16="http://schemas.microsoft.com/office/drawing/2014/main" id="{FBBF7AD7-6F70-428F-A8F3-0F8E62FA5D71}"/>
                </a:ext>
              </a:extLst>
            </p:cNvPr>
            <p:cNvSpPr txBox="1"/>
            <p:nvPr/>
          </p:nvSpPr>
          <p:spPr>
            <a:xfrm>
              <a:off x="2057400" y="3007998"/>
              <a:ext cx="2819400" cy="252313"/>
            </a:xfrm>
            <a:prstGeom prst="rect">
              <a:avLst/>
            </a:prstGeom>
            <a:noFill/>
          </p:spPr>
          <p:txBody>
            <a:bodyPr wrap="square" rtlCol="0">
              <a:spAutoFit/>
              <a:scene3d>
                <a:camera prst="orthographicFront"/>
                <a:lightRig rig="threePt" dir="t"/>
              </a:scene3d>
              <a:sp3d contourW="12700"/>
            </a:bodyPr>
            <a:lstStyle/>
            <a:p>
              <a:pPr algn="ctr">
                <a:lnSpc>
                  <a:spcPct val="114000"/>
                </a:lnSpc>
              </a:pPr>
              <a:endParaRPr lang="en-US" altLang="zh-CN" sz="1000" dirty="0">
                <a:solidFill>
                  <a:schemeClr val="bg1"/>
                </a:solidFill>
                <a:latin typeface="Century Gothic" panose="020B0502020202020204" pitchFamily="34" charset="0"/>
                <a:ea typeface="+mj-ea"/>
              </a:endParaRPr>
            </a:p>
          </p:txBody>
        </p:sp>
      </p:grpSp>
      <p:sp>
        <p:nvSpPr>
          <p:cNvPr id="2" name="TextBox 1"/>
          <p:cNvSpPr txBox="1"/>
          <p:nvPr/>
        </p:nvSpPr>
        <p:spPr>
          <a:xfrm>
            <a:off x="4009799" y="1041816"/>
            <a:ext cx="4411688" cy="2246769"/>
          </a:xfrm>
          <a:prstGeom prst="rect">
            <a:avLst/>
          </a:prstGeom>
          <a:noFill/>
        </p:spPr>
        <p:txBody>
          <a:bodyPr wrap="square" rtlCol="0">
            <a:spAutoFit/>
          </a:bodyPr>
          <a:lstStyle/>
          <a:p>
            <a:pPr algn="ctr"/>
            <a:r>
              <a:rPr lang="en-US" sz="7000" b="1" dirty="0" smtClean="0">
                <a:solidFill>
                  <a:srgbClr val="FFFF00"/>
                </a:solidFill>
                <a:latin typeface="UTM Showcard" panose="02040603050506020204" pitchFamily="18" charset="0"/>
              </a:rPr>
              <a:t>GÓC </a:t>
            </a:r>
          </a:p>
          <a:p>
            <a:pPr algn="ctr"/>
            <a:r>
              <a:rPr lang="en-US" sz="7000" b="1" dirty="0" smtClean="0">
                <a:solidFill>
                  <a:srgbClr val="FFFF00"/>
                </a:solidFill>
                <a:latin typeface="UTM Showcard" panose="02040603050506020204" pitchFamily="18" charset="0"/>
              </a:rPr>
              <a:t>CHIA SẺ</a:t>
            </a:r>
            <a:endParaRPr lang="en-US" sz="7000" b="1" dirty="0">
              <a:solidFill>
                <a:srgbClr val="FFFF00"/>
              </a:solidFill>
              <a:latin typeface="UTM Showcard" panose="02040603050506020204" pitchFamily="18" charset="0"/>
            </a:endParaRPr>
          </a:p>
        </p:txBody>
      </p:sp>
      <p:pic>
        <p:nvPicPr>
          <p:cNvPr id="17" name="Picture 16"/>
          <p:cNvPicPr>
            <a:picLocks noChangeAspect="1"/>
          </p:cNvPicPr>
          <p:nvPr/>
        </p:nvPicPr>
        <p:blipFill>
          <a:blip r:embed="rId6">
            <a:extLst>
              <a:ext uri="{BEBA8EAE-BF5A-486C-A8C5-ECC9F3942E4B}">
                <a14:imgProps xmlns:a14="http://schemas.microsoft.com/office/drawing/2010/main">
                  <a14:imgLayer r:embed="rId7">
                    <a14:imgEffect>
                      <a14:backgroundRemoval t="9986" b="99015" l="449" r="100000">
                        <a14:foregroundMark x1="2020" y1="92264" x2="94276" y2="92405"/>
                        <a14:foregroundMark x1="51627" y1="68776" x2="52750" y2="73558"/>
                        <a14:foregroundMark x1="44220" y1="63572" x2="51515" y2="69761"/>
                        <a14:backgroundMark x1="23681" y1="43882" x2="68799" y2="53868"/>
                        <a14:backgroundMark x1="41639" y1="54571" x2="50954" y2="64135"/>
                        <a14:backgroundMark x1="22222" y1="47398" x2="32323" y2="52743"/>
                        <a14:backgroundMark x1="22783" y1="51195" x2="27609" y2="54571"/>
                        <a14:backgroundMark x1="43996" y1="51055" x2="72054" y2="61463"/>
                      </a14:backgroundRemoval>
                    </a14:imgEffect>
                  </a14:imgLayer>
                </a14:imgProps>
              </a:ext>
              <a:ext uri="{28A0092B-C50C-407E-A947-70E740481C1C}">
                <a14:useLocalDpi xmlns:a14="http://schemas.microsoft.com/office/drawing/2010/main" val="0"/>
              </a:ext>
            </a:extLst>
          </a:blip>
          <a:stretch>
            <a:fillRect/>
          </a:stretch>
        </p:blipFill>
        <p:spPr>
          <a:xfrm>
            <a:off x="1" y="3599848"/>
            <a:ext cx="12192000" cy="3258152"/>
          </a:xfrm>
          <a:prstGeom prst="rect">
            <a:avLst/>
          </a:prstGeom>
        </p:spPr>
      </p:pic>
      <p:pic>
        <p:nvPicPr>
          <p:cNvPr id="16" name="Picture 2" descr="[​IMG]"/>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9925" b="99750" l="9942" r="89975">
                        <a14:foregroundMark x1="31328" y1="73144" x2="31495" y2="84320"/>
                        <a14:foregroundMark x1="25898" y1="77148" x2="34169" y2="87323"/>
                        <a14:foregroundMark x1="39014" y1="76814" x2="30911" y2="89825"/>
                        <a14:foregroundMark x1="67335" y1="76397" x2="77026" y2="85071"/>
                        <a14:foregroundMark x1="75856" y1="74145" x2="71261" y2="88073"/>
                        <a14:foregroundMark x1="72013" y1="72811" x2="80702" y2="79066"/>
                        <a14:foregroundMark x1="78613" y1="86239" x2="67502" y2="87740"/>
                        <a14:backgroundMark x1="14286" y1="46622" x2="33500" y2="47039"/>
                        <a14:backgroundMark x1="58897" y1="46289" x2="73266" y2="50292"/>
                        <a14:backgroundMark x1="53718" y1="44871" x2="59482" y2="48374"/>
                        <a14:backgroundMark x1="53718" y1="54712" x2="47619" y2="56797"/>
                        <a14:backgroundMark x1="48872" y1="44871" x2="52715" y2="44370"/>
                        <a14:backgroundMark x1="12615" y1="82652" x2="18045" y2="82902"/>
                        <a14:backgroundMark x1="87051" y1="80567" x2="86466" y2="84987"/>
                      </a14:backgroundRemoval>
                    </a14:imgEffect>
                  </a14:imgLayer>
                </a14:imgProps>
              </a:ext>
              <a:ext uri="{28A0092B-C50C-407E-A947-70E740481C1C}">
                <a14:useLocalDpi xmlns:a14="http://schemas.microsoft.com/office/drawing/2010/main" val="0"/>
              </a:ext>
            </a:extLst>
          </a:blip>
          <a:srcRect/>
          <a:stretch>
            <a:fillRect/>
          </a:stretch>
        </p:blipFill>
        <p:spPr bwMode="auto">
          <a:xfrm>
            <a:off x="-1304345" y="-1069031"/>
            <a:ext cx="7211899" cy="73939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503429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 calcmode="lin" valueType="num">
                                      <p:cBhvr>
                                        <p:cTn id="9" dur="500" fill="hold"/>
                                        <p:tgtEl>
                                          <p:spTgt spid="14"/>
                                        </p:tgtEl>
                                        <p:attrNameLst>
                                          <p:attrName>style.rotation</p:attrName>
                                        </p:attrNameLst>
                                      </p:cBhvr>
                                      <p:tavLst>
                                        <p:tav tm="0">
                                          <p:val>
                                            <p:fltVal val="360"/>
                                          </p:val>
                                        </p:tav>
                                        <p:tav tm="100000">
                                          <p:val>
                                            <p:fltVal val="0"/>
                                          </p:val>
                                        </p:tav>
                                      </p:tavLst>
                                    </p:anim>
                                    <p:animEffect transition="in" filter="fade">
                                      <p:cBhvr>
                                        <p:cTn id="10" dur="500"/>
                                        <p:tgtEl>
                                          <p:spTgt spid="14"/>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circle(in)">
                                      <p:cBhvr>
                                        <p:cTn id="15"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2">
            <a:extLst>
              <a:ext uri="{FF2B5EF4-FFF2-40B4-BE49-F238E27FC236}">
                <a16:creationId xmlns:a16="http://schemas.microsoft.com/office/drawing/2014/main" id="{644583C7-2B20-4861-B0D5-1960A79255E0}"/>
              </a:ext>
            </a:extLst>
          </p:cNvPr>
          <p:cNvPicPr>
            <a:picLocks noChangeAspect="1"/>
          </p:cNvPicPr>
          <p:nvPr/>
        </p:nvPicPr>
        <p:blipFill>
          <a:blip r:embed="rId2"/>
          <a:stretch>
            <a:fillRect/>
          </a:stretch>
        </p:blipFill>
        <p:spPr>
          <a:xfrm>
            <a:off x="2092677" y="471638"/>
            <a:ext cx="8200724" cy="5752048"/>
          </a:xfrm>
          <a:prstGeom prst="rect">
            <a:avLst/>
          </a:prstGeom>
        </p:spPr>
      </p:pic>
      <p:sp>
        <p:nvSpPr>
          <p:cNvPr id="3" name="TextBox 2"/>
          <p:cNvSpPr txBox="1"/>
          <p:nvPr/>
        </p:nvSpPr>
        <p:spPr>
          <a:xfrm>
            <a:off x="3573727" y="1757115"/>
            <a:ext cx="5112649" cy="2554545"/>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pPr algn="ctr"/>
            <a:r>
              <a:rPr lang="en-US" sz="8000" b="1" dirty="0" smtClean="0">
                <a:solidFill>
                  <a:srgbClr val="00B050"/>
                </a:solidFill>
                <a:latin typeface="UVF Valentine" panose="02000603000000000000" pitchFamily="2" charset="0"/>
                <a:ea typeface="UVF Valentine" panose="02000603000000000000" pitchFamily="2" charset="0"/>
              </a:rPr>
              <a:t>TẠM BIỆT CÁC EM</a:t>
            </a:r>
            <a:endParaRPr lang="en-US" sz="8000" b="1" dirty="0">
              <a:solidFill>
                <a:srgbClr val="00B050"/>
              </a:solidFill>
              <a:latin typeface="UVF Valentine" panose="02000603000000000000" pitchFamily="2" charset="0"/>
              <a:ea typeface="UVF Valentine" panose="02000603000000000000" pitchFamily="2" charset="0"/>
            </a:endParaRPr>
          </a:p>
        </p:txBody>
      </p:sp>
      <p:pic>
        <p:nvPicPr>
          <p:cNvPr id="4" name="Picture 3"/>
          <p:cNvPicPr>
            <a:picLocks noChangeAspect="1"/>
          </p:cNvPicPr>
          <p:nvPr/>
        </p:nvPicPr>
        <p:blipFill>
          <a:blip r:embed="rId3">
            <a:extLst>
              <a:ext uri="{BEBA8EAE-BF5A-486C-A8C5-ECC9F3942E4B}">
                <a14:imgProps xmlns:a14="http://schemas.microsoft.com/office/drawing/2010/main">
                  <a14:imgLayer r:embed="rId4">
                    <a14:imgEffect>
                      <a14:backgroundRemoval t="9986" b="99015" l="449" r="100000">
                        <a14:foregroundMark x1="2020" y1="92264" x2="94276" y2="92405"/>
                        <a14:foregroundMark x1="51627" y1="68776" x2="52750" y2="73558"/>
                        <a14:foregroundMark x1="44220" y1="63572" x2="51515" y2="69761"/>
                        <a14:backgroundMark x1="23681" y1="43882" x2="68799" y2="53868"/>
                        <a14:backgroundMark x1="41639" y1="54571" x2="50954" y2="64135"/>
                        <a14:backgroundMark x1="22222" y1="47398" x2="32323" y2="52743"/>
                        <a14:backgroundMark x1="22783" y1="51195" x2="27609" y2="54571"/>
                        <a14:backgroundMark x1="43996" y1="51055" x2="72054" y2="61463"/>
                      </a14:backgroundRemoval>
                    </a14:imgEffect>
                  </a14:imgLayer>
                </a14:imgProps>
              </a:ext>
              <a:ext uri="{28A0092B-C50C-407E-A947-70E740481C1C}">
                <a14:useLocalDpi xmlns:a14="http://schemas.microsoft.com/office/drawing/2010/main" val="0"/>
              </a:ext>
            </a:extLst>
          </a:blip>
          <a:stretch>
            <a:fillRect/>
          </a:stretch>
        </p:blipFill>
        <p:spPr>
          <a:xfrm>
            <a:off x="-114300" y="1070834"/>
            <a:ext cx="12306300" cy="5960420"/>
          </a:xfrm>
          <a:prstGeom prst="rect">
            <a:avLst/>
          </a:prstGeom>
        </p:spPr>
      </p:pic>
    </p:spTree>
    <p:extLst>
      <p:ext uri="{BB962C8B-B14F-4D97-AF65-F5344CB8AC3E}">
        <p14:creationId xmlns:p14="http://schemas.microsoft.com/office/powerpoint/2010/main" val="291416500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9456" y="2401824"/>
            <a:ext cx="12496800" cy="6205842"/>
          </a:xfrm>
        </p:spPr>
        <p:txBody>
          <a:bodyPr>
            <a:normAutofit/>
          </a:bodyPr>
          <a:lstStyle/>
          <a:p>
            <a:pPr algn="ctr"/>
            <a:r>
              <a:rPr lang="en-US" sz="4000" b="1" i="1" dirty="0">
                <a:solidFill>
                  <a:srgbClr val="F06E8A"/>
                </a:solidFill>
                <a:latin typeface="Times New Roman" panose="02020603050405020304" pitchFamily="18" charset="0"/>
                <a:ea typeface="Arial-Rounded" panose="020B0500000000000000" pitchFamily="34" charset="0"/>
                <a:cs typeface="Times New Roman" panose="02020603050405020304" pitchFamily="18" charset="0"/>
              </a:rPr>
              <a:t>Những quà tặng tiếp theo sẽ được MĂNG NON cập nhật tại nhóm Măng Non – Tài liệu Tiểu học sau:</a:t>
            </a:r>
            <a:br>
              <a:rPr lang="en-US" sz="4000" b="1" i="1" dirty="0">
                <a:solidFill>
                  <a:srgbClr val="F06E8A"/>
                </a:solidFill>
                <a:latin typeface="Times New Roman" panose="02020603050405020304" pitchFamily="18" charset="0"/>
                <a:ea typeface="Arial-Rounded" panose="020B0500000000000000" pitchFamily="34" charset="0"/>
                <a:cs typeface="Times New Roman" panose="02020603050405020304" pitchFamily="18" charset="0"/>
              </a:rPr>
            </a:br>
            <a:r>
              <a:rPr lang="en-US" sz="4000" b="1" i="1" dirty="0">
                <a:solidFill>
                  <a:srgbClr val="F06E8A"/>
                </a:solidFill>
                <a:latin typeface="Times New Roman" panose="02020603050405020304" pitchFamily="18" charset="0"/>
                <a:ea typeface="Arial-Rounded" panose="020B0500000000000000" pitchFamily="34" charset="0"/>
                <a:cs typeface="Times New Roman" panose="02020603050405020304" pitchFamily="18" charset="0"/>
                <a:hlinkClick r:id="rId2"/>
              </a:rPr>
              <a:t>https://www.facebook.com/groups/629898828017053</a:t>
            </a:r>
            <a:r>
              <a:rPr lang="en-US" sz="4000" b="1" i="1" dirty="0">
                <a:solidFill>
                  <a:srgbClr val="F06E8A"/>
                </a:solidFill>
                <a:latin typeface="Times New Roman" panose="02020603050405020304" pitchFamily="18" charset="0"/>
                <a:ea typeface="Arial-Rounded" panose="020B0500000000000000" pitchFamily="34" charset="0"/>
                <a:cs typeface="Times New Roman" panose="02020603050405020304" pitchFamily="18" charset="0"/>
              </a:rPr>
              <a:t/>
            </a:r>
            <a:br>
              <a:rPr lang="en-US" sz="4000" b="1" i="1" dirty="0">
                <a:solidFill>
                  <a:srgbClr val="F06E8A"/>
                </a:solidFill>
                <a:latin typeface="Times New Roman" panose="02020603050405020304" pitchFamily="18" charset="0"/>
                <a:ea typeface="Arial-Rounded" panose="020B0500000000000000" pitchFamily="34" charset="0"/>
                <a:cs typeface="Times New Roman" panose="02020603050405020304" pitchFamily="18" charset="0"/>
              </a:rPr>
            </a:br>
            <a:r>
              <a:rPr lang="en-US" sz="4000" b="1" i="1" dirty="0">
                <a:solidFill>
                  <a:srgbClr val="F06E8A"/>
                </a:solidFill>
                <a:latin typeface="Times New Roman" panose="02020603050405020304" pitchFamily="18" charset="0"/>
                <a:cs typeface="Times New Roman" panose="02020603050405020304" pitchFamily="18" charset="0"/>
              </a:rPr>
              <a:t/>
            </a:r>
            <a:br>
              <a:rPr lang="en-US" sz="4000" b="1" i="1" dirty="0">
                <a:solidFill>
                  <a:srgbClr val="F06E8A"/>
                </a:solidFill>
                <a:latin typeface="Times New Roman" panose="02020603050405020304" pitchFamily="18" charset="0"/>
                <a:cs typeface="Times New Roman" panose="02020603050405020304" pitchFamily="18" charset="0"/>
              </a:rPr>
            </a:br>
            <a:r>
              <a:rPr lang="en-US" sz="4000" b="1" i="1" dirty="0">
                <a:solidFill>
                  <a:srgbClr val="F06E8A"/>
                </a:solidFill>
                <a:latin typeface="Times New Roman" panose="02020603050405020304" pitchFamily="18" charset="0"/>
                <a:ea typeface="Arabia" pitchFamily="2" charset="0"/>
                <a:cs typeface="Times New Roman" panose="02020603050405020304" pitchFamily="18" charset="0"/>
              </a:rPr>
              <a:t>Mời thầy cô tham gia nhóm để chủ động cập nhật bài giảng điện tử lớp 4 và quà tặng hằng tuần </a:t>
            </a:r>
            <a:br>
              <a:rPr lang="en-US" sz="4000" b="1" i="1" dirty="0">
                <a:solidFill>
                  <a:srgbClr val="F06E8A"/>
                </a:solidFill>
                <a:latin typeface="Times New Roman" panose="02020603050405020304" pitchFamily="18" charset="0"/>
                <a:ea typeface="Arabia" pitchFamily="2" charset="0"/>
                <a:cs typeface="Times New Roman" panose="02020603050405020304" pitchFamily="18" charset="0"/>
              </a:rPr>
            </a:br>
            <a:r>
              <a:rPr lang="en-US" sz="4000" b="1" i="1" dirty="0">
                <a:solidFill>
                  <a:srgbClr val="F06E8A"/>
                </a:solidFill>
                <a:latin typeface="Times New Roman" panose="02020603050405020304" pitchFamily="18" charset="0"/>
                <a:ea typeface="Arabia" pitchFamily="2" charset="0"/>
                <a:cs typeface="Times New Roman" panose="02020603050405020304" pitchFamily="18" charset="0"/>
              </a:rPr>
              <a:t>mới nhất nhé!</a:t>
            </a:r>
            <a:r>
              <a:rPr lang="en-US" b="1" i="1" dirty="0">
                <a:solidFill>
                  <a:srgbClr val="F06E8A"/>
                </a:solidFill>
                <a:latin typeface="Times New Roman" panose="02020603050405020304" pitchFamily="18" charset="0"/>
                <a:ea typeface="Arabia" pitchFamily="2" charset="0"/>
                <a:cs typeface="Times New Roman" panose="02020603050405020304" pitchFamily="18" charset="0"/>
              </a:rPr>
              <a:t/>
            </a:r>
            <a:br>
              <a:rPr lang="en-US" b="1" i="1" dirty="0">
                <a:solidFill>
                  <a:srgbClr val="F06E8A"/>
                </a:solidFill>
                <a:latin typeface="Times New Roman" panose="02020603050405020304" pitchFamily="18" charset="0"/>
                <a:ea typeface="Arabia" pitchFamily="2" charset="0"/>
                <a:cs typeface="Times New Roman" panose="02020603050405020304" pitchFamily="18" charset="0"/>
              </a:rPr>
            </a:br>
            <a:r>
              <a:rPr lang="en-US" b="1" i="1" dirty="0">
                <a:solidFill>
                  <a:srgbClr val="F06E8A"/>
                </a:solidFill>
                <a:latin typeface="Times New Roman" panose="02020603050405020304" pitchFamily="18" charset="0"/>
                <a:ea typeface="Arabia" pitchFamily="2" charset="0"/>
                <a:cs typeface="Times New Roman" panose="02020603050405020304" pitchFamily="18" charset="0"/>
              </a:rPr>
              <a:t/>
            </a:r>
            <a:br>
              <a:rPr lang="en-US" b="1" i="1" dirty="0">
                <a:solidFill>
                  <a:srgbClr val="F06E8A"/>
                </a:solidFill>
                <a:latin typeface="Times New Roman" panose="02020603050405020304" pitchFamily="18" charset="0"/>
                <a:ea typeface="Arabia" pitchFamily="2" charset="0"/>
                <a:cs typeface="Times New Roman" panose="02020603050405020304" pitchFamily="18" charset="0"/>
              </a:rPr>
            </a:br>
            <a:endParaRPr lang="en-US" dirty="0">
              <a:solidFill>
                <a:srgbClr val="F06E8A"/>
              </a:solidFill>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2064" y="-1969689"/>
            <a:ext cx="3113783" cy="4615353"/>
          </a:xfrm>
          <a:prstGeom prst="rect">
            <a:avLst/>
          </a:prstGeom>
        </p:spPr>
      </p:pic>
      <p:sp>
        <p:nvSpPr>
          <p:cNvPr id="5" name="Rounded Rectangle 4"/>
          <p:cNvSpPr/>
          <p:nvPr/>
        </p:nvSpPr>
        <p:spPr>
          <a:xfrm>
            <a:off x="2097024" y="0"/>
            <a:ext cx="10094976" cy="2767584"/>
          </a:xfrm>
          <a:prstGeom prst="roundRect">
            <a:avLst/>
          </a:prstGeom>
          <a:solidFill>
            <a:schemeClr val="bg1"/>
          </a:solidFill>
          <a:ln w="38100">
            <a:solidFill>
              <a:srgbClr val="F06E8A"/>
            </a:solidFill>
            <a:prstDash val="lgDash"/>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MĂNG NON – TÀI LIỆU TIỂU HỌC</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CHUYÊN GIÁO ÁN ĐIỆN TỬ THEO TUẦN KHỐI 4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BÀI THAO GIẢNG – ELEARNING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Nhóm chia sẻ tài </a:t>
            </a:r>
            <a:r>
              <a:rPr kumimoji="0" lang="en-US" sz="2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liệu</a:t>
            </a:r>
            <a:r>
              <a:rPr kumimoji="0" lang="en-US" sz="2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 </a:t>
            </a:r>
            <a:r>
              <a:rPr kumimoji="0" lang="en-US" sz="2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Quà</a:t>
            </a:r>
            <a:r>
              <a:rPr kumimoji="0" lang="en-US" sz="2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tặng: Măng Non – Tài liệu Tiểu học</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Page: Măng Non – Tài liệu Tiểu học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SĐT ZALO : </a:t>
            </a:r>
            <a:r>
              <a:rPr kumimoji="0" lang="en-US" sz="2400" b="0" i="0" u="sng" strike="noStrike" kern="1200" cap="none" spc="0" normalizeH="0" baseline="0" noProof="0" dirty="0">
                <a:ln>
                  <a:noFill/>
                </a:ln>
                <a:solidFill>
                  <a:srgbClr val="002060"/>
                </a:solidFill>
                <a:effectLst/>
                <a:uLnTx/>
                <a:uFillTx/>
                <a:latin typeface="Calibri" panose="020F0502020204030204"/>
                <a:ea typeface="+mn-ea"/>
                <a:cs typeface="+mn-cs"/>
              </a:rPr>
              <a:t>0382348780</a:t>
            </a:r>
            <a:r>
              <a:rPr kumimoji="0" lang="en-US" sz="2400" b="0" i="0" u="none" strike="noStrike" kern="1200" cap="none" spc="0" normalizeH="0" baseline="0" noProof="0" dirty="0">
                <a:ln>
                  <a:noFill/>
                </a:ln>
                <a:solidFill>
                  <a:srgbClr val="002060"/>
                </a:solidFill>
                <a:effectLst/>
                <a:uLnTx/>
                <a:uFillTx/>
                <a:latin typeface="Calibri" panose="020F0502020204030204"/>
                <a:ea typeface="+mn-ea"/>
                <a:cs typeface="+mn-cs"/>
              </a:rPr>
              <a:t> - </a:t>
            </a:r>
            <a:r>
              <a:rPr kumimoji="0" lang="en-US" sz="2400" b="0" i="0" u="sng" strike="noStrike" kern="1200" cap="none" spc="0" normalizeH="0" baseline="0" noProof="0" dirty="0">
                <a:ln>
                  <a:noFill/>
                </a:ln>
                <a:solidFill>
                  <a:srgbClr val="002060"/>
                </a:solidFill>
                <a:effectLst/>
                <a:uLnTx/>
                <a:uFillTx/>
                <a:latin typeface="Calibri" panose="020F0502020204030204"/>
                <a:ea typeface="+mn-ea"/>
                <a:cs typeface="+mn-cs"/>
              </a:rPr>
              <a:t>0984848929</a:t>
            </a:r>
            <a:endParaRPr kumimoji="0" lang="en-US" sz="2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198979838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5"/>
          <a:stretch>
            <a:fillRect/>
          </a:stretch>
        </p:blipFill>
        <p:spPr>
          <a:xfrm>
            <a:off x="-1057" y="-98139"/>
            <a:ext cx="12193057" cy="6956139"/>
          </a:xfrm>
          <a:prstGeom prst="rect">
            <a:avLst/>
          </a:prstGeom>
        </p:spPr>
      </p:pic>
      <p:pic>
        <p:nvPicPr>
          <p:cNvPr id="6" name="图片 5">
            <a:extLst>
              <a:ext uri="{FF2B5EF4-FFF2-40B4-BE49-F238E27FC236}">
                <a16:creationId xmlns:a16="http://schemas.microsoft.com/office/drawing/2014/main" id="{CF79171E-F9EC-430B-8266-59244DDCCF5E}"/>
              </a:ext>
            </a:extLst>
          </p:cNvPr>
          <p:cNvPicPr>
            <a:picLocks noChangeAspect="1"/>
          </p:cNvPicPr>
          <p:nvPr/>
        </p:nvPicPr>
        <p:blipFill>
          <a:blip r:embed="rId6">
            <a:grayscl/>
          </a:blip>
          <a:stretch>
            <a:fillRect/>
          </a:stretch>
        </p:blipFill>
        <p:spPr>
          <a:xfrm>
            <a:off x="5176732" y="883551"/>
            <a:ext cx="7315200" cy="5395488"/>
          </a:xfrm>
          <a:prstGeom prst="rect">
            <a:avLst/>
          </a:prstGeom>
        </p:spPr>
      </p:pic>
      <p:pic>
        <p:nvPicPr>
          <p:cNvPr id="27" name="Joy Gruttmann-Schnappi">
            <a:hlinkClick r:id="" action="ppaction://media"/>
            <a:extLst>
              <a:ext uri="{FF2B5EF4-FFF2-40B4-BE49-F238E27FC236}">
                <a16:creationId xmlns:a16="http://schemas.microsoft.com/office/drawing/2014/main" id="{6E47791A-22BE-4041-80D4-D891AEF0CAA5}"/>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203200" y="-825500"/>
            <a:ext cx="609600" cy="609600"/>
          </a:xfrm>
          <a:prstGeom prst="rect">
            <a:avLst/>
          </a:prstGeom>
        </p:spPr>
      </p:pic>
      <p:sp>
        <p:nvSpPr>
          <p:cNvPr id="3" name="TextBox 2"/>
          <p:cNvSpPr txBox="1"/>
          <p:nvPr/>
        </p:nvSpPr>
        <p:spPr>
          <a:xfrm>
            <a:off x="5546187" y="2301042"/>
            <a:ext cx="6945745" cy="1477328"/>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000" b="0" i="0" u="none" strike="noStrike" kern="1200" cap="none" spc="0" normalizeH="0" baseline="0" noProof="0" dirty="0" smtClean="0">
                <a:ln>
                  <a:noFill/>
                </a:ln>
                <a:solidFill>
                  <a:srgbClr val="FF0000"/>
                </a:solidFill>
                <a:effectLst/>
                <a:uLnTx/>
                <a:uFillTx/>
                <a:latin typeface="UTM Cookies" panose="02040603050506020204" pitchFamily="18" charset="0"/>
                <a:ea typeface="微软雅黑"/>
                <a:cs typeface="+mn-cs"/>
              </a:rPr>
              <a:t>KHỞI</a:t>
            </a:r>
            <a:r>
              <a:rPr kumimoji="0" lang="en-US" sz="9000" b="0" i="0" u="none" strike="noStrike" kern="1200" cap="none" spc="0" normalizeH="0" noProof="0" dirty="0" smtClean="0">
                <a:ln>
                  <a:noFill/>
                </a:ln>
                <a:solidFill>
                  <a:srgbClr val="FF0000"/>
                </a:solidFill>
                <a:effectLst/>
                <a:uLnTx/>
                <a:uFillTx/>
                <a:latin typeface="UTM Cookies" panose="02040603050506020204" pitchFamily="18" charset="0"/>
                <a:ea typeface="微软雅黑"/>
                <a:cs typeface="+mn-cs"/>
              </a:rPr>
              <a:t> ĐỘNG</a:t>
            </a:r>
            <a:endParaRPr kumimoji="0" lang="en-US" sz="9000" b="0" i="0" u="none" strike="noStrike" kern="1200" cap="none" spc="0" normalizeH="0" baseline="0" noProof="0" dirty="0">
              <a:ln>
                <a:noFill/>
              </a:ln>
              <a:solidFill>
                <a:srgbClr val="FF0000"/>
              </a:solidFill>
              <a:effectLst/>
              <a:uLnTx/>
              <a:uFillTx/>
              <a:latin typeface="UTM Cookies" panose="02040603050506020204" pitchFamily="18" charset="0"/>
              <a:ea typeface="微软雅黑"/>
              <a:cs typeface="+mn-cs"/>
            </a:endParaRPr>
          </a:p>
        </p:txBody>
      </p:sp>
    </p:spTree>
    <p:extLst>
      <p:ext uri="{BB962C8B-B14F-4D97-AF65-F5344CB8AC3E}">
        <p14:creationId xmlns:p14="http://schemas.microsoft.com/office/powerpoint/2010/main" val="295876421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7"/>
                                        </p:tgtEl>
                                      </p:cBhvr>
                                    </p:cmd>
                                  </p:childTnLst>
                                </p:cTn>
                              </p:par>
                            </p:childTnLst>
                          </p:cTn>
                        </p:par>
                      </p:childTnLst>
                    </p:cTn>
                  </p:par>
                  <p:par>
                    <p:cTn id="7" fill="hold">
                      <p:stCondLst>
                        <p:cond delay="indefinite"/>
                      </p:stCondLst>
                      <p:childTnLst>
                        <p:par>
                          <p:cTn id="8" fill="hold">
                            <p:stCondLst>
                              <p:cond delay="0"/>
                            </p:stCondLst>
                            <p:childTnLst>
                              <p:par>
                                <p:cTn id="9" presetID="26"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down)">
                                      <p:cBhvr>
                                        <p:cTn id="11" dur="580">
                                          <p:stCondLst>
                                            <p:cond delay="0"/>
                                          </p:stCondLst>
                                        </p:cTn>
                                        <p:tgtEl>
                                          <p:spTgt spid="3"/>
                                        </p:tgtEl>
                                      </p:cBhvr>
                                    </p:animEffect>
                                    <p:anim calcmode="lin" valueType="num">
                                      <p:cBhvr>
                                        <p:cTn id="12"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13"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4"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5"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6"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7" dur="26">
                                          <p:stCondLst>
                                            <p:cond delay="650"/>
                                          </p:stCondLst>
                                        </p:cTn>
                                        <p:tgtEl>
                                          <p:spTgt spid="3"/>
                                        </p:tgtEl>
                                      </p:cBhvr>
                                      <p:to x="100000" y="60000"/>
                                    </p:animScale>
                                    <p:animScale>
                                      <p:cBhvr>
                                        <p:cTn id="18" dur="166" decel="50000">
                                          <p:stCondLst>
                                            <p:cond delay="676"/>
                                          </p:stCondLst>
                                        </p:cTn>
                                        <p:tgtEl>
                                          <p:spTgt spid="3"/>
                                        </p:tgtEl>
                                      </p:cBhvr>
                                      <p:to x="100000" y="100000"/>
                                    </p:animScale>
                                    <p:animScale>
                                      <p:cBhvr>
                                        <p:cTn id="19" dur="26">
                                          <p:stCondLst>
                                            <p:cond delay="1312"/>
                                          </p:stCondLst>
                                        </p:cTn>
                                        <p:tgtEl>
                                          <p:spTgt spid="3"/>
                                        </p:tgtEl>
                                      </p:cBhvr>
                                      <p:to x="100000" y="80000"/>
                                    </p:animScale>
                                    <p:animScale>
                                      <p:cBhvr>
                                        <p:cTn id="20" dur="166" decel="50000">
                                          <p:stCondLst>
                                            <p:cond delay="1338"/>
                                          </p:stCondLst>
                                        </p:cTn>
                                        <p:tgtEl>
                                          <p:spTgt spid="3"/>
                                        </p:tgtEl>
                                      </p:cBhvr>
                                      <p:to x="100000" y="100000"/>
                                    </p:animScale>
                                    <p:animScale>
                                      <p:cBhvr>
                                        <p:cTn id="21" dur="26">
                                          <p:stCondLst>
                                            <p:cond delay="1642"/>
                                          </p:stCondLst>
                                        </p:cTn>
                                        <p:tgtEl>
                                          <p:spTgt spid="3"/>
                                        </p:tgtEl>
                                      </p:cBhvr>
                                      <p:to x="100000" y="90000"/>
                                    </p:animScale>
                                    <p:animScale>
                                      <p:cBhvr>
                                        <p:cTn id="22" dur="166" decel="50000">
                                          <p:stCondLst>
                                            <p:cond delay="1668"/>
                                          </p:stCondLst>
                                        </p:cTn>
                                        <p:tgtEl>
                                          <p:spTgt spid="3"/>
                                        </p:tgtEl>
                                      </p:cBhvr>
                                      <p:to x="100000" y="100000"/>
                                    </p:animScale>
                                    <p:animScale>
                                      <p:cBhvr>
                                        <p:cTn id="23" dur="26">
                                          <p:stCondLst>
                                            <p:cond delay="1808"/>
                                          </p:stCondLst>
                                        </p:cTn>
                                        <p:tgtEl>
                                          <p:spTgt spid="3"/>
                                        </p:tgtEl>
                                      </p:cBhvr>
                                      <p:to x="100000" y="95000"/>
                                    </p:animScale>
                                    <p:animScale>
                                      <p:cBhvr>
                                        <p:cTn id="24"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audio>
              <p:cMediaNode vol="80000" numSld="5">
                <p:cTn id="25" repeatCount="indefinite" fill="hold" display="0">
                  <p:stCondLst>
                    <p:cond delay="indefinite"/>
                  </p:stCondLst>
                  <p:endCondLst>
                    <p:cond evt="onStopAudio" delay="0">
                      <p:tgtEl>
                        <p:sldTgt/>
                      </p:tgtEl>
                    </p:cond>
                  </p:endCondLst>
                </p:cTn>
                <p:tgtEl>
                  <p:spTgt spid="27"/>
                </p:tgtEl>
              </p:cMediaNode>
            </p:audio>
          </p:childTnLst>
        </p:cTn>
      </p:par>
    </p:tnLst>
    <p:bldLst>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C:\Users\PC\Downloads\27426308.jpg"/>
          <p:cNvPicPr>
            <a:picLocks noChangeAspect="1" noChangeArrowheads="1"/>
          </p:cNvPicPr>
          <p:nvPr/>
        </p:nvPicPr>
        <p:blipFill rotWithShape="1">
          <a:blip r:embed="rId2">
            <a:extLst>
              <a:ext uri="{28A0092B-C50C-407E-A947-70E740481C1C}">
                <a14:useLocalDpi xmlns:a14="http://schemas.microsoft.com/office/drawing/2010/main" val="0"/>
              </a:ext>
            </a:extLst>
          </a:blip>
          <a:srcRect t="13245" b="7831"/>
          <a:stretch/>
        </p:blipFill>
        <p:spPr bwMode="auto">
          <a:xfrm>
            <a:off x="-14518" y="-1"/>
            <a:ext cx="12192000" cy="6981371"/>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7917" y="4674025"/>
            <a:ext cx="2339788" cy="24141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499384" y="4477870"/>
            <a:ext cx="2034540" cy="27052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097422" y="4814047"/>
            <a:ext cx="1042925" cy="13736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746884" y="4943052"/>
            <a:ext cx="1268868" cy="1671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4"/>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225247" y="4706470"/>
            <a:ext cx="1829337" cy="24093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831657" y="4715130"/>
            <a:ext cx="1042925" cy="13736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4"/>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950257" y="4674025"/>
            <a:ext cx="1350547" cy="17787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 name="Picture 4"/>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062982" y="4674025"/>
            <a:ext cx="1829337" cy="24093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995647" y="4768918"/>
            <a:ext cx="2339788" cy="24141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511396" y="4426045"/>
            <a:ext cx="2034540" cy="27052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2" name="Picture 8">
            <a:hlinkClick r:id="rId9" action="ppaction://hlinksldjump"/>
          </p:cNvPr>
          <p:cNvPicPr>
            <a:picLocks noChangeAspect="1" noChangeArrowheads="1"/>
          </p:cNvPicPr>
          <p:nvPr/>
        </p:nvPicPr>
        <p:blipFill>
          <a:blip r:embed="rId10">
            <a:extLst>
              <a:ext uri="{BEBA8EAE-BF5A-486C-A8C5-ECC9F3942E4B}">
                <a14:imgProps xmlns:a14="http://schemas.microsoft.com/office/drawing/2010/main">
                  <a14:imgLayer r:embed="rId11">
                    <a14:imgEffect>
                      <a14:backgroundRemoval t="9714" b="98857" l="1200" r="90000"/>
                    </a14:imgEffect>
                  </a14:imgLayer>
                </a14:imgProps>
              </a:ext>
              <a:ext uri="{28A0092B-C50C-407E-A947-70E740481C1C}">
                <a14:useLocalDpi xmlns:a14="http://schemas.microsoft.com/office/drawing/2010/main" val="0"/>
              </a:ext>
            </a:extLst>
          </a:blip>
          <a:stretch>
            <a:fillRect/>
          </a:stretch>
        </p:blipFill>
        <p:spPr bwMode="auto">
          <a:xfrm>
            <a:off x="3278006" y="662474"/>
            <a:ext cx="1125860" cy="7881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4" name="Picture 10">
            <a:hlinkClick r:id="rId9" action="ppaction://hlinksldjump"/>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0" y="4294351"/>
            <a:ext cx="1566863" cy="1206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6" name="Picture 12">
            <a:hlinkClick r:id="rId13" action="ppaction://hlinksldjump"/>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299795" y="4756456"/>
            <a:ext cx="1616251" cy="10740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Cloud 11"/>
          <p:cNvSpPr/>
          <p:nvPr/>
        </p:nvSpPr>
        <p:spPr>
          <a:xfrm>
            <a:off x="7353119" y="13234"/>
            <a:ext cx="4544259" cy="1598307"/>
          </a:xfrm>
          <a:prstGeom prst="clou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smtClean="0">
                <a:ln>
                  <a:noFill/>
                </a:ln>
                <a:solidFill>
                  <a:srgbClr val="FF0000"/>
                </a:solidFill>
                <a:effectLst/>
                <a:uLnTx/>
                <a:uFillTx/>
                <a:latin typeface="Arial" pitchFamily="34" charset="0"/>
                <a:ea typeface="+mn-ea"/>
                <a:cs typeface="Arial" pitchFamily="34" charset="0"/>
              </a:rPr>
              <a:t>Đuổi</a:t>
            </a:r>
            <a:r>
              <a:rPr kumimoji="0" lang="en-US" sz="3200" b="0" i="0" u="none" strike="noStrike" kern="1200" cap="none" spc="0" normalizeH="0" baseline="0" noProof="0" dirty="0" smtClean="0">
                <a:ln>
                  <a:noFill/>
                </a:ln>
                <a:solidFill>
                  <a:srgbClr val="FF0000"/>
                </a:solidFill>
                <a:effectLst/>
                <a:uLnTx/>
                <a:uFillTx/>
                <a:latin typeface="Arial" pitchFamily="34" charset="0"/>
                <a:ea typeface="+mn-ea"/>
                <a:cs typeface="Arial" pitchFamily="34" charset="0"/>
              </a:rPr>
              <a:t> </a:t>
            </a:r>
            <a:r>
              <a:rPr kumimoji="0" lang="en-US" sz="3200" b="0" i="0" u="none" strike="noStrike" kern="1200" cap="none" spc="0" normalizeH="0" baseline="0" noProof="0" dirty="0" err="1" smtClean="0">
                <a:ln>
                  <a:noFill/>
                </a:ln>
                <a:solidFill>
                  <a:srgbClr val="FF0000"/>
                </a:solidFill>
                <a:effectLst/>
                <a:uLnTx/>
                <a:uFillTx/>
                <a:latin typeface="Arial" pitchFamily="34" charset="0"/>
                <a:ea typeface="+mn-ea"/>
                <a:cs typeface="Arial" pitchFamily="34" charset="0"/>
              </a:rPr>
              <a:t>côn</a:t>
            </a:r>
            <a:r>
              <a:rPr kumimoji="0" lang="en-US" sz="3200" b="0" i="0" u="none" strike="noStrike" kern="1200" cap="none" spc="0" normalizeH="0" baseline="0" noProof="0" dirty="0" smtClean="0">
                <a:ln>
                  <a:noFill/>
                </a:ln>
                <a:solidFill>
                  <a:srgbClr val="FF0000"/>
                </a:solidFill>
                <a:effectLst/>
                <a:uLnTx/>
                <a:uFillTx/>
                <a:latin typeface="Arial" pitchFamily="34" charset="0"/>
                <a:ea typeface="+mn-ea"/>
                <a:cs typeface="Arial" pitchFamily="34" charset="0"/>
              </a:rPr>
              <a:t> </a:t>
            </a:r>
            <a:r>
              <a:rPr kumimoji="0" lang="en-US" sz="3200" b="0" i="0" u="none" strike="noStrike" kern="1200" cap="none" spc="0" normalizeH="0" baseline="0" noProof="0" dirty="0" err="1" smtClean="0">
                <a:ln>
                  <a:noFill/>
                </a:ln>
                <a:solidFill>
                  <a:srgbClr val="FF0000"/>
                </a:solidFill>
                <a:effectLst/>
                <a:uLnTx/>
                <a:uFillTx/>
                <a:latin typeface="Arial" pitchFamily="34" charset="0"/>
                <a:ea typeface="+mn-ea"/>
                <a:cs typeface="Arial" pitchFamily="34" charset="0"/>
              </a:rPr>
              <a:t>trùng</a:t>
            </a:r>
            <a:endParaRPr kumimoji="0" lang="en-US" sz="3200" b="0" i="0" u="none" strike="noStrike" kern="1200" cap="none" spc="0" normalizeH="0" baseline="0" noProof="0" dirty="0">
              <a:ln>
                <a:noFill/>
              </a:ln>
              <a:solidFill>
                <a:srgbClr val="FF0000"/>
              </a:solidFill>
              <a:effectLst/>
              <a:uLnTx/>
              <a:uFillTx/>
              <a:latin typeface="Arial" pitchFamily="34" charset="0"/>
              <a:ea typeface="+mn-ea"/>
              <a:cs typeface="Arial" pitchFamily="34" charset="0"/>
            </a:endParaRPr>
          </a:p>
        </p:txBody>
      </p:sp>
      <p:pic>
        <p:nvPicPr>
          <p:cNvPr id="21" name="Picture 20">
            <a:hlinkClick r:id="rId15" action="ppaction://hlinksldjump"/>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7939441" y="4006918"/>
            <a:ext cx="4112412" cy="1523999"/>
          </a:xfrm>
          <a:prstGeom prst="rect">
            <a:avLst/>
          </a:prstGeom>
        </p:spPr>
      </p:pic>
      <p:sp>
        <p:nvSpPr>
          <p:cNvPr id="22" name="Right Arrow 21">
            <a:hlinkClick r:id="rId17" action="ppaction://hlinksldjump"/>
          </p:cNvPr>
          <p:cNvSpPr/>
          <p:nvPr/>
        </p:nvSpPr>
        <p:spPr>
          <a:xfrm>
            <a:off x="11180024" y="6334251"/>
            <a:ext cx="978408" cy="484632"/>
          </a:xfrm>
          <a:prstGeom prst="rightArrow">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141213702"/>
      </p:ext>
    </p:extLst>
  </p:cSld>
  <p:clrMapOvr>
    <a:masterClrMapping/>
  </p:clrMapOvr>
  <p:transition spd="slow">
    <p:wheel spokes="1"/>
  </p:transition>
  <p:timing>
    <p:tnLst>
      <p:par>
        <p:cTn id="1" dur="indefinite" restart="never" nodeType="tmRoot">
          <p:childTnLst>
            <p:seq concurrent="1" nextAc="seek">
              <p:cTn id="2" restart="whenNotActive" fill="hold" evtFilter="cancelBubble" nodeType="interactiveSeq">
                <p:stCondLst>
                  <p:cond evt="onClick" delay="0">
                    <p:tgtEl>
                      <p:spTgt spid="1032"/>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10"/>
                                        <p:tgtEl>
                                          <p:spTgt spid="1032"/>
                                        </p:tgtEl>
                                      </p:cBhvr>
                                    </p:animEffect>
                                    <p:set>
                                      <p:cBhvr>
                                        <p:cTn id="7" dur="1" fill="hold">
                                          <p:stCondLst>
                                            <p:cond delay="9"/>
                                          </p:stCondLst>
                                        </p:cTn>
                                        <p:tgtEl>
                                          <p:spTgt spid="1032"/>
                                        </p:tgtEl>
                                        <p:attrNameLst>
                                          <p:attrName>style.visibility</p:attrName>
                                        </p:attrNameLst>
                                      </p:cBhvr>
                                      <p:to>
                                        <p:strVal val="hidden"/>
                                      </p:to>
                                    </p:set>
                                  </p:childTnLst>
                                </p:cTn>
                              </p:par>
                            </p:childTnLst>
                          </p:cTn>
                        </p:par>
                      </p:childTnLst>
                    </p:cTn>
                  </p:par>
                </p:childTnLst>
              </p:cTn>
              <p:nextCondLst>
                <p:cond evt="onClick" delay="0">
                  <p:tgtEl>
                    <p:spTgt spid="1032"/>
                  </p:tgtEl>
                </p:cond>
              </p:nextCondLst>
            </p:seq>
            <p:seq concurrent="1" nextAc="seek">
              <p:cTn id="8" restart="whenNotActive" fill="hold" evtFilter="cancelBubble" nodeType="interactiveSeq">
                <p:stCondLst>
                  <p:cond evt="onClick" delay="0">
                    <p:tgtEl>
                      <p:spTgt spid="1034"/>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nodeType="clickEffect">
                                  <p:stCondLst>
                                    <p:cond delay="0"/>
                                  </p:stCondLst>
                                  <p:childTnLst>
                                    <p:animEffect transition="out" filter="fade">
                                      <p:cBhvr>
                                        <p:cTn id="12" dur="10"/>
                                        <p:tgtEl>
                                          <p:spTgt spid="1034"/>
                                        </p:tgtEl>
                                      </p:cBhvr>
                                    </p:animEffect>
                                    <p:set>
                                      <p:cBhvr>
                                        <p:cTn id="13" dur="1" fill="hold">
                                          <p:stCondLst>
                                            <p:cond delay="9"/>
                                          </p:stCondLst>
                                        </p:cTn>
                                        <p:tgtEl>
                                          <p:spTgt spid="1034"/>
                                        </p:tgtEl>
                                        <p:attrNameLst>
                                          <p:attrName>style.visibility</p:attrName>
                                        </p:attrNameLst>
                                      </p:cBhvr>
                                      <p:to>
                                        <p:strVal val="hidden"/>
                                      </p:to>
                                    </p:set>
                                  </p:childTnLst>
                                </p:cTn>
                              </p:par>
                            </p:childTnLst>
                          </p:cTn>
                        </p:par>
                      </p:childTnLst>
                    </p:cTn>
                  </p:par>
                </p:childTnLst>
              </p:cTn>
              <p:nextCondLst>
                <p:cond evt="onClick" delay="0">
                  <p:tgtEl>
                    <p:spTgt spid="1034"/>
                  </p:tgtEl>
                </p:cond>
              </p:nextCondLst>
            </p:seq>
            <p:seq concurrent="1" nextAc="seek">
              <p:cTn id="14" restart="whenNotActive" fill="hold" evtFilter="cancelBubble" nodeType="interactiveSeq">
                <p:stCondLst>
                  <p:cond evt="onClick" delay="0">
                    <p:tgtEl>
                      <p:spTgt spid="1036"/>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nodeType="clickEffect">
                                  <p:stCondLst>
                                    <p:cond delay="0"/>
                                  </p:stCondLst>
                                  <p:childTnLst>
                                    <p:animEffect transition="out" filter="fade">
                                      <p:cBhvr>
                                        <p:cTn id="18" dur="10"/>
                                        <p:tgtEl>
                                          <p:spTgt spid="1036"/>
                                        </p:tgtEl>
                                      </p:cBhvr>
                                    </p:animEffect>
                                    <p:set>
                                      <p:cBhvr>
                                        <p:cTn id="19" dur="1" fill="hold">
                                          <p:stCondLst>
                                            <p:cond delay="9"/>
                                          </p:stCondLst>
                                        </p:cTn>
                                        <p:tgtEl>
                                          <p:spTgt spid="1036"/>
                                        </p:tgtEl>
                                        <p:attrNameLst>
                                          <p:attrName>style.visibility</p:attrName>
                                        </p:attrNameLst>
                                      </p:cBhvr>
                                      <p:to>
                                        <p:strVal val="hidden"/>
                                      </p:to>
                                    </p:set>
                                  </p:childTnLst>
                                </p:cTn>
                              </p:par>
                            </p:childTnLst>
                          </p:cTn>
                        </p:par>
                      </p:childTnLst>
                    </p:cTn>
                  </p:par>
                </p:childTnLst>
              </p:cTn>
              <p:nextCondLst>
                <p:cond evt="onClick" delay="0">
                  <p:tgtEl>
                    <p:spTgt spid="1036"/>
                  </p:tgtEl>
                </p:cond>
              </p:nextCondLst>
            </p:seq>
            <p:seq concurrent="1" nextAc="seek">
              <p:cTn id="20" restart="whenNotActive" fill="hold" evtFilter="cancelBubble" nodeType="interactiveSeq">
                <p:stCondLst>
                  <p:cond evt="onClick" delay="0">
                    <p:tgtEl>
                      <p:spTgt spid="21"/>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nodeType="clickEffect">
                                  <p:stCondLst>
                                    <p:cond delay="0"/>
                                  </p:stCondLst>
                                  <p:childTnLst>
                                    <p:animEffect transition="out" filter="fade">
                                      <p:cBhvr>
                                        <p:cTn id="24" dur="250"/>
                                        <p:tgtEl>
                                          <p:spTgt spid="21"/>
                                        </p:tgtEl>
                                      </p:cBhvr>
                                    </p:animEffect>
                                    <p:set>
                                      <p:cBhvr>
                                        <p:cTn id="25" dur="1" fill="hold">
                                          <p:stCondLst>
                                            <p:cond delay="249"/>
                                          </p:stCondLst>
                                        </p:cTn>
                                        <p:tgtEl>
                                          <p:spTgt spid="21"/>
                                        </p:tgtEl>
                                        <p:attrNameLst>
                                          <p:attrName>style.visibility</p:attrName>
                                        </p:attrNameLst>
                                      </p:cBhvr>
                                      <p:to>
                                        <p:strVal val="hidden"/>
                                      </p:to>
                                    </p:set>
                                  </p:childTnLst>
                                </p:cTn>
                              </p:par>
                            </p:childTnLst>
                          </p:cTn>
                        </p:par>
                      </p:childTnLst>
                    </p:cTn>
                  </p:par>
                </p:childTnLst>
              </p:cTn>
              <p:nextCondLst>
                <p:cond evt="onClick" delay="0">
                  <p:tgtEl>
                    <p:spTgt spid="21"/>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2">
            <a:extLst>
              <a:ext uri="{FF2B5EF4-FFF2-40B4-BE49-F238E27FC236}">
                <a16:creationId xmlns:a16="http://schemas.microsoft.com/office/drawing/2014/main" id="{078E89FD-8EBA-4F63-AECE-25AE7C1CDEBA}"/>
              </a:ext>
            </a:extLst>
          </p:cNvPr>
          <p:cNvPicPr>
            <a:picLocks noChangeAspect="1"/>
          </p:cNvPicPr>
          <p:nvPr/>
        </p:nvPicPr>
        <p:blipFill>
          <a:blip r:embed="rId2"/>
          <a:stretch>
            <a:fillRect/>
          </a:stretch>
        </p:blipFill>
        <p:spPr>
          <a:xfrm>
            <a:off x="623706" y="116765"/>
            <a:ext cx="10007600" cy="2766255"/>
          </a:xfrm>
          <a:prstGeom prst="rect">
            <a:avLst/>
          </a:prstGeom>
        </p:spPr>
      </p:pic>
      <p:pic>
        <p:nvPicPr>
          <p:cNvPr id="5" name="Picture 4"/>
          <p:cNvPicPr>
            <a:picLocks noChangeAspect="1"/>
          </p:cNvPicPr>
          <p:nvPr/>
        </p:nvPicPr>
        <p:blipFill>
          <a:blip r:embed="rId3">
            <a:extLst>
              <a:ext uri="{BEBA8EAE-BF5A-486C-A8C5-ECC9F3942E4B}">
                <a14:imgProps xmlns:a14="http://schemas.microsoft.com/office/drawing/2010/main">
                  <a14:imgLayer r:embed="rId4">
                    <a14:imgEffect>
                      <a14:backgroundRemoval t="10000" b="100000" l="0" r="100000"/>
                    </a14:imgEffect>
                  </a14:imgLayer>
                </a14:imgProps>
              </a:ext>
              <a:ext uri="{28A0092B-C50C-407E-A947-70E740481C1C}">
                <a14:useLocalDpi xmlns:a14="http://schemas.microsoft.com/office/drawing/2010/main" val="0"/>
              </a:ext>
            </a:extLst>
          </a:blip>
          <a:stretch>
            <a:fillRect/>
          </a:stretch>
        </p:blipFill>
        <p:spPr>
          <a:xfrm>
            <a:off x="0" y="-152400"/>
            <a:ext cx="12192000" cy="7010400"/>
          </a:xfrm>
          <a:prstGeom prst="rect">
            <a:avLst/>
          </a:prstGeom>
        </p:spPr>
      </p:pic>
      <p:sp>
        <p:nvSpPr>
          <p:cNvPr id="6" name="TextBox 5"/>
          <p:cNvSpPr txBox="1"/>
          <p:nvPr/>
        </p:nvSpPr>
        <p:spPr>
          <a:xfrm>
            <a:off x="1138055" y="436156"/>
            <a:ext cx="8978901" cy="2554545"/>
          </a:xfrm>
          <a:prstGeom prst="rect">
            <a:avLst/>
          </a:prstGeom>
          <a:noFill/>
        </p:spPr>
        <p:txBody>
          <a:bodyPr wrap="square" rtlCol="0">
            <a:spAutoFit/>
          </a:bodyPr>
          <a:lstStyle/>
          <a:p>
            <a:pPr algn="ctr"/>
            <a:r>
              <a:rPr lang="en-US" altLang="en-US" sz="6000" dirty="0" err="1" smtClean="0">
                <a:solidFill>
                  <a:srgbClr val="7030A0"/>
                </a:solidFill>
                <a:latin typeface="UTM Cookies" panose="02040603050506020204" pitchFamily="18" charset="0"/>
              </a:rPr>
              <a:t>Em</a:t>
            </a:r>
            <a:r>
              <a:rPr lang="en-US" altLang="en-US" sz="6000" dirty="0" smtClean="0">
                <a:solidFill>
                  <a:srgbClr val="7030A0"/>
                </a:solidFill>
                <a:latin typeface="UTM Cookies" panose="02040603050506020204" pitchFamily="18" charset="0"/>
              </a:rPr>
              <a:t> </a:t>
            </a:r>
            <a:r>
              <a:rPr lang="en-US" altLang="en-US" sz="6000" dirty="0" err="1" smtClean="0">
                <a:solidFill>
                  <a:srgbClr val="7030A0"/>
                </a:solidFill>
                <a:latin typeface="UTM Cookies" panose="02040603050506020204" pitchFamily="18" charset="0"/>
              </a:rPr>
              <a:t>hãy</a:t>
            </a:r>
            <a:r>
              <a:rPr lang="en-US" altLang="en-US" sz="6000" dirty="0" smtClean="0">
                <a:solidFill>
                  <a:srgbClr val="7030A0"/>
                </a:solidFill>
                <a:latin typeface="UTM Cookies" panose="02040603050506020204" pitchFamily="18" charset="0"/>
              </a:rPr>
              <a:t> </a:t>
            </a:r>
            <a:r>
              <a:rPr lang="en-US" altLang="en-US" sz="6000" dirty="0" err="1" smtClean="0">
                <a:solidFill>
                  <a:srgbClr val="7030A0"/>
                </a:solidFill>
                <a:latin typeface="UTM Cookies" panose="02040603050506020204" pitchFamily="18" charset="0"/>
              </a:rPr>
              <a:t>nêu</a:t>
            </a:r>
            <a:r>
              <a:rPr lang="en-US" altLang="en-US" sz="6000" dirty="0" smtClean="0">
                <a:solidFill>
                  <a:srgbClr val="7030A0"/>
                </a:solidFill>
                <a:latin typeface="UTM Cookies" panose="02040603050506020204" pitchFamily="18" charset="0"/>
              </a:rPr>
              <a:t> </a:t>
            </a:r>
            <a:r>
              <a:rPr lang="en-US" altLang="en-US" sz="6000" dirty="0" err="1">
                <a:solidFill>
                  <a:srgbClr val="7030A0"/>
                </a:solidFill>
                <a:latin typeface="UTM Cookies" panose="02040603050506020204" pitchFamily="18" charset="0"/>
              </a:rPr>
              <a:t>cấu</a:t>
            </a:r>
            <a:r>
              <a:rPr lang="en-US" altLang="en-US" sz="6000" dirty="0">
                <a:solidFill>
                  <a:srgbClr val="7030A0"/>
                </a:solidFill>
                <a:latin typeface="UTM Cookies" panose="02040603050506020204" pitchFamily="18" charset="0"/>
              </a:rPr>
              <a:t> </a:t>
            </a:r>
            <a:r>
              <a:rPr lang="en-US" altLang="en-US" sz="6000" dirty="0" err="1">
                <a:solidFill>
                  <a:srgbClr val="7030A0"/>
                </a:solidFill>
                <a:latin typeface="UTM Cookies" panose="02040603050506020204" pitchFamily="18" charset="0"/>
              </a:rPr>
              <a:t>tạo</a:t>
            </a:r>
            <a:r>
              <a:rPr lang="en-US" altLang="en-US" sz="6000" dirty="0">
                <a:solidFill>
                  <a:srgbClr val="7030A0"/>
                </a:solidFill>
                <a:latin typeface="UTM Cookies" panose="02040603050506020204" pitchFamily="18" charset="0"/>
              </a:rPr>
              <a:t> </a:t>
            </a:r>
            <a:endParaRPr lang="en-US" altLang="en-US" sz="6000" dirty="0" smtClean="0">
              <a:solidFill>
                <a:srgbClr val="7030A0"/>
              </a:solidFill>
              <a:latin typeface="UTM Cookies" panose="02040603050506020204" pitchFamily="18" charset="0"/>
            </a:endParaRPr>
          </a:p>
          <a:p>
            <a:pPr algn="ctr"/>
            <a:r>
              <a:rPr lang="en-US" altLang="en-US" sz="6000" dirty="0" err="1" smtClean="0">
                <a:solidFill>
                  <a:srgbClr val="7030A0"/>
                </a:solidFill>
                <a:latin typeface="UTM Cookies" panose="02040603050506020204" pitchFamily="18" charset="0"/>
              </a:rPr>
              <a:t>của</a:t>
            </a:r>
            <a:r>
              <a:rPr lang="en-US" altLang="en-US" sz="6000" dirty="0" smtClean="0">
                <a:solidFill>
                  <a:srgbClr val="7030A0"/>
                </a:solidFill>
                <a:latin typeface="UTM Cookies" panose="02040603050506020204" pitchFamily="18" charset="0"/>
              </a:rPr>
              <a:t> </a:t>
            </a:r>
            <a:r>
              <a:rPr lang="en-US" altLang="en-US" sz="6000" dirty="0" err="1">
                <a:solidFill>
                  <a:srgbClr val="7030A0"/>
                </a:solidFill>
                <a:latin typeface="UTM Cookies" panose="02040603050506020204" pitchFamily="18" charset="0"/>
              </a:rPr>
              <a:t>bài</a:t>
            </a:r>
            <a:r>
              <a:rPr lang="en-US" altLang="en-US" sz="6000" dirty="0">
                <a:solidFill>
                  <a:srgbClr val="7030A0"/>
                </a:solidFill>
                <a:latin typeface="UTM Cookies" panose="02040603050506020204" pitchFamily="18" charset="0"/>
              </a:rPr>
              <a:t> </a:t>
            </a:r>
            <a:r>
              <a:rPr lang="en-US" altLang="en-US" sz="6000" dirty="0" err="1">
                <a:solidFill>
                  <a:srgbClr val="7030A0"/>
                </a:solidFill>
                <a:latin typeface="UTM Cookies" panose="02040603050506020204" pitchFamily="18" charset="0"/>
              </a:rPr>
              <a:t>văn</a:t>
            </a:r>
            <a:r>
              <a:rPr lang="en-US" altLang="en-US" sz="6000" dirty="0">
                <a:solidFill>
                  <a:srgbClr val="7030A0"/>
                </a:solidFill>
                <a:latin typeface="UTM Cookies" panose="02040603050506020204" pitchFamily="18" charset="0"/>
              </a:rPr>
              <a:t> </a:t>
            </a:r>
            <a:r>
              <a:rPr lang="en-US" altLang="en-US" sz="6000" dirty="0" err="1">
                <a:solidFill>
                  <a:srgbClr val="7030A0"/>
                </a:solidFill>
                <a:latin typeface="UTM Cookies" panose="02040603050506020204" pitchFamily="18" charset="0"/>
              </a:rPr>
              <a:t>miêu</a:t>
            </a:r>
            <a:r>
              <a:rPr lang="en-US" altLang="en-US" sz="6000" dirty="0">
                <a:solidFill>
                  <a:srgbClr val="7030A0"/>
                </a:solidFill>
                <a:latin typeface="UTM Cookies" panose="02040603050506020204" pitchFamily="18" charset="0"/>
              </a:rPr>
              <a:t> </a:t>
            </a:r>
            <a:r>
              <a:rPr lang="en-US" altLang="en-US" sz="6000" dirty="0" err="1" smtClean="0">
                <a:solidFill>
                  <a:srgbClr val="7030A0"/>
                </a:solidFill>
                <a:latin typeface="UTM Cookies" panose="02040603050506020204" pitchFamily="18" charset="0"/>
              </a:rPr>
              <a:t>tả</a:t>
            </a:r>
            <a:r>
              <a:rPr lang="en-US" altLang="en-US" sz="6000" dirty="0" smtClean="0">
                <a:solidFill>
                  <a:srgbClr val="7030A0"/>
                </a:solidFill>
                <a:latin typeface="UTM Cookies" panose="02040603050506020204" pitchFamily="18" charset="0"/>
              </a:rPr>
              <a:t>?</a:t>
            </a:r>
            <a:endParaRPr lang="en-US" altLang="en-US" sz="6000" dirty="0">
              <a:solidFill>
                <a:srgbClr val="7030A0"/>
              </a:solidFill>
              <a:latin typeface="UTM Cookies" panose="02040603050506020204" pitchFamily="18" charset="0"/>
            </a:endParaRPr>
          </a:p>
          <a:p>
            <a:pPr algn="ctr"/>
            <a:endParaRPr lang="en-US" sz="4000" dirty="0">
              <a:latin typeface="UTM Cookies" panose="02040603050506020204" pitchFamily="18" charset="0"/>
            </a:endParaRPr>
          </a:p>
        </p:txBody>
      </p:sp>
      <p:pic>
        <p:nvPicPr>
          <p:cNvPr id="8" name="Picture 8">
            <a:hlinkClick r:id="rId5" action="ppaction://hlinksldjump"/>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9714" b="98857" l="1200" r="90000"/>
                    </a14:imgEffect>
                  </a14:imgLayer>
                </a14:imgProps>
              </a:ext>
              <a:ext uri="{28A0092B-C50C-407E-A947-70E740481C1C}">
                <a14:useLocalDpi xmlns:a14="http://schemas.microsoft.com/office/drawing/2010/main" val="0"/>
              </a:ext>
            </a:extLst>
          </a:blip>
          <a:stretch>
            <a:fillRect/>
          </a:stretch>
        </p:blipFill>
        <p:spPr bwMode="auto">
          <a:xfrm>
            <a:off x="9282926" y="5152890"/>
            <a:ext cx="1125860" cy="7881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Google Shape;117;p2"/>
          <p:cNvSpPr/>
          <p:nvPr/>
        </p:nvSpPr>
        <p:spPr>
          <a:xfrm>
            <a:off x="3639745" y="3264407"/>
            <a:ext cx="6991561" cy="2640941"/>
          </a:xfrm>
          <a:prstGeom prst="roundRect">
            <a:avLst>
              <a:gd name="adj" fmla="val 16667"/>
            </a:avLst>
          </a:prstGeom>
          <a:noFill/>
          <a:ln w="38100" cap="flat" cmpd="sng">
            <a:solidFill>
              <a:srgbClr val="FF0066"/>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3600" b="0" i="0" u="none" strike="noStrike" cap="none" dirty="0">
              <a:solidFill>
                <a:schemeClr val="accent1"/>
              </a:solidFill>
              <a:latin typeface="Tahoma"/>
              <a:ea typeface="Tahoma"/>
              <a:cs typeface="Tahoma"/>
              <a:sym typeface="Tahoma"/>
            </a:endParaRPr>
          </a:p>
        </p:txBody>
      </p:sp>
      <p:sp>
        <p:nvSpPr>
          <p:cNvPr id="10" name="Text Box 5"/>
          <p:cNvSpPr txBox="1">
            <a:spLocks noChangeArrowheads="1"/>
          </p:cNvSpPr>
          <p:nvPr/>
        </p:nvSpPr>
        <p:spPr bwMode="auto">
          <a:xfrm>
            <a:off x="3830245" y="3413544"/>
            <a:ext cx="8229600" cy="5847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90" tIns="45696" rIns="91390" bIns="45696">
            <a:spAutoFit/>
          </a:bodyPr>
          <a:lstStyle>
            <a:lvl1pPr marL="342900" indent="-342900">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indent="0" eaLnBrk="1" hangingPunct="1">
              <a:spcBef>
                <a:spcPct val="50000"/>
              </a:spcBef>
            </a:pPr>
            <a:r>
              <a:rPr lang="en-US" altLang="en-US" sz="3200" b="1" dirty="0" err="1" smtClean="0">
                <a:solidFill>
                  <a:srgbClr val="002060"/>
                </a:solidFill>
                <a:latin typeface="Calibri" panose="020F0502020204030204" pitchFamily="34" charset="0"/>
                <a:cs typeface="Calibri" panose="020F0502020204030204" pitchFamily="34" charset="0"/>
              </a:rPr>
              <a:t>Cấu</a:t>
            </a:r>
            <a:r>
              <a:rPr lang="en-US" altLang="en-US" sz="3200" b="1" dirty="0" smtClean="0">
                <a:solidFill>
                  <a:srgbClr val="002060"/>
                </a:solidFill>
                <a:latin typeface="Calibri" panose="020F0502020204030204" pitchFamily="34" charset="0"/>
                <a:cs typeface="Calibri" panose="020F0502020204030204" pitchFamily="34" charset="0"/>
              </a:rPr>
              <a:t> </a:t>
            </a:r>
            <a:r>
              <a:rPr lang="en-US" altLang="en-US" sz="3200" b="1" dirty="0" err="1">
                <a:solidFill>
                  <a:srgbClr val="002060"/>
                </a:solidFill>
                <a:latin typeface="Calibri" panose="020F0502020204030204" pitchFamily="34" charset="0"/>
                <a:cs typeface="Calibri" panose="020F0502020204030204" pitchFamily="34" charset="0"/>
              </a:rPr>
              <a:t>tạo</a:t>
            </a:r>
            <a:r>
              <a:rPr lang="en-US" altLang="en-US" sz="3200" b="1" dirty="0">
                <a:solidFill>
                  <a:srgbClr val="002060"/>
                </a:solidFill>
                <a:latin typeface="Calibri" panose="020F0502020204030204" pitchFamily="34" charset="0"/>
                <a:cs typeface="Calibri" panose="020F0502020204030204" pitchFamily="34" charset="0"/>
              </a:rPr>
              <a:t> </a:t>
            </a:r>
            <a:r>
              <a:rPr lang="en-US" altLang="en-US" sz="3200" b="1" dirty="0" err="1">
                <a:solidFill>
                  <a:srgbClr val="002060"/>
                </a:solidFill>
                <a:latin typeface="Calibri" panose="020F0502020204030204" pitchFamily="34" charset="0"/>
                <a:cs typeface="Calibri" panose="020F0502020204030204" pitchFamily="34" charset="0"/>
              </a:rPr>
              <a:t>bài</a:t>
            </a:r>
            <a:r>
              <a:rPr lang="en-US" altLang="en-US" sz="3200" b="1" dirty="0">
                <a:solidFill>
                  <a:srgbClr val="002060"/>
                </a:solidFill>
                <a:latin typeface="Calibri" panose="020F0502020204030204" pitchFamily="34" charset="0"/>
                <a:cs typeface="Calibri" panose="020F0502020204030204" pitchFamily="34" charset="0"/>
              </a:rPr>
              <a:t> </a:t>
            </a:r>
            <a:r>
              <a:rPr lang="en-US" altLang="en-US" sz="3200" b="1" dirty="0" err="1">
                <a:solidFill>
                  <a:srgbClr val="002060"/>
                </a:solidFill>
                <a:latin typeface="Calibri" panose="020F0502020204030204" pitchFamily="34" charset="0"/>
                <a:cs typeface="Calibri" panose="020F0502020204030204" pitchFamily="34" charset="0"/>
              </a:rPr>
              <a:t>văn</a:t>
            </a:r>
            <a:r>
              <a:rPr lang="en-US" altLang="en-US" sz="3200" b="1" dirty="0">
                <a:solidFill>
                  <a:srgbClr val="002060"/>
                </a:solidFill>
                <a:latin typeface="Calibri" panose="020F0502020204030204" pitchFamily="34" charset="0"/>
                <a:cs typeface="Calibri" panose="020F0502020204030204" pitchFamily="34" charset="0"/>
              </a:rPr>
              <a:t> </a:t>
            </a:r>
            <a:r>
              <a:rPr lang="en-US" altLang="en-US" sz="3200" b="1" dirty="0" err="1">
                <a:solidFill>
                  <a:srgbClr val="002060"/>
                </a:solidFill>
                <a:latin typeface="Calibri" panose="020F0502020204030204" pitchFamily="34" charset="0"/>
                <a:cs typeface="Calibri" panose="020F0502020204030204" pitchFamily="34" charset="0"/>
              </a:rPr>
              <a:t>miêu</a:t>
            </a:r>
            <a:r>
              <a:rPr lang="en-US" altLang="en-US" sz="3200" b="1" dirty="0">
                <a:solidFill>
                  <a:srgbClr val="002060"/>
                </a:solidFill>
                <a:latin typeface="Calibri" panose="020F0502020204030204" pitchFamily="34" charset="0"/>
                <a:cs typeface="Calibri" panose="020F0502020204030204" pitchFamily="34" charset="0"/>
              </a:rPr>
              <a:t> </a:t>
            </a:r>
            <a:r>
              <a:rPr lang="en-US" altLang="en-US" sz="3200" b="1" dirty="0" err="1">
                <a:solidFill>
                  <a:srgbClr val="002060"/>
                </a:solidFill>
                <a:latin typeface="Calibri" panose="020F0502020204030204" pitchFamily="34" charset="0"/>
                <a:cs typeface="Calibri" panose="020F0502020204030204" pitchFamily="34" charset="0"/>
              </a:rPr>
              <a:t>tả</a:t>
            </a:r>
            <a:r>
              <a:rPr lang="en-US" altLang="en-US" sz="3200" b="1" dirty="0">
                <a:solidFill>
                  <a:srgbClr val="002060"/>
                </a:solidFill>
                <a:latin typeface="Calibri" panose="020F0502020204030204" pitchFamily="34" charset="0"/>
                <a:cs typeface="Calibri" panose="020F0502020204030204" pitchFamily="34" charset="0"/>
              </a:rPr>
              <a:t> </a:t>
            </a:r>
            <a:r>
              <a:rPr lang="en-US" altLang="en-US" sz="3200" b="1" dirty="0" err="1">
                <a:solidFill>
                  <a:srgbClr val="002060"/>
                </a:solidFill>
                <a:latin typeface="Calibri" panose="020F0502020204030204" pitchFamily="34" charset="0"/>
                <a:cs typeface="Calibri" panose="020F0502020204030204" pitchFamily="34" charset="0"/>
              </a:rPr>
              <a:t>gồm</a:t>
            </a:r>
            <a:r>
              <a:rPr lang="en-US" altLang="en-US" sz="3200" b="1" dirty="0">
                <a:solidFill>
                  <a:srgbClr val="002060"/>
                </a:solidFill>
                <a:latin typeface="Calibri" panose="020F0502020204030204" pitchFamily="34" charset="0"/>
                <a:cs typeface="Calibri" panose="020F0502020204030204" pitchFamily="34" charset="0"/>
              </a:rPr>
              <a:t> </a:t>
            </a:r>
            <a:r>
              <a:rPr lang="en-US" altLang="en-US" sz="3200" b="1" dirty="0" err="1" smtClean="0">
                <a:solidFill>
                  <a:srgbClr val="002060"/>
                </a:solidFill>
                <a:latin typeface="Calibri" panose="020F0502020204030204" pitchFamily="34" charset="0"/>
                <a:cs typeface="Calibri" panose="020F0502020204030204" pitchFamily="34" charset="0"/>
              </a:rPr>
              <a:t>có</a:t>
            </a:r>
            <a:r>
              <a:rPr lang="en-US" altLang="en-US" sz="3200" b="1" dirty="0" smtClean="0">
                <a:solidFill>
                  <a:srgbClr val="002060"/>
                </a:solidFill>
                <a:latin typeface="Calibri" panose="020F0502020204030204" pitchFamily="34" charset="0"/>
                <a:cs typeface="Calibri" panose="020F0502020204030204" pitchFamily="34" charset="0"/>
              </a:rPr>
              <a:t> </a:t>
            </a:r>
            <a:r>
              <a:rPr lang="en-US" altLang="en-US" sz="3200" b="1" dirty="0">
                <a:solidFill>
                  <a:srgbClr val="002060"/>
                </a:solidFill>
                <a:latin typeface="Calibri" panose="020F0502020204030204" pitchFamily="34" charset="0"/>
                <a:cs typeface="Calibri" panose="020F0502020204030204" pitchFamily="34" charset="0"/>
              </a:rPr>
              <a:t>3 </a:t>
            </a:r>
            <a:r>
              <a:rPr lang="en-US" altLang="en-US" sz="3200" b="1" dirty="0" err="1">
                <a:solidFill>
                  <a:srgbClr val="002060"/>
                </a:solidFill>
                <a:latin typeface="Calibri" panose="020F0502020204030204" pitchFamily="34" charset="0"/>
                <a:cs typeface="Calibri" panose="020F0502020204030204" pitchFamily="34" charset="0"/>
              </a:rPr>
              <a:t>phần</a:t>
            </a:r>
            <a:r>
              <a:rPr lang="en-US" altLang="en-US" sz="3200" b="1" dirty="0">
                <a:solidFill>
                  <a:srgbClr val="002060"/>
                </a:solidFill>
                <a:latin typeface="Calibri" panose="020F0502020204030204" pitchFamily="34" charset="0"/>
                <a:cs typeface="Calibri" panose="020F0502020204030204" pitchFamily="34" charset="0"/>
              </a:rPr>
              <a:t>:</a:t>
            </a:r>
          </a:p>
        </p:txBody>
      </p:sp>
      <p:sp>
        <p:nvSpPr>
          <p:cNvPr id="11" name="Text Box 5"/>
          <p:cNvSpPr txBox="1">
            <a:spLocks noChangeArrowheads="1"/>
          </p:cNvSpPr>
          <p:nvPr/>
        </p:nvSpPr>
        <p:spPr bwMode="auto">
          <a:xfrm>
            <a:off x="5297487" y="3960090"/>
            <a:ext cx="3324225" cy="707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390" tIns="45696" rIns="91390" bIns="45696">
            <a:spAutoFit/>
          </a:bodyPr>
          <a:lstStyle>
            <a:lvl1pPr marL="342900" indent="-342900">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4000" b="1" dirty="0">
                <a:solidFill>
                  <a:srgbClr val="002060"/>
                </a:solidFill>
                <a:latin typeface="Calibri" panose="020F0502020204030204" pitchFamily="34" charset="0"/>
                <a:cs typeface="Calibri" panose="020F0502020204030204" pitchFamily="34" charset="0"/>
              </a:rPr>
              <a:t>+ </a:t>
            </a:r>
            <a:r>
              <a:rPr lang="en-US" altLang="en-US" sz="4000" b="1" dirty="0" err="1">
                <a:solidFill>
                  <a:srgbClr val="002060"/>
                </a:solidFill>
                <a:latin typeface="Calibri" panose="020F0502020204030204" pitchFamily="34" charset="0"/>
                <a:cs typeface="Calibri" panose="020F0502020204030204" pitchFamily="34" charset="0"/>
              </a:rPr>
              <a:t>Mở</a:t>
            </a:r>
            <a:r>
              <a:rPr lang="en-US" altLang="en-US" sz="4000" b="1" dirty="0">
                <a:solidFill>
                  <a:srgbClr val="002060"/>
                </a:solidFill>
                <a:latin typeface="Calibri" panose="020F0502020204030204" pitchFamily="34" charset="0"/>
                <a:cs typeface="Calibri" panose="020F0502020204030204" pitchFamily="34" charset="0"/>
              </a:rPr>
              <a:t> </a:t>
            </a:r>
            <a:r>
              <a:rPr lang="en-US" altLang="en-US" sz="4000" b="1" dirty="0" err="1" smtClean="0">
                <a:solidFill>
                  <a:srgbClr val="002060"/>
                </a:solidFill>
                <a:latin typeface="Calibri" panose="020F0502020204030204" pitchFamily="34" charset="0"/>
                <a:cs typeface="Calibri" panose="020F0502020204030204" pitchFamily="34" charset="0"/>
              </a:rPr>
              <a:t>bài</a:t>
            </a:r>
            <a:endParaRPr lang="en-US" altLang="en-US" sz="4000" b="1" dirty="0">
              <a:solidFill>
                <a:srgbClr val="002060"/>
              </a:solidFill>
              <a:latin typeface="Calibri" panose="020F0502020204030204" pitchFamily="34" charset="0"/>
              <a:cs typeface="Calibri" panose="020F0502020204030204" pitchFamily="34" charset="0"/>
            </a:endParaRPr>
          </a:p>
        </p:txBody>
      </p:sp>
      <p:sp>
        <p:nvSpPr>
          <p:cNvPr id="12" name="Text Box 5"/>
          <p:cNvSpPr txBox="1">
            <a:spLocks noChangeArrowheads="1"/>
          </p:cNvSpPr>
          <p:nvPr/>
        </p:nvSpPr>
        <p:spPr bwMode="auto">
          <a:xfrm>
            <a:off x="5276505" y="4544817"/>
            <a:ext cx="3159020" cy="707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390" tIns="45696" rIns="91390" bIns="45696">
            <a:spAutoFit/>
          </a:bodyPr>
          <a:lstStyle>
            <a:lvl1pPr marL="342900" indent="-342900">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4000" b="1" dirty="0">
                <a:solidFill>
                  <a:srgbClr val="002060"/>
                </a:solidFill>
                <a:latin typeface="Calibri" panose="020F0502020204030204" pitchFamily="34" charset="0"/>
                <a:cs typeface="Calibri" panose="020F0502020204030204" pitchFamily="34" charset="0"/>
              </a:rPr>
              <a:t>+ </a:t>
            </a:r>
            <a:r>
              <a:rPr lang="en-US" altLang="en-US" sz="4000" b="1" dirty="0" err="1">
                <a:solidFill>
                  <a:srgbClr val="002060"/>
                </a:solidFill>
                <a:latin typeface="Calibri" panose="020F0502020204030204" pitchFamily="34" charset="0"/>
                <a:cs typeface="Calibri" panose="020F0502020204030204" pitchFamily="34" charset="0"/>
              </a:rPr>
              <a:t>Thân</a:t>
            </a:r>
            <a:r>
              <a:rPr lang="en-US" altLang="en-US" sz="4000" b="1" dirty="0">
                <a:solidFill>
                  <a:srgbClr val="002060"/>
                </a:solidFill>
                <a:latin typeface="Calibri" panose="020F0502020204030204" pitchFamily="34" charset="0"/>
                <a:cs typeface="Calibri" panose="020F0502020204030204" pitchFamily="34" charset="0"/>
              </a:rPr>
              <a:t> </a:t>
            </a:r>
            <a:r>
              <a:rPr lang="en-US" altLang="en-US" sz="4000" b="1" dirty="0" err="1">
                <a:solidFill>
                  <a:srgbClr val="002060"/>
                </a:solidFill>
                <a:latin typeface="Calibri" panose="020F0502020204030204" pitchFamily="34" charset="0"/>
                <a:cs typeface="Calibri" panose="020F0502020204030204" pitchFamily="34" charset="0"/>
              </a:rPr>
              <a:t>bài</a:t>
            </a:r>
            <a:r>
              <a:rPr lang="en-US" altLang="en-US" sz="4000" b="1" dirty="0">
                <a:solidFill>
                  <a:srgbClr val="002060"/>
                </a:solidFill>
                <a:latin typeface="Calibri" panose="020F0502020204030204" pitchFamily="34" charset="0"/>
                <a:cs typeface="Calibri" panose="020F0502020204030204" pitchFamily="34" charset="0"/>
              </a:rPr>
              <a:t> </a:t>
            </a:r>
          </a:p>
        </p:txBody>
      </p:sp>
      <p:sp>
        <p:nvSpPr>
          <p:cNvPr id="13" name="Text Box 5"/>
          <p:cNvSpPr txBox="1">
            <a:spLocks noChangeArrowheads="1"/>
          </p:cNvSpPr>
          <p:nvPr/>
        </p:nvSpPr>
        <p:spPr bwMode="auto">
          <a:xfrm>
            <a:off x="5378927" y="5193022"/>
            <a:ext cx="3427413" cy="707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390" tIns="45696" rIns="91390" bIns="45696">
            <a:spAutoFit/>
          </a:bodyPr>
          <a:lstStyle>
            <a:lvl1pPr marL="342900" indent="-342900">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4000" b="1" dirty="0">
                <a:solidFill>
                  <a:srgbClr val="002060"/>
                </a:solidFill>
                <a:latin typeface="Calibri" panose="020F0502020204030204" pitchFamily="34" charset="0"/>
                <a:cs typeface="Calibri" panose="020F0502020204030204" pitchFamily="34" charset="0"/>
              </a:rPr>
              <a:t>+ </a:t>
            </a:r>
            <a:r>
              <a:rPr lang="en-US" altLang="en-US" sz="4000" b="1" dirty="0" err="1">
                <a:solidFill>
                  <a:srgbClr val="002060"/>
                </a:solidFill>
                <a:latin typeface="Calibri" panose="020F0502020204030204" pitchFamily="34" charset="0"/>
                <a:cs typeface="Calibri" panose="020F0502020204030204" pitchFamily="34" charset="0"/>
              </a:rPr>
              <a:t>Kết</a:t>
            </a:r>
            <a:r>
              <a:rPr lang="en-US" altLang="en-US" sz="4000" b="1" dirty="0">
                <a:solidFill>
                  <a:srgbClr val="002060"/>
                </a:solidFill>
                <a:latin typeface="Calibri" panose="020F0502020204030204" pitchFamily="34" charset="0"/>
                <a:cs typeface="Calibri" panose="020F0502020204030204" pitchFamily="34" charset="0"/>
              </a:rPr>
              <a:t> </a:t>
            </a:r>
            <a:r>
              <a:rPr lang="en-US" altLang="en-US" sz="4000" b="1" dirty="0" err="1" smtClean="0">
                <a:solidFill>
                  <a:srgbClr val="002060"/>
                </a:solidFill>
                <a:latin typeface="Calibri" panose="020F0502020204030204" pitchFamily="34" charset="0"/>
                <a:cs typeface="Calibri" panose="020F0502020204030204" pitchFamily="34" charset="0"/>
              </a:rPr>
              <a:t>bài</a:t>
            </a:r>
            <a:endParaRPr lang="en-US" altLang="en-US" sz="4000" b="1" dirty="0">
              <a:solidFill>
                <a:srgbClr val="00206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0995777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heel(1)">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16"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p:tgtEl>
                                          <p:spTgt spid="9"/>
                                        </p:tgtEl>
                                        <p:attrNameLst>
                                          <p:attrName>ppt_w</p:attrName>
                                        </p:attrNameLst>
                                      </p:cBhvr>
                                      <p:tavLst>
                                        <p:tav tm="0">
                                          <p:val>
                                            <p:strVal val="0"/>
                                          </p:val>
                                        </p:tav>
                                        <p:tav tm="100000">
                                          <p:val>
                                            <p:strVal val="#ppt_w"/>
                                          </p:val>
                                        </p:tav>
                                      </p:tavLst>
                                    </p:anim>
                                    <p:anim calcmode="lin" valueType="num">
                                      <p:cBhvr additive="base">
                                        <p:cTn id="13" dur="500"/>
                                        <p:tgtEl>
                                          <p:spTgt spid="9"/>
                                        </p:tgtEl>
                                        <p:attrNameLst>
                                          <p:attrName>ppt_h</p:attrName>
                                        </p:attrNameLst>
                                      </p:cBhvr>
                                      <p:tavLst>
                                        <p:tav tm="0">
                                          <p:val>
                                            <p:strVal val="0"/>
                                          </p:val>
                                        </p:tav>
                                        <p:tav tm="100000">
                                          <p:val>
                                            <p:strVal val="#ppt_h"/>
                                          </p:val>
                                        </p:tav>
                                      </p:tavLst>
                                    </p:anim>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nodeType="clickEffect">
                                  <p:stCondLst>
                                    <p:cond delay="0"/>
                                  </p:stCondLst>
                                  <p:childTnLst>
                                    <p:set>
                                      <p:cBhvr>
                                        <p:cTn id="17" dur="1" fill="hold">
                                          <p:stCondLst>
                                            <p:cond delay="0"/>
                                          </p:stCondLst>
                                        </p:cTn>
                                        <p:tgtEl>
                                          <p:spTgt spid="10">
                                            <p:txEl>
                                              <p:pRg st="0" end="0"/>
                                            </p:txEl>
                                          </p:spTgt>
                                        </p:tgtEl>
                                        <p:attrNameLst>
                                          <p:attrName>style.visibility</p:attrName>
                                        </p:attrNameLst>
                                      </p:cBhvr>
                                      <p:to>
                                        <p:strVal val="visible"/>
                                      </p:to>
                                    </p:set>
                                    <p:animEffect transition="in" filter="blinds(horizontal)">
                                      <p:cBhvr>
                                        <p:cTn id="18" dur="500"/>
                                        <p:tgtEl>
                                          <p:spTgt spid="10">
                                            <p:txEl>
                                              <p:pRg st="0" end="0"/>
                                            </p:txEl>
                                          </p:spTgt>
                                        </p:tgtEl>
                                      </p:cBhvr>
                                    </p:animEffect>
                                  </p:childTnLst>
                                </p:cTn>
                              </p:par>
                            </p:childTnLst>
                          </p:cTn>
                        </p:par>
                        <p:par>
                          <p:cTn id="19" fill="hold">
                            <p:stCondLst>
                              <p:cond delay="500"/>
                            </p:stCondLst>
                            <p:childTnLst>
                              <p:par>
                                <p:cTn id="20" presetID="3" presetClass="entr" presetSubtype="10" fill="hold" nodeType="afterEffect">
                                  <p:stCondLst>
                                    <p:cond delay="0"/>
                                  </p:stCondLst>
                                  <p:childTnLst>
                                    <p:set>
                                      <p:cBhvr>
                                        <p:cTn id="21" dur="1" fill="hold">
                                          <p:stCondLst>
                                            <p:cond delay="0"/>
                                          </p:stCondLst>
                                        </p:cTn>
                                        <p:tgtEl>
                                          <p:spTgt spid="11">
                                            <p:txEl>
                                              <p:pRg st="0" end="0"/>
                                            </p:txEl>
                                          </p:spTgt>
                                        </p:tgtEl>
                                        <p:attrNameLst>
                                          <p:attrName>style.visibility</p:attrName>
                                        </p:attrNameLst>
                                      </p:cBhvr>
                                      <p:to>
                                        <p:strVal val="visible"/>
                                      </p:to>
                                    </p:set>
                                    <p:animEffect transition="in" filter="blinds(horizontal)">
                                      <p:cBhvr>
                                        <p:cTn id="22" dur="500"/>
                                        <p:tgtEl>
                                          <p:spTgt spid="11">
                                            <p:txEl>
                                              <p:pRg st="0" end="0"/>
                                            </p:txEl>
                                          </p:spTgt>
                                        </p:tgtEl>
                                      </p:cBhvr>
                                    </p:animEffect>
                                  </p:childTnLst>
                                </p:cTn>
                              </p:par>
                            </p:childTnLst>
                          </p:cTn>
                        </p:par>
                        <p:par>
                          <p:cTn id="23" fill="hold">
                            <p:stCondLst>
                              <p:cond delay="1000"/>
                            </p:stCondLst>
                            <p:childTnLst>
                              <p:par>
                                <p:cTn id="24" presetID="3" presetClass="entr" presetSubtype="10" fill="hold" nodeType="afterEffect">
                                  <p:stCondLst>
                                    <p:cond delay="0"/>
                                  </p:stCondLst>
                                  <p:childTnLst>
                                    <p:set>
                                      <p:cBhvr>
                                        <p:cTn id="25" dur="1" fill="hold">
                                          <p:stCondLst>
                                            <p:cond delay="0"/>
                                          </p:stCondLst>
                                        </p:cTn>
                                        <p:tgtEl>
                                          <p:spTgt spid="12">
                                            <p:txEl>
                                              <p:pRg st="0" end="0"/>
                                            </p:txEl>
                                          </p:spTgt>
                                        </p:tgtEl>
                                        <p:attrNameLst>
                                          <p:attrName>style.visibility</p:attrName>
                                        </p:attrNameLst>
                                      </p:cBhvr>
                                      <p:to>
                                        <p:strVal val="visible"/>
                                      </p:to>
                                    </p:set>
                                    <p:animEffect transition="in" filter="blinds(horizontal)">
                                      <p:cBhvr>
                                        <p:cTn id="26" dur="500"/>
                                        <p:tgtEl>
                                          <p:spTgt spid="12">
                                            <p:txEl>
                                              <p:pRg st="0" end="0"/>
                                            </p:txEl>
                                          </p:spTgt>
                                        </p:tgtEl>
                                      </p:cBhvr>
                                    </p:animEffect>
                                  </p:childTnLst>
                                </p:cTn>
                              </p:par>
                            </p:childTnLst>
                          </p:cTn>
                        </p:par>
                        <p:par>
                          <p:cTn id="27" fill="hold">
                            <p:stCondLst>
                              <p:cond delay="1500"/>
                            </p:stCondLst>
                            <p:childTnLst>
                              <p:par>
                                <p:cTn id="28" presetID="3" presetClass="entr" presetSubtype="10" fill="hold" nodeType="afterEffect">
                                  <p:stCondLst>
                                    <p:cond delay="0"/>
                                  </p:stCondLst>
                                  <p:childTnLst>
                                    <p:set>
                                      <p:cBhvr>
                                        <p:cTn id="29" dur="1" fill="hold">
                                          <p:stCondLst>
                                            <p:cond delay="0"/>
                                          </p:stCondLst>
                                        </p:cTn>
                                        <p:tgtEl>
                                          <p:spTgt spid="13">
                                            <p:txEl>
                                              <p:pRg st="0" end="0"/>
                                            </p:txEl>
                                          </p:spTgt>
                                        </p:tgtEl>
                                        <p:attrNameLst>
                                          <p:attrName>style.visibility</p:attrName>
                                        </p:attrNameLst>
                                      </p:cBhvr>
                                      <p:to>
                                        <p:strVal val="visible"/>
                                      </p:to>
                                    </p:set>
                                    <p:animEffect transition="in" filter="blinds(horizontal)">
                                      <p:cBhvr>
                                        <p:cTn id="30" dur="500"/>
                                        <p:tgtEl>
                                          <p:spTgt spid="1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1" restart="whenNotActive" fill="hold" evtFilter="cancelBubble" nodeType="interactiveSeq">
                <p:stCondLst>
                  <p:cond evt="onClick" delay="0">
                    <p:tgtEl>
                      <p:spTgt spid="8"/>
                    </p:tgtEl>
                  </p:cond>
                </p:stCondLst>
                <p:endSync evt="end" delay="0">
                  <p:rtn val="all"/>
                </p:endSync>
                <p:childTnLst>
                  <p:par>
                    <p:cTn id="32" fill="hold">
                      <p:stCondLst>
                        <p:cond delay="0"/>
                      </p:stCondLst>
                      <p:childTnLst>
                        <p:par>
                          <p:cTn id="33" fill="hold">
                            <p:stCondLst>
                              <p:cond delay="0"/>
                            </p:stCondLst>
                            <p:childTnLst>
                              <p:par>
                                <p:cTn id="34" presetID="10" presetClass="exit" presetSubtype="0" fill="hold" nodeType="clickEffect">
                                  <p:stCondLst>
                                    <p:cond delay="0"/>
                                  </p:stCondLst>
                                  <p:childTnLst>
                                    <p:animEffect transition="out" filter="fade">
                                      <p:cBhvr>
                                        <p:cTn id="35" dur="10"/>
                                        <p:tgtEl>
                                          <p:spTgt spid="8"/>
                                        </p:tgtEl>
                                      </p:cBhvr>
                                    </p:animEffect>
                                    <p:set>
                                      <p:cBhvr>
                                        <p:cTn id="36" dur="1" fill="hold">
                                          <p:stCondLst>
                                            <p:cond delay="9"/>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8"/>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2">
            <a:extLst>
              <a:ext uri="{FF2B5EF4-FFF2-40B4-BE49-F238E27FC236}">
                <a16:creationId xmlns:a16="http://schemas.microsoft.com/office/drawing/2014/main" id="{078E89FD-8EBA-4F63-AECE-25AE7C1CDEBA}"/>
              </a:ext>
            </a:extLst>
          </p:cNvPr>
          <p:cNvPicPr>
            <a:picLocks noChangeAspect="1"/>
          </p:cNvPicPr>
          <p:nvPr/>
        </p:nvPicPr>
        <p:blipFill>
          <a:blip r:embed="rId2"/>
          <a:stretch>
            <a:fillRect/>
          </a:stretch>
        </p:blipFill>
        <p:spPr>
          <a:xfrm>
            <a:off x="4990985" y="1251683"/>
            <a:ext cx="6416676" cy="3543299"/>
          </a:xfrm>
          <a:prstGeom prst="rect">
            <a:avLst/>
          </a:prstGeom>
        </p:spPr>
      </p:pic>
      <p:pic>
        <p:nvPicPr>
          <p:cNvPr id="4" name="Picture 3"/>
          <p:cNvPicPr>
            <a:picLocks noChangeAspect="1"/>
          </p:cNvPicPr>
          <p:nvPr/>
        </p:nvPicPr>
        <p:blipFill>
          <a:blip r:embed="rId3">
            <a:extLst>
              <a:ext uri="{BEBA8EAE-BF5A-486C-A8C5-ECC9F3942E4B}">
                <a14:imgProps xmlns:a14="http://schemas.microsoft.com/office/drawing/2010/main">
                  <a14:imgLayer r:embed="rId4">
                    <a14:imgEffect>
                      <a14:backgroundRemoval t="9986" b="99015" l="449" r="100000">
                        <a14:foregroundMark x1="2020" y1="92264" x2="94276" y2="92405"/>
                        <a14:foregroundMark x1="51627" y1="68776" x2="52750" y2="73558"/>
                        <a14:foregroundMark x1="44220" y1="63572" x2="51515" y2="69761"/>
                        <a14:backgroundMark x1="23681" y1="43882" x2="68799" y2="53868"/>
                        <a14:backgroundMark x1="41639" y1="54571" x2="50954" y2="64135"/>
                        <a14:backgroundMark x1="22222" y1="47398" x2="32323" y2="52743"/>
                        <a14:backgroundMark x1="22783" y1="51195" x2="27609" y2="54571"/>
                        <a14:backgroundMark x1="43996" y1="51055" x2="72054" y2="61463"/>
                      </a14:backgroundRemoval>
                    </a14:imgEffect>
                  </a14:imgLayer>
                </a14:imgProps>
              </a:ext>
              <a:ext uri="{28A0092B-C50C-407E-A947-70E740481C1C}">
                <a14:useLocalDpi xmlns:a14="http://schemas.microsoft.com/office/drawing/2010/main" val="0"/>
              </a:ext>
            </a:extLst>
          </a:blip>
          <a:stretch>
            <a:fillRect/>
          </a:stretch>
        </p:blipFill>
        <p:spPr>
          <a:xfrm>
            <a:off x="21772" y="901004"/>
            <a:ext cx="12306300" cy="5960420"/>
          </a:xfrm>
          <a:prstGeom prst="rect">
            <a:avLst/>
          </a:prstGeom>
        </p:spPr>
      </p:pic>
      <p:pic>
        <p:nvPicPr>
          <p:cNvPr id="7" name="图片 5">
            <a:extLst>
              <a:ext uri="{FF2B5EF4-FFF2-40B4-BE49-F238E27FC236}">
                <a16:creationId xmlns:a16="http://schemas.microsoft.com/office/drawing/2014/main" id="{CF79171E-F9EC-430B-8266-59244DDCCF5E}"/>
              </a:ext>
            </a:extLst>
          </p:cNvPr>
          <p:cNvPicPr>
            <a:picLocks noChangeAspect="1"/>
          </p:cNvPicPr>
          <p:nvPr/>
        </p:nvPicPr>
        <p:blipFill>
          <a:blip r:embed="rId5"/>
          <a:stretch>
            <a:fillRect/>
          </a:stretch>
        </p:blipFill>
        <p:spPr>
          <a:xfrm>
            <a:off x="0" y="0"/>
            <a:ext cx="5914571" cy="3120079"/>
          </a:xfrm>
          <a:prstGeom prst="rect">
            <a:avLst/>
          </a:prstGeom>
        </p:spPr>
      </p:pic>
      <p:sp>
        <p:nvSpPr>
          <p:cNvPr id="8" name="Text Box 5"/>
          <p:cNvSpPr txBox="1">
            <a:spLocks noChangeArrowheads="1"/>
          </p:cNvSpPr>
          <p:nvPr/>
        </p:nvSpPr>
        <p:spPr bwMode="auto">
          <a:xfrm>
            <a:off x="-1039585" y="682165"/>
            <a:ext cx="8229600" cy="11695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90" tIns="45696" rIns="91390" bIns="45696">
            <a:spAutoFit/>
          </a:bodyPr>
          <a:lstStyle>
            <a:lvl1pPr marL="342900" indent="-342900">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en-US" altLang="en-US" sz="2800" b="1" dirty="0" err="1" smtClean="0">
                <a:latin typeface="UTM Androgyne" panose="02040603050506020204" pitchFamily="18" charset="0"/>
              </a:rPr>
              <a:t>Có</a:t>
            </a:r>
            <a:r>
              <a:rPr lang="en-US" altLang="en-US" sz="2800" b="1" dirty="0" smtClean="0">
                <a:latin typeface="UTM Androgyne" panose="02040603050506020204" pitchFamily="18" charset="0"/>
              </a:rPr>
              <a:t> </a:t>
            </a:r>
            <a:r>
              <a:rPr lang="en-US" altLang="en-US" sz="2800" b="1" dirty="0" err="1" smtClean="0">
                <a:latin typeface="UTM Androgyne" panose="02040603050506020204" pitchFamily="18" charset="0"/>
              </a:rPr>
              <a:t>mấy</a:t>
            </a:r>
            <a:r>
              <a:rPr lang="en-US" altLang="en-US" sz="2800" b="1" dirty="0" smtClean="0">
                <a:latin typeface="UTM Androgyne" panose="02040603050506020204" pitchFamily="18" charset="0"/>
              </a:rPr>
              <a:t> </a:t>
            </a:r>
            <a:r>
              <a:rPr lang="en-US" altLang="en-US" sz="2800" b="1" dirty="0" err="1">
                <a:latin typeface="UTM Androgyne" panose="02040603050506020204" pitchFamily="18" charset="0"/>
              </a:rPr>
              <a:t>cách</a:t>
            </a:r>
            <a:r>
              <a:rPr lang="en-US" altLang="en-US" sz="2800" b="1" dirty="0">
                <a:latin typeface="UTM Androgyne" panose="02040603050506020204" pitchFamily="18" charset="0"/>
              </a:rPr>
              <a:t> </a:t>
            </a:r>
            <a:r>
              <a:rPr lang="en-US" altLang="en-US" sz="2800" b="1" dirty="0" err="1">
                <a:latin typeface="UTM Androgyne" panose="02040603050506020204" pitchFamily="18" charset="0"/>
              </a:rPr>
              <a:t>mở</a:t>
            </a:r>
            <a:r>
              <a:rPr lang="en-US" altLang="en-US" sz="2800" b="1" dirty="0">
                <a:latin typeface="UTM Androgyne" panose="02040603050506020204" pitchFamily="18" charset="0"/>
              </a:rPr>
              <a:t> </a:t>
            </a:r>
            <a:r>
              <a:rPr lang="en-US" altLang="en-US" sz="2800" b="1" dirty="0" err="1" smtClean="0">
                <a:latin typeface="UTM Androgyne" panose="02040603050506020204" pitchFamily="18" charset="0"/>
              </a:rPr>
              <a:t>bài</a:t>
            </a:r>
            <a:r>
              <a:rPr lang="en-US" altLang="en-US" sz="2800" b="1" dirty="0">
                <a:latin typeface="UTM Androgyne" panose="02040603050506020204" pitchFamily="18" charset="0"/>
              </a:rPr>
              <a:t>?</a:t>
            </a:r>
            <a:endParaRPr lang="en-US" altLang="en-US" sz="2800" b="1" dirty="0" smtClean="0">
              <a:latin typeface="UTM Androgyne" panose="02040603050506020204" pitchFamily="18" charset="0"/>
            </a:endParaRPr>
          </a:p>
          <a:p>
            <a:pPr algn="ctr" eaLnBrk="1" hangingPunct="1">
              <a:spcBef>
                <a:spcPct val="50000"/>
              </a:spcBef>
            </a:pPr>
            <a:r>
              <a:rPr lang="en-US" altLang="en-US" sz="2800" b="1" dirty="0" err="1" smtClean="0">
                <a:latin typeface="UTM Androgyne" panose="02040603050506020204" pitchFamily="18" charset="0"/>
              </a:rPr>
              <a:t>Đó</a:t>
            </a:r>
            <a:r>
              <a:rPr lang="en-US" altLang="en-US" sz="2800" b="1" dirty="0" smtClean="0">
                <a:latin typeface="UTM Androgyne" panose="02040603050506020204" pitchFamily="18" charset="0"/>
              </a:rPr>
              <a:t> </a:t>
            </a:r>
            <a:r>
              <a:rPr lang="en-US" altLang="en-US" sz="2800" b="1" dirty="0" err="1">
                <a:latin typeface="UTM Androgyne" panose="02040603050506020204" pitchFamily="18" charset="0"/>
              </a:rPr>
              <a:t>là</a:t>
            </a:r>
            <a:r>
              <a:rPr lang="en-US" altLang="en-US" sz="2800" b="1" dirty="0">
                <a:latin typeface="UTM Androgyne" panose="02040603050506020204" pitchFamily="18" charset="0"/>
              </a:rPr>
              <a:t> </a:t>
            </a:r>
            <a:r>
              <a:rPr lang="en-US" altLang="en-US" sz="2800" b="1" dirty="0" err="1">
                <a:latin typeface="UTM Androgyne" panose="02040603050506020204" pitchFamily="18" charset="0"/>
              </a:rPr>
              <a:t>những</a:t>
            </a:r>
            <a:r>
              <a:rPr lang="en-US" altLang="en-US" sz="2800" b="1" dirty="0">
                <a:latin typeface="UTM Androgyne" panose="02040603050506020204" pitchFamily="18" charset="0"/>
              </a:rPr>
              <a:t> </a:t>
            </a:r>
            <a:r>
              <a:rPr lang="en-US" altLang="en-US" sz="2800" b="1" dirty="0" err="1">
                <a:latin typeface="UTM Androgyne" panose="02040603050506020204" pitchFamily="18" charset="0"/>
              </a:rPr>
              <a:t>cách</a:t>
            </a:r>
            <a:r>
              <a:rPr lang="en-US" altLang="en-US" sz="2800" b="1" dirty="0">
                <a:latin typeface="UTM Androgyne" panose="02040603050506020204" pitchFamily="18" charset="0"/>
              </a:rPr>
              <a:t> </a:t>
            </a:r>
            <a:r>
              <a:rPr lang="en-US" altLang="en-US" sz="2800" b="1" dirty="0" err="1">
                <a:latin typeface="UTM Androgyne" panose="02040603050506020204" pitchFamily="18" charset="0"/>
              </a:rPr>
              <a:t>nào</a:t>
            </a:r>
            <a:r>
              <a:rPr lang="en-US" altLang="en-US" sz="2800" b="1" dirty="0">
                <a:latin typeface="UTM Androgyne" panose="02040603050506020204" pitchFamily="18" charset="0"/>
              </a:rPr>
              <a:t>?</a:t>
            </a:r>
          </a:p>
        </p:txBody>
      </p:sp>
      <p:sp>
        <p:nvSpPr>
          <p:cNvPr id="10" name="Text Box 5"/>
          <p:cNvSpPr txBox="1">
            <a:spLocks noChangeArrowheads="1"/>
          </p:cNvSpPr>
          <p:nvPr/>
        </p:nvSpPr>
        <p:spPr bwMode="auto">
          <a:xfrm>
            <a:off x="6117941" y="1831660"/>
            <a:ext cx="4162764" cy="6462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390" tIns="45696" rIns="91390" bIns="45696">
            <a:spAutoFit/>
          </a:bodyPr>
          <a:lstStyle>
            <a:lvl1pPr marL="342900" indent="-342900">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3600" b="1" dirty="0" smtClean="0">
                <a:solidFill>
                  <a:srgbClr val="C00000"/>
                </a:solidFill>
                <a:latin typeface="Times New Roman" panose="02020603050405020304" pitchFamily="18" charset="0"/>
              </a:rPr>
              <a:t> </a:t>
            </a:r>
            <a:r>
              <a:rPr lang="en-US" altLang="en-US" sz="3600" b="1" dirty="0" err="1">
                <a:solidFill>
                  <a:srgbClr val="C00000"/>
                </a:solidFill>
                <a:latin typeface="Times New Roman" panose="02020603050405020304" pitchFamily="18" charset="0"/>
              </a:rPr>
              <a:t>Có</a:t>
            </a:r>
            <a:r>
              <a:rPr lang="en-US" altLang="en-US" sz="3600" b="1" dirty="0">
                <a:solidFill>
                  <a:srgbClr val="C00000"/>
                </a:solidFill>
                <a:latin typeface="Times New Roman" panose="02020603050405020304" pitchFamily="18" charset="0"/>
              </a:rPr>
              <a:t> 2</a:t>
            </a:r>
            <a:r>
              <a:rPr lang="en-US" altLang="en-US" sz="3600" b="1" dirty="0" smtClean="0">
                <a:solidFill>
                  <a:srgbClr val="C00000"/>
                </a:solidFill>
                <a:latin typeface="Times New Roman" panose="02020603050405020304" pitchFamily="18" charset="0"/>
              </a:rPr>
              <a:t> </a:t>
            </a:r>
            <a:r>
              <a:rPr lang="en-US" altLang="en-US" sz="3600" b="1" dirty="0" err="1">
                <a:solidFill>
                  <a:srgbClr val="C00000"/>
                </a:solidFill>
                <a:latin typeface="Times New Roman" panose="02020603050405020304" pitchFamily="18" charset="0"/>
              </a:rPr>
              <a:t>cách</a:t>
            </a:r>
            <a:r>
              <a:rPr lang="en-US" altLang="en-US" sz="3600" b="1" dirty="0">
                <a:solidFill>
                  <a:srgbClr val="C00000"/>
                </a:solidFill>
                <a:latin typeface="Times New Roman" panose="02020603050405020304" pitchFamily="18" charset="0"/>
              </a:rPr>
              <a:t> </a:t>
            </a:r>
            <a:r>
              <a:rPr lang="en-US" altLang="en-US" sz="3600" b="1" dirty="0" err="1">
                <a:solidFill>
                  <a:srgbClr val="C00000"/>
                </a:solidFill>
                <a:latin typeface="Times New Roman" panose="02020603050405020304" pitchFamily="18" charset="0"/>
              </a:rPr>
              <a:t>mở</a:t>
            </a:r>
            <a:r>
              <a:rPr lang="en-US" altLang="en-US" sz="3600" b="1" dirty="0">
                <a:solidFill>
                  <a:srgbClr val="C00000"/>
                </a:solidFill>
                <a:latin typeface="Times New Roman" panose="02020603050405020304" pitchFamily="18" charset="0"/>
              </a:rPr>
              <a:t> </a:t>
            </a:r>
            <a:r>
              <a:rPr lang="en-US" altLang="en-US" sz="3600" b="1" dirty="0" err="1">
                <a:solidFill>
                  <a:srgbClr val="C00000"/>
                </a:solidFill>
                <a:latin typeface="Times New Roman" panose="02020603050405020304" pitchFamily="18" charset="0"/>
              </a:rPr>
              <a:t>bài</a:t>
            </a:r>
            <a:r>
              <a:rPr lang="en-US" altLang="en-US" sz="3600" b="1" dirty="0">
                <a:solidFill>
                  <a:srgbClr val="C00000"/>
                </a:solidFill>
                <a:latin typeface="Times New Roman" panose="02020603050405020304" pitchFamily="18" charset="0"/>
              </a:rPr>
              <a:t>:</a:t>
            </a:r>
          </a:p>
        </p:txBody>
      </p:sp>
      <p:sp>
        <p:nvSpPr>
          <p:cNvPr id="11" name="Text Box 5"/>
          <p:cNvSpPr txBox="1">
            <a:spLocks noChangeArrowheads="1"/>
          </p:cNvSpPr>
          <p:nvPr/>
        </p:nvSpPr>
        <p:spPr bwMode="auto">
          <a:xfrm>
            <a:off x="6292963" y="2514340"/>
            <a:ext cx="3913188" cy="6155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90" tIns="45696" rIns="91390" bIns="45696">
            <a:spAutoFit/>
          </a:bodyPr>
          <a:lstStyle>
            <a:lvl1pPr marL="342900" indent="-342900">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3400" b="1" dirty="0">
                <a:solidFill>
                  <a:srgbClr val="C00000"/>
                </a:solidFill>
                <a:latin typeface="Times New Roman" panose="02020603050405020304" pitchFamily="18" charset="0"/>
              </a:rPr>
              <a:t>+ </a:t>
            </a:r>
            <a:r>
              <a:rPr lang="en-US" altLang="en-US" sz="3400" b="1" dirty="0" err="1">
                <a:solidFill>
                  <a:srgbClr val="C00000"/>
                </a:solidFill>
                <a:latin typeface="Times New Roman" panose="02020603050405020304" pitchFamily="18" charset="0"/>
              </a:rPr>
              <a:t>Mở</a:t>
            </a:r>
            <a:r>
              <a:rPr lang="en-US" altLang="en-US" sz="3400" b="1" dirty="0">
                <a:solidFill>
                  <a:srgbClr val="C00000"/>
                </a:solidFill>
                <a:latin typeface="Times New Roman" panose="02020603050405020304" pitchFamily="18" charset="0"/>
              </a:rPr>
              <a:t> </a:t>
            </a:r>
            <a:r>
              <a:rPr lang="en-US" altLang="en-US" sz="3400" b="1" dirty="0" err="1">
                <a:solidFill>
                  <a:srgbClr val="C00000"/>
                </a:solidFill>
                <a:latin typeface="Times New Roman" panose="02020603050405020304" pitchFamily="18" charset="0"/>
              </a:rPr>
              <a:t>bài</a:t>
            </a:r>
            <a:r>
              <a:rPr lang="en-US" altLang="en-US" sz="3400" b="1" dirty="0">
                <a:solidFill>
                  <a:srgbClr val="C00000"/>
                </a:solidFill>
                <a:latin typeface="Times New Roman" panose="02020603050405020304" pitchFamily="18" charset="0"/>
              </a:rPr>
              <a:t> </a:t>
            </a:r>
            <a:r>
              <a:rPr lang="en-US" altLang="en-US" sz="3400" b="1" dirty="0" err="1">
                <a:solidFill>
                  <a:srgbClr val="C00000"/>
                </a:solidFill>
                <a:latin typeface="Times New Roman" panose="02020603050405020304" pitchFamily="18" charset="0"/>
              </a:rPr>
              <a:t>trực</a:t>
            </a:r>
            <a:r>
              <a:rPr lang="en-US" altLang="en-US" sz="3400" b="1" dirty="0">
                <a:solidFill>
                  <a:srgbClr val="C00000"/>
                </a:solidFill>
                <a:latin typeface="Times New Roman" panose="02020603050405020304" pitchFamily="18" charset="0"/>
              </a:rPr>
              <a:t> </a:t>
            </a:r>
            <a:r>
              <a:rPr lang="en-US" altLang="en-US" sz="3400" b="1" dirty="0" err="1">
                <a:solidFill>
                  <a:srgbClr val="C00000"/>
                </a:solidFill>
                <a:latin typeface="Times New Roman" panose="02020603050405020304" pitchFamily="18" charset="0"/>
              </a:rPr>
              <a:t>tiếp</a:t>
            </a:r>
            <a:endParaRPr lang="en-US" altLang="en-US" sz="3400" b="1" dirty="0">
              <a:solidFill>
                <a:srgbClr val="C00000"/>
              </a:solidFill>
              <a:latin typeface="Times New Roman" panose="02020603050405020304" pitchFamily="18" charset="0"/>
            </a:endParaRPr>
          </a:p>
        </p:txBody>
      </p:sp>
      <p:sp>
        <p:nvSpPr>
          <p:cNvPr id="12" name="Text Box 5"/>
          <p:cNvSpPr txBox="1">
            <a:spLocks noChangeArrowheads="1"/>
          </p:cNvSpPr>
          <p:nvPr/>
        </p:nvSpPr>
        <p:spPr bwMode="auto">
          <a:xfrm>
            <a:off x="6292963" y="3265709"/>
            <a:ext cx="4114800" cy="6155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90" tIns="45696" rIns="91390" bIns="45696">
            <a:spAutoFit/>
          </a:bodyPr>
          <a:lstStyle>
            <a:lvl1pPr marL="342900" indent="-342900">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3400" b="1" dirty="0">
                <a:solidFill>
                  <a:srgbClr val="C00000"/>
                </a:solidFill>
                <a:latin typeface="Times New Roman" panose="02020603050405020304" pitchFamily="18" charset="0"/>
              </a:rPr>
              <a:t>+ </a:t>
            </a:r>
            <a:r>
              <a:rPr lang="en-US" altLang="en-US" sz="3400" b="1" dirty="0" err="1">
                <a:solidFill>
                  <a:srgbClr val="C00000"/>
                </a:solidFill>
                <a:latin typeface="Times New Roman" panose="02020603050405020304" pitchFamily="18" charset="0"/>
              </a:rPr>
              <a:t>Mở</a:t>
            </a:r>
            <a:r>
              <a:rPr lang="en-US" altLang="en-US" sz="3400" b="1" dirty="0">
                <a:solidFill>
                  <a:srgbClr val="C00000"/>
                </a:solidFill>
                <a:latin typeface="Times New Roman" panose="02020603050405020304" pitchFamily="18" charset="0"/>
              </a:rPr>
              <a:t> </a:t>
            </a:r>
            <a:r>
              <a:rPr lang="en-US" altLang="en-US" sz="3400" b="1" dirty="0" err="1">
                <a:solidFill>
                  <a:srgbClr val="C00000"/>
                </a:solidFill>
                <a:latin typeface="Times New Roman" panose="02020603050405020304" pitchFamily="18" charset="0"/>
              </a:rPr>
              <a:t>bài</a:t>
            </a:r>
            <a:r>
              <a:rPr lang="en-US" altLang="en-US" sz="3400" b="1" dirty="0">
                <a:solidFill>
                  <a:srgbClr val="C00000"/>
                </a:solidFill>
                <a:latin typeface="Times New Roman" panose="02020603050405020304" pitchFamily="18" charset="0"/>
              </a:rPr>
              <a:t> </a:t>
            </a:r>
            <a:r>
              <a:rPr lang="en-US" altLang="en-US" sz="3400" b="1" dirty="0" err="1">
                <a:solidFill>
                  <a:srgbClr val="C00000"/>
                </a:solidFill>
                <a:latin typeface="Times New Roman" panose="02020603050405020304" pitchFamily="18" charset="0"/>
              </a:rPr>
              <a:t>gián</a:t>
            </a:r>
            <a:r>
              <a:rPr lang="en-US" altLang="en-US" sz="3400" b="1" dirty="0">
                <a:solidFill>
                  <a:srgbClr val="C00000"/>
                </a:solidFill>
                <a:latin typeface="Times New Roman" panose="02020603050405020304" pitchFamily="18" charset="0"/>
              </a:rPr>
              <a:t> </a:t>
            </a:r>
            <a:r>
              <a:rPr lang="en-US" altLang="en-US" sz="3400" b="1" dirty="0" err="1">
                <a:solidFill>
                  <a:srgbClr val="C00000"/>
                </a:solidFill>
                <a:latin typeface="Times New Roman" panose="02020603050405020304" pitchFamily="18" charset="0"/>
              </a:rPr>
              <a:t>tiếp</a:t>
            </a:r>
            <a:r>
              <a:rPr lang="en-US" altLang="en-US" sz="3400" b="1" dirty="0">
                <a:solidFill>
                  <a:srgbClr val="C00000"/>
                </a:solidFill>
                <a:latin typeface="Times New Roman" panose="02020603050405020304" pitchFamily="18" charset="0"/>
              </a:rPr>
              <a:t>.</a:t>
            </a:r>
          </a:p>
        </p:txBody>
      </p:sp>
      <p:pic>
        <p:nvPicPr>
          <p:cNvPr id="13" name="Picture 12">
            <a:hlinkClick r:id="rId6" action="ppaction://hlinksldjump"/>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813182" y="3513778"/>
            <a:ext cx="1616251" cy="10740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6273131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 calcmode="lin" valueType="num">
                                      <p:cBhvr>
                                        <p:cTn id="9" dur="1000" fill="hold"/>
                                        <p:tgtEl>
                                          <p:spTgt spid="7"/>
                                        </p:tgtEl>
                                        <p:attrNameLst>
                                          <p:attrName>style.rotation</p:attrName>
                                        </p:attrNameLst>
                                      </p:cBhvr>
                                      <p:tavLst>
                                        <p:tav tm="0">
                                          <p:val>
                                            <p:fltVal val="90"/>
                                          </p:val>
                                        </p:tav>
                                        <p:tav tm="100000">
                                          <p:val>
                                            <p:fltVal val="0"/>
                                          </p:val>
                                        </p:tav>
                                      </p:tavLst>
                                    </p:anim>
                                    <p:animEffect transition="in" filter="fade">
                                      <p:cBhvr>
                                        <p:cTn id="10" dur="10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ipe(down)">
                                      <p:cBhvr>
                                        <p:cTn id="15" dur="500"/>
                                        <p:tgtEl>
                                          <p:spTgt spid="8"/>
                                        </p:tgtEl>
                                      </p:cBhvr>
                                    </p:animEffect>
                                  </p:childTnLst>
                                </p:cTn>
                              </p:par>
                            </p:childTnLst>
                          </p:cTn>
                        </p:par>
                        <p:par>
                          <p:cTn id="16" fill="hold">
                            <p:stCondLst>
                              <p:cond delay="500"/>
                            </p:stCondLst>
                            <p:childTnLst>
                              <p:par>
                                <p:cTn id="17" presetID="21" presetClass="entr" presetSubtype="1" fill="hold" nodeType="after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wheel(1)">
                                      <p:cBhvr>
                                        <p:cTn id="19" dur="20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wipe(down)">
                                      <p:cBhvr>
                                        <p:cTn id="24" dur="500"/>
                                        <p:tgtEl>
                                          <p:spTgt spid="10"/>
                                        </p:tgtEl>
                                      </p:cBhvr>
                                    </p:animEffect>
                                  </p:childTnLst>
                                </p:cTn>
                              </p:par>
                            </p:childTnLst>
                          </p:cTn>
                        </p:par>
                        <p:par>
                          <p:cTn id="25" fill="hold">
                            <p:stCondLst>
                              <p:cond delay="500"/>
                            </p:stCondLst>
                            <p:childTnLst>
                              <p:par>
                                <p:cTn id="26" presetID="16" presetClass="entr" presetSubtype="21" fill="hold" grpId="0" nodeType="after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barn(inVertical)">
                                      <p:cBhvr>
                                        <p:cTn id="28" dur="500"/>
                                        <p:tgtEl>
                                          <p:spTgt spid="11"/>
                                        </p:tgtEl>
                                      </p:cBhvr>
                                    </p:animEffect>
                                  </p:childTnLst>
                                </p:cTn>
                              </p:par>
                            </p:childTnLst>
                          </p:cTn>
                        </p:par>
                        <p:par>
                          <p:cTn id="29" fill="hold">
                            <p:stCondLst>
                              <p:cond delay="1000"/>
                            </p:stCondLst>
                            <p:childTnLst>
                              <p:par>
                                <p:cTn id="30" presetID="16" presetClass="entr" presetSubtype="21" fill="hold" grpId="0" nodeType="after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barn(inVertical)">
                                      <p:cBhvr>
                                        <p:cTn id="3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3" restart="whenNotActive" fill="hold" evtFilter="cancelBubble" nodeType="interactiveSeq">
                <p:stCondLst>
                  <p:cond evt="onClick" delay="0">
                    <p:tgtEl>
                      <p:spTgt spid="13"/>
                    </p:tgtEl>
                  </p:cond>
                </p:stCondLst>
                <p:endSync evt="end" delay="0">
                  <p:rtn val="all"/>
                </p:endSync>
                <p:childTnLst>
                  <p:par>
                    <p:cTn id="34" fill="hold">
                      <p:stCondLst>
                        <p:cond delay="0"/>
                      </p:stCondLst>
                      <p:childTnLst>
                        <p:par>
                          <p:cTn id="35" fill="hold">
                            <p:stCondLst>
                              <p:cond delay="0"/>
                            </p:stCondLst>
                            <p:childTnLst>
                              <p:par>
                                <p:cTn id="36" presetID="10" presetClass="exit" presetSubtype="0" fill="hold" nodeType="clickEffect">
                                  <p:stCondLst>
                                    <p:cond delay="0"/>
                                  </p:stCondLst>
                                  <p:childTnLst>
                                    <p:animEffect transition="out" filter="fade">
                                      <p:cBhvr>
                                        <p:cTn id="37" dur="10"/>
                                        <p:tgtEl>
                                          <p:spTgt spid="13"/>
                                        </p:tgtEl>
                                      </p:cBhvr>
                                    </p:animEffect>
                                    <p:set>
                                      <p:cBhvr>
                                        <p:cTn id="38" dur="1" fill="hold">
                                          <p:stCondLst>
                                            <p:cond delay="9"/>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3"/>
                  </p:tgtEl>
                </p:cond>
              </p:nextCondLst>
            </p:seq>
          </p:childTnLst>
        </p:cTn>
      </p:par>
    </p:tnLst>
    <p:bldLst>
      <p:bldP spid="8" grpId="0"/>
      <p:bldP spid="10" grpId="0"/>
      <p:bldP spid="11" grpId="0"/>
      <p:bldP spid="1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2">
            <a:extLst>
              <a:ext uri="{FF2B5EF4-FFF2-40B4-BE49-F238E27FC236}">
                <a16:creationId xmlns:a16="http://schemas.microsoft.com/office/drawing/2014/main" id="{078E89FD-8EBA-4F63-AECE-25AE7C1CDEBA}"/>
              </a:ext>
            </a:extLst>
          </p:cNvPr>
          <p:cNvPicPr>
            <a:picLocks noChangeAspect="1"/>
          </p:cNvPicPr>
          <p:nvPr/>
        </p:nvPicPr>
        <p:blipFill>
          <a:blip r:embed="rId2"/>
          <a:stretch>
            <a:fillRect/>
          </a:stretch>
        </p:blipFill>
        <p:spPr>
          <a:xfrm>
            <a:off x="4990985" y="1251683"/>
            <a:ext cx="6416676" cy="3543299"/>
          </a:xfrm>
          <a:prstGeom prst="rect">
            <a:avLst/>
          </a:prstGeom>
        </p:spPr>
      </p:pic>
      <p:pic>
        <p:nvPicPr>
          <p:cNvPr id="4" name="Picture 3"/>
          <p:cNvPicPr>
            <a:picLocks noChangeAspect="1"/>
          </p:cNvPicPr>
          <p:nvPr/>
        </p:nvPicPr>
        <p:blipFill>
          <a:blip r:embed="rId3">
            <a:extLst>
              <a:ext uri="{BEBA8EAE-BF5A-486C-A8C5-ECC9F3942E4B}">
                <a14:imgProps xmlns:a14="http://schemas.microsoft.com/office/drawing/2010/main">
                  <a14:imgLayer r:embed="rId4">
                    <a14:imgEffect>
                      <a14:backgroundRemoval t="9986" b="99015" l="449" r="100000">
                        <a14:foregroundMark x1="2020" y1="92264" x2="94276" y2="92405"/>
                        <a14:foregroundMark x1="51627" y1="68776" x2="52750" y2="73558"/>
                        <a14:foregroundMark x1="44220" y1="63572" x2="51515" y2="69761"/>
                        <a14:backgroundMark x1="23681" y1="43882" x2="68799" y2="53868"/>
                        <a14:backgroundMark x1="41639" y1="54571" x2="50954" y2="64135"/>
                        <a14:backgroundMark x1="22222" y1="47398" x2="32323" y2="52743"/>
                        <a14:backgroundMark x1="22783" y1="51195" x2="27609" y2="54571"/>
                        <a14:backgroundMark x1="43996" y1="51055" x2="72054" y2="61463"/>
                      </a14:backgroundRemoval>
                    </a14:imgEffect>
                  </a14:imgLayer>
                </a14:imgProps>
              </a:ext>
              <a:ext uri="{28A0092B-C50C-407E-A947-70E740481C1C}">
                <a14:useLocalDpi xmlns:a14="http://schemas.microsoft.com/office/drawing/2010/main" val="0"/>
              </a:ext>
            </a:extLst>
          </a:blip>
          <a:stretch>
            <a:fillRect/>
          </a:stretch>
        </p:blipFill>
        <p:spPr>
          <a:xfrm>
            <a:off x="21772" y="901004"/>
            <a:ext cx="12306300" cy="5960420"/>
          </a:xfrm>
          <a:prstGeom prst="rect">
            <a:avLst/>
          </a:prstGeom>
        </p:spPr>
      </p:pic>
      <p:pic>
        <p:nvPicPr>
          <p:cNvPr id="7" name="图片 5">
            <a:extLst>
              <a:ext uri="{FF2B5EF4-FFF2-40B4-BE49-F238E27FC236}">
                <a16:creationId xmlns:a16="http://schemas.microsoft.com/office/drawing/2014/main" id="{CF79171E-F9EC-430B-8266-59244DDCCF5E}"/>
              </a:ext>
            </a:extLst>
          </p:cNvPr>
          <p:cNvPicPr>
            <a:picLocks noChangeAspect="1"/>
          </p:cNvPicPr>
          <p:nvPr/>
        </p:nvPicPr>
        <p:blipFill>
          <a:blip r:embed="rId5"/>
          <a:stretch>
            <a:fillRect/>
          </a:stretch>
        </p:blipFill>
        <p:spPr>
          <a:xfrm>
            <a:off x="0" y="0"/>
            <a:ext cx="5914571" cy="3120079"/>
          </a:xfrm>
          <a:prstGeom prst="rect">
            <a:avLst/>
          </a:prstGeom>
        </p:spPr>
      </p:pic>
      <p:sp>
        <p:nvSpPr>
          <p:cNvPr id="8" name="Text Box 5"/>
          <p:cNvSpPr txBox="1">
            <a:spLocks noChangeArrowheads="1"/>
          </p:cNvSpPr>
          <p:nvPr/>
        </p:nvSpPr>
        <p:spPr bwMode="auto">
          <a:xfrm>
            <a:off x="-1039585" y="682165"/>
            <a:ext cx="8229600" cy="11695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90" tIns="45696" rIns="91390" bIns="45696">
            <a:spAutoFit/>
          </a:bodyPr>
          <a:lstStyle>
            <a:lvl1pPr marL="342900" indent="-342900">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342900" marR="0" lvl="0" indent="-342900" algn="ctr" defTabSz="457200" rtl="0" eaLnBrk="1" fontAlgn="auto" latinLnBrk="0" hangingPunct="1">
              <a:lnSpc>
                <a:spcPct val="100000"/>
              </a:lnSpc>
              <a:spcBef>
                <a:spcPct val="50000"/>
              </a:spcBef>
              <a:spcAft>
                <a:spcPts val="0"/>
              </a:spcAft>
              <a:buClrTx/>
              <a:buSzTx/>
              <a:buFontTx/>
              <a:buNone/>
              <a:tabLst/>
              <a:defRPr/>
            </a:pPr>
            <a:r>
              <a:rPr kumimoji="0" lang="en-US" altLang="en-US" sz="2800" b="1" i="0" u="none" strike="noStrike" kern="1200" cap="none" spc="0" normalizeH="0" baseline="0" noProof="0" dirty="0" err="1" smtClean="0">
                <a:ln>
                  <a:noFill/>
                </a:ln>
                <a:solidFill>
                  <a:prstClr val="black"/>
                </a:solidFill>
                <a:effectLst/>
                <a:uLnTx/>
                <a:uFillTx/>
                <a:latin typeface="UTM Androgyne" panose="02040603050506020204" pitchFamily="18" charset="0"/>
                <a:ea typeface="微软雅黑"/>
                <a:cs typeface="Arial" panose="020B0604020202020204" pitchFamily="34" charset="0"/>
              </a:rPr>
              <a:t>Có</a:t>
            </a:r>
            <a:r>
              <a:rPr kumimoji="0" lang="en-US" altLang="en-US" sz="2800" b="1" i="0" u="none" strike="noStrike" kern="1200" cap="none" spc="0" normalizeH="0" baseline="0" noProof="0" dirty="0" smtClean="0">
                <a:ln>
                  <a:noFill/>
                </a:ln>
                <a:solidFill>
                  <a:prstClr val="black"/>
                </a:solidFill>
                <a:effectLst/>
                <a:uLnTx/>
                <a:uFillTx/>
                <a:latin typeface="UTM Androgyne" panose="02040603050506020204" pitchFamily="18" charset="0"/>
                <a:ea typeface="微软雅黑"/>
                <a:cs typeface="Arial" panose="020B0604020202020204" pitchFamily="34" charset="0"/>
              </a:rPr>
              <a:t> </a:t>
            </a:r>
            <a:r>
              <a:rPr kumimoji="0" lang="en-US" altLang="en-US" sz="2800" b="1" i="0" u="none" strike="noStrike" kern="1200" cap="none" spc="0" normalizeH="0" baseline="0" noProof="0" dirty="0" err="1" smtClean="0">
                <a:ln>
                  <a:noFill/>
                </a:ln>
                <a:solidFill>
                  <a:prstClr val="black"/>
                </a:solidFill>
                <a:effectLst/>
                <a:uLnTx/>
                <a:uFillTx/>
                <a:latin typeface="UTM Androgyne" panose="02040603050506020204" pitchFamily="18" charset="0"/>
                <a:ea typeface="微软雅黑"/>
                <a:cs typeface="Arial" panose="020B0604020202020204" pitchFamily="34" charset="0"/>
              </a:rPr>
              <a:t>mấy</a:t>
            </a:r>
            <a:r>
              <a:rPr kumimoji="0" lang="en-US" altLang="en-US" sz="2800" b="1" i="0" u="none" strike="noStrike" kern="1200" cap="none" spc="0" normalizeH="0" baseline="0" noProof="0" dirty="0" smtClean="0">
                <a:ln>
                  <a:noFill/>
                </a:ln>
                <a:solidFill>
                  <a:prstClr val="black"/>
                </a:solidFill>
                <a:effectLst/>
                <a:uLnTx/>
                <a:uFillTx/>
                <a:latin typeface="UTM Androgyne" panose="02040603050506020204" pitchFamily="18" charset="0"/>
                <a:ea typeface="微软雅黑"/>
                <a:cs typeface="Arial" panose="020B0604020202020204" pitchFamily="34" charset="0"/>
              </a:rPr>
              <a:t> </a:t>
            </a:r>
            <a:r>
              <a:rPr kumimoji="0" lang="en-US" altLang="en-US" sz="2800" b="1" i="0" u="none" strike="noStrike" kern="1200" cap="none" spc="0" normalizeH="0" baseline="0" noProof="0" dirty="0" err="1">
                <a:ln>
                  <a:noFill/>
                </a:ln>
                <a:solidFill>
                  <a:prstClr val="black"/>
                </a:solidFill>
                <a:effectLst/>
                <a:uLnTx/>
                <a:uFillTx/>
                <a:latin typeface="UTM Androgyne" panose="02040603050506020204" pitchFamily="18" charset="0"/>
                <a:ea typeface="微软雅黑"/>
                <a:cs typeface="Arial" panose="020B0604020202020204" pitchFamily="34" charset="0"/>
              </a:rPr>
              <a:t>cách</a:t>
            </a:r>
            <a:r>
              <a:rPr kumimoji="0" lang="en-US" altLang="en-US" sz="2800" b="1" i="0" u="none" strike="noStrike" kern="1200" cap="none" spc="0" normalizeH="0" baseline="0" noProof="0" dirty="0">
                <a:ln>
                  <a:noFill/>
                </a:ln>
                <a:solidFill>
                  <a:prstClr val="black"/>
                </a:solidFill>
                <a:effectLst/>
                <a:uLnTx/>
                <a:uFillTx/>
                <a:latin typeface="UTM Androgyne" panose="02040603050506020204" pitchFamily="18" charset="0"/>
                <a:ea typeface="微软雅黑"/>
                <a:cs typeface="Arial" panose="020B0604020202020204" pitchFamily="34" charset="0"/>
              </a:rPr>
              <a:t> </a:t>
            </a:r>
            <a:r>
              <a:rPr lang="en-US" altLang="en-US" sz="2800" b="1" dirty="0" err="1" smtClean="0">
                <a:solidFill>
                  <a:prstClr val="black"/>
                </a:solidFill>
                <a:latin typeface="UTM Androgyne" panose="02040603050506020204" pitchFamily="18" charset="0"/>
                <a:ea typeface="微软雅黑"/>
              </a:rPr>
              <a:t>kết</a:t>
            </a:r>
            <a:r>
              <a:rPr lang="en-US" altLang="en-US" sz="2800" b="1" dirty="0" smtClean="0">
                <a:solidFill>
                  <a:prstClr val="black"/>
                </a:solidFill>
                <a:latin typeface="UTM Androgyne" panose="02040603050506020204" pitchFamily="18" charset="0"/>
                <a:ea typeface="微软雅黑"/>
              </a:rPr>
              <a:t> </a:t>
            </a:r>
            <a:r>
              <a:rPr kumimoji="0" lang="en-US" altLang="en-US" sz="2800" b="1" i="0" u="none" strike="noStrike" kern="1200" cap="none" spc="0" normalizeH="0" baseline="0" noProof="0" dirty="0" err="1" smtClean="0">
                <a:ln>
                  <a:noFill/>
                </a:ln>
                <a:solidFill>
                  <a:prstClr val="black"/>
                </a:solidFill>
                <a:effectLst/>
                <a:uLnTx/>
                <a:uFillTx/>
                <a:latin typeface="UTM Androgyne" panose="02040603050506020204" pitchFamily="18" charset="0"/>
                <a:ea typeface="微软雅黑"/>
                <a:cs typeface="Arial" panose="020B0604020202020204" pitchFamily="34" charset="0"/>
              </a:rPr>
              <a:t>bài</a:t>
            </a:r>
            <a:r>
              <a:rPr kumimoji="0" lang="en-US" altLang="en-US" sz="2800" b="1" i="0" u="none" strike="noStrike" kern="1200" cap="none" spc="0" normalizeH="0" baseline="0" noProof="0" dirty="0">
                <a:ln>
                  <a:noFill/>
                </a:ln>
                <a:solidFill>
                  <a:prstClr val="black"/>
                </a:solidFill>
                <a:effectLst/>
                <a:uLnTx/>
                <a:uFillTx/>
                <a:latin typeface="UTM Androgyne" panose="02040603050506020204" pitchFamily="18" charset="0"/>
                <a:ea typeface="微软雅黑"/>
                <a:cs typeface="Arial" panose="020B0604020202020204" pitchFamily="34" charset="0"/>
              </a:rPr>
              <a:t>?</a:t>
            </a:r>
            <a:endParaRPr kumimoji="0" lang="en-US" altLang="en-US" sz="2800" b="1" i="0" u="none" strike="noStrike" kern="1200" cap="none" spc="0" normalizeH="0" baseline="0" noProof="0" dirty="0" smtClean="0">
              <a:ln>
                <a:noFill/>
              </a:ln>
              <a:solidFill>
                <a:prstClr val="black"/>
              </a:solidFill>
              <a:effectLst/>
              <a:uLnTx/>
              <a:uFillTx/>
              <a:latin typeface="UTM Androgyne" panose="02040603050506020204" pitchFamily="18" charset="0"/>
              <a:ea typeface="微软雅黑"/>
              <a:cs typeface="Arial" panose="020B0604020202020204" pitchFamily="34" charset="0"/>
            </a:endParaRPr>
          </a:p>
          <a:p>
            <a:pPr marL="342900" marR="0" lvl="0" indent="-342900" algn="ctr" defTabSz="457200" rtl="0" eaLnBrk="1" fontAlgn="auto" latinLnBrk="0" hangingPunct="1">
              <a:lnSpc>
                <a:spcPct val="100000"/>
              </a:lnSpc>
              <a:spcBef>
                <a:spcPct val="50000"/>
              </a:spcBef>
              <a:spcAft>
                <a:spcPts val="0"/>
              </a:spcAft>
              <a:buClrTx/>
              <a:buSzTx/>
              <a:buFontTx/>
              <a:buNone/>
              <a:tabLst/>
              <a:defRPr/>
            </a:pPr>
            <a:r>
              <a:rPr kumimoji="0" lang="en-US" altLang="en-US" sz="2800" b="1" i="0" u="none" strike="noStrike" kern="1200" cap="none" spc="0" normalizeH="0" baseline="0" noProof="0" dirty="0" err="1" smtClean="0">
                <a:ln>
                  <a:noFill/>
                </a:ln>
                <a:solidFill>
                  <a:prstClr val="black"/>
                </a:solidFill>
                <a:effectLst/>
                <a:uLnTx/>
                <a:uFillTx/>
                <a:latin typeface="UTM Androgyne" panose="02040603050506020204" pitchFamily="18" charset="0"/>
                <a:ea typeface="微软雅黑"/>
                <a:cs typeface="Arial" panose="020B0604020202020204" pitchFamily="34" charset="0"/>
              </a:rPr>
              <a:t>Đó</a:t>
            </a:r>
            <a:r>
              <a:rPr kumimoji="0" lang="en-US" altLang="en-US" sz="2800" b="1" i="0" u="none" strike="noStrike" kern="1200" cap="none" spc="0" normalizeH="0" baseline="0" noProof="0" dirty="0" smtClean="0">
                <a:ln>
                  <a:noFill/>
                </a:ln>
                <a:solidFill>
                  <a:prstClr val="black"/>
                </a:solidFill>
                <a:effectLst/>
                <a:uLnTx/>
                <a:uFillTx/>
                <a:latin typeface="UTM Androgyne" panose="02040603050506020204" pitchFamily="18" charset="0"/>
                <a:ea typeface="微软雅黑"/>
                <a:cs typeface="Arial" panose="020B0604020202020204" pitchFamily="34" charset="0"/>
              </a:rPr>
              <a:t> </a:t>
            </a:r>
            <a:r>
              <a:rPr kumimoji="0" lang="en-US" altLang="en-US" sz="2800" b="1" i="0" u="none" strike="noStrike" kern="1200" cap="none" spc="0" normalizeH="0" baseline="0" noProof="0" dirty="0" err="1">
                <a:ln>
                  <a:noFill/>
                </a:ln>
                <a:solidFill>
                  <a:prstClr val="black"/>
                </a:solidFill>
                <a:effectLst/>
                <a:uLnTx/>
                <a:uFillTx/>
                <a:latin typeface="UTM Androgyne" panose="02040603050506020204" pitchFamily="18" charset="0"/>
                <a:ea typeface="微软雅黑"/>
                <a:cs typeface="Arial" panose="020B0604020202020204" pitchFamily="34" charset="0"/>
              </a:rPr>
              <a:t>là</a:t>
            </a:r>
            <a:r>
              <a:rPr kumimoji="0" lang="en-US" altLang="en-US" sz="2800" b="1" i="0" u="none" strike="noStrike" kern="1200" cap="none" spc="0" normalizeH="0" baseline="0" noProof="0" dirty="0">
                <a:ln>
                  <a:noFill/>
                </a:ln>
                <a:solidFill>
                  <a:prstClr val="black"/>
                </a:solidFill>
                <a:effectLst/>
                <a:uLnTx/>
                <a:uFillTx/>
                <a:latin typeface="UTM Androgyne" panose="02040603050506020204" pitchFamily="18" charset="0"/>
                <a:ea typeface="微软雅黑"/>
                <a:cs typeface="Arial" panose="020B0604020202020204" pitchFamily="34" charset="0"/>
              </a:rPr>
              <a:t> </a:t>
            </a:r>
            <a:r>
              <a:rPr kumimoji="0" lang="en-US" altLang="en-US" sz="2800" b="1" i="0" u="none" strike="noStrike" kern="1200" cap="none" spc="0" normalizeH="0" baseline="0" noProof="0" dirty="0" err="1">
                <a:ln>
                  <a:noFill/>
                </a:ln>
                <a:solidFill>
                  <a:prstClr val="black"/>
                </a:solidFill>
                <a:effectLst/>
                <a:uLnTx/>
                <a:uFillTx/>
                <a:latin typeface="UTM Androgyne" panose="02040603050506020204" pitchFamily="18" charset="0"/>
                <a:ea typeface="微软雅黑"/>
                <a:cs typeface="Arial" panose="020B0604020202020204" pitchFamily="34" charset="0"/>
              </a:rPr>
              <a:t>những</a:t>
            </a:r>
            <a:r>
              <a:rPr kumimoji="0" lang="en-US" altLang="en-US" sz="2800" b="1" i="0" u="none" strike="noStrike" kern="1200" cap="none" spc="0" normalizeH="0" baseline="0" noProof="0" dirty="0">
                <a:ln>
                  <a:noFill/>
                </a:ln>
                <a:solidFill>
                  <a:prstClr val="black"/>
                </a:solidFill>
                <a:effectLst/>
                <a:uLnTx/>
                <a:uFillTx/>
                <a:latin typeface="UTM Androgyne" panose="02040603050506020204" pitchFamily="18" charset="0"/>
                <a:ea typeface="微软雅黑"/>
                <a:cs typeface="Arial" panose="020B0604020202020204" pitchFamily="34" charset="0"/>
              </a:rPr>
              <a:t> </a:t>
            </a:r>
            <a:r>
              <a:rPr kumimoji="0" lang="en-US" altLang="en-US" sz="2800" b="1" i="0" u="none" strike="noStrike" kern="1200" cap="none" spc="0" normalizeH="0" baseline="0" noProof="0" dirty="0" err="1">
                <a:ln>
                  <a:noFill/>
                </a:ln>
                <a:solidFill>
                  <a:prstClr val="black"/>
                </a:solidFill>
                <a:effectLst/>
                <a:uLnTx/>
                <a:uFillTx/>
                <a:latin typeface="UTM Androgyne" panose="02040603050506020204" pitchFamily="18" charset="0"/>
                <a:ea typeface="微软雅黑"/>
                <a:cs typeface="Arial" panose="020B0604020202020204" pitchFamily="34" charset="0"/>
              </a:rPr>
              <a:t>cách</a:t>
            </a:r>
            <a:r>
              <a:rPr kumimoji="0" lang="en-US" altLang="en-US" sz="2800" b="1" i="0" u="none" strike="noStrike" kern="1200" cap="none" spc="0" normalizeH="0" baseline="0" noProof="0" dirty="0">
                <a:ln>
                  <a:noFill/>
                </a:ln>
                <a:solidFill>
                  <a:prstClr val="black"/>
                </a:solidFill>
                <a:effectLst/>
                <a:uLnTx/>
                <a:uFillTx/>
                <a:latin typeface="UTM Androgyne" panose="02040603050506020204" pitchFamily="18" charset="0"/>
                <a:ea typeface="微软雅黑"/>
                <a:cs typeface="Arial" panose="020B0604020202020204" pitchFamily="34" charset="0"/>
              </a:rPr>
              <a:t> </a:t>
            </a:r>
            <a:r>
              <a:rPr kumimoji="0" lang="en-US" altLang="en-US" sz="2800" b="1" i="0" u="none" strike="noStrike" kern="1200" cap="none" spc="0" normalizeH="0" baseline="0" noProof="0" dirty="0" err="1">
                <a:ln>
                  <a:noFill/>
                </a:ln>
                <a:solidFill>
                  <a:prstClr val="black"/>
                </a:solidFill>
                <a:effectLst/>
                <a:uLnTx/>
                <a:uFillTx/>
                <a:latin typeface="UTM Androgyne" panose="02040603050506020204" pitchFamily="18" charset="0"/>
                <a:ea typeface="微软雅黑"/>
                <a:cs typeface="Arial" panose="020B0604020202020204" pitchFamily="34" charset="0"/>
              </a:rPr>
              <a:t>nào</a:t>
            </a:r>
            <a:r>
              <a:rPr kumimoji="0" lang="en-US" altLang="en-US" sz="2800" b="1" i="0" u="none" strike="noStrike" kern="1200" cap="none" spc="0" normalizeH="0" baseline="0" noProof="0" dirty="0">
                <a:ln>
                  <a:noFill/>
                </a:ln>
                <a:solidFill>
                  <a:prstClr val="black"/>
                </a:solidFill>
                <a:effectLst/>
                <a:uLnTx/>
                <a:uFillTx/>
                <a:latin typeface="UTM Androgyne" panose="02040603050506020204" pitchFamily="18" charset="0"/>
                <a:ea typeface="微软雅黑"/>
                <a:cs typeface="Arial" panose="020B0604020202020204" pitchFamily="34" charset="0"/>
              </a:rPr>
              <a:t>?</a:t>
            </a:r>
          </a:p>
        </p:txBody>
      </p:sp>
      <p:sp>
        <p:nvSpPr>
          <p:cNvPr id="10" name="Text Box 5"/>
          <p:cNvSpPr txBox="1">
            <a:spLocks noChangeArrowheads="1"/>
          </p:cNvSpPr>
          <p:nvPr/>
        </p:nvSpPr>
        <p:spPr bwMode="auto">
          <a:xfrm>
            <a:off x="6024711" y="1693398"/>
            <a:ext cx="4162764" cy="6770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390" tIns="45696" rIns="91390" bIns="45696">
            <a:spAutoFit/>
          </a:bodyPr>
          <a:lstStyle>
            <a:lvl1pPr marL="342900" indent="-342900">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342900" marR="0" lvl="0" indent="-342900" algn="l" defTabSz="457200" rtl="0" eaLnBrk="1" fontAlgn="auto" latinLnBrk="0" hangingPunct="1">
              <a:lnSpc>
                <a:spcPct val="100000"/>
              </a:lnSpc>
              <a:spcBef>
                <a:spcPct val="50000"/>
              </a:spcBef>
              <a:spcAft>
                <a:spcPts val="0"/>
              </a:spcAft>
              <a:buClrTx/>
              <a:buSzTx/>
              <a:buFontTx/>
              <a:buNone/>
              <a:tabLst/>
              <a:defRPr/>
            </a:pPr>
            <a:r>
              <a:rPr kumimoji="0" lang="en-US" altLang="en-US" sz="3800" b="1" i="0" u="none" strike="noStrike" kern="1200" cap="none" spc="0" normalizeH="0" baseline="0" noProof="0" dirty="0" smtClean="0">
                <a:ln>
                  <a:noFill/>
                </a:ln>
                <a:solidFill>
                  <a:srgbClr val="C00000"/>
                </a:solidFill>
                <a:effectLst/>
                <a:uLnTx/>
                <a:uFillTx/>
                <a:latin typeface="Times New Roman" panose="02020603050405020304" pitchFamily="18" charset="0"/>
                <a:ea typeface="微软雅黑"/>
              </a:rPr>
              <a:t> </a:t>
            </a:r>
            <a:r>
              <a:rPr kumimoji="0" lang="en-US" altLang="en-US" sz="3800" b="1" i="0" u="none" strike="noStrike" kern="1200" cap="none" spc="0" normalizeH="0" baseline="0" noProof="0" dirty="0" err="1">
                <a:ln>
                  <a:noFill/>
                </a:ln>
                <a:solidFill>
                  <a:srgbClr val="C00000"/>
                </a:solidFill>
                <a:effectLst/>
                <a:uLnTx/>
                <a:uFillTx/>
                <a:latin typeface="Times New Roman" panose="02020603050405020304" pitchFamily="18" charset="0"/>
                <a:ea typeface="微软雅黑"/>
              </a:rPr>
              <a:t>Có</a:t>
            </a:r>
            <a:r>
              <a:rPr kumimoji="0" lang="en-US" altLang="en-US" sz="3800" b="1" i="0" u="none" strike="noStrike" kern="1200" cap="none" spc="0" normalizeH="0" baseline="0" noProof="0" dirty="0">
                <a:ln>
                  <a:noFill/>
                </a:ln>
                <a:solidFill>
                  <a:srgbClr val="C00000"/>
                </a:solidFill>
                <a:effectLst/>
                <a:uLnTx/>
                <a:uFillTx/>
                <a:latin typeface="Times New Roman" panose="02020603050405020304" pitchFamily="18" charset="0"/>
                <a:ea typeface="微软雅黑"/>
              </a:rPr>
              <a:t> 2</a:t>
            </a:r>
            <a:r>
              <a:rPr kumimoji="0" lang="en-US" altLang="en-US" sz="3800" b="1" i="0" u="none" strike="noStrike" kern="1200" cap="none" spc="0" normalizeH="0" baseline="0" noProof="0" dirty="0" smtClean="0">
                <a:ln>
                  <a:noFill/>
                </a:ln>
                <a:solidFill>
                  <a:srgbClr val="C00000"/>
                </a:solidFill>
                <a:effectLst/>
                <a:uLnTx/>
                <a:uFillTx/>
                <a:latin typeface="Times New Roman" panose="02020603050405020304" pitchFamily="18" charset="0"/>
                <a:ea typeface="微软雅黑"/>
              </a:rPr>
              <a:t> </a:t>
            </a:r>
            <a:r>
              <a:rPr kumimoji="0" lang="en-US" altLang="en-US" sz="3800" b="1" i="0" u="none" strike="noStrike" kern="1200" cap="none" spc="0" normalizeH="0" baseline="0" noProof="0" dirty="0" err="1" smtClean="0">
                <a:ln>
                  <a:noFill/>
                </a:ln>
                <a:solidFill>
                  <a:srgbClr val="C00000"/>
                </a:solidFill>
                <a:effectLst/>
                <a:uLnTx/>
                <a:uFillTx/>
                <a:latin typeface="Times New Roman" panose="02020603050405020304" pitchFamily="18" charset="0"/>
                <a:ea typeface="微软雅黑"/>
              </a:rPr>
              <a:t>cách</a:t>
            </a:r>
            <a:r>
              <a:rPr lang="en-US" altLang="en-US" sz="3800" b="1" dirty="0">
                <a:solidFill>
                  <a:srgbClr val="C00000"/>
                </a:solidFill>
                <a:latin typeface="Times New Roman" panose="02020603050405020304" pitchFamily="18" charset="0"/>
                <a:ea typeface="微软雅黑"/>
              </a:rPr>
              <a:t> </a:t>
            </a:r>
            <a:r>
              <a:rPr lang="en-US" altLang="en-US" sz="3800" b="1" dirty="0" err="1" smtClean="0">
                <a:solidFill>
                  <a:srgbClr val="C00000"/>
                </a:solidFill>
                <a:latin typeface="Times New Roman" panose="02020603050405020304" pitchFamily="18" charset="0"/>
                <a:ea typeface="微软雅黑"/>
              </a:rPr>
              <a:t>kết</a:t>
            </a:r>
            <a:r>
              <a:rPr kumimoji="0" lang="en-US" altLang="en-US" sz="3800" b="1" i="0" u="none" strike="noStrike" kern="1200" cap="none" spc="0" normalizeH="0" baseline="0" noProof="0" dirty="0" smtClean="0">
                <a:ln>
                  <a:noFill/>
                </a:ln>
                <a:solidFill>
                  <a:srgbClr val="C00000"/>
                </a:solidFill>
                <a:effectLst/>
                <a:uLnTx/>
                <a:uFillTx/>
                <a:latin typeface="Times New Roman" panose="02020603050405020304" pitchFamily="18" charset="0"/>
                <a:ea typeface="微软雅黑"/>
              </a:rPr>
              <a:t> </a:t>
            </a:r>
            <a:r>
              <a:rPr kumimoji="0" lang="en-US" altLang="en-US" sz="3800" b="1" i="0" u="none" strike="noStrike" kern="1200" cap="none" spc="0" normalizeH="0" baseline="0" noProof="0" dirty="0" err="1">
                <a:ln>
                  <a:noFill/>
                </a:ln>
                <a:solidFill>
                  <a:srgbClr val="C00000"/>
                </a:solidFill>
                <a:effectLst/>
                <a:uLnTx/>
                <a:uFillTx/>
                <a:latin typeface="Times New Roman" panose="02020603050405020304" pitchFamily="18" charset="0"/>
                <a:ea typeface="微软雅黑"/>
              </a:rPr>
              <a:t>bài</a:t>
            </a:r>
            <a:r>
              <a:rPr kumimoji="0" lang="en-US" altLang="en-US" sz="3800" b="1" i="0" u="none" strike="noStrike" kern="1200" cap="none" spc="0" normalizeH="0" baseline="0" noProof="0" dirty="0">
                <a:ln>
                  <a:noFill/>
                </a:ln>
                <a:solidFill>
                  <a:srgbClr val="C00000"/>
                </a:solidFill>
                <a:effectLst/>
                <a:uLnTx/>
                <a:uFillTx/>
                <a:latin typeface="Times New Roman" panose="02020603050405020304" pitchFamily="18" charset="0"/>
                <a:ea typeface="微软雅黑"/>
              </a:rPr>
              <a:t>:</a:t>
            </a:r>
          </a:p>
        </p:txBody>
      </p:sp>
      <p:sp>
        <p:nvSpPr>
          <p:cNvPr id="14" name="Text Box 5"/>
          <p:cNvSpPr txBox="1">
            <a:spLocks noChangeArrowheads="1"/>
          </p:cNvSpPr>
          <p:nvPr/>
        </p:nvSpPr>
        <p:spPr bwMode="auto">
          <a:xfrm>
            <a:off x="5836084" y="2410052"/>
            <a:ext cx="4726477" cy="6462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390" tIns="45696" rIns="91390" bIns="45696">
            <a:spAutoFit/>
          </a:bodyPr>
          <a:lstStyle>
            <a:lvl1pPr marL="342900" indent="-342900">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3600" b="1" dirty="0">
                <a:solidFill>
                  <a:srgbClr val="C00000"/>
                </a:solidFill>
                <a:latin typeface="Times New Roman" panose="02020603050405020304" pitchFamily="18" charset="0"/>
              </a:rPr>
              <a:t>+ </a:t>
            </a:r>
            <a:r>
              <a:rPr lang="en-US" altLang="en-US" sz="3600" b="1" dirty="0" err="1">
                <a:solidFill>
                  <a:srgbClr val="C00000"/>
                </a:solidFill>
                <a:latin typeface="Times New Roman" panose="02020603050405020304" pitchFamily="18" charset="0"/>
              </a:rPr>
              <a:t>Kết</a:t>
            </a:r>
            <a:r>
              <a:rPr lang="en-US" altLang="en-US" sz="3600" b="1" dirty="0">
                <a:solidFill>
                  <a:srgbClr val="C00000"/>
                </a:solidFill>
                <a:latin typeface="Times New Roman" panose="02020603050405020304" pitchFamily="18" charset="0"/>
              </a:rPr>
              <a:t> </a:t>
            </a:r>
            <a:r>
              <a:rPr lang="en-US" altLang="en-US" sz="3600" b="1" dirty="0" err="1">
                <a:solidFill>
                  <a:srgbClr val="C00000"/>
                </a:solidFill>
                <a:latin typeface="Times New Roman" panose="02020603050405020304" pitchFamily="18" charset="0"/>
              </a:rPr>
              <a:t>bài</a:t>
            </a:r>
            <a:r>
              <a:rPr lang="en-US" altLang="en-US" sz="3600" b="1" dirty="0">
                <a:solidFill>
                  <a:srgbClr val="C00000"/>
                </a:solidFill>
                <a:latin typeface="Times New Roman" panose="02020603050405020304" pitchFamily="18" charset="0"/>
              </a:rPr>
              <a:t> </a:t>
            </a:r>
            <a:r>
              <a:rPr lang="en-US" altLang="en-US" sz="3600" b="1" dirty="0" err="1">
                <a:solidFill>
                  <a:srgbClr val="C00000"/>
                </a:solidFill>
                <a:latin typeface="Times New Roman" panose="02020603050405020304" pitchFamily="18" charset="0"/>
              </a:rPr>
              <a:t>mở</a:t>
            </a:r>
            <a:r>
              <a:rPr lang="en-US" altLang="en-US" sz="3600" b="1" dirty="0">
                <a:solidFill>
                  <a:srgbClr val="C00000"/>
                </a:solidFill>
                <a:latin typeface="Times New Roman" panose="02020603050405020304" pitchFamily="18" charset="0"/>
              </a:rPr>
              <a:t> </a:t>
            </a:r>
            <a:r>
              <a:rPr lang="en-US" altLang="en-US" sz="3600" b="1" dirty="0" err="1">
                <a:solidFill>
                  <a:srgbClr val="C00000"/>
                </a:solidFill>
                <a:latin typeface="Times New Roman" panose="02020603050405020304" pitchFamily="18" charset="0"/>
              </a:rPr>
              <a:t>rộng</a:t>
            </a:r>
            <a:endParaRPr lang="en-US" altLang="en-US" sz="3600" b="1" dirty="0">
              <a:solidFill>
                <a:srgbClr val="C00000"/>
              </a:solidFill>
              <a:latin typeface="Times New Roman" panose="02020603050405020304" pitchFamily="18" charset="0"/>
            </a:endParaRPr>
          </a:p>
        </p:txBody>
      </p:sp>
      <p:sp>
        <p:nvSpPr>
          <p:cNvPr id="15" name="Text Box 5"/>
          <p:cNvSpPr txBox="1">
            <a:spLocks noChangeArrowheads="1"/>
          </p:cNvSpPr>
          <p:nvPr/>
        </p:nvSpPr>
        <p:spPr bwMode="auto">
          <a:xfrm>
            <a:off x="5514474" y="3023332"/>
            <a:ext cx="5448184" cy="6462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390" tIns="45696" rIns="91390" bIns="45696">
            <a:spAutoFit/>
          </a:bodyPr>
          <a:lstStyle>
            <a:lvl1pPr marL="342900" indent="-342900">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3600" b="1" dirty="0">
                <a:solidFill>
                  <a:srgbClr val="C00000"/>
                </a:solidFill>
                <a:latin typeface="Times New Roman" panose="02020603050405020304" pitchFamily="18" charset="0"/>
              </a:rPr>
              <a:t>+ </a:t>
            </a:r>
            <a:r>
              <a:rPr lang="en-US" altLang="en-US" sz="3600" b="1" dirty="0" err="1">
                <a:solidFill>
                  <a:srgbClr val="C00000"/>
                </a:solidFill>
                <a:latin typeface="Times New Roman" panose="02020603050405020304" pitchFamily="18" charset="0"/>
              </a:rPr>
              <a:t>Kết</a:t>
            </a:r>
            <a:r>
              <a:rPr lang="en-US" altLang="en-US" sz="3600" b="1" dirty="0">
                <a:solidFill>
                  <a:srgbClr val="C00000"/>
                </a:solidFill>
                <a:latin typeface="Times New Roman" panose="02020603050405020304" pitchFamily="18" charset="0"/>
              </a:rPr>
              <a:t> </a:t>
            </a:r>
            <a:r>
              <a:rPr lang="en-US" altLang="en-US" sz="3600" b="1" dirty="0" err="1">
                <a:solidFill>
                  <a:srgbClr val="C00000"/>
                </a:solidFill>
                <a:latin typeface="Times New Roman" panose="02020603050405020304" pitchFamily="18" charset="0"/>
              </a:rPr>
              <a:t>bài</a:t>
            </a:r>
            <a:r>
              <a:rPr lang="en-US" altLang="en-US" sz="3600" b="1" dirty="0">
                <a:solidFill>
                  <a:srgbClr val="C00000"/>
                </a:solidFill>
                <a:latin typeface="Times New Roman" panose="02020603050405020304" pitchFamily="18" charset="0"/>
              </a:rPr>
              <a:t> </a:t>
            </a:r>
            <a:r>
              <a:rPr lang="en-US" altLang="en-US" sz="3600" b="1" dirty="0" err="1">
                <a:solidFill>
                  <a:srgbClr val="C00000"/>
                </a:solidFill>
                <a:latin typeface="Times New Roman" panose="02020603050405020304" pitchFamily="18" charset="0"/>
              </a:rPr>
              <a:t>không</a:t>
            </a:r>
            <a:r>
              <a:rPr lang="en-US" altLang="en-US" sz="3600" b="1" dirty="0">
                <a:solidFill>
                  <a:srgbClr val="C00000"/>
                </a:solidFill>
                <a:latin typeface="Times New Roman" panose="02020603050405020304" pitchFamily="18" charset="0"/>
              </a:rPr>
              <a:t> </a:t>
            </a:r>
            <a:r>
              <a:rPr lang="en-US" altLang="en-US" sz="3600" b="1" dirty="0" err="1">
                <a:solidFill>
                  <a:srgbClr val="C00000"/>
                </a:solidFill>
                <a:latin typeface="Times New Roman" panose="02020603050405020304" pitchFamily="18" charset="0"/>
              </a:rPr>
              <a:t>mở</a:t>
            </a:r>
            <a:r>
              <a:rPr lang="en-US" altLang="en-US" sz="3600" b="1" dirty="0">
                <a:solidFill>
                  <a:srgbClr val="C00000"/>
                </a:solidFill>
                <a:latin typeface="Times New Roman" panose="02020603050405020304" pitchFamily="18" charset="0"/>
              </a:rPr>
              <a:t> </a:t>
            </a:r>
            <a:r>
              <a:rPr lang="en-US" altLang="en-US" sz="3600" b="1" dirty="0" err="1">
                <a:solidFill>
                  <a:srgbClr val="C00000"/>
                </a:solidFill>
                <a:latin typeface="Times New Roman" panose="02020603050405020304" pitchFamily="18" charset="0"/>
              </a:rPr>
              <a:t>rộng</a:t>
            </a:r>
            <a:r>
              <a:rPr lang="en-US" altLang="en-US" sz="3600" b="1" dirty="0">
                <a:solidFill>
                  <a:srgbClr val="C00000"/>
                </a:solidFill>
                <a:latin typeface="Times New Roman" panose="02020603050405020304" pitchFamily="18" charset="0"/>
              </a:rPr>
              <a:t>.</a:t>
            </a:r>
          </a:p>
        </p:txBody>
      </p:sp>
      <p:pic>
        <p:nvPicPr>
          <p:cNvPr id="16" name="Picture 15">
            <a:hlinkClick r:id="rId6" action="ppaction://hlinksldjump"/>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325882" y="4032982"/>
            <a:ext cx="4112412" cy="1523999"/>
          </a:xfrm>
          <a:prstGeom prst="rect">
            <a:avLst/>
          </a:prstGeom>
        </p:spPr>
      </p:pic>
    </p:spTree>
    <p:extLst>
      <p:ext uri="{BB962C8B-B14F-4D97-AF65-F5344CB8AC3E}">
        <p14:creationId xmlns:p14="http://schemas.microsoft.com/office/powerpoint/2010/main" val="294977134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 calcmode="lin" valueType="num">
                                      <p:cBhvr>
                                        <p:cTn id="9" dur="1000" fill="hold"/>
                                        <p:tgtEl>
                                          <p:spTgt spid="7"/>
                                        </p:tgtEl>
                                        <p:attrNameLst>
                                          <p:attrName>style.rotation</p:attrName>
                                        </p:attrNameLst>
                                      </p:cBhvr>
                                      <p:tavLst>
                                        <p:tav tm="0">
                                          <p:val>
                                            <p:fltVal val="90"/>
                                          </p:val>
                                        </p:tav>
                                        <p:tav tm="100000">
                                          <p:val>
                                            <p:fltVal val="0"/>
                                          </p:val>
                                        </p:tav>
                                      </p:tavLst>
                                    </p:anim>
                                    <p:animEffect transition="in" filter="fade">
                                      <p:cBhvr>
                                        <p:cTn id="10" dur="10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ipe(down)">
                                      <p:cBhvr>
                                        <p:cTn id="15" dur="500"/>
                                        <p:tgtEl>
                                          <p:spTgt spid="8"/>
                                        </p:tgtEl>
                                      </p:cBhvr>
                                    </p:animEffect>
                                  </p:childTnLst>
                                </p:cTn>
                              </p:par>
                            </p:childTnLst>
                          </p:cTn>
                        </p:par>
                        <p:par>
                          <p:cTn id="16" fill="hold">
                            <p:stCondLst>
                              <p:cond delay="500"/>
                            </p:stCondLst>
                            <p:childTnLst>
                              <p:par>
                                <p:cTn id="17" presetID="21" presetClass="entr" presetSubtype="1" fill="hold" nodeType="after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wheel(1)">
                                      <p:cBhvr>
                                        <p:cTn id="19" dur="20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wipe(down)">
                                      <p:cBhvr>
                                        <p:cTn id="24" dur="500"/>
                                        <p:tgtEl>
                                          <p:spTgt spid="10"/>
                                        </p:tgtEl>
                                      </p:cBhvr>
                                    </p:animEffect>
                                  </p:childTnLst>
                                </p:cTn>
                              </p:par>
                            </p:childTnLst>
                          </p:cTn>
                        </p:par>
                        <p:par>
                          <p:cTn id="25" fill="hold">
                            <p:stCondLst>
                              <p:cond delay="500"/>
                            </p:stCondLst>
                            <p:childTnLst>
                              <p:par>
                                <p:cTn id="26" presetID="16" presetClass="entr" presetSubtype="21" fill="hold" grpId="0" nodeType="after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barn(inVertical)">
                                      <p:cBhvr>
                                        <p:cTn id="28" dur="500"/>
                                        <p:tgtEl>
                                          <p:spTgt spid="14"/>
                                        </p:tgtEl>
                                      </p:cBhvr>
                                    </p:animEffect>
                                  </p:childTnLst>
                                </p:cTn>
                              </p:par>
                            </p:childTnLst>
                          </p:cTn>
                        </p:par>
                        <p:par>
                          <p:cTn id="29" fill="hold">
                            <p:stCondLst>
                              <p:cond delay="1000"/>
                            </p:stCondLst>
                            <p:childTnLst>
                              <p:par>
                                <p:cTn id="30" presetID="16" presetClass="entr" presetSubtype="21" fill="hold" grpId="0" nodeType="after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barn(inVertical)">
                                      <p:cBhvr>
                                        <p:cTn id="3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3" restart="whenNotActive" fill="hold" evtFilter="cancelBubble" nodeType="interactiveSeq">
                <p:stCondLst>
                  <p:cond evt="onClick" delay="0">
                    <p:tgtEl>
                      <p:spTgt spid="16"/>
                    </p:tgtEl>
                  </p:cond>
                </p:stCondLst>
                <p:endSync evt="end" delay="0">
                  <p:rtn val="all"/>
                </p:endSync>
                <p:childTnLst>
                  <p:par>
                    <p:cTn id="34" fill="hold">
                      <p:stCondLst>
                        <p:cond delay="0"/>
                      </p:stCondLst>
                      <p:childTnLst>
                        <p:par>
                          <p:cTn id="35" fill="hold">
                            <p:stCondLst>
                              <p:cond delay="0"/>
                            </p:stCondLst>
                            <p:childTnLst>
                              <p:par>
                                <p:cTn id="36" presetID="10" presetClass="exit" presetSubtype="0" fill="hold" nodeType="clickEffect">
                                  <p:stCondLst>
                                    <p:cond delay="0"/>
                                  </p:stCondLst>
                                  <p:childTnLst>
                                    <p:animEffect transition="out" filter="fade">
                                      <p:cBhvr>
                                        <p:cTn id="37" dur="250"/>
                                        <p:tgtEl>
                                          <p:spTgt spid="16"/>
                                        </p:tgtEl>
                                      </p:cBhvr>
                                    </p:animEffect>
                                    <p:set>
                                      <p:cBhvr>
                                        <p:cTn id="38" dur="1" fill="hold">
                                          <p:stCondLst>
                                            <p:cond delay="24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6"/>
                  </p:tgtEl>
                </p:cond>
              </p:nextCondLst>
            </p:seq>
          </p:childTnLst>
        </p:cTn>
      </p:par>
    </p:tnLst>
    <p:bldLst>
      <p:bldP spid="8" grpId="0"/>
      <p:bldP spid="10" grpId="0"/>
      <p:bldP spid="14" grpId="0"/>
      <p:bldP spid="1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CF79171E-F9EC-430B-8266-59244DDCCF5E}"/>
              </a:ext>
            </a:extLst>
          </p:cNvPr>
          <p:cNvPicPr>
            <a:picLocks noChangeAspect="1"/>
          </p:cNvPicPr>
          <p:nvPr/>
        </p:nvPicPr>
        <p:blipFill>
          <a:blip r:embed="rId3"/>
          <a:stretch>
            <a:fillRect/>
          </a:stretch>
        </p:blipFill>
        <p:spPr>
          <a:xfrm>
            <a:off x="1410790" y="360786"/>
            <a:ext cx="7315200" cy="5395488"/>
          </a:xfrm>
          <a:prstGeom prst="rect">
            <a:avLst/>
          </a:prstGeom>
        </p:spPr>
      </p:pic>
      <p:pic>
        <p:nvPicPr>
          <p:cNvPr id="8" name="图片 7">
            <a:extLst>
              <a:ext uri="{FF2B5EF4-FFF2-40B4-BE49-F238E27FC236}">
                <a16:creationId xmlns:a16="http://schemas.microsoft.com/office/drawing/2014/main" id="{35F3A632-EAAE-435F-B060-CEF19BAF791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3016252"/>
            <a:ext cx="12192000" cy="3479800"/>
          </a:xfrm>
          <a:prstGeom prst="rect">
            <a:avLst/>
          </a:prstGeom>
        </p:spPr>
      </p:pic>
      <p:pic>
        <p:nvPicPr>
          <p:cNvPr id="12" name="图片 11">
            <a:extLst>
              <a:ext uri="{FF2B5EF4-FFF2-40B4-BE49-F238E27FC236}">
                <a16:creationId xmlns:a16="http://schemas.microsoft.com/office/drawing/2014/main" id="{C9502201-D05A-4517-8A35-13D7D3B366B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 y="4654549"/>
            <a:ext cx="12192000" cy="2203451"/>
          </a:xfrm>
          <a:prstGeom prst="rect">
            <a:avLst/>
          </a:prstGeom>
        </p:spPr>
      </p:pic>
      <p:pic>
        <p:nvPicPr>
          <p:cNvPr id="21" name="图片 20">
            <a:extLst>
              <a:ext uri="{FF2B5EF4-FFF2-40B4-BE49-F238E27FC236}">
                <a16:creationId xmlns:a16="http://schemas.microsoft.com/office/drawing/2014/main" id="{B6AAA7AA-E5AE-4F8A-BB6E-2F19B6CBAC7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53424" y="224398"/>
            <a:ext cx="1972428" cy="2541954"/>
          </a:xfrm>
          <a:prstGeom prst="rect">
            <a:avLst/>
          </a:prstGeom>
        </p:spPr>
      </p:pic>
      <p:sp>
        <p:nvSpPr>
          <p:cNvPr id="2" name="TextBox 1"/>
          <p:cNvSpPr txBox="1"/>
          <p:nvPr/>
        </p:nvSpPr>
        <p:spPr>
          <a:xfrm>
            <a:off x="2369640" y="1006209"/>
            <a:ext cx="5676900" cy="3170099"/>
          </a:xfrm>
          <a:prstGeom prst="rect">
            <a:avLst/>
          </a:prstGeom>
          <a:noFill/>
        </p:spPr>
        <p:txBody>
          <a:bodyPr wrap="square" rtlCol="0">
            <a:spAutoFit/>
          </a:bodyPr>
          <a:lstStyle/>
          <a:p>
            <a:pPr algn="ctr"/>
            <a:r>
              <a:rPr lang="en-US" sz="10000" dirty="0" smtClean="0">
                <a:solidFill>
                  <a:srgbClr val="FF0000"/>
                </a:solidFill>
                <a:latin typeface="UTM Cookies" panose="02040603050506020204" pitchFamily="18" charset="0"/>
              </a:rPr>
              <a:t>KHÁM PHÁ</a:t>
            </a:r>
            <a:endParaRPr lang="en-US" sz="10000" dirty="0">
              <a:solidFill>
                <a:srgbClr val="FF0000"/>
              </a:solidFill>
              <a:latin typeface="UTM Cookies" panose="02040603050506020204" pitchFamily="18" charset="0"/>
            </a:endParaRPr>
          </a:p>
        </p:txBody>
      </p:sp>
      <p:pic>
        <p:nvPicPr>
          <p:cNvPr id="3" name="Picture 2"/>
          <p:cNvPicPr>
            <a:picLocks noChangeAspect="1"/>
          </p:cNvPicPr>
          <p:nvPr/>
        </p:nvPicPr>
        <p:blipFill>
          <a:blip r:embed="rId7">
            <a:extLst>
              <a:ext uri="{BEBA8EAE-BF5A-486C-A8C5-ECC9F3942E4B}">
                <a14:imgProps xmlns:a14="http://schemas.microsoft.com/office/drawing/2010/main">
                  <a14:imgLayer r:embed="rId8">
                    <a14:imgEffect>
                      <a14:backgroundRemoval t="0" b="100000" l="427" r="100000">
                        <a14:foregroundMark x1="26681" y1="49474" x2="40662" y2="50622"/>
                        <a14:foregroundMark x1="46425" y1="73397" x2="46425" y2="77799"/>
                      </a14:backgroundRemoval>
                    </a14:imgEffect>
                    <a14:imgEffect>
                      <a14:saturation sat="200000"/>
                    </a14:imgEffect>
                  </a14:imgLayer>
                </a14:imgProps>
              </a:ext>
            </a:extLst>
          </a:blip>
          <a:stretch>
            <a:fillRect/>
          </a:stretch>
        </p:blipFill>
        <p:spPr>
          <a:xfrm>
            <a:off x="6479554" y="341738"/>
            <a:ext cx="5712447" cy="6370872"/>
          </a:xfrm>
          <a:prstGeom prst="rect">
            <a:avLst/>
          </a:prstGeom>
        </p:spPr>
      </p:pic>
    </p:spTree>
    <p:extLst>
      <p:ext uri="{BB962C8B-B14F-4D97-AF65-F5344CB8AC3E}">
        <p14:creationId xmlns:p14="http://schemas.microsoft.com/office/powerpoint/2010/main" val="142242761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1000"/>
                                        <p:tgtEl>
                                          <p:spTgt spid="8"/>
                                        </p:tgtEl>
                                      </p:cBhvr>
                                    </p:animEffect>
                                    <p:anim calcmode="lin" valueType="num">
                                      <p:cBhvr>
                                        <p:cTn id="14" dur="1000" fill="hold"/>
                                        <p:tgtEl>
                                          <p:spTgt spid="8"/>
                                        </p:tgtEl>
                                        <p:attrNameLst>
                                          <p:attrName>ppt_x</p:attrName>
                                        </p:attrNameLst>
                                      </p:cBhvr>
                                      <p:tavLst>
                                        <p:tav tm="0">
                                          <p:val>
                                            <p:strVal val="#ppt_x"/>
                                          </p:val>
                                        </p:tav>
                                        <p:tav tm="100000">
                                          <p:val>
                                            <p:strVal val="#ppt_x"/>
                                          </p:val>
                                        </p:tav>
                                      </p:tavLst>
                                    </p:anim>
                                    <p:anim calcmode="lin" valueType="num">
                                      <p:cBhvr>
                                        <p:cTn id="15" dur="1000" fill="hold"/>
                                        <p:tgtEl>
                                          <p:spTgt spid="8"/>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31" presetClass="entr" presetSubtype="0" fill="hold" nodeType="after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p:cTn id="19" dur="1000" fill="hold"/>
                                        <p:tgtEl>
                                          <p:spTgt spid="6"/>
                                        </p:tgtEl>
                                        <p:attrNameLst>
                                          <p:attrName>ppt_w</p:attrName>
                                        </p:attrNameLst>
                                      </p:cBhvr>
                                      <p:tavLst>
                                        <p:tav tm="0">
                                          <p:val>
                                            <p:fltVal val="0"/>
                                          </p:val>
                                        </p:tav>
                                        <p:tav tm="100000">
                                          <p:val>
                                            <p:strVal val="#ppt_w"/>
                                          </p:val>
                                        </p:tav>
                                      </p:tavLst>
                                    </p:anim>
                                    <p:anim calcmode="lin" valueType="num">
                                      <p:cBhvr>
                                        <p:cTn id="20" dur="1000" fill="hold"/>
                                        <p:tgtEl>
                                          <p:spTgt spid="6"/>
                                        </p:tgtEl>
                                        <p:attrNameLst>
                                          <p:attrName>ppt_h</p:attrName>
                                        </p:attrNameLst>
                                      </p:cBhvr>
                                      <p:tavLst>
                                        <p:tav tm="0">
                                          <p:val>
                                            <p:fltVal val="0"/>
                                          </p:val>
                                        </p:tav>
                                        <p:tav tm="100000">
                                          <p:val>
                                            <p:strVal val="#ppt_h"/>
                                          </p:val>
                                        </p:tav>
                                      </p:tavLst>
                                    </p:anim>
                                    <p:anim calcmode="lin" valueType="num">
                                      <p:cBhvr>
                                        <p:cTn id="21" dur="1000" fill="hold"/>
                                        <p:tgtEl>
                                          <p:spTgt spid="6"/>
                                        </p:tgtEl>
                                        <p:attrNameLst>
                                          <p:attrName>style.rotation</p:attrName>
                                        </p:attrNameLst>
                                      </p:cBhvr>
                                      <p:tavLst>
                                        <p:tav tm="0">
                                          <p:val>
                                            <p:fltVal val="90"/>
                                          </p:val>
                                        </p:tav>
                                        <p:tav tm="100000">
                                          <p:val>
                                            <p:fltVal val="0"/>
                                          </p:val>
                                        </p:tav>
                                      </p:tavLst>
                                    </p:anim>
                                    <p:animEffect transition="in" filter="fade">
                                      <p:cBhvr>
                                        <p:cTn id="22" dur="1000"/>
                                        <p:tgtEl>
                                          <p:spTgt spid="6"/>
                                        </p:tgtEl>
                                      </p:cBhvr>
                                    </p:animEffect>
                                  </p:childTnLst>
                                </p:cTn>
                              </p:par>
                            </p:childTnLst>
                          </p:cTn>
                        </p:par>
                        <p:par>
                          <p:cTn id="23" fill="hold">
                            <p:stCondLst>
                              <p:cond delay="3000"/>
                            </p:stCondLst>
                            <p:childTnLst>
                              <p:par>
                                <p:cTn id="24" presetID="10" presetClass="entr" presetSubtype="0" fill="hold" nodeType="afterEffect">
                                  <p:stCondLst>
                                    <p:cond delay="0"/>
                                  </p:stCondLst>
                                  <p:childTnLst>
                                    <p:set>
                                      <p:cBhvr>
                                        <p:cTn id="25" dur="1" fill="hold">
                                          <p:stCondLst>
                                            <p:cond delay="0"/>
                                          </p:stCondLst>
                                        </p:cTn>
                                        <p:tgtEl>
                                          <p:spTgt spid="21"/>
                                        </p:tgtEl>
                                        <p:attrNameLst>
                                          <p:attrName>style.visibility</p:attrName>
                                        </p:attrNameLst>
                                      </p:cBhvr>
                                      <p:to>
                                        <p:strVal val="visible"/>
                                      </p:to>
                                    </p:set>
                                    <p:animEffect transition="in" filter="fade">
                                      <p:cBhvr>
                                        <p:cTn id="26" dur="500"/>
                                        <p:tgtEl>
                                          <p:spTgt spid="21"/>
                                        </p:tgtEl>
                                      </p:cBhvr>
                                    </p:animEffect>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2"/>
                                        </p:tgtEl>
                                        <p:attrNameLst>
                                          <p:attrName>style.visibility</p:attrName>
                                        </p:attrNameLst>
                                      </p:cBhvr>
                                      <p:to>
                                        <p:strVal val="visible"/>
                                      </p:to>
                                    </p:set>
                                    <p:animEffect transition="in" filter="fade">
                                      <p:cBhvr>
                                        <p:cTn id="31" dur="1000"/>
                                        <p:tgtEl>
                                          <p:spTgt spid="2"/>
                                        </p:tgtEl>
                                      </p:cBhvr>
                                    </p:animEffect>
                                    <p:anim calcmode="lin" valueType="num">
                                      <p:cBhvr>
                                        <p:cTn id="32" dur="1000" fill="hold"/>
                                        <p:tgtEl>
                                          <p:spTgt spid="2"/>
                                        </p:tgtEl>
                                        <p:attrNameLst>
                                          <p:attrName>ppt_x</p:attrName>
                                        </p:attrNameLst>
                                      </p:cBhvr>
                                      <p:tavLst>
                                        <p:tav tm="0">
                                          <p:val>
                                            <p:strVal val="#ppt_x"/>
                                          </p:val>
                                        </p:tav>
                                        <p:tav tm="100000">
                                          <p:val>
                                            <p:strVal val="#ppt_x"/>
                                          </p:val>
                                        </p:tav>
                                      </p:tavLst>
                                    </p:anim>
                                    <p:anim calcmode="lin" valueType="num">
                                      <p:cBhvr>
                                        <p:cTn id="33"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Rounded Corners 2">
            <a:extLst>
              <a:ext uri="{FF2B5EF4-FFF2-40B4-BE49-F238E27FC236}">
                <a16:creationId xmlns:a16="http://schemas.microsoft.com/office/drawing/2014/main" id="{4B5914AF-9BF8-44F4-BFC3-C49632A37A8B}"/>
              </a:ext>
            </a:extLst>
          </p:cNvPr>
          <p:cNvSpPr/>
          <p:nvPr/>
        </p:nvSpPr>
        <p:spPr>
          <a:xfrm>
            <a:off x="146049" y="95795"/>
            <a:ext cx="11487151" cy="6112723"/>
          </a:xfrm>
          <a:prstGeom prst="roundRect">
            <a:avLst/>
          </a:prstGeom>
          <a:solidFill>
            <a:sysClr val="window" lastClr="FFFFFF">
              <a:alpha val="89000"/>
            </a:sysClr>
          </a:solidFill>
          <a:ln w="12700" cap="flat" cmpd="sng" algn="ctr">
            <a:noFill/>
            <a:prstDash val="solid"/>
            <a:miter lim="800000"/>
          </a:ln>
          <a:effectLst/>
          <a:scene3d>
            <a:camera prst="orthographicFront">
              <a:rot lat="0" lon="0" rev="0"/>
            </a:camera>
            <a:lightRig rig="contrasting" dir="t">
              <a:rot lat="0" lon="0" rev="7800000"/>
            </a:lightRig>
          </a:scene3d>
          <a:sp3d>
            <a:bevelT w="139700" h="1397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600" b="1" i="0" u="none" strike="noStrike" kern="0" cap="none" spc="0" normalizeH="0" baseline="0" noProof="0" dirty="0" smtClean="0">
              <a:ln>
                <a:noFill/>
              </a:ln>
              <a:solidFill>
                <a:srgbClr val="FF0000"/>
              </a:solidFill>
              <a:effectLst/>
              <a:uLnTx/>
              <a:uFillTx/>
              <a:latin typeface="Calibri" panose="020F0502020204030204"/>
              <a:ea typeface="+mn-ea"/>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vi-VN" sz="2600" b="1" i="0" u="none" strike="noStrike" kern="0" cap="none" spc="0" normalizeH="0" baseline="0" noProof="0" dirty="0">
                <a:ln>
                  <a:noFill/>
                </a:ln>
                <a:solidFill>
                  <a:prstClr val="black"/>
                </a:solidFill>
                <a:effectLst/>
                <a:uLnTx/>
                <a:uFillTx/>
                <a:latin typeface="Arial" panose="020B0604020202020204" pitchFamily="34" charset="0"/>
                <a:ea typeface="+mn-ea"/>
                <a:cs typeface="+mn-cs"/>
              </a:rPr>
              <a:t/>
            </a:r>
            <a:br>
              <a:rPr kumimoji="0" lang="vi-VN" sz="2600" b="1" i="0" u="none" strike="noStrike" kern="0" cap="none" spc="0" normalizeH="0" baseline="0" noProof="0" dirty="0">
                <a:ln>
                  <a:noFill/>
                </a:ln>
                <a:solidFill>
                  <a:prstClr val="black"/>
                </a:solidFill>
                <a:effectLst/>
                <a:uLnTx/>
                <a:uFillTx/>
                <a:latin typeface="Arial" panose="020B0604020202020204" pitchFamily="34" charset="0"/>
                <a:ea typeface="+mn-ea"/>
                <a:cs typeface="+mn-cs"/>
              </a:rPr>
            </a:br>
            <a:endParaRPr kumimoji="0" lang="en-US" sz="2600" b="1" i="0" u="none" strike="noStrike" kern="0" cap="none" spc="0" normalizeH="0" baseline="0" noProof="0" dirty="0">
              <a:ln>
                <a:noFill/>
              </a:ln>
              <a:solidFill>
                <a:prstClr val="black"/>
              </a:solidFill>
              <a:effectLst/>
              <a:uLnTx/>
              <a:uFillTx/>
              <a:latin typeface="Calibri" panose="020F0502020204030204"/>
              <a:ea typeface="+mn-ea"/>
              <a:cs typeface="+mn-cs"/>
            </a:endParaRPr>
          </a:p>
        </p:txBody>
      </p:sp>
      <p:pic>
        <p:nvPicPr>
          <p:cNvPr id="9" name="图片 8">
            <a:extLst>
              <a:ext uri="{FF2B5EF4-FFF2-40B4-BE49-F238E27FC236}">
                <a16:creationId xmlns:a16="http://schemas.microsoft.com/office/drawing/2014/main" id="{5A33F613-6FB5-48AF-873B-659D79F673C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1" y="4654549"/>
            <a:ext cx="12192000" cy="2203451"/>
          </a:xfrm>
          <a:prstGeom prst="rect">
            <a:avLst/>
          </a:prstGeom>
        </p:spPr>
      </p:pic>
      <p:sp>
        <p:nvSpPr>
          <p:cNvPr id="13" name="Text Box 9"/>
          <p:cNvSpPr txBox="1">
            <a:spLocks noChangeArrowheads="1"/>
          </p:cNvSpPr>
          <p:nvPr/>
        </p:nvSpPr>
        <p:spPr bwMode="auto">
          <a:xfrm>
            <a:off x="1187450" y="1712413"/>
            <a:ext cx="9144000"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altLang="vi-VN" sz="2800" b="1" dirty="0">
                <a:latin typeface="Aachen" panose="02020500000000000000" pitchFamily="18" charset="0"/>
                <a:ea typeface="Aachen" panose="02020500000000000000" pitchFamily="18" charset="0"/>
                <a:cs typeface="Aachen" panose="02020500000000000000" pitchFamily="18" charset="0"/>
              </a:rPr>
              <a:t>a. </a:t>
            </a:r>
            <a:r>
              <a:rPr lang="en-US" altLang="vi-VN" sz="2800" b="1" dirty="0" err="1">
                <a:latin typeface="Aachen" panose="02020500000000000000" pitchFamily="18" charset="0"/>
                <a:ea typeface="Aachen" panose="02020500000000000000" pitchFamily="18" charset="0"/>
                <a:cs typeface="Aachen" panose="02020500000000000000" pitchFamily="18" charset="0"/>
              </a:rPr>
              <a:t>Tìm</a:t>
            </a:r>
            <a:r>
              <a:rPr lang="en-US" altLang="vi-VN" sz="2800" b="1" dirty="0">
                <a:latin typeface="Aachen" panose="02020500000000000000" pitchFamily="18" charset="0"/>
                <a:ea typeface="Aachen" panose="02020500000000000000" pitchFamily="18" charset="0"/>
                <a:cs typeface="Aachen" panose="02020500000000000000" pitchFamily="18" charset="0"/>
              </a:rPr>
              <a:t> </a:t>
            </a:r>
            <a:r>
              <a:rPr lang="en-US" altLang="vi-VN" sz="2800" b="1" dirty="0" err="1">
                <a:latin typeface="Aachen" panose="02020500000000000000" pitchFamily="18" charset="0"/>
                <a:ea typeface="Aachen" panose="02020500000000000000" pitchFamily="18" charset="0"/>
                <a:cs typeface="Aachen" panose="02020500000000000000" pitchFamily="18" charset="0"/>
              </a:rPr>
              <a:t>các</a:t>
            </a:r>
            <a:r>
              <a:rPr lang="en-US" altLang="vi-VN" sz="2800" b="1" dirty="0">
                <a:latin typeface="Aachen" panose="02020500000000000000" pitchFamily="18" charset="0"/>
                <a:ea typeface="Aachen" panose="02020500000000000000" pitchFamily="18" charset="0"/>
                <a:cs typeface="Aachen" panose="02020500000000000000" pitchFamily="18" charset="0"/>
              </a:rPr>
              <a:t> </a:t>
            </a:r>
            <a:r>
              <a:rPr lang="en-US" altLang="vi-VN" sz="2800" b="1" dirty="0" err="1">
                <a:latin typeface="Aachen" panose="02020500000000000000" pitchFamily="18" charset="0"/>
                <a:ea typeface="Aachen" panose="02020500000000000000" pitchFamily="18" charset="0"/>
                <a:cs typeface="Aachen" panose="02020500000000000000" pitchFamily="18" charset="0"/>
              </a:rPr>
              <a:t>phần</a:t>
            </a:r>
            <a:r>
              <a:rPr lang="en-US" altLang="vi-VN" sz="2800" b="1" dirty="0">
                <a:latin typeface="Aachen" panose="02020500000000000000" pitchFamily="18" charset="0"/>
                <a:ea typeface="Aachen" panose="02020500000000000000" pitchFamily="18" charset="0"/>
                <a:cs typeface="Aachen" panose="02020500000000000000" pitchFamily="18" charset="0"/>
              </a:rPr>
              <a:t> </a:t>
            </a:r>
            <a:r>
              <a:rPr lang="en-US" altLang="vi-VN" sz="2800" b="1" dirty="0" err="1">
                <a:latin typeface="Aachen" panose="02020500000000000000" pitchFamily="18" charset="0"/>
                <a:ea typeface="Aachen" panose="02020500000000000000" pitchFamily="18" charset="0"/>
                <a:cs typeface="Aachen" panose="02020500000000000000" pitchFamily="18" charset="0"/>
              </a:rPr>
              <a:t>mở</a:t>
            </a:r>
            <a:r>
              <a:rPr lang="en-US" altLang="vi-VN" sz="2800" b="1" dirty="0">
                <a:latin typeface="Aachen" panose="02020500000000000000" pitchFamily="18" charset="0"/>
                <a:ea typeface="Aachen" panose="02020500000000000000" pitchFamily="18" charset="0"/>
                <a:cs typeface="Aachen" panose="02020500000000000000" pitchFamily="18" charset="0"/>
              </a:rPr>
              <a:t> </a:t>
            </a:r>
            <a:r>
              <a:rPr lang="en-US" altLang="vi-VN" sz="2800" b="1" dirty="0" err="1">
                <a:latin typeface="Aachen" panose="02020500000000000000" pitchFamily="18" charset="0"/>
                <a:ea typeface="Aachen" panose="02020500000000000000" pitchFamily="18" charset="0"/>
                <a:cs typeface="Aachen" panose="02020500000000000000" pitchFamily="18" charset="0"/>
              </a:rPr>
              <a:t>bài</a:t>
            </a:r>
            <a:r>
              <a:rPr lang="en-US" altLang="vi-VN" sz="2800" b="1" dirty="0">
                <a:latin typeface="Aachen" panose="02020500000000000000" pitchFamily="18" charset="0"/>
                <a:ea typeface="Aachen" panose="02020500000000000000" pitchFamily="18" charset="0"/>
                <a:cs typeface="Aachen" panose="02020500000000000000" pitchFamily="18" charset="0"/>
              </a:rPr>
              <a:t>, </a:t>
            </a:r>
            <a:r>
              <a:rPr lang="en-US" altLang="vi-VN" sz="2800" b="1" dirty="0" err="1">
                <a:latin typeface="Aachen" panose="02020500000000000000" pitchFamily="18" charset="0"/>
                <a:ea typeface="Aachen" panose="02020500000000000000" pitchFamily="18" charset="0"/>
                <a:cs typeface="Aachen" panose="02020500000000000000" pitchFamily="18" charset="0"/>
              </a:rPr>
              <a:t>thân</a:t>
            </a:r>
            <a:r>
              <a:rPr lang="en-US" altLang="vi-VN" sz="2800" b="1" dirty="0">
                <a:latin typeface="Aachen" panose="02020500000000000000" pitchFamily="18" charset="0"/>
                <a:ea typeface="Aachen" panose="02020500000000000000" pitchFamily="18" charset="0"/>
                <a:cs typeface="Aachen" panose="02020500000000000000" pitchFamily="18" charset="0"/>
              </a:rPr>
              <a:t> </a:t>
            </a:r>
            <a:r>
              <a:rPr lang="en-US" altLang="vi-VN" sz="2800" b="1" dirty="0" err="1">
                <a:latin typeface="Aachen" panose="02020500000000000000" pitchFamily="18" charset="0"/>
                <a:ea typeface="Aachen" panose="02020500000000000000" pitchFamily="18" charset="0"/>
                <a:cs typeface="Aachen" panose="02020500000000000000" pitchFamily="18" charset="0"/>
              </a:rPr>
              <a:t>bài</a:t>
            </a:r>
            <a:r>
              <a:rPr lang="en-US" altLang="vi-VN" sz="2800" b="1" dirty="0">
                <a:latin typeface="Aachen" panose="02020500000000000000" pitchFamily="18" charset="0"/>
                <a:ea typeface="Aachen" panose="02020500000000000000" pitchFamily="18" charset="0"/>
                <a:cs typeface="Aachen" panose="02020500000000000000" pitchFamily="18" charset="0"/>
              </a:rPr>
              <a:t>, </a:t>
            </a:r>
            <a:r>
              <a:rPr lang="en-US" altLang="vi-VN" sz="2800" b="1" dirty="0" err="1">
                <a:latin typeface="Aachen" panose="02020500000000000000" pitchFamily="18" charset="0"/>
                <a:ea typeface="Aachen" panose="02020500000000000000" pitchFamily="18" charset="0"/>
                <a:cs typeface="Aachen" panose="02020500000000000000" pitchFamily="18" charset="0"/>
              </a:rPr>
              <a:t>kết</a:t>
            </a:r>
            <a:r>
              <a:rPr lang="en-US" altLang="vi-VN" sz="2800" b="1" dirty="0">
                <a:latin typeface="Aachen" panose="02020500000000000000" pitchFamily="18" charset="0"/>
                <a:ea typeface="Aachen" panose="02020500000000000000" pitchFamily="18" charset="0"/>
                <a:cs typeface="Aachen" panose="02020500000000000000" pitchFamily="18" charset="0"/>
              </a:rPr>
              <a:t> </a:t>
            </a:r>
            <a:r>
              <a:rPr lang="en-US" altLang="vi-VN" sz="2800" b="1" dirty="0" err="1">
                <a:latin typeface="Aachen" panose="02020500000000000000" pitchFamily="18" charset="0"/>
                <a:ea typeface="Aachen" panose="02020500000000000000" pitchFamily="18" charset="0"/>
                <a:cs typeface="Aachen" panose="02020500000000000000" pitchFamily="18" charset="0"/>
              </a:rPr>
              <a:t>bài</a:t>
            </a:r>
            <a:r>
              <a:rPr lang="en-US" altLang="vi-VN" sz="2800" b="1" dirty="0">
                <a:latin typeface="Aachen" panose="02020500000000000000" pitchFamily="18" charset="0"/>
                <a:ea typeface="Aachen" panose="02020500000000000000" pitchFamily="18" charset="0"/>
                <a:cs typeface="Aachen" panose="02020500000000000000" pitchFamily="18" charset="0"/>
              </a:rPr>
              <a:t> </a:t>
            </a:r>
            <a:r>
              <a:rPr lang="en-US" altLang="vi-VN" sz="2800" b="1" dirty="0" err="1">
                <a:latin typeface="Aachen" panose="02020500000000000000" pitchFamily="18" charset="0"/>
                <a:ea typeface="Aachen" panose="02020500000000000000" pitchFamily="18" charset="0"/>
                <a:cs typeface="Aachen" panose="02020500000000000000" pitchFamily="18" charset="0"/>
              </a:rPr>
              <a:t>trong</a:t>
            </a:r>
            <a:r>
              <a:rPr lang="en-US" altLang="vi-VN" sz="2800" b="1" dirty="0">
                <a:latin typeface="Aachen" panose="02020500000000000000" pitchFamily="18" charset="0"/>
                <a:ea typeface="Aachen" panose="02020500000000000000" pitchFamily="18" charset="0"/>
                <a:cs typeface="Aachen" panose="02020500000000000000" pitchFamily="18" charset="0"/>
              </a:rPr>
              <a:t> </a:t>
            </a:r>
            <a:r>
              <a:rPr lang="en-US" altLang="vi-VN" sz="2800" b="1" dirty="0" err="1">
                <a:latin typeface="Aachen" panose="02020500000000000000" pitchFamily="18" charset="0"/>
                <a:ea typeface="Aachen" panose="02020500000000000000" pitchFamily="18" charset="0"/>
                <a:cs typeface="Aachen" panose="02020500000000000000" pitchFamily="18" charset="0"/>
              </a:rPr>
              <a:t>bài</a:t>
            </a:r>
            <a:r>
              <a:rPr lang="en-US" altLang="vi-VN" sz="2800" b="1" dirty="0">
                <a:latin typeface="Aachen" panose="02020500000000000000" pitchFamily="18" charset="0"/>
                <a:ea typeface="Aachen" panose="02020500000000000000" pitchFamily="18" charset="0"/>
                <a:cs typeface="Aachen" panose="02020500000000000000" pitchFamily="18" charset="0"/>
              </a:rPr>
              <a:t> </a:t>
            </a:r>
            <a:r>
              <a:rPr lang="en-US" altLang="vi-VN" sz="2800" b="1" dirty="0" err="1">
                <a:latin typeface="Aachen" panose="02020500000000000000" pitchFamily="18" charset="0"/>
                <a:ea typeface="Aachen" panose="02020500000000000000" pitchFamily="18" charset="0"/>
                <a:cs typeface="Aachen" panose="02020500000000000000" pitchFamily="18" charset="0"/>
              </a:rPr>
              <a:t>văn</a:t>
            </a:r>
            <a:r>
              <a:rPr lang="en-US" altLang="vi-VN" sz="2800" b="1" dirty="0">
                <a:latin typeface="Aachen" panose="02020500000000000000" pitchFamily="18" charset="0"/>
                <a:ea typeface="Aachen" panose="02020500000000000000" pitchFamily="18" charset="0"/>
                <a:cs typeface="Aachen" panose="02020500000000000000" pitchFamily="18" charset="0"/>
              </a:rPr>
              <a:t> </a:t>
            </a:r>
            <a:r>
              <a:rPr lang="en-US" altLang="vi-VN" sz="2800" b="1" dirty="0" err="1">
                <a:latin typeface="Aachen" panose="02020500000000000000" pitchFamily="18" charset="0"/>
                <a:ea typeface="Aachen" panose="02020500000000000000" pitchFamily="18" charset="0"/>
                <a:cs typeface="Aachen" panose="02020500000000000000" pitchFamily="18" charset="0"/>
              </a:rPr>
              <a:t>trên</a:t>
            </a:r>
            <a:r>
              <a:rPr lang="en-US" altLang="vi-VN" sz="2800" b="1" dirty="0">
                <a:latin typeface="Aachen" panose="02020500000000000000" pitchFamily="18" charset="0"/>
                <a:ea typeface="Aachen" panose="02020500000000000000" pitchFamily="18" charset="0"/>
                <a:cs typeface="Aachen" panose="02020500000000000000" pitchFamily="18" charset="0"/>
              </a:rPr>
              <a:t>.</a:t>
            </a:r>
            <a:endParaRPr lang="en-US" altLang="vi-VN" sz="2800" dirty="0">
              <a:latin typeface="Aachen" panose="02020500000000000000" pitchFamily="18" charset="0"/>
              <a:ea typeface="Aachen" panose="02020500000000000000" pitchFamily="18" charset="0"/>
              <a:cs typeface="Aachen" panose="02020500000000000000" pitchFamily="18" charset="0"/>
            </a:endParaRPr>
          </a:p>
        </p:txBody>
      </p:sp>
      <p:sp>
        <p:nvSpPr>
          <p:cNvPr id="14" name="Text Box 10"/>
          <p:cNvSpPr txBox="1">
            <a:spLocks noChangeArrowheads="1"/>
          </p:cNvSpPr>
          <p:nvPr/>
        </p:nvSpPr>
        <p:spPr bwMode="auto">
          <a:xfrm>
            <a:off x="1187450" y="2647902"/>
            <a:ext cx="9144000"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altLang="vi-VN" sz="2800" b="1" dirty="0">
                <a:latin typeface="Aachen" panose="02020500000000000000" pitchFamily="18" charset="0"/>
                <a:ea typeface="Aachen" panose="02020500000000000000" pitchFamily="18" charset="0"/>
                <a:cs typeface="Aachen" panose="02020500000000000000" pitchFamily="18" charset="0"/>
              </a:rPr>
              <a:t>b. Ở </a:t>
            </a:r>
            <a:r>
              <a:rPr lang="en-US" altLang="vi-VN" sz="2800" b="1" dirty="0" err="1">
                <a:latin typeface="Aachen" panose="02020500000000000000" pitchFamily="18" charset="0"/>
                <a:ea typeface="Aachen" panose="02020500000000000000" pitchFamily="18" charset="0"/>
                <a:cs typeface="Aachen" panose="02020500000000000000" pitchFamily="18" charset="0"/>
              </a:rPr>
              <a:t>phần</a:t>
            </a:r>
            <a:r>
              <a:rPr lang="en-US" altLang="vi-VN" sz="2800" b="1" dirty="0">
                <a:latin typeface="Aachen" panose="02020500000000000000" pitchFamily="18" charset="0"/>
                <a:ea typeface="Aachen" panose="02020500000000000000" pitchFamily="18" charset="0"/>
                <a:cs typeface="Aachen" panose="02020500000000000000" pitchFamily="18" charset="0"/>
              </a:rPr>
              <a:t> </a:t>
            </a:r>
            <a:r>
              <a:rPr lang="en-US" altLang="vi-VN" sz="2800" b="1" dirty="0" err="1">
                <a:latin typeface="Aachen" panose="02020500000000000000" pitchFamily="18" charset="0"/>
                <a:ea typeface="Aachen" panose="02020500000000000000" pitchFamily="18" charset="0"/>
                <a:cs typeface="Aachen" panose="02020500000000000000" pitchFamily="18" charset="0"/>
              </a:rPr>
              <a:t>thân</a:t>
            </a:r>
            <a:r>
              <a:rPr lang="en-US" altLang="vi-VN" sz="2800" b="1" dirty="0">
                <a:latin typeface="Aachen" panose="02020500000000000000" pitchFamily="18" charset="0"/>
                <a:ea typeface="Aachen" panose="02020500000000000000" pitchFamily="18" charset="0"/>
                <a:cs typeface="Aachen" panose="02020500000000000000" pitchFamily="18" charset="0"/>
              </a:rPr>
              <a:t> </a:t>
            </a:r>
            <a:r>
              <a:rPr lang="en-US" altLang="vi-VN" sz="2800" b="1" dirty="0" err="1">
                <a:latin typeface="Aachen" panose="02020500000000000000" pitchFamily="18" charset="0"/>
                <a:ea typeface="Aachen" panose="02020500000000000000" pitchFamily="18" charset="0"/>
                <a:cs typeface="Aachen" panose="02020500000000000000" pitchFamily="18" charset="0"/>
              </a:rPr>
              <a:t>bài</a:t>
            </a:r>
            <a:r>
              <a:rPr lang="en-US" altLang="vi-VN" sz="2800" b="1" dirty="0">
                <a:latin typeface="Aachen" panose="02020500000000000000" pitchFamily="18" charset="0"/>
                <a:ea typeface="Aachen" panose="02020500000000000000" pitchFamily="18" charset="0"/>
                <a:cs typeface="Aachen" panose="02020500000000000000" pitchFamily="18" charset="0"/>
              </a:rPr>
              <a:t>, </a:t>
            </a:r>
            <a:r>
              <a:rPr lang="en-US" altLang="vi-VN" sz="2800" b="1" dirty="0" err="1">
                <a:latin typeface="Aachen" panose="02020500000000000000" pitchFamily="18" charset="0"/>
                <a:ea typeface="Aachen" panose="02020500000000000000" pitchFamily="18" charset="0"/>
                <a:cs typeface="Aachen" panose="02020500000000000000" pitchFamily="18" charset="0"/>
              </a:rPr>
              <a:t>chiếc</a:t>
            </a:r>
            <a:r>
              <a:rPr lang="en-US" altLang="vi-VN" sz="2800" b="1" dirty="0">
                <a:latin typeface="Aachen" panose="02020500000000000000" pitchFamily="18" charset="0"/>
                <a:ea typeface="Aachen" panose="02020500000000000000" pitchFamily="18" charset="0"/>
                <a:cs typeface="Aachen" panose="02020500000000000000" pitchFamily="18" charset="0"/>
              </a:rPr>
              <a:t> </a:t>
            </a:r>
            <a:r>
              <a:rPr lang="en-US" altLang="vi-VN" sz="2800" b="1" dirty="0" err="1">
                <a:latin typeface="Aachen" panose="02020500000000000000" pitchFamily="18" charset="0"/>
                <a:ea typeface="Aachen" panose="02020500000000000000" pitchFamily="18" charset="0"/>
                <a:cs typeface="Aachen" panose="02020500000000000000" pitchFamily="18" charset="0"/>
              </a:rPr>
              <a:t>xe</a:t>
            </a:r>
            <a:r>
              <a:rPr lang="en-US" altLang="vi-VN" sz="2800" b="1" dirty="0">
                <a:latin typeface="Aachen" panose="02020500000000000000" pitchFamily="18" charset="0"/>
                <a:ea typeface="Aachen" panose="02020500000000000000" pitchFamily="18" charset="0"/>
                <a:cs typeface="Aachen" panose="02020500000000000000" pitchFamily="18" charset="0"/>
              </a:rPr>
              <a:t> </a:t>
            </a:r>
            <a:r>
              <a:rPr lang="en-US" altLang="vi-VN" sz="2800" b="1" dirty="0" err="1">
                <a:latin typeface="Aachen" panose="02020500000000000000" pitchFamily="18" charset="0"/>
                <a:ea typeface="Aachen" panose="02020500000000000000" pitchFamily="18" charset="0"/>
                <a:cs typeface="Aachen" panose="02020500000000000000" pitchFamily="18" charset="0"/>
              </a:rPr>
              <a:t>đạp</a:t>
            </a:r>
            <a:r>
              <a:rPr lang="en-US" altLang="vi-VN" sz="2800" b="1" dirty="0">
                <a:latin typeface="Aachen" panose="02020500000000000000" pitchFamily="18" charset="0"/>
                <a:ea typeface="Aachen" panose="02020500000000000000" pitchFamily="18" charset="0"/>
                <a:cs typeface="Aachen" panose="02020500000000000000" pitchFamily="18" charset="0"/>
              </a:rPr>
              <a:t> </a:t>
            </a:r>
            <a:r>
              <a:rPr lang="en-US" altLang="vi-VN" sz="2800" b="1" dirty="0" err="1">
                <a:latin typeface="Aachen" panose="02020500000000000000" pitchFamily="18" charset="0"/>
                <a:ea typeface="Aachen" panose="02020500000000000000" pitchFamily="18" charset="0"/>
                <a:cs typeface="Aachen" panose="02020500000000000000" pitchFamily="18" charset="0"/>
              </a:rPr>
              <a:t>được</a:t>
            </a:r>
            <a:r>
              <a:rPr lang="en-US" altLang="vi-VN" sz="2800" b="1" dirty="0">
                <a:latin typeface="Aachen" panose="02020500000000000000" pitchFamily="18" charset="0"/>
                <a:ea typeface="Aachen" panose="02020500000000000000" pitchFamily="18" charset="0"/>
                <a:cs typeface="Aachen" panose="02020500000000000000" pitchFamily="18" charset="0"/>
              </a:rPr>
              <a:t> </a:t>
            </a:r>
            <a:r>
              <a:rPr lang="en-US" altLang="vi-VN" sz="2800" b="1" dirty="0" err="1">
                <a:latin typeface="Aachen" panose="02020500000000000000" pitchFamily="18" charset="0"/>
                <a:ea typeface="Aachen" panose="02020500000000000000" pitchFamily="18" charset="0"/>
                <a:cs typeface="Aachen" panose="02020500000000000000" pitchFamily="18" charset="0"/>
              </a:rPr>
              <a:t>tả</a:t>
            </a:r>
            <a:r>
              <a:rPr lang="en-US" altLang="vi-VN" sz="2800" b="1" dirty="0">
                <a:latin typeface="Aachen" panose="02020500000000000000" pitchFamily="18" charset="0"/>
                <a:ea typeface="Aachen" panose="02020500000000000000" pitchFamily="18" charset="0"/>
                <a:cs typeface="Aachen" panose="02020500000000000000" pitchFamily="18" charset="0"/>
              </a:rPr>
              <a:t> </a:t>
            </a:r>
            <a:r>
              <a:rPr lang="en-US" altLang="vi-VN" sz="2800" b="1" dirty="0" err="1">
                <a:latin typeface="Aachen" panose="02020500000000000000" pitchFamily="18" charset="0"/>
                <a:ea typeface="Aachen" panose="02020500000000000000" pitchFamily="18" charset="0"/>
                <a:cs typeface="Aachen" panose="02020500000000000000" pitchFamily="18" charset="0"/>
              </a:rPr>
              <a:t>theo</a:t>
            </a:r>
            <a:r>
              <a:rPr lang="en-US" altLang="vi-VN" sz="2800" b="1" dirty="0">
                <a:latin typeface="Aachen" panose="02020500000000000000" pitchFamily="18" charset="0"/>
                <a:ea typeface="Aachen" panose="02020500000000000000" pitchFamily="18" charset="0"/>
                <a:cs typeface="Aachen" panose="02020500000000000000" pitchFamily="18" charset="0"/>
              </a:rPr>
              <a:t> </a:t>
            </a:r>
            <a:r>
              <a:rPr lang="en-US" altLang="vi-VN" sz="2800" b="1" dirty="0" err="1">
                <a:latin typeface="Aachen" panose="02020500000000000000" pitchFamily="18" charset="0"/>
                <a:ea typeface="Aachen" panose="02020500000000000000" pitchFamily="18" charset="0"/>
                <a:cs typeface="Aachen" panose="02020500000000000000" pitchFamily="18" charset="0"/>
              </a:rPr>
              <a:t>trình</a:t>
            </a:r>
            <a:r>
              <a:rPr lang="en-US" altLang="vi-VN" sz="2800" b="1" dirty="0">
                <a:latin typeface="Aachen" panose="02020500000000000000" pitchFamily="18" charset="0"/>
                <a:ea typeface="Aachen" panose="02020500000000000000" pitchFamily="18" charset="0"/>
                <a:cs typeface="Aachen" panose="02020500000000000000" pitchFamily="18" charset="0"/>
              </a:rPr>
              <a:t> </a:t>
            </a:r>
            <a:r>
              <a:rPr lang="en-US" altLang="vi-VN" sz="2800" b="1" dirty="0" err="1">
                <a:latin typeface="Aachen" panose="02020500000000000000" pitchFamily="18" charset="0"/>
                <a:ea typeface="Aachen" panose="02020500000000000000" pitchFamily="18" charset="0"/>
                <a:cs typeface="Aachen" panose="02020500000000000000" pitchFamily="18" charset="0"/>
              </a:rPr>
              <a:t>tự</a:t>
            </a:r>
            <a:r>
              <a:rPr lang="en-US" altLang="vi-VN" sz="2800" b="1" dirty="0">
                <a:latin typeface="Aachen" panose="02020500000000000000" pitchFamily="18" charset="0"/>
                <a:ea typeface="Aachen" panose="02020500000000000000" pitchFamily="18" charset="0"/>
                <a:cs typeface="Aachen" panose="02020500000000000000" pitchFamily="18" charset="0"/>
              </a:rPr>
              <a:t> </a:t>
            </a:r>
            <a:r>
              <a:rPr lang="en-US" altLang="vi-VN" sz="2800" b="1" dirty="0" err="1">
                <a:latin typeface="Aachen" panose="02020500000000000000" pitchFamily="18" charset="0"/>
                <a:ea typeface="Aachen" panose="02020500000000000000" pitchFamily="18" charset="0"/>
                <a:cs typeface="Aachen" panose="02020500000000000000" pitchFamily="18" charset="0"/>
              </a:rPr>
              <a:t>như</a:t>
            </a:r>
            <a:r>
              <a:rPr lang="en-US" altLang="vi-VN" sz="2800" b="1" dirty="0">
                <a:latin typeface="Aachen" panose="02020500000000000000" pitchFamily="18" charset="0"/>
                <a:ea typeface="Aachen" panose="02020500000000000000" pitchFamily="18" charset="0"/>
                <a:cs typeface="Aachen" panose="02020500000000000000" pitchFamily="18" charset="0"/>
              </a:rPr>
              <a:t> </a:t>
            </a:r>
            <a:r>
              <a:rPr lang="en-US" altLang="vi-VN" sz="2800" b="1" dirty="0" err="1">
                <a:latin typeface="Aachen" panose="02020500000000000000" pitchFamily="18" charset="0"/>
                <a:ea typeface="Aachen" panose="02020500000000000000" pitchFamily="18" charset="0"/>
                <a:cs typeface="Aachen" panose="02020500000000000000" pitchFamily="18" charset="0"/>
              </a:rPr>
              <a:t>thế</a:t>
            </a:r>
            <a:r>
              <a:rPr lang="en-US" altLang="vi-VN" sz="2800" b="1" dirty="0">
                <a:latin typeface="Aachen" panose="02020500000000000000" pitchFamily="18" charset="0"/>
                <a:ea typeface="Aachen" panose="02020500000000000000" pitchFamily="18" charset="0"/>
                <a:cs typeface="Aachen" panose="02020500000000000000" pitchFamily="18" charset="0"/>
              </a:rPr>
              <a:t> </a:t>
            </a:r>
            <a:r>
              <a:rPr lang="en-US" altLang="vi-VN" sz="2800" b="1" dirty="0" err="1">
                <a:latin typeface="Aachen" panose="02020500000000000000" pitchFamily="18" charset="0"/>
                <a:ea typeface="Aachen" panose="02020500000000000000" pitchFamily="18" charset="0"/>
                <a:cs typeface="Aachen" panose="02020500000000000000" pitchFamily="18" charset="0"/>
              </a:rPr>
              <a:t>nào</a:t>
            </a:r>
            <a:r>
              <a:rPr lang="en-US" altLang="vi-VN" sz="2800" b="1" dirty="0">
                <a:latin typeface="Aachen" panose="02020500000000000000" pitchFamily="18" charset="0"/>
                <a:ea typeface="Aachen" panose="02020500000000000000" pitchFamily="18" charset="0"/>
                <a:cs typeface="Aachen" panose="02020500000000000000" pitchFamily="18" charset="0"/>
              </a:rPr>
              <a:t>?</a:t>
            </a:r>
            <a:endParaRPr lang="en-US" altLang="vi-VN" sz="2800" dirty="0">
              <a:latin typeface="Aachen" panose="02020500000000000000" pitchFamily="18" charset="0"/>
              <a:ea typeface="Aachen" panose="02020500000000000000" pitchFamily="18" charset="0"/>
              <a:cs typeface="Aachen" panose="02020500000000000000" pitchFamily="18" charset="0"/>
            </a:endParaRPr>
          </a:p>
        </p:txBody>
      </p:sp>
      <p:sp>
        <p:nvSpPr>
          <p:cNvPr id="15" name="Text Box 11"/>
          <p:cNvSpPr txBox="1">
            <a:spLocks noChangeArrowheads="1"/>
          </p:cNvSpPr>
          <p:nvPr/>
        </p:nvSpPr>
        <p:spPr bwMode="auto">
          <a:xfrm>
            <a:off x="1200150" y="3620015"/>
            <a:ext cx="9144000"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altLang="vi-VN" sz="2800" b="1" dirty="0" err="1">
                <a:latin typeface="Aachen" panose="02020500000000000000" pitchFamily="18" charset="0"/>
                <a:ea typeface="Aachen" panose="02020500000000000000" pitchFamily="18" charset="0"/>
                <a:cs typeface="Aachen" panose="02020500000000000000" pitchFamily="18" charset="0"/>
              </a:rPr>
              <a:t>c.Tác</a:t>
            </a:r>
            <a:r>
              <a:rPr lang="en-US" altLang="vi-VN" sz="2800" b="1" dirty="0">
                <a:latin typeface="Aachen" panose="02020500000000000000" pitchFamily="18" charset="0"/>
                <a:ea typeface="Aachen" panose="02020500000000000000" pitchFamily="18" charset="0"/>
                <a:cs typeface="Aachen" panose="02020500000000000000" pitchFamily="18" charset="0"/>
              </a:rPr>
              <a:t> </a:t>
            </a:r>
            <a:r>
              <a:rPr lang="en-US" altLang="vi-VN" sz="2800" b="1" dirty="0" err="1">
                <a:latin typeface="Aachen" panose="02020500000000000000" pitchFamily="18" charset="0"/>
                <a:ea typeface="Aachen" panose="02020500000000000000" pitchFamily="18" charset="0"/>
                <a:cs typeface="Aachen" panose="02020500000000000000" pitchFamily="18" charset="0"/>
              </a:rPr>
              <a:t>giả</a:t>
            </a:r>
            <a:r>
              <a:rPr lang="en-US" altLang="vi-VN" sz="2800" b="1" dirty="0">
                <a:latin typeface="Aachen" panose="02020500000000000000" pitchFamily="18" charset="0"/>
                <a:ea typeface="Aachen" panose="02020500000000000000" pitchFamily="18" charset="0"/>
                <a:cs typeface="Aachen" panose="02020500000000000000" pitchFamily="18" charset="0"/>
              </a:rPr>
              <a:t> </a:t>
            </a:r>
            <a:r>
              <a:rPr lang="en-US" altLang="vi-VN" sz="2800" b="1" dirty="0" err="1">
                <a:latin typeface="Aachen" panose="02020500000000000000" pitchFamily="18" charset="0"/>
                <a:ea typeface="Aachen" panose="02020500000000000000" pitchFamily="18" charset="0"/>
                <a:cs typeface="Aachen" panose="02020500000000000000" pitchFamily="18" charset="0"/>
              </a:rPr>
              <a:t>quan</a:t>
            </a:r>
            <a:r>
              <a:rPr lang="en-US" altLang="vi-VN" sz="2800" b="1" dirty="0">
                <a:latin typeface="Aachen" panose="02020500000000000000" pitchFamily="18" charset="0"/>
                <a:ea typeface="Aachen" panose="02020500000000000000" pitchFamily="18" charset="0"/>
                <a:cs typeface="Aachen" panose="02020500000000000000" pitchFamily="18" charset="0"/>
              </a:rPr>
              <a:t> </a:t>
            </a:r>
            <a:r>
              <a:rPr lang="en-US" altLang="vi-VN" sz="2800" b="1" dirty="0" err="1">
                <a:latin typeface="Aachen" panose="02020500000000000000" pitchFamily="18" charset="0"/>
                <a:ea typeface="Aachen" panose="02020500000000000000" pitchFamily="18" charset="0"/>
                <a:cs typeface="Aachen" panose="02020500000000000000" pitchFamily="18" charset="0"/>
              </a:rPr>
              <a:t>sát</a:t>
            </a:r>
            <a:r>
              <a:rPr lang="en-US" altLang="vi-VN" sz="2800" b="1" dirty="0">
                <a:latin typeface="Aachen" panose="02020500000000000000" pitchFamily="18" charset="0"/>
                <a:ea typeface="Aachen" panose="02020500000000000000" pitchFamily="18" charset="0"/>
                <a:cs typeface="Aachen" panose="02020500000000000000" pitchFamily="18" charset="0"/>
              </a:rPr>
              <a:t> </a:t>
            </a:r>
            <a:r>
              <a:rPr lang="en-US" altLang="vi-VN" sz="2800" b="1" dirty="0" err="1">
                <a:latin typeface="Aachen" panose="02020500000000000000" pitchFamily="18" charset="0"/>
                <a:ea typeface="Aachen" panose="02020500000000000000" pitchFamily="18" charset="0"/>
                <a:cs typeface="Aachen" panose="02020500000000000000" pitchFamily="18" charset="0"/>
              </a:rPr>
              <a:t>chiếc</a:t>
            </a:r>
            <a:r>
              <a:rPr lang="en-US" altLang="vi-VN" sz="2800" b="1" dirty="0">
                <a:latin typeface="Aachen" panose="02020500000000000000" pitchFamily="18" charset="0"/>
                <a:ea typeface="Aachen" panose="02020500000000000000" pitchFamily="18" charset="0"/>
                <a:cs typeface="Aachen" panose="02020500000000000000" pitchFamily="18" charset="0"/>
              </a:rPr>
              <a:t> </a:t>
            </a:r>
            <a:r>
              <a:rPr lang="en-US" altLang="vi-VN" sz="2800" b="1" dirty="0" err="1">
                <a:latin typeface="Aachen" panose="02020500000000000000" pitchFamily="18" charset="0"/>
                <a:ea typeface="Aachen" panose="02020500000000000000" pitchFamily="18" charset="0"/>
                <a:cs typeface="Aachen" panose="02020500000000000000" pitchFamily="18" charset="0"/>
              </a:rPr>
              <a:t>xe</a:t>
            </a:r>
            <a:r>
              <a:rPr lang="en-US" altLang="vi-VN" sz="2800" b="1" dirty="0">
                <a:latin typeface="Aachen" panose="02020500000000000000" pitchFamily="18" charset="0"/>
                <a:ea typeface="Aachen" panose="02020500000000000000" pitchFamily="18" charset="0"/>
                <a:cs typeface="Aachen" panose="02020500000000000000" pitchFamily="18" charset="0"/>
              </a:rPr>
              <a:t> </a:t>
            </a:r>
            <a:r>
              <a:rPr lang="en-US" altLang="vi-VN" sz="2800" b="1" dirty="0" err="1">
                <a:latin typeface="Aachen" panose="02020500000000000000" pitchFamily="18" charset="0"/>
                <a:ea typeface="Aachen" panose="02020500000000000000" pitchFamily="18" charset="0"/>
                <a:cs typeface="Aachen" panose="02020500000000000000" pitchFamily="18" charset="0"/>
              </a:rPr>
              <a:t>đạp</a:t>
            </a:r>
            <a:r>
              <a:rPr lang="en-US" altLang="vi-VN" sz="2800" b="1" dirty="0">
                <a:latin typeface="Aachen" panose="02020500000000000000" pitchFamily="18" charset="0"/>
                <a:ea typeface="Aachen" panose="02020500000000000000" pitchFamily="18" charset="0"/>
                <a:cs typeface="Aachen" panose="02020500000000000000" pitchFamily="18" charset="0"/>
              </a:rPr>
              <a:t> </a:t>
            </a:r>
            <a:r>
              <a:rPr lang="en-US" altLang="vi-VN" sz="2800" b="1" dirty="0" err="1">
                <a:latin typeface="Aachen" panose="02020500000000000000" pitchFamily="18" charset="0"/>
                <a:ea typeface="Aachen" panose="02020500000000000000" pitchFamily="18" charset="0"/>
                <a:cs typeface="Aachen" panose="02020500000000000000" pitchFamily="18" charset="0"/>
              </a:rPr>
              <a:t>bằng</a:t>
            </a:r>
            <a:r>
              <a:rPr lang="en-US" altLang="vi-VN" sz="2800" b="1" dirty="0">
                <a:latin typeface="Aachen" panose="02020500000000000000" pitchFamily="18" charset="0"/>
                <a:ea typeface="Aachen" panose="02020500000000000000" pitchFamily="18" charset="0"/>
                <a:cs typeface="Aachen" panose="02020500000000000000" pitchFamily="18" charset="0"/>
              </a:rPr>
              <a:t> </a:t>
            </a:r>
            <a:r>
              <a:rPr lang="en-US" altLang="vi-VN" sz="2800" b="1" dirty="0" err="1">
                <a:latin typeface="Aachen" panose="02020500000000000000" pitchFamily="18" charset="0"/>
                <a:ea typeface="Aachen" panose="02020500000000000000" pitchFamily="18" charset="0"/>
                <a:cs typeface="Aachen" panose="02020500000000000000" pitchFamily="18" charset="0"/>
              </a:rPr>
              <a:t>những</a:t>
            </a:r>
            <a:r>
              <a:rPr lang="en-US" altLang="vi-VN" sz="2800" b="1" dirty="0">
                <a:latin typeface="Aachen" panose="02020500000000000000" pitchFamily="18" charset="0"/>
                <a:ea typeface="Aachen" panose="02020500000000000000" pitchFamily="18" charset="0"/>
                <a:cs typeface="Aachen" panose="02020500000000000000" pitchFamily="18" charset="0"/>
              </a:rPr>
              <a:t> </a:t>
            </a:r>
            <a:r>
              <a:rPr lang="en-US" altLang="vi-VN" sz="2800" b="1" dirty="0" err="1">
                <a:latin typeface="Aachen" panose="02020500000000000000" pitchFamily="18" charset="0"/>
                <a:ea typeface="Aachen" panose="02020500000000000000" pitchFamily="18" charset="0"/>
                <a:cs typeface="Aachen" panose="02020500000000000000" pitchFamily="18" charset="0"/>
              </a:rPr>
              <a:t>giác</a:t>
            </a:r>
            <a:r>
              <a:rPr lang="en-US" altLang="vi-VN" sz="2800" b="1" dirty="0">
                <a:latin typeface="Aachen" panose="02020500000000000000" pitchFamily="18" charset="0"/>
                <a:ea typeface="Aachen" panose="02020500000000000000" pitchFamily="18" charset="0"/>
                <a:cs typeface="Aachen" panose="02020500000000000000" pitchFamily="18" charset="0"/>
              </a:rPr>
              <a:t> </a:t>
            </a:r>
            <a:r>
              <a:rPr lang="en-US" altLang="vi-VN" sz="2800" b="1" dirty="0" err="1">
                <a:latin typeface="Aachen" panose="02020500000000000000" pitchFamily="18" charset="0"/>
                <a:ea typeface="Aachen" panose="02020500000000000000" pitchFamily="18" charset="0"/>
                <a:cs typeface="Aachen" panose="02020500000000000000" pitchFamily="18" charset="0"/>
              </a:rPr>
              <a:t>quan</a:t>
            </a:r>
            <a:r>
              <a:rPr lang="en-US" altLang="vi-VN" sz="2800" b="1" dirty="0">
                <a:latin typeface="Aachen" panose="02020500000000000000" pitchFamily="18" charset="0"/>
                <a:ea typeface="Aachen" panose="02020500000000000000" pitchFamily="18" charset="0"/>
                <a:cs typeface="Aachen" panose="02020500000000000000" pitchFamily="18" charset="0"/>
              </a:rPr>
              <a:t> </a:t>
            </a:r>
            <a:r>
              <a:rPr lang="en-US" altLang="vi-VN" sz="2800" b="1" dirty="0" err="1">
                <a:latin typeface="Aachen" panose="02020500000000000000" pitchFamily="18" charset="0"/>
                <a:ea typeface="Aachen" panose="02020500000000000000" pitchFamily="18" charset="0"/>
                <a:cs typeface="Aachen" panose="02020500000000000000" pitchFamily="18" charset="0"/>
              </a:rPr>
              <a:t>nào</a:t>
            </a:r>
            <a:r>
              <a:rPr lang="en-US" altLang="vi-VN" sz="2800" b="1" dirty="0">
                <a:latin typeface="Aachen" panose="02020500000000000000" pitchFamily="18" charset="0"/>
                <a:ea typeface="Aachen" panose="02020500000000000000" pitchFamily="18" charset="0"/>
                <a:cs typeface="Aachen" panose="02020500000000000000" pitchFamily="18" charset="0"/>
              </a:rPr>
              <a:t>?</a:t>
            </a:r>
            <a:endParaRPr lang="en-US" altLang="vi-VN" sz="2800" dirty="0">
              <a:latin typeface="Aachen" panose="02020500000000000000" pitchFamily="18" charset="0"/>
              <a:ea typeface="Aachen" panose="02020500000000000000" pitchFamily="18" charset="0"/>
              <a:cs typeface="Aachen" panose="02020500000000000000" pitchFamily="18" charset="0"/>
            </a:endParaRPr>
          </a:p>
        </p:txBody>
      </p:sp>
      <p:sp>
        <p:nvSpPr>
          <p:cNvPr id="16" name="Text Box 12"/>
          <p:cNvSpPr txBox="1">
            <a:spLocks noChangeArrowheads="1"/>
          </p:cNvSpPr>
          <p:nvPr/>
        </p:nvSpPr>
        <p:spPr bwMode="auto">
          <a:xfrm>
            <a:off x="1187450" y="4592129"/>
            <a:ext cx="9144000"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altLang="vi-VN" sz="2800" b="1" dirty="0">
                <a:latin typeface="Aachen" panose="02020500000000000000" pitchFamily="18" charset="0"/>
                <a:ea typeface="Aachen" panose="02020500000000000000" pitchFamily="18" charset="0"/>
                <a:cs typeface="Aachen" panose="02020500000000000000" pitchFamily="18" charset="0"/>
              </a:rPr>
              <a:t>d. </a:t>
            </a:r>
            <a:r>
              <a:rPr lang="en-US" altLang="vi-VN" sz="2800" b="1" dirty="0" err="1">
                <a:latin typeface="Aachen" panose="02020500000000000000" pitchFamily="18" charset="0"/>
                <a:ea typeface="Aachen" panose="02020500000000000000" pitchFamily="18" charset="0"/>
                <a:cs typeface="Aachen" panose="02020500000000000000" pitchFamily="18" charset="0"/>
              </a:rPr>
              <a:t>Tìm</a:t>
            </a:r>
            <a:r>
              <a:rPr lang="en-US" altLang="vi-VN" sz="2800" b="1" dirty="0">
                <a:latin typeface="Aachen" panose="02020500000000000000" pitchFamily="18" charset="0"/>
                <a:ea typeface="Aachen" panose="02020500000000000000" pitchFamily="18" charset="0"/>
                <a:cs typeface="Aachen" panose="02020500000000000000" pitchFamily="18" charset="0"/>
              </a:rPr>
              <a:t> </a:t>
            </a:r>
            <a:r>
              <a:rPr lang="en-US" altLang="vi-VN" sz="2800" b="1" dirty="0" err="1">
                <a:latin typeface="Aachen" panose="02020500000000000000" pitchFamily="18" charset="0"/>
                <a:ea typeface="Aachen" panose="02020500000000000000" pitchFamily="18" charset="0"/>
                <a:cs typeface="Aachen" panose="02020500000000000000" pitchFamily="18" charset="0"/>
              </a:rPr>
              <a:t>lời</a:t>
            </a:r>
            <a:r>
              <a:rPr lang="en-US" altLang="vi-VN" sz="2800" b="1" dirty="0">
                <a:latin typeface="Aachen" panose="02020500000000000000" pitchFamily="18" charset="0"/>
                <a:ea typeface="Aachen" panose="02020500000000000000" pitchFamily="18" charset="0"/>
                <a:cs typeface="Aachen" panose="02020500000000000000" pitchFamily="18" charset="0"/>
              </a:rPr>
              <a:t> </a:t>
            </a:r>
            <a:r>
              <a:rPr lang="en-US" altLang="vi-VN" sz="2800" b="1" dirty="0" err="1">
                <a:latin typeface="Aachen" panose="02020500000000000000" pitchFamily="18" charset="0"/>
                <a:ea typeface="Aachen" panose="02020500000000000000" pitchFamily="18" charset="0"/>
                <a:cs typeface="Aachen" panose="02020500000000000000" pitchFamily="18" charset="0"/>
              </a:rPr>
              <a:t>kể</a:t>
            </a:r>
            <a:r>
              <a:rPr lang="en-US" altLang="vi-VN" sz="2800" b="1" dirty="0">
                <a:latin typeface="Aachen" panose="02020500000000000000" pitchFamily="18" charset="0"/>
                <a:ea typeface="Aachen" panose="02020500000000000000" pitchFamily="18" charset="0"/>
                <a:cs typeface="Aachen" panose="02020500000000000000" pitchFamily="18" charset="0"/>
              </a:rPr>
              <a:t> </a:t>
            </a:r>
            <a:r>
              <a:rPr lang="en-US" altLang="vi-VN" sz="2800" b="1" dirty="0" err="1">
                <a:latin typeface="Aachen" panose="02020500000000000000" pitchFamily="18" charset="0"/>
                <a:ea typeface="Aachen" panose="02020500000000000000" pitchFamily="18" charset="0"/>
                <a:cs typeface="Aachen" panose="02020500000000000000" pitchFamily="18" charset="0"/>
              </a:rPr>
              <a:t>chuyện</a:t>
            </a:r>
            <a:r>
              <a:rPr lang="en-US" altLang="vi-VN" sz="2800" b="1" dirty="0">
                <a:latin typeface="Aachen" panose="02020500000000000000" pitchFamily="18" charset="0"/>
                <a:ea typeface="Aachen" panose="02020500000000000000" pitchFamily="18" charset="0"/>
                <a:cs typeface="Aachen" panose="02020500000000000000" pitchFamily="18" charset="0"/>
              </a:rPr>
              <a:t> </a:t>
            </a:r>
            <a:r>
              <a:rPr lang="en-US" altLang="vi-VN" sz="2800" b="1" dirty="0" err="1">
                <a:latin typeface="Aachen" panose="02020500000000000000" pitchFamily="18" charset="0"/>
                <a:ea typeface="Aachen" panose="02020500000000000000" pitchFamily="18" charset="0"/>
                <a:cs typeface="Aachen" panose="02020500000000000000" pitchFamily="18" charset="0"/>
              </a:rPr>
              <a:t>xen</a:t>
            </a:r>
            <a:r>
              <a:rPr lang="en-US" altLang="vi-VN" sz="2800" b="1" dirty="0">
                <a:latin typeface="Aachen" panose="02020500000000000000" pitchFamily="18" charset="0"/>
                <a:ea typeface="Aachen" panose="02020500000000000000" pitchFamily="18" charset="0"/>
                <a:cs typeface="Aachen" panose="02020500000000000000" pitchFamily="18" charset="0"/>
              </a:rPr>
              <a:t> </a:t>
            </a:r>
            <a:r>
              <a:rPr lang="en-US" altLang="vi-VN" sz="2800" b="1" dirty="0" err="1">
                <a:latin typeface="Aachen" panose="02020500000000000000" pitchFamily="18" charset="0"/>
                <a:ea typeface="Aachen" panose="02020500000000000000" pitchFamily="18" charset="0"/>
                <a:cs typeface="Aachen" panose="02020500000000000000" pitchFamily="18" charset="0"/>
              </a:rPr>
              <a:t>lẫn</a:t>
            </a:r>
            <a:r>
              <a:rPr lang="en-US" altLang="vi-VN" sz="2800" b="1" dirty="0">
                <a:latin typeface="Aachen" panose="02020500000000000000" pitchFamily="18" charset="0"/>
                <a:ea typeface="Aachen" panose="02020500000000000000" pitchFamily="18" charset="0"/>
                <a:cs typeface="Aachen" panose="02020500000000000000" pitchFamily="18" charset="0"/>
              </a:rPr>
              <a:t> </a:t>
            </a:r>
            <a:r>
              <a:rPr lang="en-US" altLang="vi-VN" sz="2800" b="1" dirty="0" err="1">
                <a:latin typeface="Aachen" panose="02020500000000000000" pitchFamily="18" charset="0"/>
                <a:ea typeface="Aachen" panose="02020500000000000000" pitchFamily="18" charset="0"/>
                <a:cs typeface="Aachen" panose="02020500000000000000" pitchFamily="18" charset="0"/>
              </a:rPr>
              <a:t>lời</a:t>
            </a:r>
            <a:r>
              <a:rPr lang="en-US" altLang="vi-VN" sz="2800" b="1" dirty="0">
                <a:latin typeface="Aachen" panose="02020500000000000000" pitchFamily="18" charset="0"/>
                <a:ea typeface="Aachen" panose="02020500000000000000" pitchFamily="18" charset="0"/>
                <a:cs typeface="Aachen" panose="02020500000000000000" pitchFamily="18" charset="0"/>
              </a:rPr>
              <a:t> </a:t>
            </a:r>
            <a:r>
              <a:rPr lang="en-US" altLang="vi-VN" sz="2800" b="1" dirty="0" err="1">
                <a:latin typeface="Aachen" panose="02020500000000000000" pitchFamily="18" charset="0"/>
                <a:ea typeface="Aachen" panose="02020500000000000000" pitchFamily="18" charset="0"/>
                <a:cs typeface="Aachen" panose="02020500000000000000" pitchFamily="18" charset="0"/>
              </a:rPr>
              <a:t>miêu</a:t>
            </a:r>
            <a:r>
              <a:rPr lang="en-US" altLang="vi-VN" sz="2800" b="1" dirty="0">
                <a:latin typeface="Aachen" panose="02020500000000000000" pitchFamily="18" charset="0"/>
                <a:ea typeface="Aachen" panose="02020500000000000000" pitchFamily="18" charset="0"/>
                <a:cs typeface="Aachen" panose="02020500000000000000" pitchFamily="18" charset="0"/>
              </a:rPr>
              <a:t> </a:t>
            </a:r>
            <a:r>
              <a:rPr lang="en-US" altLang="vi-VN" sz="2800" b="1" dirty="0" err="1">
                <a:latin typeface="Aachen" panose="02020500000000000000" pitchFamily="18" charset="0"/>
                <a:ea typeface="Aachen" panose="02020500000000000000" pitchFamily="18" charset="0"/>
                <a:cs typeface="Aachen" panose="02020500000000000000" pitchFamily="18" charset="0"/>
              </a:rPr>
              <a:t>tả</a:t>
            </a:r>
            <a:r>
              <a:rPr lang="en-US" altLang="vi-VN" sz="2800" b="1" dirty="0">
                <a:latin typeface="Aachen" panose="02020500000000000000" pitchFamily="18" charset="0"/>
                <a:ea typeface="Aachen" panose="02020500000000000000" pitchFamily="18" charset="0"/>
                <a:cs typeface="Aachen" panose="02020500000000000000" pitchFamily="18" charset="0"/>
              </a:rPr>
              <a:t> </a:t>
            </a:r>
            <a:r>
              <a:rPr lang="en-US" altLang="vi-VN" sz="2800" b="1" dirty="0" err="1">
                <a:latin typeface="Aachen" panose="02020500000000000000" pitchFamily="18" charset="0"/>
                <a:ea typeface="Aachen" panose="02020500000000000000" pitchFamily="18" charset="0"/>
                <a:cs typeface="Aachen" panose="02020500000000000000" pitchFamily="18" charset="0"/>
              </a:rPr>
              <a:t>trong</a:t>
            </a:r>
            <a:r>
              <a:rPr lang="en-US" altLang="vi-VN" sz="2800" b="1" dirty="0">
                <a:latin typeface="Aachen" panose="02020500000000000000" pitchFamily="18" charset="0"/>
                <a:ea typeface="Aachen" panose="02020500000000000000" pitchFamily="18" charset="0"/>
                <a:cs typeface="Aachen" panose="02020500000000000000" pitchFamily="18" charset="0"/>
              </a:rPr>
              <a:t> </a:t>
            </a:r>
            <a:r>
              <a:rPr lang="en-US" altLang="vi-VN" sz="2800" b="1" dirty="0" err="1">
                <a:latin typeface="Aachen" panose="02020500000000000000" pitchFamily="18" charset="0"/>
                <a:ea typeface="Aachen" panose="02020500000000000000" pitchFamily="18" charset="0"/>
                <a:cs typeface="Aachen" panose="02020500000000000000" pitchFamily="18" charset="0"/>
              </a:rPr>
              <a:t>bài</a:t>
            </a:r>
            <a:r>
              <a:rPr lang="en-US" altLang="vi-VN" sz="2800" b="1" dirty="0">
                <a:latin typeface="Aachen" panose="02020500000000000000" pitchFamily="18" charset="0"/>
                <a:ea typeface="Aachen" panose="02020500000000000000" pitchFamily="18" charset="0"/>
                <a:cs typeface="Aachen" panose="02020500000000000000" pitchFamily="18" charset="0"/>
              </a:rPr>
              <a:t>. </a:t>
            </a:r>
            <a:r>
              <a:rPr lang="en-US" altLang="vi-VN" sz="2800" b="1" dirty="0" err="1">
                <a:latin typeface="Aachen" panose="02020500000000000000" pitchFamily="18" charset="0"/>
                <a:ea typeface="Aachen" panose="02020500000000000000" pitchFamily="18" charset="0"/>
                <a:cs typeface="Aachen" panose="02020500000000000000" pitchFamily="18" charset="0"/>
              </a:rPr>
              <a:t>Lời</a:t>
            </a:r>
            <a:r>
              <a:rPr lang="en-US" altLang="vi-VN" sz="2800" b="1" dirty="0">
                <a:latin typeface="Aachen" panose="02020500000000000000" pitchFamily="18" charset="0"/>
                <a:ea typeface="Aachen" panose="02020500000000000000" pitchFamily="18" charset="0"/>
                <a:cs typeface="Aachen" panose="02020500000000000000" pitchFamily="18" charset="0"/>
              </a:rPr>
              <a:t> </a:t>
            </a:r>
            <a:r>
              <a:rPr lang="en-US" altLang="vi-VN" sz="2800" b="1" dirty="0" err="1">
                <a:latin typeface="Aachen" panose="02020500000000000000" pitchFamily="18" charset="0"/>
                <a:ea typeface="Aachen" panose="02020500000000000000" pitchFamily="18" charset="0"/>
                <a:cs typeface="Aachen" panose="02020500000000000000" pitchFamily="18" charset="0"/>
              </a:rPr>
              <a:t>kể</a:t>
            </a:r>
            <a:r>
              <a:rPr lang="en-US" altLang="vi-VN" sz="2800" b="1" dirty="0">
                <a:latin typeface="Aachen" panose="02020500000000000000" pitchFamily="18" charset="0"/>
                <a:ea typeface="Aachen" panose="02020500000000000000" pitchFamily="18" charset="0"/>
                <a:cs typeface="Aachen" panose="02020500000000000000" pitchFamily="18" charset="0"/>
              </a:rPr>
              <a:t> </a:t>
            </a:r>
            <a:r>
              <a:rPr lang="en-US" altLang="vi-VN" sz="2800" b="1" dirty="0" err="1">
                <a:latin typeface="Aachen" panose="02020500000000000000" pitchFamily="18" charset="0"/>
                <a:ea typeface="Aachen" panose="02020500000000000000" pitchFamily="18" charset="0"/>
                <a:cs typeface="Aachen" panose="02020500000000000000" pitchFamily="18" charset="0"/>
              </a:rPr>
              <a:t>nói</a:t>
            </a:r>
            <a:r>
              <a:rPr lang="en-US" altLang="vi-VN" sz="2800" b="1" dirty="0">
                <a:latin typeface="Aachen" panose="02020500000000000000" pitchFamily="18" charset="0"/>
                <a:ea typeface="Aachen" panose="02020500000000000000" pitchFamily="18" charset="0"/>
                <a:cs typeface="Aachen" panose="02020500000000000000" pitchFamily="18" charset="0"/>
              </a:rPr>
              <a:t> </a:t>
            </a:r>
            <a:r>
              <a:rPr lang="en-US" altLang="vi-VN" sz="2800" b="1" dirty="0" err="1">
                <a:latin typeface="Aachen" panose="02020500000000000000" pitchFamily="18" charset="0"/>
                <a:ea typeface="Aachen" panose="02020500000000000000" pitchFamily="18" charset="0"/>
                <a:cs typeface="Aachen" panose="02020500000000000000" pitchFamily="18" charset="0"/>
              </a:rPr>
              <a:t>lên</a:t>
            </a:r>
            <a:r>
              <a:rPr lang="en-US" altLang="vi-VN" sz="2800" b="1" dirty="0">
                <a:latin typeface="Aachen" panose="02020500000000000000" pitchFamily="18" charset="0"/>
                <a:ea typeface="Aachen" panose="02020500000000000000" pitchFamily="18" charset="0"/>
                <a:cs typeface="Aachen" panose="02020500000000000000" pitchFamily="18" charset="0"/>
              </a:rPr>
              <a:t> </a:t>
            </a:r>
            <a:r>
              <a:rPr lang="en-US" altLang="vi-VN" sz="2800" b="1" dirty="0" err="1">
                <a:latin typeface="Aachen" panose="02020500000000000000" pitchFamily="18" charset="0"/>
                <a:ea typeface="Aachen" panose="02020500000000000000" pitchFamily="18" charset="0"/>
                <a:cs typeface="Aachen" panose="02020500000000000000" pitchFamily="18" charset="0"/>
              </a:rPr>
              <a:t>điều</a:t>
            </a:r>
            <a:r>
              <a:rPr lang="en-US" altLang="vi-VN" sz="2800" b="1" dirty="0">
                <a:latin typeface="Aachen" panose="02020500000000000000" pitchFamily="18" charset="0"/>
                <a:ea typeface="Aachen" panose="02020500000000000000" pitchFamily="18" charset="0"/>
                <a:cs typeface="Aachen" panose="02020500000000000000" pitchFamily="18" charset="0"/>
              </a:rPr>
              <a:t> </a:t>
            </a:r>
            <a:r>
              <a:rPr lang="en-US" altLang="vi-VN" sz="2800" b="1" dirty="0" err="1">
                <a:latin typeface="Aachen" panose="02020500000000000000" pitchFamily="18" charset="0"/>
                <a:ea typeface="Aachen" panose="02020500000000000000" pitchFamily="18" charset="0"/>
                <a:cs typeface="Aachen" panose="02020500000000000000" pitchFamily="18" charset="0"/>
              </a:rPr>
              <a:t>gì</a:t>
            </a:r>
            <a:r>
              <a:rPr lang="en-US" altLang="vi-VN" sz="2800" b="1" dirty="0">
                <a:latin typeface="Aachen" panose="02020500000000000000" pitchFamily="18" charset="0"/>
                <a:ea typeface="Aachen" panose="02020500000000000000" pitchFamily="18" charset="0"/>
                <a:cs typeface="Aachen" panose="02020500000000000000" pitchFamily="18" charset="0"/>
              </a:rPr>
              <a:t> </a:t>
            </a:r>
            <a:r>
              <a:rPr lang="en-US" altLang="vi-VN" sz="2800" b="1" dirty="0" err="1">
                <a:latin typeface="Aachen" panose="02020500000000000000" pitchFamily="18" charset="0"/>
                <a:ea typeface="Aachen" panose="02020500000000000000" pitchFamily="18" charset="0"/>
                <a:cs typeface="Aachen" panose="02020500000000000000" pitchFamily="18" charset="0"/>
              </a:rPr>
              <a:t>về</a:t>
            </a:r>
            <a:r>
              <a:rPr lang="en-US" altLang="vi-VN" sz="2800" b="1" dirty="0">
                <a:latin typeface="Aachen" panose="02020500000000000000" pitchFamily="18" charset="0"/>
                <a:ea typeface="Aachen" panose="02020500000000000000" pitchFamily="18" charset="0"/>
                <a:cs typeface="Aachen" panose="02020500000000000000" pitchFamily="18" charset="0"/>
              </a:rPr>
              <a:t> </a:t>
            </a:r>
            <a:r>
              <a:rPr lang="en-US" altLang="vi-VN" sz="2800" b="1" dirty="0" err="1">
                <a:latin typeface="Aachen" panose="02020500000000000000" pitchFamily="18" charset="0"/>
                <a:ea typeface="Aachen" panose="02020500000000000000" pitchFamily="18" charset="0"/>
                <a:cs typeface="Aachen" panose="02020500000000000000" pitchFamily="18" charset="0"/>
              </a:rPr>
              <a:t>tình</a:t>
            </a:r>
            <a:r>
              <a:rPr lang="en-US" altLang="vi-VN" sz="2800" b="1" dirty="0">
                <a:latin typeface="Aachen" panose="02020500000000000000" pitchFamily="18" charset="0"/>
                <a:ea typeface="Aachen" panose="02020500000000000000" pitchFamily="18" charset="0"/>
                <a:cs typeface="Aachen" panose="02020500000000000000" pitchFamily="18" charset="0"/>
              </a:rPr>
              <a:t> </a:t>
            </a:r>
            <a:r>
              <a:rPr lang="en-US" altLang="vi-VN" sz="2800" b="1" dirty="0" err="1">
                <a:latin typeface="Aachen" panose="02020500000000000000" pitchFamily="18" charset="0"/>
                <a:ea typeface="Aachen" panose="02020500000000000000" pitchFamily="18" charset="0"/>
                <a:cs typeface="Aachen" panose="02020500000000000000" pitchFamily="18" charset="0"/>
              </a:rPr>
              <a:t>cảm</a:t>
            </a:r>
            <a:r>
              <a:rPr lang="en-US" altLang="vi-VN" sz="2800" b="1" dirty="0">
                <a:latin typeface="Aachen" panose="02020500000000000000" pitchFamily="18" charset="0"/>
                <a:ea typeface="Aachen" panose="02020500000000000000" pitchFamily="18" charset="0"/>
                <a:cs typeface="Aachen" panose="02020500000000000000" pitchFamily="18" charset="0"/>
              </a:rPr>
              <a:t> </a:t>
            </a:r>
            <a:r>
              <a:rPr lang="en-US" altLang="vi-VN" sz="2800" b="1" dirty="0" err="1">
                <a:latin typeface="Aachen" panose="02020500000000000000" pitchFamily="18" charset="0"/>
                <a:ea typeface="Aachen" panose="02020500000000000000" pitchFamily="18" charset="0"/>
                <a:cs typeface="Aachen" panose="02020500000000000000" pitchFamily="18" charset="0"/>
              </a:rPr>
              <a:t>của</a:t>
            </a:r>
            <a:r>
              <a:rPr lang="en-US" altLang="vi-VN" sz="2800" b="1" dirty="0">
                <a:latin typeface="Aachen" panose="02020500000000000000" pitchFamily="18" charset="0"/>
                <a:ea typeface="Aachen" panose="02020500000000000000" pitchFamily="18" charset="0"/>
                <a:cs typeface="Aachen" panose="02020500000000000000" pitchFamily="18" charset="0"/>
              </a:rPr>
              <a:t> </a:t>
            </a:r>
            <a:r>
              <a:rPr lang="en-US" altLang="vi-VN" sz="2800" b="1" dirty="0" err="1">
                <a:latin typeface="Aachen" panose="02020500000000000000" pitchFamily="18" charset="0"/>
                <a:ea typeface="Aachen" panose="02020500000000000000" pitchFamily="18" charset="0"/>
                <a:cs typeface="Aachen" panose="02020500000000000000" pitchFamily="18" charset="0"/>
              </a:rPr>
              <a:t>chú</a:t>
            </a:r>
            <a:r>
              <a:rPr lang="en-US" altLang="vi-VN" sz="2800" b="1" dirty="0">
                <a:latin typeface="Aachen" panose="02020500000000000000" pitchFamily="18" charset="0"/>
                <a:ea typeface="Aachen" panose="02020500000000000000" pitchFamily="18" charset="0"/>
                <a:cs typeface="Aachen" panose="02020500000000000000" pitchFamily="18" charset="0"/>
              </a:rPr>
              <a:t> </a:t>
            </a:r>
            <a:r>
              <a:rPr lang="en-US" altLang="vi-VN" sz="2800" b="1" dirty="0" err="1">
                <a:latin typeface="Aachen" panose="02020500000000000000" pitchFamily="18" charset="0"/>
                <a:ea typeface="Aachen" panose="02020500000000000000" pitchFamily="18" charset="0"/>
                <a:cs typeface="Aachen" panose="02020500000000000000" pitchFamily="18" charset="0"/>
              </a:rPr>
              <a:t>Tư</a:t>
            </a:r>
            <a:r>
              <a:rPr lang="en-US" altLang="vi-VN" sz="2800" b="1" dirty="0">
                <a:latin typeface="Aachen" panose="02020500000000000000" pitchFamily="18" charset="0"/>
                <a:ea typeface="Aachen" panose="02020500000000000000" pitchFamily="18" charset="0"/>
                <a:cs typeface="Aachen" panose="02020500000000000000" pitchFamily="18" charset="0"/>
              </a:rPr>
              <a:t> </a:t>
            </a:r>
            <a:r>
              <a:rPr lang="en-US" altLang="vi-VN" sz="2800" b="1" dirty="0" err="1">
                <a:latin typeface="Aachen" panose="02020500000000000000" pitchFamily="18" charset="0"/>
                <a:ea typeface="Aachen" panose="02020500000000000000" pitchFamily="18" charset="0"/>
                <a:cs typeface="Aachen" panose="02020500000000000000" pitchFamily="18" charset="0"/>
              </a:rPr>
              <a:t>với</a:t>
            </a:r>
            <a:r>
              <a:rPr lang="en-US" altLang="vi-VN" sz="2800" b="1" dirty="0">
                <a:latin typeface="Aachen" panose="02020500000000000000" pitchFamily="18" charset="0"/>
                <a:ea typeface="Aachen" panose="02020500000000000000" pitchFamily="18" charset="0"/>
                <a:cs typeface="Aachen" panose="02020500000000000000" pitchFamily="18" charset="0"/>
              </a:rPr>
              <a:t> </a:t>
            </a:r>
            <a:r>
              <a:rPr lang="en-US" altLang="vi-VN" sz="2800" b="1" dirty="0" err="1">
                <a:latin typeface="Aachen" panose="02020500000000000000" pitchFamily="18" charset="0"/>
                <a:ea typeface="Aachen" panose="02020500000000000000" pitchFamily="18" charset="0"/>
                <a:cs typeface="Aachen" panose="02020500000000000000" pitchFamily="18" charset="0"/>
              </a:rPr>
              <a:t>chiếc</a:t>
            </a:r>
            <a:r>
              <a:rPr lang="en-US" altLang="vi-VN" sz="2800" b="1" dirty="0">
                <a:latin typeface="Aachen" panose="02020500000000000000" pitchFamily="18" charset="0"/>
                <a:ea typeface="Aachen" panose="02020500000000000000" pitchFamily="18" charset="0"/>
                <a:cs typeface="Aachen" panose="02020500000000000000" pitchFamily="18" charset="0"/>
              </a:rPr>
              <a:t> </a:t>
            </a:r>
            <a:r>
              <a:rPr lang="en-US" altLang="vi-VN" sz="2800" b="1" dirty="0" err="1">
                <a:latin typeface="Aachen" panose="02020500000000000000" pitchFamily="18" charset="0"/>
                <a:ea typeface="Aachen" panose="02020500000000000000" pitchFamily="18" charset="0"/>
                <a:cs typeface="Aachen" panose="02020500000000000000" pitchFamily="18" charset="0"/>
              </a:rPr>
              <a:t>xe</a:t>
            </a:r>
            <a:r>
              <a:rPr lang="en-US" altLang="vi-VN" sz="2800" b="1" dirty="0">
                <a:latin typeface="Aachen" panose="02020500000000000000" pitchFamily="18" charset="0"/>
                <a:ea typeface="Aachen" panose="02020500000000000000" pitchFamily="18" charset="0"/>
                <a:cs typeface="Aachen" panose="02020500000000000000" pitchFamily="18" charset="0"/>
              </a:rPr>
              <a:t> </a:t>
            </a:r>
            <a:r>
              <a:rPr lang="en-US" altLang="vi-VN" sz="2800" b="1" dirty="0" err="1">
                <a:latin typeface="Aachen" panose="02020500000000000000" pitchFamily="18" charset="0"/>
                <a:ea typeface="Aachen" panose="02020500000000000000" pitchFamily="18" charset="0"/>
                <a:cs typeface="Aachen" panose="02020500000000000000" pitchFamily="18" charset="0"/>
              </a:rPr>
              <a:t>đạp</a:t>
            </a:r>
            <a:r>
              <a:rPr lang="en-US" altLang="vi-VN" sz="2800" b="1" dirty="0">
                <a:latin typeface="Aachen" panose="02020500000000000000" pitchFamily="18" charset="0"/>
                <a:ea typeface="Aachen" panose="02020500000000000000" pitchFamily="18" charset="0"/>
                <a:cs typeface="Aachen" panose="02020500000000000000" pitchFamily="18" charset="0"/>
              </a:rPr>
              <a:t>?</a:t>
            </a:r>
          </a:p>
        </p:txBody>
      </p:sp>
      <p:sp>
        <p:nvSpPr>
          <p:cNvPr id="19" name="Google Shape;117;p2"/>
          <p:cNvSpPr/>
          <p:nvPr/>
        </p:nvSpPr>
        <p:spPr>
          <a:xfrm>
            <a:off x="1320800" y="306477"/>
            <a:ext cx="8902700" cy="1170313"/>
          </a:xfrm>
          <a:prstGeom prst="roundRect">
            <a:avLst>
              <a:gd name="adj" fmla="val 16667"/>
            </a:avLst>
          </a:prstGeom>
          <a:noFill/>
          <a:ln w="38100" cap="flat" cmpd="sng">
            <a:solidFill>
              <a:srgbClr val="FF0066"/>
            </a:solidFill>
            <a:prstDash val="dash"/>
            <a:miter lim="800000"/>
            <a:headEnd type="none" w="sm" len="sm"/>
            <a:tailEnd type="none" w="sm" len="sm"/>
          </a:ln>
        </p:spPr>
        <p:txBody>
          <a:bodyPr spcFirstLastPara="1" wrap="square" lIns="91425" tIns="45700" rIns="91425" bIns="45700" anchor="ctr" anchorCtr="0">
            <a:noAutofit/>
          </a:bodyPr>
          <a:lstStyle/>
          <a:p>
            <a:pPr algn="ctr">
              <a:spcBef>
                <a:spcPct val="50000"/>
              </a:spcBef>
            </a:pPr>
            <a:endParaRPr lang="en-US" altLang="en-US" sz="3600" dirty="0">
              <a:solidFill>
                <a:srgbClr val="002060"/>
              </a:solidFill>
              <a:latin typeface="Times New Roman" panose="02020603050405020304" pitchFamily="18" charset="0"/>
            </a:endParaRPr>
          </a:p>
        </p:txBody>
      </p:sp>
      <p:sp>
        <p:nvSpPr>
          <p:cNvPr id="2" name="TextBox 1"/>
          <p:cNvSpPr txBox="1"/>
          <p:nvPr/>
        </p:nvSpPr>
        <p:spPr>
          <a:xfrm>
            <a:off x="1428750" y="383738"/>
            <a:ext cx="8794750" cy="1292662"/>
          </a:xfrm>
          <a:prstGeom prst="rect">
            <a:avLst/>
          </a:prstGeom>
          <a:noFill/>
        </p:spPr>
        <p:txBody>
          <a:bodyPr wrap="square" rtlCol="0">
            <a:spAutoFit/>
          </a:bodyPr>
          <a:lstStyle/>
          <a:p>
            <a:pPr algn="ctr"/>
            <a:r>
              <a:rPr lang="en-US" altLang="en-US" sz="3000" b="1" dirty="0" err="1">
                <a:solidFill>
                  <a:srgbClr val="002060"/>
                </a:solidFill>
                <a:latin typeface="UTM Cookies" panose="02040603050506020204" pitchFamily="18" charset="0"/>
              </a:rPr>
              <a:t>Bài</a:t>
            </a:r>
            <a:r>
              <a:rPr lang="en-US" altLang="en-US" sz="3000" b="1" dirty="0">
                <a:solidFill>
                  <a:srgbClr val="002060"/>
                </a:solidFill>
                <a:latin typeface="UTM Cookies" panose="02040603050506020204" pitchFamily="18" charset="0"/>
              </a:rPr>
              <a:t> 1: </a:t>
            </a:r>
            <a:r>
              <a:rPr lang="en-US" altLang="en-US" sz="3000" b="1" dirty="0" err="1">
                <a:solidFill>
                  <a:srgbClr val="002060"/>
                </a:solidFill>
                <a:latin typeface="UTM Cookies" panose="02040603050506020204" pitchFamily="18" charset="0"/>
              </a:rPr>
              <a:t>Đọc</a:t>
            </a:r>
            <a:r>
              <a:rPr lang="en-US" altLang="en-US" sz="3000" b="1" dirty="0">
                <a:solidFill>
                  <a:srgbClr val="002060"/>
                </a:solidFill>
                <a:latin typeface="UTM Cookies" panose="02040603050506020204" pitchFamily="18" charset="0"/>
              </a:rPr>
              <a:t> </a:t>
            </a:r>
            <a:r>
              <a:rPr lang="en-US" altLang="en-US" sz="3000" b="1" dirty="0" err="1">
                <a:solidFill>
                  <a:srgbClr val="002060"/>
                </a:solidFill>
                <a:latin typeface="UTM Cookies" panose="02040603050506020204" pitchFamily="18" charset="0"/>
              </a:rPr>
              <a:t>đoạn</a:t>
            </a:r>
            <a:r>
              <a:rPr lang="en-US" altLang="en-US" sz="3000" b="1" dirty="0">
                <a:solidFill>
                  <a:srgbClr val="002060"/>
                </a:solidFill>
                <a:latin typeface="UTM Cookies" panose="02040603050506020204" pitchFamily="18" charset="0"/>
              </a:rPr>
              <a:t> </a:t>
            </a:r>
            <a:r>
              <a:rPr lang="en-US" altLang="en-US" sz="3000" b="1" dirty="0" err="1">
                <a:solidFill>
                  <a:srgbClr val="002060"/>
                </a:solidFill>
                <a:latin typeface="UTM Cookies" panose="02040603050506020204" pitchFamily="18" charset="0"/>
              </a:rPr>
              <a:t>văn</a:t>
            </a:r>
            <a:r>
              <a:rPr lang="en-US" altLang="en-US" sz="3000" b="1" dirty="0">
                <a:solidFill>
                  <a:srgbClr val="002060"/>
                </a:solidFill>
                <a:latin typeface="UTM Cookies" panose="02040603050506020204" pitchFamily="18" charset="0"/>
              </a:rPr>
              <a:t> </a:t>
            </a:r>
            <a:r>
              <a:rPr lang="en-US" altLang="en-US" sz="3000" b="1" i="1" dirty="0" err="1">
                <a:solidFill>
                  <a:srgbClr val="002060"/>
                </a:solidFill>
                <a:latin typeface="UTM Cookies" panose="02040603050506020204" pitchFamily="18" charset="0"/>
              </a:rPr>
              <a:t>Chiếc</a:t>
            </a:r>
            <a:r>
              <a:rPr lang="en-US" altLang="en-US" sz="3000" b="1" i="1" dirty="0">
                <a:solidFill>
                  <a:srgbClr val="002060"/>
                </a:solidFill>
                <a:latin typeface="UTM Cookies" panose="02040603050506020204" pitchFamily="18" charset="0"/>
              </a:rPr>
              <a:t> </a:t>
            </a:r>
            <a:r>
              <a:rPr lang="en-US" altLang="en-US" sz="3000" b="1" i="1" dirty="0" err="1">
                <a:solidFill>
                  <a:srgbClr val="002060"/>
                </a:solidFill>
                <a:latin typeface="UTM Cookies" panose="02040603050506020204" pitchFamily="18" charset="0"/>
              </a:rPr>
              <a:t>xe</a:t>
            </a:r>
            <a:r>
              <a:rPr lang="en-US" altLang="en-US" sz="3000" b="1" i="1" dirty="0">
                <a:solidFill>
                  <a:srgbClr val="002060"/>
                </a:solidFill>
                <a:latin typeface="UTM Cookies" panose="02040603050506020204" pitchFamily="18" charset="0"/>
              </a:rPr>
              <a:t> </a:t>
            </a:r>
            <a:r>
              <a:rPr lang="en-US" altLang="en-US" sz="3000" b="1" i="1" dirty="0" err="1">
                <a:solidFill>
                  <a:srgbClr val="002060"/>
                </a:solidFill>
                <a:latin typeface="UTM Cookies" panose="02040603050506020204" pitchFamily="18" charset="0"/>
              </a:rPr>
              <a:t>đạp</a:t>
            </a:r>
            <a:r>
              <a:rPr lang="en-US" altLang="en-US" sz="3000" b="1" i="1" dirty="0">
                <a:solidFill>
                  <a:srgbClr val="002060"/>
                </a:solidFill>
                <a:latin typeface="UTM Cookies" panose="02040603050506020204" pitchFamily="18" charset="0"/>
              </a:rPr>
              <a:t> </a:t>
            </a:r>
            <a:r>
              <a:rPr lang="en-US" altLang="en-US" sz="3000" b="1" i="1" dirty="0" err="1">
                <a:solidFill>
                  <a:srgbClr val="002060"/>
                </a:solidFill>
                <a:latin typeface="UTM Cookies" panose="02040603050506020204" pitchFamily="18" charset="0"/>
              </a:rPr>
              <a:t>của</a:t>
            </a:r>
            <a:r>
              <a:rPr lang="en-US" altLang="en-US" sz="3000" b="1" i="1" dirty="0">
                <a:solidFill>
                  <a:srgbClr val="002060"/>
                </a:solidFill>
                <a:latin typeface="UTM Cookies" panose="02040603050506020204" pitchFamily="18" charset="0"/>
              </a:rPr>
              <a:t> </a:t>
            </a:r>
            <a:r>
              <a:rPr lang="en-US" altLang="en-US" sz="3000" b="1" i="1" dirty="0" err="1" smtClean="0">
                <a:solidFill>
                  <a:srgbClr val="002060"/>
                </a:solidFill>
                <a:latin typeface="UTM Cookies" panose="02040603050506020204" pitchFamily="18" charset="0"/>
              </a:rPr>
              <a:t>chú</a:t>
            </a:r>
            <a:r>
              <a:rPr lang="en-US" altLang="en-US" sz="3000" b="1" i="1" dirty="0" smtClean="0">
                <a:solidFill>
                  <a:srgbClr val="002060"/>
                </a:solidFill>
                <a:latin typeface="UTM Cookies" panose="02040603050506020204" pitchFamily="18" charset="0"/>
              </a:rPr>
              <a:t> </a:t>
            </a:r>
            <a:r>
              <a:rPr lang="en-US" altLang="en-US" sz="3000" b="1" i="1" dirty="0" err="1" smtClean="0">
                <a:solidFill>
                  <a:srgbClr val="002060"/>
                </a:solidFill>
                <a:latin typeface="UTM Cookies" panose="02040603050506020204" pitchFamily="18" charset="0"/>
              </a:rPr>
              <a:t>Tư</a:t>
            </a:r>
            <a:r>
              <a:rPr lang="en-US" altLang="en-US" sz="3000" b="1" i="1" dirty="0" smtClean="0">
                <a:solidFill>
                  <a:srgbClr val="002060"/>
                </a:solidFill>
                <a:latin typeface="UTM Cookies" panose="02040603050506020204" pitchFamily="18" charset="0"/>
              </a:rPr>
              <a:t>  </a:t>
            </a:r>
          </a:p>
          <a:p>
            <a:pPr algn="ctr"/>
            <a:r>
              <a:rPr lang="en-US" altLang="en-US" sz="3000" b="1" dirty="0" err="1" smtClean="0">
                <a:solidFill>
                  <a:srgbClr val="002060"/>
                </a:solidFill>
                <a:latin typeface="UTM Cookies" panose="02040603050506020204" pitchFamily="18" charset="0"/>
              </a:rPr>
              <a:t>và</a:t>
            </a:r>
            <a:r>
              <a:rPr lang="en-US" altLang="en-US" sz="3000" b="1" dirty="0" smtClean="0">
                <a:solidFill>
                  <a:srgbClr val="002060"/>
                </a:solidFill>
                <a:latin typeface="UTM Cookies" panose="02040603050506020204" pitchFamily="18" charset="0"/>
              </a:rPr>
              <a:t> </a:t>
            </a:r>
            <a:r>
              <a:rPr lang="en-US" altLang="en-US" sz="3000" b="1" dirty="0" err="1">
                <a:solidFill>
                  <a:srgbClr val="002060"/>
                </a:solidFill>
                <a:latin typeface="UTM Cookies" panose="02040603050506020204" pitchFamily="18" charset="0"/>
              </a:rPr>
              <a:t>trả</a:t>
            </a:r>
            <a:r>
              <a:rPr lang="en-US" altLang="en-US" sz="3000" b="1" dirty="0">
                <a:solidFill>
                  <a:srgbClr val="002060"/>
                </a:solidFill>
                <a:latin typeface="UTM Cookies" panose="02040603050506020204" pitchFamily="18" charset="0"/>
              </a:rPr>
              <a:t> </a:t>
            </a:r>
            <a:r>
              <a:rPr lang="en-US" altLang="en-US" sz="3000" b="1" dirty="0" err="1">
                <a:solidFill>
                  <a:srgbClr val="002060"/>
                </a:solidFill>
                <a:latin typeface="UTM Cookies" panose="02040603050506020204" pitchFamily="18" charset="0"/>
              </a:rPr>
              <a:t>lời</a:t>
            </a:r>
            <a:r>
              <a:rPr lang="en-US" altLang="en-US" sz="3000" b="1" dirty="0">
                <a:solidFill>
                  <a:srgbClr val="002060"/>
                </a:solidFill>
                <a:latin typeface="UTM Cookies" panose="02040603050506020204" pitchFamily="18" charset="0"/>
              </a:rPr>
              <a:t> </a:t>
            </a:r>
            <a:r>
              <a:rPr lang="en-US" altLang="en-US" sz="3000" b="1" dirty="0" err="1">
                <a:solidFill>
                  <a:srgbClr val="002060"/>
                </a:solidFill>
                <a:latin typeface="UTM Cookies" panose="02040603050506020204" pitchFamily="18" charset="0"/>
              </a:rPr>
              <a:t>câu</a:t>
            </a:r>
            <a:r>
              <a:rPr lang="en-US" altLang="en-US" sz="3000" b="1" dirty="0">
                <a:solidFill>
                  <a:srgbClr val="002060"/>
                </a:solidFill>
                <a:latin typeface="UTM Cookies" panose="02040603050506020204" pitchFamily="18" charset="0"/>
              </a:rPr>
              <a:t> </a:t>
            </a:r>
            <a:r>
              <a:rPr lang="en-US" altLang="en-US" sz="3000" b="1" dirty="0" err="1">
                <a:solidFill>
                  <a:srgbClr val="002060"/>
                </a:solidFill>
                <a:latin typeface="UTM Cookies" panose="02040603050506020204" pitchFamily="18" charset="0"/>
              </a:rPr>
              <a:t>hỏi</a:t>
            </a:r>
            <a:r>
              <a:rPr lang="en-US" altLang="en-US" dirty="0">
                <a:solidFill>
                  <a:srgbClr val="002060"/>
                </a:solidFill>
                <a:latin typeface="Times New Roman" panose="02020603050405020304" pitchFamily="18" charset="0"/>
              </a:rPr>
              <a:t>:</a:t>
            </a:r>
          </a:p>
          <a:p>
            <a:endParaRPr lang="en-US" dirty="0"/>
          </a:p>
        </p:txBody>
      </p:sp>
    </p:spTree>
    <p:extLst>
      <p:ext uri="{BB962C8B-B14F-4D97-AF65-F5344CB8AC3E}">
        <p14:creationId xmlns:p14="http://schemas.microsoft.com/office/powerpoint/2010/main" val="149803394"/>
      </p:ext>
    </p:extLst>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13"/>
                                        </p:tgtEl>
                                        <p:attrNameLst>
                                          <p:attrName>style.visibility</p:attrName>
                                        </p:attrNameLst>
                                      </p:cBhvr>
                                      <p:to>
                                        <p:strVal val="visible"/>
                                      </p:to>
                                    </p:set>
                                    <p:anim calcmode="discrete" valueType="clr">
                                      <p:cBhvr override="childStyle">
                                        <p:cTn id="7" dur="80"/>
                                        <p:tgtEl>
                                          <p:spTgt spid="13"/>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13"/>
                                        </p:tgtEl>
                                        <p:attrNameLst>
                                          <p:attrName>fillcolor</p:attrName>
                                        </p:attrNameLst>
                                      </p:cBhvr>
                                      <p:tavLst>
                                        <p:tav tm="0">
                                          <p:val>
                                            <p:clrVal>
                                              <a:schemeClr val="accent2"/>
                                            </p:clrVal>
                                          </p:val>
                                        </p:tav>
                                        <p:tav tm="50000">
                                          <p:val>
                                            <p:clrVal>
                                              <a:schemeClr val="hlink"/>
                                            </p:clrVal>
                                          </p:val>
                                        </p:tav>
                                      </p:tavLst>
                                    </p:anim>
                                    <p:set>
                                      <p:cBhvr>
                                        <p:cTn id="9" dur="80"/>
                                        <p:tgtEl>
                                          <p:spTgt spid="13"/>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27" presetClass="entr" presetSubtype="0" fill="hold" grpId="0" nodeType="clickEffect">
                                  <p:stCondLst>
                                    <p:cond delay="0"/>
                                  </p:stCondLst>
                                  <p:iterate type="lt">
                                    <p:tmPct val="50000"/>
                                  </p:iterate>
                                  <p:childTnLst>
                                    <p:set>
                                      <p:cBhvr>
                                        <p:cTn id="13" dur="1" fill="hold">
                                          <p:stCondLst>
                                            <p:cond delay="0"/>
                                          </p:stCondLst>
                                        </p:cTn>
                                        <p:tgtEl>
                                          <p:spTgt spid="14"/>
                                        </p:tgtEl>
                                        <p:attrNameLst>
                                          <p:attrName>style.visibility</p:attrName>
                                        </p:attrNameLst>
                                      </p:cBhvr>
                                      <p:to>
                                        <p:strVal val="visible"/>
                                      </p:to>
                                    </p:set>
                                    <p:anim calcmode="discrete" valueType="clr">
                                      <p:cBhvr override="childStyle">
                                        <p:cTn id="14" dur="80"/>
                                        <p:tgtEl>
                                          <p:spTgt spid="14"/>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14"/>
                                        </p:tgtEl>
                                        <p:attrNameLst>
                                          <p:attrName>fillcolor</p:attrName>
                                        </p:attrNameLst>
                                      </p:cBhvr>
                                      <p:tavLst>
                                        <p:tav tm="0">
                                          <p:val>
                                            <p:clrVal>
                                              <a:schemeClr val="accent2"/>
                                            </p:clrVal>
                                          </p:val>
                                        </p:tav>
                                        <p:tav tm="50000">
                                          <p:val>
                                            <p:clrVal>
                                              <a:schemeClr val="hlink"/>
                                            </p:clrVal>
                                          </p:val>
                                        </p:tav>
                                      </p:tavLst>
                                    </p:anim>
                                    <p:set>
                                      <p:cBhvr>
                                        <p:cTn id="16" dur="80"/>
                                        <p:tgtEl>
                                          <p:spTgt spid="14"/>
                                        </p:tgtEl>
                                        <p:attrNameLst>
                                          <p:attrName>fill.type</p:attrName>
                                        </p:attrNameLst>
                                      </p:cBhvr>
                                      <p:to>
                                        <p:strVal val="solid"/>
                                      </p:to>
                                    </p:set>
                                  </p:childTnLst>
                                </p:cTn>
                              </p:par>
                            </p:childTnLst>
                          </p:cTn>
                        </p:par>
                      </p:childTnLst>
                    </p:cTn>
                  </p:par>
                  <p:par>
                    <p:cTn id="17" fill="hold">
                      <p:stCondLst>
                        <p:cond delay="indefinite"/>
                      </p:stCondLst>
                      <p:childTnLst>
                        <p:par>
                          <p:cTn id="18" fill="hold">
                            <p:stCondLst>
                              <p:cond delay="0"/>
                            </p:stCondLst>
                            <p:childTnLst>
                              <p:par>
                                <p:cTn id="19" presetID="27" presetClass="entr" presetSubtype="0" fill="hold" grpId="0" nodeType="clickEffect">
                                  <p:stCondLst>
                                    <p:cond delay="0"/>
                                  </p:stCondLst>
                                  <p:iterate type="lt">
                                    <p:tmPct val="50000"/>
                                  </p:iterate>
                                  <p:childTnLst>
                                    <p:set>
                                      <p:cBhvr>
                                        <p:cTn id="20" dur="1" fill="hold">
                                          <p:stCondLst>
                                            <p:cond delay="0"/>
                                          </p:stCondLst>
                                        </p:cTn>
                                        <p:tgtEl>
                                          <p:spTgt spid="15"/>
                                        </p:tgtEl>
                                        <p:attrNameLst>
                                          <p:attrName>style.visibility</p:attrName>
                                        </p:attrNameLst>
                                      </p:cBhvr>
                                      <p:to>
                                        <p:strVal val="visible"/>
                                      </p:to>
                                    </p:set>
                                    <p:anim calcmode="discrete" valueType="clr">
                                      <p:cBhvr override="childStyle">
                                        <p:cTn id="21" dur="80"/>
                                        <p:tgtEl>
                                          <p:spTgt spid="15"/>
                                        </p:tgtEl>
                                        <p:attrNameLst>
                                          <p:attrName>style.color</p:attrName>
                                        </p:attrNameLst>
                                      </p:cBhvr>
                                      <p:tavLst>
                                        <p:tav tm="0">
                                          <p:val>
                                            <p:clrVal>
                                              <a:schemeClr val="accent2"/>
                                            </p:clrVal>
                                          </p:val>
                                        </p:tav>
                                        <p:tav tm="50000">
                                          <p:val>
                                            <p:clrVal>
                                              <a:schemeClr val="hlink"/>
                                            </p:clrVal>
                                          </p:val>
                                        </p:tav>
                                      </p:tavLst>
                                    </p:anim>
                                    <p:anim calcmode="discrete" valueType="clr">
                                      <p:cBhvr>
                                        <p:cTn id="22" dur="80"/>
                                        <p:tgtEl>
                                          <p:spTgt spid="15"/>
                                        </p:tgtEl>
                                        <p:attrNameLst>
                                          <p:attrName>fillcolor</p:attrName>
                                        </p:attrNameLst>
                                      </p:cBhvr>
                                      <p:tavLst>
                                        <p:tav tm="0">
                                          <p:val>
                                            <p:clrVal>
                                              <a:schemeClr val="accent2"/>
                                            </p:clrVal>
                                          </p:val>
                                        </p:tav>
                                        <p:tav tm="50000">
                                          <p:val>
                                            <p:clrVal>
                                              <a:schemeClr val="hlink"/>
                                            </p:clrVal>
                                          </p:val>
                                        </p:tav>
                                      </p:tavLst>
                                    </p:anim>
                                    <p:set>
                                      <p:cBhvr>
                                        <p:cTn id="23" dur="80"/>
                                        <p:tgtEl>
                                          <p:spTgt spid="15"/>
                                        </p:tgtEl>
                                        <p:attrNameLst>
                                          <p:attrName>fill.type</p:attrName>
                                        </p:attrNameLst>
                                      </p:cBhvr>
                                      <p:to>
                                        <p:strVal val="solid"/>
                                      </p:to>
                                    </p:set>
                                  </p:childTnLst>
                                </p:cTn>
                              </p:par>
                            </p:childTnLst>
                          </p:cTn>
                        </p:par>
                      </p:childTnLst>
                    </p:cTn>
                  </p:par>
                  <p:par>
                    <p:cTn id="24" fill="hold">
                      <p:stCondLst>
                        <p:cond delay="indefinite"/>
                      </p:stCondLst>
                      <p:childTnLst>
                        <p:par>
                          <p:cTn id="25" fill="hold">
                            <p:stCondLst>
                              <p:cond delay="0"/>
                            </p:stCondLst>
                            <p:childTnLst>
                              <p:par>
                                <p:cTn id="26" presetID="27" presetClass="entr" presetSubtype="0" fill="hold" grpId="0" nodeType="clickEffect">
                                  <p:stCondLst>
                                    <p:cond delay="0"/>
                                  </p:stCondLst>
                                  <p:iterate type="lt">
                                    <p:tmPct val="50000"/>
                                  </p:iterate>
                                  <p:childTnLst>
                                    <p:set>
                                      <p:cBhvr>
                                        <p:cTn id="27" dur="1" fill="hold">
                                          <p:stCondLst>
                                            <p:cond delay="0"/>
                                          </p:stCondLst>
                                        </p:cTn>
                                        <p:tgtEl>
                                          <p:spTgt spid="16"/>
                                        </p:tgtEl>
                                        <p:attrNameLst>
                                          <p:attrName>style.visibility</p:attrName>
                                        </p:attrNameLst>
                                      </p:cBhvr>
                                      <p:to>
                                        <p:strVal val="visible"/>
                                      </p:to>
                                    </p:set>
                                    <p:anim calcmode="discrete" valueType="clr">
                                      <p:cBhvr override="childStyle">
                                        <p:cTn id="28" dur="80"/>
                                        <p:tgtEl>
                                          <p:spTgt spid="16"/>
                                        </p:tgtEl>
                                        <p:attrNameLst>
                                          <p:attrName>style.color</p:attrName>
                                        </p:attrNameLst>
                                      </p:cBhvr>
                                      <p:tavLst>
                                        <p:tav tm="0">
                                          <p:val>
                                            <p:clrVal>
                                              <a:schemeClr val="accent2"/>
                                            </p:clrVal>
                                          </p:val>
                                        </p:tav>
                                        <p:tav tm="50000">
                                          <p:val>
                                            <p:clrVal>
                                              <a:schemeClr val="hlink"/>
                                            </p:clrVal>
                                          </p:val>
                                        </p:tav>
                                      </p:tavLst>
                                    </p:anim>
                                    <p:anim calcmode="discrete" valueType="clr">
                                      <p:cBhvr>
                                        <p:cTn id="29" dur="80"/>
                                        <p:tgtEl>
                                          <p:spTgt spid="16"/>
                                        </p:tgtEl>
                                        <p:attrNameLst>
                                          <p:attrName>fillcolor</p:attrName>
                                        </p:attrNameLst>
                                      </p:cBhvr>
                                      <p:tavLst>
                                        <p:tav tm="0">
                                          <p:val>
                                            <p:clrVal>
                                              <a:schemeClr val="accent2"/>
                                            </p:clrVal>
                                          </p:val>
                                        </p:tav>
                                        <p:tav tm="50000">
                                          <p:val>
                                            <p:clrVal>
                                              <a:schemeClr val="hlink"/>
                                            </p:clrVal>
                                          </p:val>
                                        </p:tav>
                                      </p:tavLst>
                                    </p:anim>
                                    <p:set>
                                      <p:cBhvr>
                                        <p:cTn id="30" dur="80"/>
                                        <p:tgtEl>
                                          <p:spTgt spid="16"/>
                                        </p:tgtEl>
                                        <p:attrNameLst>
                                          <p:attrName>fill.type</p:attrName>
                                        </p:attrNameLst>
                                      </p:cBhvr>
                                      <p:to>
                                        <p:strVal val="solid"/>
                                      </p:to>
                                    </p:set>
                                  </p:childTnLst>
                                </p:cTn>
                              </p:par>
                            </p:childTnLst>
                          </p:cTn>
                        </p:par>
                      </p:childTnLst>
                    </p:cTn>
                  </p:par>
                  <p:par>
                    <p:cTn id="31" fill="hold">
                      <p:stCondLst>
                        <p:cond delay="indefinite"/>
                      </p:stCondLst>
                      <p:childTnLst>
                        <p:par>
                          <p:cTn id="32" fill="hold">
                            <p:stCondLst>
                              <p:cond delay="0"/>
                            </p:stCondLst>
                            <p:childTnLst>
                              <p:par>
                                <p:cTn id="33" presetID="23" presetClass="entr" presetSubtype="16" fill="hold" nodeType="clickEffect">
                                  <p:stCondLst>
                                    <p:cond delay="0"/>
                                  </p:stCondLst>
                                  <p:childTnLst>
                                    <p:set>
                                      <p:cBhvr>
                                        <p:cTn id="34" dur="1" fill="hold">
                                          <p:stCondLst>
                                            <p:cond delay="0"/>
                                          </p:stCondLst>
                                        </p:cTn>
                                        <p:tgtEl>
                                          <p:spTgt spid="19"/>
                                        </p:tgtEl>
                                        <p:attrNameLst>
                                          <p:attrName>style.visibility</p:attrName>
                                        </p:attrNameLst>
                                      </p:cBhvr>
                                      <p:to>
                                        <p:strVal val="visible"/>
                                      </p:to>
                                    </p:set>
                                    <p:anim calcmode="lin" valueType="num">
                                      <p:cBhvr additive="base">
                                        <p:cTn id="35" dur="500"/>
                                        <p:tgtEl>
                                          <p:spTgt spid="19"/>
                                        </p:tgtEl>
                                        <p:attrNameLst>
                                          <p:attrName>ppt_w</p:attrName>
                                        </p:attrNameLst>
                                      </p:cBhvr>
                                      <p:tavLst>
                                        <p:tav tm="0">
                                          <p:val>
                                            <p:strVal val="0"/>
                                          </p:val>
                                        </p:tav>
                                        <p:tav tm="100000">
                                          <p:val>
                                            <p:strVal val="#ppt_w"/>
                                          </p:val>
                                        </p:tav>
                                      </p:tavLst>
                                    </p:anim>
                                    <p:anim calcmode="lin" valueType="num">
                                      <p:cBhvr additive="base">
                                        <p:cTn id="36" dur="500"/>
                                        <p:tgtEl>
                                          <p:spTgt spid="19"/>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P spid="16"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PowerPoint 演示文稿"/>
</p:tagLst>
</file>

<file path=ppt/theme/theme1.xml><?xml version="1.0" encoding="utf-8"?>
<a:theme xmlns:a="http://schemas.openxmlformats.org/drawingml/2006/main" name="包图主题2">
  <a:themeElements>
    <a:clrScheme name="自定义 116">
      <a:dk1>
        <a:sysClr val="windowText" lastClr="000000"/>
      </a:dk1>
      <a:lt1>
        <a:sysClr val="window" lastClr="FFFFFF"/>
      </a:lt1>
      <a:dk2>
        <a:srgbClr val="44546A"/>
      </a:dk2>
      <a:lt2>
        <a:srgbClr val="E7E6E6"/>
      </a:lt2>
      <a:accent1>
        <a:srgbClr val="25A0D4"/>
      </a:accent1>
      <a:accent2>
        <a:srgbClr val="134F69"/>
      </a:accent2>
      <a:accent3>
        <a:srgbClr val="25A0D4"/>
      </a:accent3>
      <a:accent4>
        <a:srgbClr val="134F69"/>
      </a:accent4>
      <a:accent5>
        <a:srgbClr val="25A0D4"/>
      </a:accent5>
      <a:accent6>
        <a:srgbClr val="134F69"/>
      </a:accent6>
      <a:hlink>
        <a:srgbClr val="0563C1"/>
      </a:hlink>
      <a:folHlink>
        <a:srgbClr val="954F72"/>
      </a:folHlink>
    </a:clrScheme>
    <a:fontScheme name="自定义 1">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包图主题2" id="{50CFA792-C506-47E4-B272-6A6183483AB3}" vid="{CC1AE437-2F7F-4319-9F22-408F5F8C346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包图主题2</Template>
  <TotalTime>1039</TotalTime>
  <Words>1624</Words>
  <Application>Microsoft Office PowerPoint</Application>
  <PresentationFormat>Widescreen</PresentationFormat>
  <Paragraphs>174</Paragraphs>
  <Slides>24</Slides>
  <Notes>13</Notes>
  <HiddenSlides>0</HiddenSlides>
  <MMClips>1</MMClips>
  <ScaleCrop>false</ScaleCrop>
  <HeadingPairs>
    <vt:vector size="6" baseType="variant">
      <vt:variant>
        <vt:lpstr>Fonts Used</vt:lpstr>
      </vt:variant>
      <vt:variant>
        <vt:i4>22</vt:i4>
      </vt:variant>
      <vt:variant>
        <vt:lpstr>Theme</vt:lpstr>
      </vt:variant>
      <vt:variant>
        <vt:i4>6</vt:i4>
      </vt:variant>
      <vt:variant>
        <vt:lpstr>Slide Titles</vt:lpstr>
      </vt:variant>
      <vt:variant>
        <vt:i4>24</vt:i4>
      </vt:variant>
    </vt:vector>
  </HeadingPairs>
  <TitlesOfParts>
    <vt:vector size="52" baseType="lpstr">
      <vt:lpstr>UVF Valentine</vt:lpstr>
      <vt:lpstr>UTM Flavour</vt:lpstr>
      <vt:lpstr>Tahoma</vt:lpstr>
      <vt:lpstr>UTM Androgyne</vt:lpstr>
      <vt:lpstr>UTM Sharnay</vt:lpstr>
      <vt:lpstr>微软雅黑</vt:lpstr>
      <vt:lpstr>UTM Showcard</vt:lpstr>
      <vt:lpstr>Calibri</vt:lpstr>
      <vt:lpstr>Amazone</vt:lpstr>
      <vt:lpstr>Arabia</vt:lpstr>
      <vt:lpstr>Aachen</vt:lpstr>
      <vt:lpstr>Times New Roman</vt:lpstr>
      <vt:lpstr>VNI-Times</vt:lpstr>
      <vt:lpstr>UTM Cookies</vt:lpstr>
      <vt:lpstr>Calibri Light</vt:lpstr>
      <vt:lpstr>Arial-Rounded</vt:lpstr>
      <vt:lpstr>UTM Flamenco</vt:lpstr>
      <vt:lpstr>#9Slide03 Arima Madurai Black</vt:lpstr>
      <vt:lpstr>Century Gothic</vt:lpstr>
      <vt:lpstr>Arial</vt:lpstr>
      <vt:lpstr>milk tea Med</vt:lpstr>
      <vt:lpstr>等线</vt:lpstr>
      <vt:lpstr>包图主题2</vt:lpstr>
      <vt:lpstr>Office Theme</vt:lpstr>
      <vt:lpstr>Default Design</vt:lpstr>
      <vt:lpstr>1_Default Design</vt:lpstr>
      <vt:lpstr>1_Office Theme</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Những quà tặng tiếp theo sẽ được MĂNG NON cập nhật tại nhóm Măng Non – Tài liệu Tiểu học sau: https://www.facebook.com/groups/629898828017053  Mời thầy cô tham gia nhóm để chủ động cập nhật bài giảng điện tử lớp 4 và quà tặng hằng tuần  mới nhất nhé!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dc:title>
  <dc:creator>Tư Bùi</dc:creator>
  <cp:keywords>MĂNG NON</cp:keywords>
  <cp:lastModifiedBy>Hi</cp:lastModifiedBy>
  <cp:revision>110</cp:revision>
  <dcterms:created xsi:type="dcterms:W3CDTF">2017-08-18T03:02:00Z</dcterms:created>
  <dcterms:modified xsi:type="dcterms:W3CDTF">2021-12-11T11:55:07Z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2052-10.1.0.6748</vt:lpwstr>
  </property>
</Properties>
</file>