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5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6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7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8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3" r:id="rId2"/>
    <p:sldMasterId id="2147483675" r:id="rId3"/>
    <p:sldMasterId id="2147483687" r:id="rId4"/>
    <p:sldMasterId id="2147483723" r:id="rId5"/>
    <p:sldMasterId id="2147483771" r:id="rId6"/>
    <p:sldMasterId id="2147483783" r:id="rId7"/>
    <p:sldMasterId id="2147483795" r:id="rId8"/>
    <p:sldMasterId id="2147483819" r:id="rId9"/>
  </p:sldMasterIdLst>
  <p:notesMasterIdLst>
    <p:notesMasterId r:id="rId26"/>
  </p:notesMasterIdLst>
  <p:sldIdLst>
    <p:sldId id="297" r:id="rId10"/>
    <p:sldId id="288" r:id="rId11"/>
    <p:sldId id="283" r:id="rId12"/>
    <p:sldId id="322" r:id="rId13"/>
    <p:sldId id="330" r:id="rId14"/>
    <p:sldId id="328" r:id="rId15"/>
    <p:sldId id="326" r:id="rId16"/>
    <p:sldId id="327" r:id="rId17"/>
    <p:sldId id="295" r:id="rId18"/>
    <p:sldId id="314" r:id="rId19"/>
    <p:sldId id="315" r:id="rId20"/>
    <p:sldId id="311" r:id="rId21"/>
    <p:sldId id="308" r:id="rId22"/>
    <p:sldId id="316" r:id="rId23"/>
    <p:sldId id="306" r:id="rId24"/>
    <p:sldId id="304" r:id="rId25"/>
  </p:sldIdLst>
  <p:sldSz cx="12192000" cy="6858000"/>
  <p:notesSz cx="6858000" cy="9144000"/>
  <p:embeddedFontLst>
    <p:embeddedFont>
      <p:font typeface="等线" panose="02010600030101010101" pitchFamily="2" charset="-122"/>
      <p:regular r:id="rId27"/>
    </p:embeddedFont>
    <p:embeddedFont>
      <p:font typeface="字魂7号-温暖童稚体" panose="00000500000000000000" charset="-122"/>
      <p:regular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Constantia" panose="02030602050306030303" pitchFamily="18" charset="0"/>
      <p:regular r:id="rId33"/>
      <p:bold r:id="rId34"/>
      <p:italic r:id="rId35"/>
      <p:boldItalic r:id="rId36"/>
    </p:embeddedFont>
    <p:embeddedFont>
      <p:font typeface="HP001 4 hàng" panose="020B0603050302020204" pitchFamily="34" charset="0"/>
      <p:regular r:id="rId37"/>
      <p:bold r:id="rId38"/>
    </p:embeddedFont>
    <p:embeddedFont>
      <p:font typeface="UTM Alba Matter" panose="02040603050506020204" pitchFamily="18" charset="0"/>
      <p:regular r:id="rId39"/>
    </p:embeddedFont>
    <p:embeddedFont>
      <p:font typeface="UTM Androgyne" panose="02040603050506020204" pitchFamily="18" charset="0"/>
      <p:regular r:id="rId40"/>
    </p:embeddedFont>
    <p:embeddedFont>
      <p:font typeface="UTM Azuki" panose="02040603050506020204" pitchFamily="18" charset="0"/>
      <p:regular r:id="rId41"/>
    </p:embeddedFont>
    <p:embeddedFont>
      <p:font typeface="UTM Banque" panose="02040603050506020204" pitchFamily="18" charset="0"/>
      <p:regular r:id="rId42"/>
      <p:bold r:id="rId43"/>
    </p:embeddedFont>
    <p:embeddedFont>
      <p:font typeface="UTM Ong Do Gia" panose="02040603050506020204" pitchFamily="18" charset="0"/>
      <p:regular r:id="rId44"/>
    </p:embeddedFont>
    <p:embeddedFont>
      <p:font typeface="UTM Sharnay" panose="02040603050506020204" pitchFamily="18" charset="0"/>
      <p:italic r:id="rId45"/>
    </p:embeddedFont>
    <p:embeddedFont>
      <p:font typeface="UTM Showcard" panose="02040603050506020204" pitchFamily="18" charset="0"/>
      <p:regular r:id="rId46"/>
    </p:embeddedFont>
    <p:embeddedFont>
      <p:font typeface="UTM ThuPhap Thien An" panose="02040603050506020204" pitchFamily="18" charset="0"/>
      <p:regular r:id="rId47"/>
    </p:embeddedFont>
    <p:embeddedFont>
      <p:font typeface="UTM ViceroyJF" panose="02040603050506020204" pitchFamily="18" charset="0"/>
      <p:regular r:id="rId48"/>
    </p:embeddedFont>
  </p:embeddedFontLst>
  <p:custDataLst>
    <p:tags r:id="rId4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C9D2"/>
    <a:srgbClr val="CDBF97"/>
    <a:srgbClr val="8D7545"/>
    <a:srgbClr val="ECE8E5"/>
    <a:srgbClr val="E4CBCB"/>
    <a:srgbClr val="A88755"/>
    <a:srgbClr val="1F2020"/>
    <a:srgbClr val="263B45"/>
    <a:srgbClr val="193B3C"/>
    <a:srgbClr val="4E6C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137" autoAdjust="0"/>
    <p:restoredTop sz="94660"/>
  </p:normalViewPr>
  <p:slideViewPr>
    <p:cSldViewPr snapToGrid="0">
      <p:cViewPr varScale="1">
        <p:scale>
          <a:sx n="70" d="100"/>
          <a:sy n="70" d="100"/>
        </p:scale>
        <p:origin x="85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21" Type="http://schemas.openxmlformats.org/officeDocument/2006/relationships/slide" Target="slides/slide12.xml"/><Relationship Id="rId34" Type="http://schemas.openxmlformats.org/officeDocument/2006/relationships/font" Target="fonts/font8.fntdata"/><Relationship Id="rId42" Type="http://schemas.openxmlformats.org/officeDocument/2006/relationships/font" Target="fonts/font16.fntdata"/><Relationship Id="rId47" Type="http://schemas.openxmlformats.org/officeDocument/2006/relationships/font" Target="fonts/font21.fntdata"/><Relationship Id="rId50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9" Type="http://schemas.openxmlformats.org/officeDocument/2006/relationships/font" Target="fonts/font3.fntdata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font" Target="fonts/font19.fntdata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font" Target="fonts/font5.fntdata"/><Relationship Id="rId44" Type="http://schemas.openxmlformats.org/officeDocument/2006/relationships/font" Target="fonts/font18.fntdata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font" Target="fonts/font17.fntdata"/><Relationship Id="rId48" Type="http://schemas.openxmlformats.org/officeDocument/2006/relationships/font" Target="fonts/font22.fntdata"/><Relationship Id="rId8" Type="http://schemas.openxmlformats.org/officeDocument/2006/relationships/slideMaster" Target="slideMasters/slideMaster8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font" Target="fonts/font20.fntdata"/><Relationship Id="rId20" Type="http://schemas.openxmlformats.org/officeDocument/2006/relationships/slide" Target="slides/slide11.xml"/><Relationship Id="rId41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49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77D22-AD28-43FC-8EB4-B134A7D334C3}" type="datetimeFigureOut">
              <a:rPr lang="zh-CN" altLang="en-US" smtClean="0"/>
              <a:t>2023/7/23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C8EFA-96ED-4A18-B46D-8BDC030E3A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6364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5329904-D43D-4906-A4AA-C9D203D77612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94175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9E92915-451D-4EED-9CB1-5AA16BAB46CB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56145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DAA5088-8E45-4A8E-A8D5-7761B24BD0DD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7903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F559B1A3-91C5-42A6-A1FB-0E24D18ECA6C}" type="slidenum">
              <a:rPr lang="en-US" altLang="en-US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280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50DE2C72-0CC5-4B45-BD05-5575CF8D11CE}" type="slidenum">
              <a:rPr lang="en-US" altLang="en-US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3936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E0E7EA9D-1855-4D8A-A7DA-9C5B44DFDEA8}" type="slidenum">
              <a:rPr lang="en-US" altLang="en-US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1890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00A6EC6A-122B-4622-BC3E-5E940878CA75}" type="slidenum">
              <a:rPr lang="en-US" altLang="en-US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425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4944E55F-AA4E-492E-B964-3AEE1DCFA9F8}" type="slidenum">
              <a:rPr lang="en-US" altLang="en-US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1798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6BA1A596-A3CC-42D7-8336-1BD4C87651BF}" type="slidenum">
              <a:rPr lang="en-US" altLang="en-US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8075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5EDBB422-C215-48F0-B578-74162025E0E8}" type="slidenum">
              <a:rPr lang="en-US" altLang="en-US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9064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007890FE-8681-49EC-A785-AEC162F65FA5}" type="slidenum">
              <a:rPr lang="en-US" altLang="en-US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6619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04720270-F894-4319-B290-67762B9FE8A6}" type="slidenum">
              <a:rPr lang="en-US" altLang="en-US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3784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0029B052-61A2-41F9-9288-8EE30BAECF6E}" type="slidenum">
              <a:rPr lang="en-US" altLang="en-US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474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00A6EC6A-122B-4622-BC3E-5E940878CA75}" type="slidenum">
              <a:rPr lang="en-US" altLang="en-US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7702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E28AF640-3489-4069-AFDF-9642E63AF5A6}" type="slidenum">
              <a:rPr lang="en-US" altLang="en-US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33794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F559B1A3-91C5-42A6-A1FB-0E24D18ECA6C}" type="slidenum">
              <a:rPr lang="en-US" altLang="en-US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8503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50DE2C72-0CC5-4B45-BD05-5575CF8D11CE}" type="slidenum">
              <a:rPr lang="en-US" altLang="en-US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2254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E0E7EA9D-1855-4D8A-A7DA-9C5B44DFDEA8}" type="slidenum">
              <a:rPr lang="en-US" altLang="en-US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3990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00A6EC6A-122B-4622-BC3E-5E940878CA75}" type="slidenum">
              <a:rPr lang="en-US" altLang="en-US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309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4944E55F-AA4E-492E-B964-3AEE1DCFA9F8}" type="slidenum">
              <a:rPr lang="en-US" altLang="en-US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6435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6BA1A596-A3CC-42D7-8336-1BD4C87651BF}" type="slidenum">
              <a:rPr lang="en-US" altLang="en-US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5087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5EDBB422-C215-48F0-B578-74162025E0E8}" type="slidenum">
              <a:rPr lang="en-US" altLang="en-US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8284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007890FE-8681-49EC-A785-AEC162F65FA5}" type="slidenum">
              <a:rPr lang="en-US" altLang="en-US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0438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04720270-F894-4319-B290-67762B9FE8A6}" type="slidenum">
              <a:rPr lang="en-US" altLang="en-US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8040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4944E55F-AA4E-492E-B964-3AEE1DCFA9F8}" type="slidenum">
              <a:rPr lang="en-US" altLang="en-US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91544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0029B052-61A2-41F9-9288-8EE30BAECF6E}" type="slidenum">
              <a:rPr lang="en-US" altLang="en-US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7433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E28AF640-3489-4069-AFDF-9642E63AF5A6}" type="slidenum">
              <a:rPr lang="en-US" altLang="en-US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8472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F559B1A3-91C5-42A6-A1FB-0E24D18ECA6C}" type="slidenum">
              <a:rPr lang="en-US" altLang="en-US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72695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50DE2C72-0CC5-4B45-BD05-5575CF8D11CE}" type="slidenum">
              <a:rPr lang="en-US" altLang="en-US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5821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E0E7EA9D-1855-4D8A-A7DA-9C5B44DFDEA8}" type="slidenum">
              <a:rPr lang="en-US" altLang="en-US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37165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08747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99214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9379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50985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918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6BA1A596-A3CC-42D7-8336-1BD4C87651BF}" type="slidenum">
              <a:rPr lang="en-US" altLang="en-US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35588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8622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44052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39567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24902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68979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42530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71440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12069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5698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175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5EDBB422-C215-48F0-B578-74162025E0E8}" type="slidenum">
              <a:rPr lang="en-US" altLang="en-US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13793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62966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61315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35809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89753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59231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7250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15066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68268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49873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453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007890FE-8681-49EC-A785-AEC162F65FA5}" type="slidenum">
              <a:rPr lang="en-US" altLang="en-US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58175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794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99487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20449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21741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89997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23601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75140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53101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88731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5033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04720270-F894-4319-B290-67762B9FE8A6}" type="slidenum">
              <a:rPr lang="en-US" altLang="en-US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86312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26750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89571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55284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240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59106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255318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90434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16187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90952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539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0029B052-61A2-41F9-9288-8EE30BAECF6E}" type="slidenum">
              <a:rPr lang="en-US" altLang="en-US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56114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34275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38947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90381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27127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61229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88085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73930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69981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17392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991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E28AF640-3489-4069-AFDF-9642E63AF5A6}" type="slidenum">
              <a:rPr lang="en-US" altLang="en-US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796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20400" y="2104009"/>
            <a:ext cx="1348027" cy="1998091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11289363" y="6581001"/>
            <a:ext cx="10677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MĂNG NON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3B22C727-791A-4187-B101-FF7355FA7F16}" type="slidenum">
              <a:rPr lang="en-US" altLang="en-US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118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3B22C727-791A-4187-B101-FF7355FA7F16}" type="slidenum">
              <a:rPr lang="en-US" altLang="en-US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645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fld id="{3B22C727-791A-4187-B101-FF7355FA7F16}" type="slidenum">
              <a:rPr lang="en-US" altLang="en-US" smtClean="0">
                <a:solidFill>
                  <a:srgbClr val="000000"/>
                </a:solidFill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26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349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516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193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150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67CAB675-0451-46BA-B838-2996E7357EA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7/23/2023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170"/>
            <a:fld id="{2A664AD2-069D-416A-AF7A-E600FA375D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917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201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2.wdp"/><Relationship Id="rId12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4.wdp"/><Relationship Id="rId5" Type="http://schemas.openxmlformats.org/officeDocument/2006/relationships/image" Target="../media/image4.svg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microsoft.com/office/2007/relationships/hdphoto" Target="../media/hdphoto3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0.png"/><Relationship Id="rId4" Type="http://schemas.openxmlformats.org/officeDocument/2006/relationships/image" Target="../media/image4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8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6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4" Type="http://schemas.microsoft.com/office/2007/relationships/hdphoto" Target="../media/hdphoto8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52.emf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35.xml"/><Relationship Id="rId7" Type="http://schemas.openxmlformats.org/officeDocument/2006/relationships/slide" Target="slide5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microsoft.com/office/2007/relationships/hdphoto" Target="../media/hdphoto5.wdp"/><Relationship Id="rId5" Type="http://schemas.openxmlformats.org/officeDocument/2006/relationships/image" Target="../media/image14.png"/><Relationship Id="rId10" Type="http://schemas.openxmlformats.org/officeDocument/2006/relationships/image" Target="../media/image16.png"/><Relationship Id="rId4" Type="http://schemas.openxmlformats.org/officeDocument/2006/relationships/image" Target="../media/image13.jpeg"/><Relationship Id="rId9" Type="http://schemas.microsoft.com/office/2007/relationships/hdphoto" Target="../media/hdphoto6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slide" Target="slide6.xml"/><Relationship Id="rId3" Type="http://schemas.openxmlformats.org/officeDocument/2006/relationships/image" Target="../media/image18.png"/><Relationship Id="rId21" Type="http://schemas.openxmlformats.org/officeDocument/2006/relationships/image" Target="../media/image34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20" Type="http://schemas.openxmlformats.org/officeDocument/2006/relationships/slide" Target="slide7.xml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24" Type="http://schemas.openxmlformats.org/officeDocument/2006/relationships/slide" Target="slide9.xml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23" Type="http://schemas.openxmlformats.org/officeDocument/2006/relationships/image" Target="../media/image35.png"/><Relationship Id="rId10" Type="http://schemas.openxmlformats.org/officeDocument/2006/relationships/image" Target="../media/image25.png"/><Relationship Id="rId19" Type="http://schemas.openxmlformats.org/officeDocument/2006/relationships/image" Target="../media/image33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Relationship Id="rId22" Type="http://schemas.openxmlformats.org/officeDocument/2006/relationships/slide" Target="slide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8.xml"/><Relationship Id="rId6" Type="http://schemas.microsoft.com/office/2007/relationships/hdphoto" Target="../media/hdphoto7.wdp"/><Relationship Id="rId5" Type="http://schemas.openxmlformats.org/officeDocument/2006/relationships/image" Target="../media/image38.png"/><Relationship Id="rId4" Type="http://schemas.openxmlformats.org/officeDocument/2006/relationships/slide" Target="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6.xml"/><Relationship Id="rId6" Type="http://schemas.microsoft.com/office/2007/relationships/hdphoto" Target="../media/hdphoto7.wdp"/><Relationship Id="rId5" Type="http://schemas.openxmlformats.org/officeDocument/2006/relationships/image" Target="../media/image38.png"/><Relationship Id="rId4" Type="http://schemas.openxmlformats.org/officeDocument/2006/relationships/slide" Target="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7.xml"/><Relationship Id="rId6" Type="http://schemas.microsoft.com/office/2007/relationships/hdphoto" Target="../media/hdphoto7.wdp"/><Relationship Id="rId5" Type="http://schemas.openxmlformats.org/officeDocument/2006/relationships/image" Target="../media/image38.png"/><Relationship Id="rId4" Type="http://schemas.openxmlformats.org/officeDocument/2006/relationships/slide" Target="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452" y="2619187"/>
            <a:ext cx="5145601" cy="4973488"/>
          </a:xfrm>
          <a:prstGeom prst="rect">
            <a:avLst/>
          </a:prstGeom>
        </p:spPr>
      </p:pic>
      <p:pic>
        <p:nvPicPr>
          <p:cNvPr id="2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800000">
            <a:off x="6627733" y="-37120"/>
            <a:ext cx="5687227" cy="1323573"/>
          </a:xfrm>
          <a:prstGeom prst="rect">
            <a:avLst/>
          </a:prstGeom>
        </p:spPr>
      </p:pic>
      <p:pic>
        <p:nvPicPr>
          <p:cNvPr id="11" name="图片 3">
            <a:extLst>
              <a:ext uri="{FF2B5EF4-FFF2-40B4-BE49-F238E27FC236}">
                <a16:creationId xmlns:a16="http://schemas.microsoft.com/office/drawing/2014/main" id="{E5BAEE3A-B742-48FE-A597-B8700BC9E24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8585" b="63814" l="38223" r="61213">
                        <a14:backgroundMark x1="46714" y1="52019" x2="48209" y2="53938"/>
                        <a14:backgroundMark x1="46347" y1="51539" x2="49704" y2="50860"/>
                        <a14:backgroundMark x1="48688" y1="57177" x2="49535" y2="59376"/>
                        <a14:backgroundMark x1="49901" y1="56657" x2="48632" y2="593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593" t="38199" r="37859" b="35282"/>
          <a:stretch/>
        </p:blipFill>
        <p:spPr>
          <a:xfrm>
            <a:off x="-471077" y="-81317"/>
            <a:ext cx="10320081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481635" y="4139454"/>
            <a:ext cx="2863272" cy="1323439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8000" b="1" dirty="0" err="1">
                <a:solidFill>
                  <a:srgbClr val="002060"/>
                </a:solidFill>
                <a:latin typeface="UTM ThuPhap Thien An" panose="02040603050506020204" pitchFamily="18" charset="0"/>
              </a:rPr>
              <a:t>Toán</a:t>
            </a:r>
            <a:endParaRPr lang="en-US" sz="8000" b="1" dirty="0">
              <a:solidFill>
                <a:srgbClr val="002060"/>
              </a:solidFill>
              <a:latin typeface="UTM ThuPhap Thien An" panose="020406030505060202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11341" y="1214568"/>
            <a:ext cx="5529310" cy="2246769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7000" dirty="0">
                <a:solidFill>
                  <a:srgbClr val="FF0000"/>
                </a:solidFill>
                <a:latin typeface="UTM Showcard" panose="02040603050506020204" pitchFamily="18" charset="0"/>
              </a:rPr>
              <a:t>THƯƠNG </a:t>
            </a:r>
          </a:p>
          <a:p>
            <a:pPr algn="ctr"/>
            <a:r>
              <a:rPr lang="en-US" sz="7000" dirty="0">
                <a:solidFill>
                  <a:srgbClr val="FF0000"/>
                </a:solidFill>
                <a:latin typeface="UTM Showcard" panose="02040603050506020204" pitchFamily="18" charset="0"/>
              </a:rPr>
              <a:t>CÓ CHỮ SỐ 0</a:t>
            </a:r>
          </a:p>
        </p:txBody>
      </p:sp>
      <p:pic>
        <p:nvPicPr>
          <p:cNvPr id="1030" name="Picture 6" descr="Seperti anak kecil, dilukis tangan, kartun, pertanyaan matematika png |  PNGWin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425" b="89971" l="2826" r="90000">
                        <a14:foregroundMark x1="43913" y1="25811" x2="40326" y2="45575"/>
                        <a14:foregroundMark x1="34457" y1="37463" x2="37717" y2="29499"/>
                        <a14:foregroundMark x1="39457" y1="43953" x2="38804" y2="51917"/>
                        <a14:foregroundMark x1="39130" y1="52212" x2="51957" y2="49115"/>
                        <a14:foregroundMark x1="39239" y1="38643" x2="38478" y2="44690"/>
                        <a14:foregroundMark x1="37826" y1="48820" x2="39022" y2="53687"/>
                        <a14:foregroundMark x1="36630" y1="51770" x2="36196" y2="51032"/>
                        <a14:foregroundMark x1="48478" y1="41298" x2="52826" y2="36726"/>
                        <a14:foregroundMark x1="51087" y1="36873" x2="57174" y2="34956"/>
                        <a14:foregroundMark x1="49457" y1="31416" x2="56630" y2="24631"/>
                        <a14:foregroundMark x1="58696" y1="36431" x2="58696" y2="36431"/>
                        <a14:foregroundMark x1="54674" y1="46903" x2="40978" y2="52950"/>
                        <a14:foregroundMark x1="43370" y1="54130" x2="49565" y2="51032"/>
                        <a14:foregroundMark x1="45652" y1="52950" x2="38804" y2="52802"/>
                        <a14:foregroundMark x1="59130" y1="22419" x2="72283" y2="2433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12290" y="-603715"/>
            <a:ext cx="7188286" cy="4899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unded Rectangle 12"/>
          <p:cNvSpPr/>
          <p:nvPr/>
        </p:nvSpPr>
        <p:spPr>
          <a:xfrm rot="21071426">
            <a:off x="2939012" y="319602"/>
            <a:ext cx="1167175" cy="58624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 rot="20938887">
            <a:off x="3029506" y="440001"/>
            <a:ext cx="9861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9450:35</a:t>
            </a:r>
          </a:p>
        </p:txBody>
      </p:sp>
      <p:pic>
        <p:nvPicPr>
          <p:cNvPr id="1032" name="Picture 8" descr="Clip nghệ Giáng sinh đồ Họa Western miễn Phí nội dung Toán học - toán học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38000" r="56444">
                        <a14:foregroundMark x1="43889" y1="51346" x2="43889" y2="51346"/>
                        <a14:foregroundMark x1="45667" y1="47308" x2="45667" y2="47308"/>
                        <a14:foregroundMark x1="44556" y1="45769" x2="44556" y2="45769"/>
                        <a14:foregroundMark x1="44556" y1="36538" x2="44556" y2="36538"/>
                        <a14:backgroundMark x1="51000" y1="25192" x2="54667" y2="45769"/>
                        <a14:backgroundMark x1="47556" y1="37885" x2="51889" y2="33846"/>
                        <a14:backgroundMark x1="54444" y1="38269" x2="49111" y2="54423"/>
                        <a14:backgroundMark x1="49778" y1="17500" x2="56444" y2="259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763" y="2093566"/>
            <a:ext cx="9201751" cy="6339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51641" y="-897309"/>
            <a:ext cx="1487990" cy="220554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13637" y="6471160"/>
            <a:ext cx="16219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MĂNG NON</a:t>
            </a:r>
          </a:p>
        </p:txBody>
      </p:sp>
    </p:spTree>
    <p:extLst>
      <p:ext uri="{BB962C8B-B14F-4D97-AF65-F5344CB8AC3E}">
        <p14:creationId xmlns:p14="http://schemas.microsoft.com/office/powerpoint/2010/main" val="216587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圆角矩形 21"/>
          <p:cNvSpPr/>
          <p:nvPr/>
        </p:nvSpPr>
        <p:spPr>
          <a:xfrm>
            <a:off x="4571263" y="1219803"/>
            <a:ext cx="7144760" cy="5107369"/>
          </a:xfrm>
          <a:prstGeom prst="roundRect">
            <a:avLst>
              <a:gd name="adj" fmla="val 12230"/>
            </a:avLst>
          </a:prstGeom>
          <a:solidFill>
            <a:sysClr val="window" lastClr="FFFFFF"/>
          </a:solidFill>
          <a:ln w="76200" cap="flat" cmpd="sng" algn="ctr">
            <a:solidFill>
              <a:srgbClr val="89FFD8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 defTabSz="914400">
              <a:defRPr/>
            </a:pPr>
            <a:endParaRPr lang="zh-CN" altLang="en-US" b="1" kern="0">
              <a:solidFill>
                <a:prstClr val="white"/>
              </a:solidFill>
              <a:latin typeface="HP001 4 hàng" pitchFamily="34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319" name="Text Box 56"/>
          <p:cNvSpPr txBox="1">
            <a:spLocks noChangeArrowheads="1"/>
          </p:cNvSpPr>
          <p:nvPr/>
        </p:nvSpPr>
        <p:spPr bwMode="auto">
          <a:xfrm>
            <a:off x="5106178" y="1350206"/>
            <a:ext cx="54102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600" b="1" i="1" dirty="0">
                <a:solidFill>
                  <a:srgbClr val="00B050"/>
                </a:solidFill>
                <a:latin typeface="UTM Androgyne" panose="02040603050506020204" pitchFamily="18" charset="0"/>
              </a:rPr>
              <a:t>Chia </a:t>
            </a:r>
            <a:r>
              <a:rPr lang="en-US" altLang="en-US" sz="2600" b="1" i="1" dirty="0" err="1">
                <a:solidFill>
                  <a:srgbClr val="00B050"/>
                </a:solidFill>
                <a:latin typeface="UTM Androgyne" panose="02040603050506020204" pitchFamily="18" charset="0"/>
              </a:rPr>
              <a:t>theo</a:t>
            </a:r>
            <a:r>
              <a:rPr lang="en-US" altLang="en-US" sz="2600" b="1" i="1" dirty="0">
                <a:solidFill>
                  <a:srgbClr val="00B05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2600" b="1" i="1" dirty="0" err="1">
                <a:solidFill>
                  <a:srgbClr val="00B050"/>
                </a:solidFill>
                <a:latin typeface="UTM Androgyne" panose="02040603050506020204" pitchFamily="18" charset="0"/>
              </a:rPr>
              <a:t>thứ</a:t>
            </a:r>
            <a:r>
              <a:rPr lang="en-US" altLang="en-US" sz="2600" b="1" i="1" dirty="0">
                <a:solidFill>
                  <a:srgbClr val="00B05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2600" b="1" i="1" dirty="0" err="1">
                <a:solidFill>
                  <a:srgbClr val="00B050"/>
                </a:solidFill>
                <a:latin typeface="UTM Androgyne" panose="02040603050506020204" pitchFamily="18" charset="0"/>
              </a:rPr>
              <a:t>tự</a:t>
            </a:r>
            <a:r>
              <a:rPr lang="en-US" altLang="en-US" sz="2600" b="1" i="1" dirty="0">
                <a:solidFill>
                  <a:srgbClr val="00B05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2600" b="1" i="1" dirty="0" err="1">
                <a:solidFill>
                  <a:srgbClr val="00B050"/>
                </a:solidFill>
                <a:latin typeface="UTM Androgyne" panose="02040603050506020204" pitchFamily="18" charset="0"/>
              </a:rPr>
              <a:t>từ</a:t>
            </a:r>
            <a:r>
              <a:rPr lang="en-US" altLang="en-US" sz="2600" b="1" i="1" dirty="0">
                <a:solidFill>
                  <a:srgbClr val="00B05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2600" b="1" i="1" dirty="0" err="1">
                <a:solidFill>
                  <a:srgbClr val="00B050"/>
                </a:solidFill>
                <a:latin typeface="UTM Androgyne" panose="02040603050506020204" pitchFamily="18" charset="0"/>
              </a:rPr>
              <a:t>trái</a:t>
            </a:r>
            <a:r>
              <a:rPr lang="en-US" altLang="en-US" sz="2600" b="1" i="1" dirty="0">
                <a:solidFill>
                  <a:srgbClr val="00B050"/>
                </a:solidFill>
                <a:latin typeface="UTM Androgyne" panose="02040603050506020204" pitchFamily="18" charset="0"/>
              </a:rPr>
              <a:t> sang </a:t>
            </a:r>
            <a:r>
              <a:rPr lang="en-US" altLang="en-US" sz="2600" b="1" i="1" dirty="0" err="1">
                <a:solidFill>
                  <a:srgbClr val="00B050"/>
                </a:solidFill>
                <a:latin typeface="UTM Androgyne" panose="02040603050506020204" pitchFamily="18" charset="0"/>
                <a:sym typeface="Times New Roman" panose="02020603050405020304" pitchFamily="18" charset="0"/>
              </a:rPr>
              <a:t>phải</a:t>
            </a:r>
            <a:r>
              <a:rPr lang="en-US" altLang="en-US" sz="2600" b="1" i="1" dirty="0">
                <a:solidFill>
                  <a:srgbClr val="00B050"/>
                </a:solidFill>
                <a:latin typeface="UTM Androgyne" panose="02040603050506020204" pitchFamily="18" charset="0"/>
                <a:sym typeface="Times New Roman" panose="02020603050405020304" pitchFamily="18" charset="0"/>
              </a:rPr>
              <a:t> :</a:t>
            </a:r>
          </a:p>
        </p:txBody>
      </p:sp>
      <p:sp>
        <p:nvSpPr>
          <p:cNvPr id="326" name="Text Box 63"/>
          <p:cNvSpPr txBox="1">
            <a:spLocks noChangeArrowheads="1"/>
          </p:cNvSpPr>
          <p:nvPr/>
        </p:nvSpPr>
        <p:spPr bwMode="auto">
          <a:xfrm>
            <a:off x="5123713" y="1831973"/>
            <a:ext cx="3581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000" b="1" dirty="0">
                <a:solidFill>
                  <a:srgbClr val="99CC00"/>
                </a:solidFill>
              </a:rPr>
              <a:t>   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* 94 chia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cho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35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được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2, </a:t>
            </a:r>
          </a:p>
        </p:txBody>
      </p:sp>
      <p:sp>
        <p:nvSpPr>
          <p:cNvPr id="342" name="Text Box 63"/>
          <p:cNvSpPr txBox="1">
            <a:spLocks noChangeArrowheads="1"/>
          </p:cNvSpPr>
          <p:nvPr/>
        </p:nvSpPr>
        <p:spPr bwMode="auto">
          <a:xfrm>
            <a:off x="5036119" y="2220913"/>
            <a:ext cx="533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dirty="0">
                <a:solidFill>
                  <a:srgbClr val="99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2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10; 14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4, </a:t>
            </a:r>
            <a:endParaRPr lang="en-US" altLang="en-US" sz="2400" b="1" dirty="0">
              <a:solidFill>
                <a:srgbClr val="000000"/>
              </a:solidFill>
            </a:endParaRPr>
          </a:p>
        </p:txBody>
      </p:sp>
      <p:sp>
        <p:nvSpPr>
          <p:cNvPr id="346" name="Text Box 63"/>
          <p:cNvSpPr txBox="1">
            <a:spLocks noChangeArrowheads="1"/>
          </p:cNvSpPr>
          <p:nvPr/>
        </p:nvSpPr>
        <p:spPr bwMode="auto">
          <a:xfrm>
            <a:off x="5012589" y="3012282"/>
            <a:ext cx="7198279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dirty="0">
                <a:solidFill>
                  <a:srgbClr val="99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2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6;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7; 9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2, </a:t>
            </a:r>
          </a:p>
        </p:txBody>
      </p:sp>
      <p:sp>
        <p:nvSpPr>
          <p:cNvPr id="351" name="Text Box 63"/>
          <p:cNvSpPr txBox="1">
            <a:spLocks noChangeArrowheads="1"/>
          </p:cNvSpPr>
          <p:nvPr/>
        </p:nvSpPr>
        <p:spPr bwMode="auto">
          <a:xfrm>
            <a:off x="4883719" y="3805238"/>
            <a:ext cx="1371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>
                <a:solidFill>
                  <a:srgbClr val="99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sz="2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Hạ 5,  </a:t>
            </a:r>
          </a:p>
        </p:txBody>
      </p:sp>
      <p:sp>
        <p:nvSpPr>
          <p:cNvPr id="356" name="Text Box 63"/>
          <p:cNvSpPr txBox="1">
            <a:spLocks noChangeArrowheads="1"/>
          </p:cNvSpPr>
          <p:nvPr/>
        </p:nvSpPr>
        <p:spPr bwMode="auto">
          <a:xfrm>
            <a:off x="7004619" y="3773488"/>
            <a:ext cx="32893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245 chia 35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7, </a:t>
            </a:r>
          </a:p>
        </p:txBody>
      </p:sp>
      <p:sp>
        <p:nvSpPr>
          <p:cNvPr id="357" name="Text Box 63"/>
          <p:cNvSpPr txBox="1">
            <a:spLocks noChangeArrowheads="1"/>
          </p:cNvSpPr>
          <p:nvPr/>
        </p:nvSpPr>
        <p:spPr bwMode="auto">
          <a:xfrm>
            <a:off x="5950519" y="3787776"/>
            <a:ext cx="1752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được 245;  </a:t>
            </a:r>
          </a:p>
        </p:txBody>
      </p:sp>
      <p:sp>
        <p:nvSpPr>
          <p:cNvPr id="358" name="Text Box 63"/>
          <p:cNvSpPr txBox="1">
            <a:spLocks noChangeArrowheads="1"/>
          </p:cNvSpPr>
          <p:nvPr/>
        </p:nvSpPr>
        <p:spPr bwMode="auto">
          <a:xfrm>
            <a:off x="4883719" y="4198938"/>
            <a:ext cx="5257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>
                <a:solidFill>
                  <a:srgbClr val="99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sz="2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7 nhân 5 bằng 35; 35 trừ 35 bằng 0, </a:t>
            </a:r>
          </a:p>
        </p:txBody>
      </p:sp>
      <p:sp>
        <p:nvSpPr>
          <p:cNvPr id="359" name="Text Box 63"/>
          <p:cNvSpPr txBox="1">
            <a:spLocks noChangeArrowheads="1"/>
          </p:cNvSpPr>
          <p:nvPr/>
        </p:nvSpPr>
        <p:spPr bwMode="auto">
          <a:xfrm>
            <a:off x="4807519" y="4960938"/>
            <a:ext cx="65532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>
                <a:solidFill>
                  <a:srgbClr val="99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sz="2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7 nhân 3 bằng 21; thêm 3 bằng 24; 24 trừ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24 bằng 0, </a:t>
            </a:r>
          </a:p>
        </p:txBody>
      </p:sp>
      <p:sp>
        <p:nvSpPr>
          <p:cNvPr id="360" name="Text Box 63"/>
          <p:cNvSpPr txBox="1">
            <a:spLocks noChangeArrowheads="1"/>
          </p:cNvSpPr>
          <p:nvPr/>
        </p:nvSpPr>
        <p:spPr bwMode="auto">
          <a:xfrm>
            <a:off x="4883719" y="5710238"/>
            <a:ext cx="1371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>
                <a:solidFill>
                  <a:srgbClr val="99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sz="2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Hạ 0;   </a:t>
            </a:r>
          </a:p>
        </p:txBody>
      </p:sp>
      <p:sp>
        <p:nvSpPr>
          <p:cNvPr id="361" name="Text Box 63"/>
          <p:cNvSpPr txBox="1">
            <a:spLocks noChangeArrowheads="1"/>
          </p:cNvSpPr>
          <p:nvPr/>
        </p:nvSpPr>
        <p:spPr bwMode="auto">
          <a:xfrm>
            <a:off x="5950519" y="5710238"/>
            <a:ext cx="3962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0 chia 35 được 0,    </a:t>
            </a:r>
          </a:p>
        </p:txBody>
      </p:sp>
      <p:sp>
        <p:nvSpPr>
          <p:cNvPr id="362" name="TextBox 361"/>
          <p:cNvSpPr txBox="1">
            <a:spLocks noChangeArrowheads="1"/>
          </p:cNvSpPr>
          <p:nvPr/>
        </p:nvSpPr>
        <p:spPr bwMode="auto">
          <a:xfrm>
            <a:off x="502219" y="4147344"/>
            <a:ext cx="2362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9450 : 35 =</a:t>
            </a:r>
            <a:endParaRPr lang="en-US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8" name="TextBox 367"/>
          <p:cNvSpPr txBox="1">
            <a:spLocks noChangeArrowheads="1"/>
          </p:cNvSpPr>
          <p:nvPr/>
        </p:nvSpPr>
        <p:spPr bwMode="auto">
          <a:xfrm>
            <a:off x="2209063" y="4140339"/>
            <a:ext cx="838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270</a:t>
            </a:r>
          </a:p>
        </p:txBody>
      </p:sp>
      <p:graphicFrame>
        <p:nvGraphicFramePr>
          <p:cNvPr id="385" name="Table 3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2496936"/>
              </p:ext>
            </p:extLst>
          </p:nvPr>
        </p:nvGraphicFramePr>
        <p:xfrm>
          <a:off x="810520" y="1842649"/>
          <a:ext cx="1066800" cy="1447800"/>
        </p:xfrm>
        <a:graphic>
          <a:graphicData uri="http://schemas.openxmlformats.org/drawingml/2006/table">
            <a:tbl>
              <a:tblPr/>
              <a:tblGrid>
                <a:gridCol w="266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67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24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76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76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86" name="Line 11"/>
          <p:cNvSpPr>
            <a:spLocks noChangeShapeType="1"/>
          </p:cNvSpPr>
          <p:nvPr/>
        </p:nvSpPr>
        <p:spPr bwMode="auto">
          <a:xfrm>
            <a:off x="1953520" y="2376049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cxnSp>
        <p:nvCxnSpPr>
          <p:cNvPr id="388" name="Straight Connector 387"/>
          <p:cNvCxnSpPr/>
          <p:nvPr/>
        </p:nvCxnSpPr>
        <p:spPr>
          <a:xfrm>
            <a:off x="1953520" y="1842649"/>
            <a:ext cx="0" cy="1371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89" name="Table 38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1842128"/>
              </p:ext>
            </p:extLst>
          </p:nvPr>
        </p:nvGraphicFramePr>
        <p:xfrm>
          <a:off x="2029720" y="1842649"/>
          <a:ext cx="53340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396" name="Straight Arrow Connector 395"/>
          <p:cNvCxnSpPr/>
          <p:nvPr/>
        </p:nvCxnSpPr>
        <p:spPr>
          <a:xfrm flipH="1">
            <a:off x="1343920" y="1614049"/>
            <a:ext cx="76200" cy="22860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01" name="Straight Arrow Connector 400"/>
          <p:cNvCxnSpPr/>
          <p:nvPr/>
        </p:nvCxnSpPr>
        <p:spPr>
          <a:xfrm flipH="1">
            <a:off x="1724920" y="1614049"/>
            <a:ext cx="76200" cy="22860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02" name="Straight Arrow Connector 401"/>
          <p:cNvCxnSpPr/>
          <p:nvPr/>
        </p:nvCxnSpPr>
        <p:spPr>
          <a:xfrm flipH="1">
            <a:off x="1572520" y="1614049"/>
            <a:ext cx="76200" cy="22860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11" name="TextBox 410"/>
          <p:cNvSpPr txBox="1">
            <a:spLocks noChangeArrowheads="1"/>
          </p:cNvSpPr>
          <p:nvPr/>
        </p:nvSpPr>
        <p:spPr bwMode="auto">
          <a:xfrm>
            <a:off x="1953520" y="2452250"/>
            <a:ext cx="38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412" name="TextBox 411"/>
          <p:cNvSpPr txBox="1">
            <a:spLocks noChangeArrowheads="1"/>
          </p:cNvSpPr>
          <p:nvPr/>
        </p:nvSpPr>
        <p:spPr bwMode="auto">
          <a:xfrm>
            <a:off x="1101033" y="2388750"/>
            <a:ext cx="38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413" name="TextBox 412"/>
          <p:cNvSpPr txBox="1">
            <a:spLocks noChangeArrowheads="1"/>
          </p:cNvSpPr>
          <p:nvPr/>
        </p:nvSpPr>
        <p:spPr bwMode="auto">
          <a:xfrm>
            <a:off x="840683" y="2406213"/>
            <a:ext cx="381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414" name="TextBox 413"/>
          <p:cNvSpPr txBox="1">
            <a:spLocks noChangeArrowheads="1"/>
          </p:cNvSpPr>
          <p:nvPr/>
        </p:nvSpPr>
        <p:spPr bwMode="auto">
          <a:xfrm>
            <a:off x="1375670" y="2904687"/>
            <a:ext cx="381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415" name="TextBox 414"/>
          <p:cNvSpPr txBox="1">
            <a:spLocks noChangeArrowheads="1"/>
          </p:cNvSpPr>
          <p:nvPr/>
        </p:nvSpPr>
        <p:spPr bwMode="auto">
          <a:xfrm>
            <a:off x="1616970" y="1842650"/>
            <a:ext cx="38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416" name="TextBox 415"/>
          <p:cNvSpPr txBox="1">
            <a:spLocks noChangeArrowheads="1"/>
          </p:cNvSpPr>
          <p:nvPr/>
        </p:nvSpPr>
        <p:spPr bwMode="auto">
          <a:xfrm>
            <a:off x="1343920" y="1845825"/>
            <a:ext cx="381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>
                <a:solidFill>
                  <a:srgbClr val="000000"/>
                </a:solidFill>
              </a:rPr>
              <a:t>5</a:t>
            </a:r>
          </a:p>
        </p:txBody>
      </p:sp>
      <p:sp>
        <p:nvSpPr>
          <p:cNvPr id="417" name="TextBox 416"/>
          <p:cNvSpPr txBox="1">
            <a:spLocks noChangeArrowheads="1"/>
          </p:cNvSpPr>
          <p:nvPr/>
        </p:nvSpPr>
        <p:spPr bwMode="auto">
          <a:xfrm>
            <a:off x="1131195" y="2904687"/>
            <a:ext cx="381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418" name="TextBox 417"/>
          <p:cNvSpPr txBox="1">
            <a:spLocks noChangeArrowheads="1"/>
          </p:cNvSpPr>
          <p:nvPr/>
        </p:nvSpPr>
        <p:spPr bwMode="auto">
          <a:xfrm>
            <a:off x="2169420" y="2452250"/>
            <a:ext cx="38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>
                <a:solidFill>
                  <a:srgbClr val="000000"/>
                </a:solidFill>
              </a:rPr>
              <a:t>7</a:t>
            </a:r>
          </a:p>
        </p:txBody>
      </p:sp>
      <p:sp>
        <p:nvSpPr>
          <p:cNvPr id="419" name="TextBox 418"/>
          <p:cNvSpPr txBox="1">
            <a:spLocks noChangeArrowheads="1"/>
          </p:cNvSpPr>
          <p:nvPr/>
        </p:nvSpPr>
        <p:spPr bwMode="auto">
          <a:xfrm>
            <a:off x="2364683" y="2452250"/>
            <a:ext cx="38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420" name="TextBox 419"/>
          <p:cNvSpPr txBox="1">
            <a:spLocks noChangeArrowheads="1"/>
          </p:cNvSpPr>
          <p:nvPr/>
        </p:nvSpPr>
        <p:spPr bwMode="auto">
          <a:xfrm>
            <a:off x="2361508" y="2452250"/>
            <a:ext cx="38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324" name="TextBox 323"/>
          <p:cNvSpPr txBox="1">
            <a:spLocks noChangeArrowheads="1"/>
          </p:cNvSpPr>
          <p:nvPr/>
        </p:nvSpPr>
        <p:spPr bwMode="auto">
          <a:xfrm>
            <a:off x="8541319" y="1833626"/>
            <a:ext cx="16002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viết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2.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1800" dirty="0">
              <a:solidFill>
                <a:srgbClr val="000000"/>
              </a:solidFill>
            </a:endParaRPr>
          </a:p>
        </p:txBody>
      </p:sp>
      <p:sp>
        <p:nvSpPr>
          <p:cNvPr id="325" name="TextBox 324"/>
          <p:cNvSpPr txBox="1">
            <a:spLocks noChangeArrowheads="1"/>
          </p:cNvSpPr>
          <p:nvPr/>
        </p:nvSpPr>
        <p:spPr bwMode="auto">
          <a:xfrm>
            <a:off x="5600388" y="2609850"/>
            <a:ext cx="23622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viết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4, </a:t>
            </a: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nhớ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1.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1800" dirty="0">
              <a:solidFill>
                <a:srgbClr val="000000"/>
              </a:solidFill>
            </a:endParaRPr>
          </a:p>
        </p:txBody>
      </p:sp>
      <p:sp>
        <p:nvSpPr>
          <p:cNvPr id="327" name="TextBox 326"/>
          <p:cNvSpPr txBox="1">
            <a:spLocks noChangeArrowheads="1"/>
          </p:cNvSpPr>
          <p:nvPr/>
        </p:nvSpPr>
        <p:spPr bwMode="auto">
          <a:xfrm>
            <a:off x="6568057" y="3363764"/>
            <a:ext cx="16002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viết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2.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1800" dirty="0">
              <a:solidFill>
                <a:srgbClr val="000000"/>
              </a:solidFill>
            </a:endParaRPr>
          </a:p>
        </p:txBody>
      </p:sp>
      <p:sp>
        <p:nvSpPr>
          <p:cNvPr id="328" name="TextBox 327"/>
          <p:cNvSpPr txBox="1">
            <a:spLocks noChangeArrowheads="1"/>
          </p:cNvSpPr>
          <p:nvPr/>
        </p:nvSpPr>
        <p:spPr bwMode="auto">
          <a:xfrm>
            <a:off x="10065319" y="3778250"/>
            <a:ext cx="16002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>
                <a:solidFill>
                  <a:srgbClr val="000000"/>
                </a:solidFill>
                <a:latin typeface="Times New Roman" panose="02020603050405020304" pitchFamily="18" charset="0"/>
              </a:rPr>
              <a:t>viết 7.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329" name="TextBox 328"/>
          <p:cNvSpPr txBox="1">
            <a:spLocks noChangeArrowheads="1"/>
          </p:cNvSpPr>
          <p:nvPr/>
        </p:nvSpPr>
        <p:spPr bwMode="auto">
          <a:xfrm>
            <a:off x="5340919" y="4572000"/>
            <a:ext cx="23622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>
                <a:solidFill>
                  <a:srgbClr val="000000"/>
                </a:solidFill>
                <a:latin typeface="Times New Roman" panose="02020603050405020304" pitchFamily="18" charset="0"/>
              </a:rPr>
              <a:t>viết 0, nhớ 3.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330" name="TextBox 329"/>
          <p:cNvSpPr txBox="1">
            <a:spLocks noChangeArrowheads="1"/>
          </p:cNvSpPr>
          <p:nvPr/>
        </p:nvSpPr>
        <p:spPr bwMode="auto">
          <a:xfrm>
            <a:off x="6699819" y="5327650"/>
            <a:ext cx="16002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>
                <a:solidFill>
                  <a:srgbClr val="000000"/>
                </a:solidFill>
                <a:latin typeface="Times New Roman" panose="02020603050405020304" pitchFamily="18" charset="0"/>
              </a:rPr>
              <a:t>viết 0.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331" name="TextBox 330"/>
          <p:cNvSpPr txBox="1">
            <a:spLocks noChangeArrowheads="1"/>
          </p:cNvSpPr>
          <p:nvPr/>
        </p:nvSpPr>
        <p:spPr bwMode="auto">
          <a:xfrm>
            <a:off x="8465119" y="5708650"/>
            <a:ext cx="16002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>
                <a:solidFill>
                  <a:srgbClr val="000000"/>
                </a:solidFill>
                <a:latin typeface="Times New Roman" panose="02020603050405020304" pitchFamily="18" charset="0"/>
              </a:rPr>
              <a:t>viết 0.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332" name="TextBox 331"/>
          <p:cNvSpPr txBox="1">
            <a:spLocks noChangeArrowheads="1"/>
          </p:cNvSpPr>
          <p:nvPr/>
        </p:nvSpPr>
        <p:spPr bwMode="auto">
          <a:xfrm>
            <a:off x="6471325" y="2613095"/>
            <a:ext cx="236220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nhớ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1.</a:t>
            </a:r>
            <a:r>
              <a:rPr lang="vi-VN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endParaRPr lang="en-US" altLang="en-US" sz="2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1800" dirty="0">
              <a:solidFill>
                <a:srgbClr val="000000"/>
              </a:solidFill>
            </a:endParaRPr>
          </a:p>
        </p:txBody>
      </p:sp>
      <p:sp>
        <p:nvSpPr>
          <p:cNvPr id="333" name="TextBox 332"/>
          <p:cNvSpPr txBox="1">
            <a:spLocks noChangeArrowheads="1"/>
          </p:cNvSpPr>
          <p:nvPr/>
        </p:nvSpPr>
        <p:spPr bwMode="auto">
          <a:xfrm>
            <a:off x="6187057" y="4573589"/>
            <a:ext cx="236220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nhớ 3.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334" name="TextBox 333"/>
          <p:cNvSpPr txBox="1">
            <a:spLocks noChangeArrowheads="1"/>
          </p:cNvSpPr>
          <p:nvPr/>
        </p:nvSpPr>
        <p:spPr bwMode="auto">
          <a:xfrm>
            <a:off x="8465119" y="5708650"/>
            <a:ext cx="236220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viết 0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335" name="Text Box 63"/>
          <p:cNvSpPr txBox="1">
            <a:spLocks noChangeArrowheads="1"/>
          </p:cNvSpPr>
          <p:nvPr/>
        </p:nvSpPr>
        <p:spPr bwMode="auto">
          <a:xfrm>
            <a:off x="4883719" y="5705476"/>
            <a:ext cx="1371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* Hạ 0;   </a:t>
            </a:r>
          </a:p>
        </p:txBody>
      </p:sp>
      <p:sp>
        <p:nvSpPr>
          <p:cNvPr id="336" name="Text Box 63"/>
          <p:cNvSpPr txBox="1">
            <a:spLocks noChangeArrowheads="1"/>
          </p:cNvSpPr>
          <p:nvPr/>
        </p:nvSpPr>
        <p:spPr bwMode="auto">
          <a:xfrm>
            <a:off x="5950519" y="5705476"/>
            <a:ext cx="3962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0 chia 35 được 0,    </a:t>
            </a:r>
          </a:p>
        </p:txBody>
      </p:sp>
      <p:sp>
        <p:nvSpPr>
          <p:cNvPr id="337" name="TextBox 336"/>
          <p:cNvSpPr txBox="1">
            <a:spLocks noChangeArrowheads="1"/>
          </p:cNvSpPr>
          <p:nvPr/>
        </p:nvSpPr>
        <p:spPr bwMode="auto">
          <a:xfrm>
            <a:off x="2508671" y="4162907"/>
            <a:ext cx="381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dirty="0">
                <a:solidFill>
                  <a:srgbClr val="FF0000"/>
                </a:solidFill>
              </a:rPr>
              <a:t>0</a:t>
            </a:r>
          </a:p>
        </p:txBody>
      </p:sp>
      <p:pic>
        <p:nvPicPr>
          <p:cNvPr id="339" name="Google Shape;89;p1"/>
          <p:cNvPicPr preferRelativeResize="0"/>
          <p:nvPr/>
        </p:nvPicPr>
        <p:blipFill rotWithShape="1">
          <a:blip r:embed="rId4">
            <a:alphaModFix/>
            <a:duotone>
              <a:prstClr val="black"/>
              <a:srgbClr val="D9C3A5">
                <a:tint val="50000"/>
                <a:satMod val="180000"/>
              </a:srgbClr>
            </a:duotone>
          </a:blip>
          <a:srcRect l="6027" t="45612" r="46939" b="16614"/>
          <a:stretch/>
        </p:blipFill>
        <p:spPr>
          <a:xfrm>
            <a:off x="-267652" y="-405582"/>
            <a:ext cx="6020319" cy="2073886"/>
          </a:xfrm>
          <a:prstGeom prst="rect">
            <a:avLst/>
          </a:prstGeom>
          <a:noFill/>
          <a:ln>
            <a:noFill/>
          </a:ln>
          <a:effectLst>
            <a:outerShdw blurRad="50800" dist="63500" dir="5400000" sx="102000" sy="102000" algn="ctr" rotWithShape="0">
              <a:srgbClr val="000000">
                <a:alpha val="42745"/>
              </a:srgbClr>
            </a:outerShdw>
          </a:effectLst>
        </p:spPr>
      </p:pic>
      <p:sp>
        <p:nvSpPr>
          <p:cNvPr id="340" name="Text Box 16"/>
          <p:cNvSpPr txBox="1">
            <a:spLocks noChangeArrowheads="1"/>
          </p:cNvSpPr>
          <p:nvPr/>
        </p:nvSpPr>
        <p:spPr bwMode="auto">
          <a:xfrm>
            <a:off x="250165" y="321247"/>
            <a:ext cx="498468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vi-VN" altLang="en-US" sz="4000" dirty="0">
                <a:solidFill>
                  <a:srgbClr val="FF0000"/>
                </a:solidFill>
                <a:latin typeface="UTM Androgyne" panose="02040603050506020204" pitchFamily="18" charset="0"/>
              </a:rPr>
              <a:t>Ví dụ 1: </a:t>
            </a:r>
            <a:r>
              <a:rPr lang="en-US" altLang="en-US" sz="4000" dirty="0">
                <a:solidFill>
                  <a:srgbClr val="FF0000"/>
                </a:solidFill>
                <a:latin typeface="UTM Androgyne" panose="02040603050506020204" pitchFamily="18" charset="0"/>
              </a:rPr>
              <a:t>945 : 35 = ?</a:t>
            </a:r>
          </a:p>
        </p:txBody>
      </p:sp>
      <p:sp>
        <p:nvSpPr>
          <p:cNvPr id="341" name="AutoShape 26"/>
          <p:cNvSpPr>
            <a:spLocks noChangeArrowheads="1"/>
          </p:cNvSpPr>
          <p:nvPr/>
        </p:nvSpPr>
        <p:spPr bwMode="auto">
          <a:xfrm rot="5400000">
            <a:off x="3597223" y="2288691"/>
            <a:ext cx="994634" cy="1836097"/>
          </a:xfrm>
          <a:prstGeom prst="wedgeRoundRectCallout">
            <a:avLst>
              <a:gd name="adj1" fmla="val -39866"/>
              <a:gd name="adj2" fmla="val 82343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altLang="en-US" sz="2400" dirty="0">
              <a:solidFill>
                <a:srgbClr val="FFFF66"/>
              </a:solidFill>
              <a:latin typeface="Amazone" panose="03020702060507090A04" pitchFamily="66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29826" y="2854107"/>
            <a:ext cx="1890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en-US" b="1" dirty="0">
                <a:solidFill>
                  <a:srgbClr val="002060"/>
                </a:solidFill>
                <a:latin typeface="Times New Roman" panose="02020603050405020304" pitchFamily="18" charset="0"/>
              </a:rPr>
              <a:t>thương có chữ số 0 ở  hàng đơn vị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343" name="图片 2">
            <a:extLst>
              <a:ext uri="{FF2B5EF4-FFF2-40B4-BE49-F238E27FC236}">
                <a16:creationId xmlns:a16="http://schemas.microsoft.com/office/drawing/2014/main" id="{0BBB7380-8020-4EC2-9AFF-157F731785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92374" y="3080293"/>
            <a:ext cx="7629986" cy="3949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893010"/>
      </p:ext>
    </p:extLst>
  </p:cSld>
  <p:clrMapOvr>
    <a:masterClrMapping/>
  </p:clrMapOvr>
  <p:transition spd="slow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0" dur="10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3" dur="10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0" dur="10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9" dur="10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6" dur="10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7" dur="5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2000" fill="hold"/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2000" fill="hold"/>
                                        <p:tgtEl>
                                          <p:spTgt spid="4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4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5"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2" dur="10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.00156 0.00208 L 0.00156 0.07916 " pathEditMode="relative" rAng="0" ptsTypes="AA">
                                      <p:cBhvr>
                                        <p:cTn id="134" dur="2000" fill="hold"/>
                                        <p:tgtEl>
                                          <p:spTgt spid="4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0" dur="10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 nodeType="clickPar">
                      <p:stCondLst>
                        <p:cond delay="indefinite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7" dur="10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 nodeType="clickPar">
                      <p:stCondLst>
                        <p:cond delay="indefinite"/>
                      </p:stCondLst>
                      <p:childTnLst>
                        <p:par>
                          <p:cTn id="1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4" dur="10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4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4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 nodeType="clickPar">
                      <p:stCondLst>
                        <p:cond delay="indefinite"/>
                      </p:stCondLst>
                      <p:childTnLst>
                        <p:par>
                          <p:cTn id="1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3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3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7" dur="10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 nodeType="clickPar">
                      <p:stCondLst>
                        <p:cond delay="indefinite"/>
                      </p:stCondLst>
                      <p:childTnLst>
                        <p:par>
                          <p:cTn id="1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4" dur="10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4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4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 nodeType="clickPar">
                      <p:stCondLst>
                        <p:cond delay="indefinite"/>
                      </p:stCondLst>
                      <p:childTnLst>
                        <p:par>
                          <p:cTn id="1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 nodeType="clickPar">
                      <p:stCondLst>
                        <p:cond delay="indefinite"/>
                      </p:stCondLst>
                      <p:childTnLst>
                        <p:par>
                          <p:cTn id="1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3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3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3" dur="10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 nodeType="clickPar">
                      <p:stCondLst>
                        <p:cond delay="indefinite"/>
                      </p:stCondLst>
                      <p:childTnLst>
                        <p:par>
                          <p:cTn id="1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0" dur="10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4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4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6" dur="10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 nodeType="clickPar">
                      <p:stCondLst>
                        <p:cond delay="indefinite"/>
                      </p:stCondLst>
                      <p:childTnLst>
                        <p:par>
                          <p:cTn id="2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1" dur="5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4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4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19" dur="20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2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6" dur="10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2.70833E-6 -4.81481E-6 L -0.00065 0.15533 " pathEditMode="relative" rAng="0" ptsTypes="AA">
                                      <p:cBhvr>
                                        <p:cTn id="228" dur="2000" fill="hold"/>
                                        <p:tgtEl>
                                          <p:spTgt spid="4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7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 nodeType="clickPar">
                      <p:stCondLst>
                        <p:cond delay="indefinite"/>
                      </p:stCondLst>
                      <p:childTnLst>
                        <p:par>
                          <p:cTn id="2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3" dur="10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10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5" dur="10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 nodeType="clickPar">
                      <p:stCondLst>
                        <p:cond delay="indefinite"/>
                      </p:stCondLst>
                      <p:childTnLst>
                        <p:par>
                          <p:cTn id="2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0" dur="100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100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2" dur="10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5" dur="1000" fill="hold"/>
                                        <p:tgtEl>
                                          <p:spTgt spid="4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4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8" dur="10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50" dur="20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 nodeType="clickPar">
                      <p:stCondLst>
                        <p:cond delay="indefinite"/>
                      </p:stCondLst>
                      <p:childTnLst>
                        <p:par>
                          <p:cTn id="2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1" dur="5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5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 nodeType="clickPar">
                      <p:stCondLst>
                        <p:cond delay="indefinite"/>
                      </p:stCondLst>
                      <p:childTnLst>
                        <p:par>
                          <p:cTn id="2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7" dur="1000" fill="hold"/>
                                        <p:tgtEl>
                                          <p:spTgt spid="4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000" fill="hold"/>
                                        <p:tgtEl>
                                          <p:spTgt spid="4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1000" fill="hold"/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0" dur="10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3" dur="1000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1000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1000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6" dur="10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 nodeType="clickPar">
                      <p:stCondLst>
                        <p:cond delay="indefinite"/>
                      </p:stCondLst>
                      <p:childTnLst>
                        <p:par>
                          <p:cTn id="2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1" dur="50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50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5" dur="5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5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9" dur="5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5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5" dur="10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" grpId="0" bldLvl="0" animBg="1"/>
      <p:bldP spid="319" grpId="0"/>
      <p:bldP spid="326" grpId="0"/>
      <p:bldP spid="342" grpId="0"/>
      <p:bldP spid="346" grpId="0"/>
      <p:bldP spid="351" grpId="0"/>
      <p:bldP spid="356" grpId="0"/>
      <p:bldP spid="357" grpId="0"/>
      <p:bldP spid="358" grpId="0"/>
      <p:bldP spid="359" grpId="0"/>
      <p:bldP spid="360" grpId="0"/>
      <p:bldP spid="361" grpId="0"/>
      <p:bldP spid="362" grpId="0"/>
      <p:bldP spid="368" grpId="0"/>
      <p:bldP spid="411" grpId="0"/>
      <p:bldP spid="412" grpId="0"/>
      <p:bldP spid="413" grpId="0"/>
      <p:bldP spid="414" grpId="0"/>
      <p:bldP spid="415" grpId="0"/>
      <p:bldP spid="415" grpId="1"/>
      <p:bldP spid="416" grpId="0"/>
      <p:bldP spid="416" grpId="1"/>
      <p:bldP spid="417" grpId="0"/>
      <p:bldP spid="418" grpId="0"/>
      <p:bldP spid="419" grpId="0"/>
      <p:bldP spid="420" grpId="0"/>
      <p:bldP spid="324" grpId="0"/>
      <p:bldP spid="325" grpId="0"/>
      <p:bldP spid="327" grpId="0"/>
      <p:bldP spid="328" grpId="0"/>
      <p:bldP spid="329" grpId="0"/>
      <p:bldP spid="330" grpId="0"/>
      <p:bldP spid="331" grpId="0"/>
      <p:bldP spid="332" grpId="0"/>
      <p:bldP spid="333" grpId="0"/>
      <p:bldP spid="337" grpId="0"/>
      <p:bldP spid="340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" name="Picture 326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A5BCFBC9-375B-4868-8950-77730207DE1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0" b="25833"/>
          <a:stretch/>
        </p:blipFill>
        <p:spPr>
          <a:xfrm>
            <a:off x="-873317" y="-766836"/>
            <a:ext cx="8836304" cy="277090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0255" y="1306667"/>
            <a:ext cx="7328027" cy="5291787"/>
          </a:xfrm>
          <a:prstGeom prst="rect">
            <a:avLst/>
          </a:prstGeom>
        </p:spPr>
      </p:pic>
      <p:sp>
        <p:nvSpPr>
          <p:cNvPr id="316" name="TextBox 315"/>
          <p:cNvSpPr txBox="1">
            <a:spLocks noChangeArrowheads="1"/>
          </p:cNvSpPr>
          <p:nvPr/>
        </p:nvSpPr>
        <p:spPr bwMode="auto">
          <a:xfrm>
            <a:off x="663307" y="418368"/>
            <a:ext cx="231080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 dirty="0" err="1">
                <a:solidFill>
                  <a:srgbClr val="C00000"/>
                </a:solidFill>
                <a:latin typeface="UTM Sharnay" panose="02040603050506020204" pitchFamily="18" charset="0"/>
                <a:cs typeface="Times New Roman" panose="02020603050405020304" pitchFamily="18" charset="0"/>
              </a:rPr>
              <a:t>Ví</a:t>
            </a:r>
            <a:r>
              <a:rPr lang="en-US" altLang="en-US" sz="3000" b="1" dirty="0">
                <a:solidFill>
                  <a:srgbClr val="C00000"/>
                </a:solidFill>
                <a:latin typeface="UTM Sharna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UTM Sharnay" panose="02040603050506020204" pitchFamily="18" charset="0"/>
                <a:cs typeface="Times New Roman" panose="02020603050405020304" pitchFamily="18" charset="0"/>
              </a:rPr>
              <a:t>dụ</a:t>
            </a:r>
            <a:r>
              <a:rPr lang="en-US" altLang="en-US" sz="3000" b="1" dirty="0">
                <a:solidFill>
                  <a:srgbClr val="C00000"/>
                </a:solidFill>
                <a:latin typeface="UTM Sharnay" panose="02040603050506020204" pitchFamily="18" charset="0"/>
                <a:cs typeface="Times New Roman" panose="02020603050405020304" pitchFamily="18" charset="0"/>
              </a:rPr>
              <a:t> 2:</a:t>
            </a:r>
          </a:p>
        </p:txBody>
      </p:sp>
      <p:sp>
        <p:nvSpPr>
          <p:cNvPr id="317" name="TextBox 316"/>
          <p:cNvSpPr txBox="1">
            <a:spLocks noChangeArrowheads="1"/>
          </p:cNvSpPr>
          <p:nvPr/>
        </p:nvSpPr>
        <p:spPr bwMode="auto">
          <a:xfrm>
            <a:off x="2233613" y="416739"/>
            <a:ext cx="311958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 dirty="0">
                <a:solidFill>
                  <a:srgbClr val="C00000"/>
                </a:solidFill>
                <a:latin typeface="UTM Sharnay" panose="02040603050506020204" pitchFamily="18" charset="0"/>
                <a:cs typeface="Times New Roman" panose="02020603050405020304" pitchFamily="18" charset="0"/>
              </a:rPr>
              <a:t>2448 : 24 = ?</a:t>
            </a:r>
          </a:p>
        </p:txBody>
      </p:sp>
      <p:sp>
        <p:nvSpPr>
          <p:cNvPr id="319" name="Text Box 56"/>
          <p:cNvSpPr txBox="1">
            <a:spLocks noChangeArrowheads="1"/>
          </p:cNvSpPr>
          <p:nvPr/>
        </p:nvSpPr>
        <p:spPr bwMode="auto">
          <a:xfrm>
            <a:off x="5365043" y="1723326"/>
            <a:ext cx="54102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600" b="1" i="1" dirty="0">
                <a:solidFill>
                  <a:srgbClr val="002060"/>
                </a:solidFill>
                <a:latin typeface="UTM Androgyne" panose="02040603050506020204" pitchFamily="18" charset="0"/>
              </a:rPr>
              <a:t>Chia </a:t>
            </a:r>
            <a:r>
              <a:rPr lang="en-US" altLang="en-US" sz="2600" b="1" i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theo</a:t>
            </a:r>
            <a:r>
              <a:rPr lang="en-US" altLang="en-US" sz="2600" b="1" i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2600" b="1" i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thứ</a:t>
            </a:r>
            <a:r>
              <a:rPr lang="en-US" altLang="en-US" sz="2600" b="1" i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2600" b="1" i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tự</a:t>
            </a:r>
            <a:r>
              <a:rPr lang="en-US" altLang="en-US" sz="2600" b="1" i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2600" b="1" i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từ</a:t>
            </a:r>
            <a:r>
              <a:rPr lang="en-US" altLang="en-US" sz="2600" b="1" i="1" dirty="0">
                <a:solidFill>
                  <a:srgbClr val="002060"/>
                </a:solidFill>
                <a:latin typeface="UTM Androgyne" panose="02040603050506020204" pitchFamily="18" charset="0"/>
              </a:rPr>
              <a:t> </a:t>
            </a:r>
            <a:r>
              <a:rPr lang="en-US" altLang="en-US" sz="2600" b="1" i="1" dirty="0" err="1">
                <a:solidFill>
                  <a:srgbClr val="002060"/>
                </a:solidFill>
                <a:latin typeface="UTM Androgyne" panose="02040603050506020204" pitchFamily="18" charset="0"/>
              </a:rPr>
              <a:t>trái</a:t>
            </a:r>
            <a:r>
              <a:rPr lang="en-US" altLang="en-US" sz="2600" b="1" i="1" dirty="0">
                <a:solidFill>
                  <a:srgbClr val="002060"/>
                </a:solidFill>
                <a:latin typeface="UTM Androgyne" panose="02040603050506020204" pitchFamily="18" charset="0"/>
              </a:rPr>
              <a:t> sang </a:t>
            </a:r>
            <a:r>
              <a:rPr lang="en-US" altLang="en-US" sz="2600" b="1" i="1" dirty="0" err="1">
                <a:solidFill>
                  <a:srgbClr val="002060"/>
                </a:solidFill>
                <a:latin typeface="UTM Androgyne" panose="02040603050506020204" pitchFamily="18" charset="0"/>
                <a:sym typeface="Times New Roman" panose="02020603050405020304" pitchFamily="18" charset="0"/>
              </a:rPr>
              <a:t>phải</a:t>
            </a:r>
            <a:r>
              <a:rPr lang="en-US" altLang="en-US" sz="2600" b="1" i="1" dirty="0">
                <a:solidFill>
                  <a:srgbClr val="002060"/>
                </a:solidFill>
                <a:latin typeface="UTM Androgyne" panose="02040603050506020204" pitchFamily="18" charset="0"/>
                <a:sym typeface="Times New Roman" panose="02020603050405020304" pitchFamily="18" charset="0"/>
              </a:rPr>
              <a:t> :</a:t>
            </a:r>
          </a:p>
        </p:txBody>
      </p:sp>
      <p:sp>
        <p:nvSpPr>
          <p:cNvPr id="326" name="Text Box 63"/>
          <p:cNvSpPr txBox="1">
            <a:spLocks noChangeArrowheads="1"/>
          </p:cNvSpPr>
          <p:nvPr/>
        </p:nvSpPr>
        <p:spPr bwMode="auto">
          <a:xfrm>
            <a:off x="5119334" y="2472935"/>
            <a:ext cx="52794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dirty="0">
                <a:solidFill>
                  <a:srgbClr val="99CC00"/>
                </a:solidFill>
              </a:rPr>
              <a:t>   </a:t>
            </a:r>
            <a:r>
              <a:rPr lang="en-US" altLang="en-US" sz="2400" b="1" dirty="0">
                <a:solidFill>
                  <a:srgbClr val="000000"/>
                </a:solidFill>
                <a:latin typeface="UTM Androgyne" panose="02040603050506020204" pitchFamily="18" charset="0"/>
              </a:rPr>
              <a:t>* 24 chia </a:t>
            </a:r>
            <a:r>
              <a:rPr lang="en-US" altLang="en-US" sz="2400" b="1" dirty="0" err="1">
                <a:solidFill>
                  <a:srgbClr val="000000"/>
                </a:solidFill>
                <a:latin typeface="UTM Androgyne" panose="02040603050506020204" pitchFamily="18" charset="0"/>
              </a:rPr>
              <a:t>cho</a:t>
            </a:r>
            <a:r>
              <a:rPr lang="en-US" altLang="en-US" sz="2400" b="1" dirty="0">
                <a:solidFill>
                  <a:srgbClr val="000000"/>
                </a:solidFill>
                <a:latin typeface="UTM Androgyne" panose="02040603050506020204" pitchFamily="18" charset="0"/>
              </a:rPr>
              <a:t> 24 </a:t>
            </a:r>
            <a:r>
              <a:rPr lang="en-US" altLang="en-US" sz="2400" b="1" dirty="0" err="1">
                <a:solidFill>
                  <a:srgbClr val="000000"/>
                </a:solidFill>
                <a:latin typeface="UTM Androgyne" panose="02040603050506020204" pitchFamily="18" charset="0"/>
              </a:rPr>
              <a:t>được</a:t>
            </a:r>
            <a:r>
              <a:rPr lang="en-US" altLang="en-US" sz="2400" b="1" dirty="0">
                <a:solidFill>
                  <a:srgbClr val="000000"/>
                </a:solidFill>
                <a:latin typeface="UTM Androgyne" panose="02040603050506020204" pitchFamily="18" charset="0"/>
              </a:rPr>
              <a:t> 1, </a:t>
            </a:r>
            <a:r>
              <a:rPr lang="en-US" altLang="en-US" sz="2400" b="1" dirty="0" err="1">
                <a:solidFill>
                  <a:srgbClr val="000000"/>
                </a:solidFill>
                <a:latin typeface="UTM Androgyne" panose="02040603050506020204" pitchFamily="18" charset="0"/>
              </a:rPr>
              <a:t>viết</a:t>
            </a:r>
            <a:r>
              <a:rPr lang="en-US" altLang="en-US" sz="2400" b="1" dirty="0">
                <a:solidFill>
                  <a:srgbClr val="000000"/>
                </a:solidFill>
                <a:latin typeface="UTM Androgyne" panose="02040603050506020204" pitchFamily="18" charset="0"/>
              </a:rPr>
              <a:t> 1.</a:t>
            </a:r>
          </a:p>
        </p:txBody>
      </p:sp>
      <p:sp>
        <p:nvSpPr>
          <p:cNvPr id="342" name="Text Box 63"/>
          <p:cNvSpPr txBox="1">
            <a:spLocks noChangeArrowheads="1"/>
          </p:cNvSpPr>
          <p:nvPr/>
        </p:nvSpPr>
        <p:spPr bwMode="auto">
          <a:xfrm>
            <a:off x="5172775" y="2950139"/>
            <a:ext cx="6553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dirty="0">
                <a:solidFill>
                  <a:srgbClr val="99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sz="2400" b="1" dirty="0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1 </a:t>
            </a:r>
            <a:r>
              <a:rPr lang="en-US" altLang="en-US" sz="2400" b="1" dirty="0" err="1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400" b="1" dirty="0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4 </a:t>
            </a:r>
            <a:r>
              <a:rPr lang="en-US" altLang="en-US" sz="2400" b="1" dirty="0" err="1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400" b="1" dirty="0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4; 4 </a:t>
            </a:r>
            <a:r>
              <a:rPr lang="en-US" altLang="en-US" sz="2400" b="1" dirty="0" err="1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trừ</a:t>
            </a:r>
            <a:r>
              <a:rPr lang="en-US" altLang="en-US" sz="2400" b="1" dirty="0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4 </a:t>
            </a:r>
            <a:r>
              <a:rPr lang="en-US" altLang="en-US" sz="2400" b="1" dirty="0" err="1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400" b="1" dirty="0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0, </a:t>
            </a:r>
            <a:r>
              <a:rPr lang="en-US" altLang="en-US" sz="2400" b="1" dirty="0" err="1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2400" b="1" dirty="0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0.</a:t>
            </a:r>
          </a:p>
        </p:txBody>
      </p:sp>
      <p:sp>
        <p:nvSpPr>
          <p:cNvPr id="346" name="Text Box 63"/>
          <p:cNvSpPr txBox="1">
            <a:spLocks noChangeArrowheads="1"/>
          </p:cNvSpPr>
          <p:nvPr/>
        </p:nvSpPr>
        <p:spPr bwMode="auto">
          <a:xfrm>
            <a:off x="5096575" y="3407339"/>
            <a:ext cx="6553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dirty="0">
                <a:solidFill>
                  <a:srgbClr val="99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en-US" sz="2400" b="1" dirty="0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1 </a:t>
            </a:r>
            <a:r>
              <a:rPr lang="en-US" altLang="en-US" sz="2400" b="1" dirty="0" err="1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400" b="1" dirty="0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2 </a:t>
            </a:r>
            <a:r>
              <a:rPr lang="en-US" altLang="en-US" sz="2400" b="1" dirty="0" err="1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400" b="1" dirty="0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2; 2 </a:t>
            </a:r>
            <a:r>
              <a:rPr lang="en-US" altLang="en-US" sz="2400" b="1" dirty="0" err="1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trừ</a:t>
            </a:r>
            <a:r>
              <a:rPr lang="en-US" altLang="en-US" sz="2400" b="1" dirty="0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2 </a:t>
            </a:r>
            <a:r>
              <a:rPr lang="en-US" altLang="en-US" sz="2400" b="1" dirty="0" err="1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400" b="1" dirty="0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0, </a:t>
            </a:r>
            <a:r>
              <a:rPr lang="en-US" altLang="en-US" sz="2400" b="1" dirty="0" err="1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2400" b="1" dirty="0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0.</a:t>
            </a:r>
          </a:p>
        </p:txBody>
      </p:sp>
      <p:sp>
        <p:nvSpPr>
          <p:cNvPr id="351" name="Text Box 63"/>
          <p:cNvSpPr txBox="1">
            <a:spLocks noChangeArrowheads="1"/>
          </p:cNvSpPr>
          <p:nvPr/>
        </p:nvSpPr>
        <p:spPr bwMode="auto">
          <a:xfrm>
            <a:off x="4919309" y="3821677"/>
            <a:ext cx="154886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dirty="0">
                <a:solidFill>
                  <a:srgbClr val="99CC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sz="2400" b="1" dirty="0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* </a:t>
            </a:r>
            <a:r>
              <a:rPr lang="en-US" altLang="en-US" sz="2400" b="1" dirty="0" err="1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Hạ</a:t>
            </a:r>
            <a:r>
              <a:rPr lang="en-US" altLang="en-US" sz="2400" b="1" dirty="0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4,  </a:t>
            </a:r>
          </a:p>
        </p:txBody>
      </p:sp>
      <p:sp>
        <p:nvSpPr>
          <p:cNvPr id="356" name="Text Box 63"/>
          <p:cNvSpPr txBox="1">
            <a:spLocks noChangeArrowheads="1"/>
          </p:cNvSpPr>
          <p:nvPr/>
        </p:nvSpPr>
        <p:spPr bwMode="auto">
          <a:xfrm>
            <a:off x="7249144" y="3803420"/>
            <a:ext cx="41275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dirty="0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     4 chia 24 </a:t>
            </a:r>
            <a:r>
              <a:rPr lang="en-US" altLang="en-US" sz="2400" b="1" dirty="0" err="1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400" b="1" dirty="0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0, </a:t>
            </a:r>
            <a:r>
              <a:rPr lang="en-US" altLang="en-US" sz="2400" b="1" dirty="0" err="1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2400" b="1" dirty="0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0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  <p:sp>
        <p:nvSpPr>
          <p:cNvPr id="357" name="Text Box 63"/>
          <p:cNvSpPr txBox="1">
            <a:spLocks noChangeArrowheads="1"/>
          </p:cNvSpPr>
          <p:nvPr/>
        </p:nvSpPr>
        <p:spPr bwMode="auto">
          <a:xfrm>
            <a:off x="6163375" y="3804214"/>
            <a:ext cx="17526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 được 4;  </a:t>
            </a:r>
          </a:p>
        </p:txBody>
      </p:sp>
      <p:sp>
        <p:nvSpPr>
          <p:cNvPr id="358" name="Text Box 63"/>
          <p:cNvSpPr txBox="1">
            <a:spLocks noChangeArrowheads="1"/>
          </p:cNvSpPr>
          <p:nvPr/>
        </p:nvSpPr>
        <p:spPr bwMode="auto">
          <a:xfrm>
            <a:off x="5020375" y="5083739"/>
            <a:ext cx="6553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>
                <a:solidFill>
                  <a:srgbClr val="99CC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sz="2400" b="1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  2 nhân 2 bằng 4; 4 trừ 4 bằng 0, viết 0.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     </a:t>
            </a:r>
          </a:p>
        </p:txBody>
      </p:sp>
      <p:sp>
        <p:nvSpPr>
          <p:cNvPr id="359" name="Text Box 63"/>
          <p:cNvSpPr txBox="1">
            <a:spLocks noChangeArrowheads="1"/>
          </p:cNvSpPr>
          <p:nvPr/>
        </p:nvSpPr>
        <p:spPr bwMode="auto">
          <a:xfrm>
            <a:off x="5020375" y="4680514"/>
            <a:ext cx="6553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dirty="0">
                <a:solidFill>
                  <a:srgbClr val="99CC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sz="2400" b="1" dirty="0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  2 </a:t>
            </a:r>
            <a:r>
              <a:rPr lang="en-US" altLang="en-US" sz="2400" b="1" dirty="0" err="1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400" b="1" dirty="0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4 </a:t>
            </a:r>
            <a:r>
              <a:rPr lang="en-US" altLang="en-US" sz="2400" b="1" dirty="0" err="1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400" b="1" dirty="0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8; 8 </a:t>
            </a:r>
            <a:r>
              <a:rPr lang="en-US" altLang="en-US" sz="2400" b="1" dirty="0" err="1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trừ</a:t>
            </a:r>
            <a:r>
              <a:rPr lang="en-US" altLang="en-US" sz="2400" b="1" dirty="0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8 </a:t>
            </a:r>
            <a:r>
              <a:rPr lang="en-US" altLang="en-US" sz="2400" b="1" dirty="0" err="1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2400" b="1" dirty="0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0, </a:t>
            </a:r>
            <a:r>
              <a:rPr lang="en-US" altLang="en-US" sz="2400" b="1" dirty="0" err="1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2400" b="1" dirty="0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0.</a:t>
            </a:r>
          </a:p>
        </p:txBody>
      </p:sp>
      <p:sp>
        <p:nvSpPr>
          <p:cNvPr id="360" name="Text Box 63"/>
          <p:cNvSpPr txBox="1">
            <a:spLocks noChangeArrowheads="1"/>
          </p:cNvSpPr>
          <p:nvPr/>
        </p:nvSpPr>
        <p:spPr bwMode="auto">
          <a:xfrm>
            <a:off x="4928202" y="4245539"/>
            <a:ext cx="153997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>
                <a:solidFill>
                  <a:srgbClr val="99CC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sz="2400" b="1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* Hạ 8,   </a:t>
            </a:r>
          </a:p>
        </p:txBody>
      </p:sp>
      <p:sp>
        <p:nvSpPr>
          <p:cNvPr id="361" name="Text Box 63"/>
          <p:cNvSpPr txBox="1">
            <a:spLocks noChangeArrowheads="1"/>
          </p:cNvSpPr>
          <p:nvPr/>
        </p:nvSpPr>
        <p:spPr bwMode="auto">
          <a:xfrm>
            <a:off x="6035188" y="4235920"/>
            <a:ext cx="169147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dirty="0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 </a:t>
            </a:r>
            <a:r>
              <a:rPr lang="vi-VN" altLang="en-US" sz="2400" b="1" dirty="0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400" b="1" dirty="0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48; </a:t>
            </a:r>
          </a:p>
        </p:txBody>
      </p:sp>
      <p:sp>
        <p:nvSpPr>
          <p:cNvPr id="362" name="TextBox 361"/>
          <p:cNvSpPr txBox="1">
            <a:spLocks noChangeArrowheads="1"/>
          </p:cNvSpPr>
          <p:nvPr/>
        </p:nvSpPr>
        <p:spPr bwMode="auto">
          <a:xfrm>
            <a:off x="877496" y="4472824"/>
            <a:ext cx="23622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2448 : 24 =</a:t>
            </a:r>
            <a:endParaRPr lang="en-US" altLang="en-US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8" name="TextBox 367"/>
          <p:cNvSpPr txBox="1">
            <a:spLocks noChangeArrowheads="1"/>
          </p:cNvSpPr>
          <p:nvPr/>
        </p:nvSpPr>
        <p:spPr bwMode="auto">
          <a:xfrm>
            <a:off x="2831515" y="4494413"/>
            <a:ext cx="8382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102</a:t>
            </a:r>
          </a:p>
        </p:txBody>
      </p:sp>
      <p:graphicFrame>
        <p:nvGraphicFramePr>
          <p:cNvPr id="385" name="Table 3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590914"/>
              </p:ext>
            </p:extLst>
          </p:nvPr>
        </p:nvGraphicFramePr>
        <p:xfrm>
          <a:off x="1549408" y="1962725"/>
          <a:ext cx="1066800" cy="1447800"/>
        </p:xfrm>
        <a:graphic>
          <a:graphicData uri="http://schemas.openxmlformats.org/drawingml/2006/table">
            <a:tbl>
              <a:tblPr/>
              <a:tblGrid>
                <a:gridCol w="266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67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245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76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76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86" name="Line 11"/>
          <p:cNvSpPr>
            <a:spLocks noChangeShapeType="1"/>
          </p:cNvSpPr>
          <p:nvPr/>
        </p:nvSpPr>
        <p:spPr bwMode="auto">
          <a:xfrm>
            <a:off x="2692408" y="2496125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0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88" name="Straight Connector 387"/>
          <p:cNvCxnSpPr/>
          <p:nvPr/>
        </p:nvCxnSpPr>
        <p:spPr>
          <a:xfrm>
            <a:off x="2692408" y="1962725"/>
            <a:ext cx="0" cy="1371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89" name="Table 38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7927860"/>
              </p:ext>
            </p:extLst>
          </p:nvPr>
        </p:nvGraphicFramePr>
        <p:xfrm>
          <a:off x="2768608" y="1962725"/>
          <a:ext cx="53340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396" name="Straight Arrow Connector 395"/>
          <p:cNvCxnSpPr/>
          <p:nvPr/>
        </p:nvCxnSpPr>
        <p:spPr>
          <a:xfrm flipH="1">
            <a:off x="2082808" y="1734125"/>
            <a:ext cx="76200" cy="22860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01" name="Straight Arrow Connector 400"/>
          <p:cNvCxnSpPr/>
          <p:nvPr/>
        </p:nvCxnSpPr>
        <p:spPr>
          <a:xfrm flipH="1">
            <a:off x="2540008" y="1765875"/>
            <a:ext cx="76200" cy="22860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02" name="Straight Arrow Connector 401"/>
          <p:cNvCxnSpPr/>
          <p:nvPr/>
        </p:nvCxnSpPr>
        <p:spPr>
          <a:xfrm flipH="1">
            <a:off x="2311408" y="1751588"/>
            <a:ext cx="76200" cy="22860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10" name="TextBox 409"/>
          <p:cNvSpPr txBox="1">
            <a:spLocks noChangeArrowheads="1"/>
          </p:cNvSpPr>
          <p:nvPr/>
        </p:nvSpPr>
        <p:spPr bwMode="auto">
          <a:xfrm>
            <a:off x="2082808" y="2496126"/>
            <a:ext cx="381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411" name="TextBox 410"/>
          <p:cNvSpPr txBox="1">
            <a:spLocks noChangeArrowheads="1"/>
          </p:cNvSpPr>
          <p:nvPr/>
        </p:nvSpPr>
        <p:spPr bwMode="auto">
          <a:xfrm flipH="1">
            <a:off x="2738446" y="2575501"/>
            <a:ext cx="4572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12" name="TextBox 411"/>
          <p:cNvSpPr txBox="1">
            <a:spLocks noChangeArrowheads="1"/>
          </p:cNvSpPr>
          <p:nvPr/>
        </p:nvSpPr>
        <p:spPr bwMode="auto">
          <a:xfrm>
            <a:off x="1839921" y="2523113"/>
            <a:ext cx="381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13" name="TextBox 412"/>
          <p:cNvSpPr txBox="1">
            <a:spLocks noChangeArrowheads="1"/>
          </p:cNvSpPr>
          <p:nvPr/>
        </p:nvSpPr>
        <p:spPr bwMode="auto">
          <a:xfrm>
            <a:off x="1579571" y="2526289"/>
            <a:ext cx="381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14" name="TextBox 413"/>
          <p:cNvSpPr txBox="1">
            <a:spLocks noChangeArrowheads="1"/>
          </p:cNvSpPr>
          <p:nvPr/>
        </p:nvSpPr>
        <p:spPr bwMode="auto">
          <a:xfrm>
            <a:off x="2074880" y="2952104"/>
            <a:ext cx="381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18" name="TextBox 417"/>
          <p:cNvSpPr txBox="1">
            <a:spLocks noChangeArrowheads="1"/>
          </p:cNvSpPr>
          <p:nvPr/>
        </p:nvSpPr>
        <p:spPr bwMode="auto">
          <a:xfrm>
            <a:off x="2908308" y="2572326"/>
            <a:ext cx="381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19" name="TextBox 418"/>
          <p:cNvSpPr txBox="1">
            <a:spLocks noChangeArrowheads="1"/>
          </p:cNvSpPr>
          <p:nvPr/>
        </p:nvSpPr>
        <p:spPr bwMode="auto">
          <a:xfrm>
            <a:off x="3103571" y="2572326"/>
            <a:ext cx="381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420" name="TextBox 419"/>
          <p:cNvSpPr txBox="1">
            <a:spLocks noChangeArrowheads="1"/>
          </p:cNvSpPr>
          <p:nvPr/>
        </p:nvSpPr>
        <p:spPr bwMode="auto">
          <a:xfrm>
            <a:off x="2906721" y="2572326"/>
            <a:ext cx="381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332" name="TextBox 331"/>
          <p:cNvSpPr txBox="1">
            <a:spLocks noChangeArrowheads="1"/>
          </p:cNvSpPr>
          <p:nvPr/>
        </p:nvSpPr>
        <p:spPr bwMode="auto">
          <a:xfrm>
            <a:off x="2290779" y="2942614"/>
            <a:ext cx="381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grpSp>
        <p:nvGrpSpPr>
          <p:cNvPr id="4" name="Group 339"/>
          <p:cNvGrpSpPr>
            <a:grpSpLocks/>
          </p:cNvGrpSpPr>
          <p:nvPr/>
        </p:nvGrpSpPr>
        <p:grpSpPr bwMode="auto">
          <a:xfrm>
            <a:off x="4928202" y="3805181"/>
            <a:ext cx="6485036" cy="473696"/>
            <a:chOff x="2185888" y="5260354"/>
            <a:chExt cx="6485036" cy="473696"/>
          </a:xfrm>
        </p:grpSpPr>
        <p:sp>
          <p:nvSpPr>
            <p:cNvPr id="8262" name="Text Box 63"/>
            <p:cNvSpPr txBox="1">
              <a:spLocks noChangeArrowheads="1"/>
            </p:cNvSpPr>
            <p:nvPr/>
          </p:nvSpPr>
          <p:spPr bwMode="auto">
            <a:xfrm>
              <a:off x="2185888" y="5272385"/>
              <a:ext cx="164942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2400" b="1" dirty="0">
                  <a:solidFill>
                    <a:srgbClr val="FF0000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   * </a:t>
              </a:r>
              <a:r>
                <a:rPr lang="en-US" altLang="en-US" sz="2400" b="1" dirty="0" err="1">
                  <a:solidFill>
                    <a:srgbClr val="FF0000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Hạ</a:t>
              </a:r>
              <a:r>
                <a:rPr lang="en-US" altLang="en-US" sz="2400" b="1" dirty="0">
                  <a:solidFill>
                    <a:srgbClr val="FF0000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 4,  </a:t>
              </a:r>
            </a:p>
          </p:txBody>
        </p:sp>
        <p:sp>
          <p:nvSpPr>
            <p:cNvPr id="8263" name="Text Box 63"/>
            <p:cNvSpPr txBox="1">
              <a:spLocks noChangeArrowheads="1"/>
            </p:cNvSpPr>
            <p:nvPr/>
          </p:nvSpPr>
          <p:spPr bwMode="auto">
            <a:xfrm>
              <a:off x="4543424" y="5260354"/>
              <a:ext cx="4127500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</a:t>
              </a:r>
              <a:r>
                <a:rPr lang="en-US" altLang="en-US" sz="2400" b="1" dirty="0">
                  <a:solidFill>
                    <a:srgbClr val="FF0000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4 chia 24 </a:t>
              </a:r>
              <a:r>
                <a:rPr lang="en-US" altLang="en-US" sz="2400" b="1" dirty="0" err="1">
                  <a:solidFill>
                    <a:srgbClr val="FF0000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altLang="en-US" sz="2400" b="1" dirty="0">
                  <a:solidFill>
                    <a:srgbClr val="FF0000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 0, </a:t>
              </a:r>
              <a:r>
                <a:rPr lang="en-US" altLang="en-US" sz="2400" b="1" dirty="0" err="1">
                  <a:solidFill>
                    <a:srgbClr val="FF0000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viết</a:t>
              </a:r>
              <a:r>
                <a:rPr lang="en-US" altLang="en-US" sz="2400" b="1" dirty="0">
                  <a:solidFill>
                    <a:srgbClr val="FF0000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 0.  </a:t>
              </a:r>
            </a:p>
          </p:txBody>
        </p:sp>
        <p:sp>
          <p:nvSpPr>
            <p:cNvPr id="8264" name="Text Box 63"/>
            <p:cNvSpPr txBox="1">
              <a:spLocks noChangeArrowheads="1"/>
            </p:cNvSpPr>
            <p:nvPr/>
          </p:nvSpPr>
          <p:spPr bwMode="auto">
            <a:xfrm>
              <a:off x="3431137" y="5269210"/>
              <a:ext cx="1752600" cy="46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en-US" altLang="en-US" sz="2400" b="1" dirty="0">
                  <a:solidFill>
                    <a:srgbClr val="FF0000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  </a:t>
              </a:r>
              <a:r>
                <a:rPr lang="en-US" altLang="en-US" sz="2400" b="1" dirty="0" err="1">
                  <a:solidFill>
                    <a:srgbClr val="FF0000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altLang="en-US" sz="2400" b="1" dirty="0">
                  <a:solidFill>
                    <a:srgbClr val="FF0000"/>
                  </a:solidFill>
                  <a:latin typeface="UTM Androgyne" panose="02040603050506020204" pitchFamily="18" charset="0"/>
                  <a:cs typeface="Times New Roman" panose="02020603050405020304" pitchFamily="18" charset="0"/>
                </a:rPr>
                <a:t> 4;  </a:t>
              </a:r>
            </a:p>
          </p:txBody>
        </p:sp>
      </p:grpSp>
      <p:sp>
        <p:nvSpPr>
          <p:cNvPr id="335" name="TextBox 334"/>
          <p:cNvSpPr txBox="1">
            <a:spLocks noChangeArrowheads="1"/>
          </p:cNvSpPr>
          <p:nvPr/>
        </p:nvSpPr>
        <p:spPr bwMode="auto">
          <a:xfrm>
            <a:off x="2311408" y="2496126"/>
            <a:ext cx="381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337" name="Text Box 63"/>
          <p:cNvSpPr txBox="1">
            <a:spLocks noChangeArrowheads="1"/>
          </p:cNvSpPr>
          <p:nvPr/>
        </p:nvSpPr>
        <p:spPr bwMode="auto">
          <a:xfrm>
            <a:off x="7663400" y="4222064"/>
            <a:ext cx="385090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dirty="0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48 chia 24 </a:t>
            </a:r>
            <a:r>
              <a:rPr lang="en-US" altLang="en-US" sz="2400" b="1" dirty="0" err="1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400" b="1" dirty="0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2, </a:t>
            </a:r>
            <a:r>
              <a:rPr lang="en-US" altLang="en-US" sz="2400" b="1" dirty="0" err="1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viết</a:t>
            </a:r>
            <a:r>
              <a:rPr lang="en-US" altLang="en-US" sz="2400" b="1" dirty="0">
                <a:solidFill>
                  <a:srgbClr val="000000"/>
                </a:solidFill>
                <a:latin typeface="UTM Androgyne" panose="02040603050506020204" pitchFamily="18" charset="0"/>
                <a:cs typeface="Times New Roman" panose="02020603050405020304" pitchFamily="18" charset="0"/>
              </a:rPr>
              <a:t> 2.    </a:t>
            </a:r>
          </a:p>
        </p:txBody>
      </p:sp>
      <p:sp>
        <p:nvSpPr>
          <p:cNvPr id="338" name="TextBox 337"/>
          <p:cNvSpPr txBox="1">
            <a:spLocks noChangeArrowheads="1"/>
          </p:cNvSpPr>
          <p:nvPr/>
        </p:nvSpPr>
        <p:spPr bwMode="auto">
          <a:xfrm flipV="1">
            <a:off x="2938545" y="4505347"/>
            <a:ext cx="46195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339" name="TextBox 338"/>
          <p:cNvSpPr txBox="1">
            <a:spLocks noChangeArrowheads="1"/>
          </p:cNvSpPr>
          <p:nvPr/>
        </p:nvSpPr>
        <p:spPr bwMode="auto">
          <a:xfrm>
            <a:off x="2082808" y="2496126"/>
            <a:ext cx="381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28" name="AutoShape 26"/>
          <p:cNvSpPr>
            <a:spLocks noChangeArrowheads="1"/>
          </p:cNvSpPr>
          <p:nvPr/>
        </p:nvSpPr>
        <p:spPr bwMode="auto">
          <a:xfrm rot="5400000">
            <a:off x="3854593" y="2634399"/>
            <a:ext cx="1195927" cy="1801276"/>
          </a:xfrm>
          <a:prstGeom prst="wedgeRoundRectCallout">
            <a:avLst>
              <a:gd name="adj1" fmla="val -39866"/>
              <a:gd name="adj2" fmla="val 82343"/>
              <a:gd name="adj3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vert="eaVert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altLang="en-US" sz="2400" dirty="0">
              <a:solidFill>
                <a:srgbClr val="FFFF66"/>
              </a:solidFill>
              <a:latin typeface="Amazone" panose="03020702060507090A04" pitchFamily="66" charset="0"/>
            </a:endParaRPr>
          </a:p>
        </p:txBody>
      </p:sp>
      <p:sp>
        <p:nvSpPr>
          <p:cNvPr id="329" name="TextBox 328"/>
          <p:cNvSpPr txBox="1"/>
          <p:nvPr/>
        </p:nvSpPr>
        <p:spPr>
          <a:xfrm>
            <a:off x="3520549" y="3229103"/>
            <a:ext cx="1890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altLang="en-US" b="1" dirty="0">
                <a:solidFill>
                  <a:srgbClr val="002060"/>
                </a:solidFill>
                <a:latin typeface="Times New Roman" panose="02020603050405020304" pitchFamily="18" charset="0"/>
              </a:rPr>
              <a:t>thương có chữ </a:t>
            </a:r>
          </a:p>
          <a:p>
            <a:r>
              <a:rPr lang="vi-VN" altLang="en-US" b="1" dirty="0">
                <a:solidFill>
                  <a:srgbClr val="002060"/>
                </a:solidFill>
                <a:latin typeface="Times New Roman" panose="02020603050405020304" pitchFamily="18" charset="0"/>
              </a:rPr>
              <a:t>số 0 ở  hàng chục</a:t>
            </a:r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330" name="图片 6">
            <a:extLst>
              <a:ext uri="{FF2B5EF4-FFF2-40B4-BE49-F238E27FC236}">
                <a16:creationId xmlns:a16="http://schemas.microsoft.com/office/drawing/2014/main" id="{1507C438-067F-45D3-91C5-16CC4839B21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15" t="3555" r="21450"/>
          <a:stretch/>
        </p:blipFill>
        <p:spPr>
          <a:xfrm flipH="1">
            <a:off x="10626382" y="5421744"/>
            <a:ext cx="1882413" cy="1582315"/>
          </a:xfrm>
          <a:prstGeom prst="rect">
            <a:avLst/>
          </a:prstGeom>
        </p:spPr>
      </p:pic>
      <p:pic>
        <p:nvPicPr>
          <p:cNvPr id="331" name="图片 3">
            <a:extLst>
              <a:ext uri="{FF2B5EF4-FFF2-40B4-BE49-F238E27FC236}">
                <a16:creationId xmlns:a16="http://schemas.microsoft.com/office/drawing/2014/main" id="{4DFC298B-2280-4443-9593-68D50AF8DE0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13" t="29199" r="2182" b="22700"/>
          <a:stretch/>
        </p:blipFill>
        <p:spPr>
          <a:xfrm>
            <a:off x="-1041702" y="4833226"/>
            <a:ext cx="3873217" cy="2467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159421"/>
      </p:ext>
    </p:extLst>
  </p:cSld>
  <p:clrMapOvr>
    <a:masterClrMapping/>
  </p:clrMapOvr>
  <p:transition spd="slow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6"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8" dur="10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400" fill="hold"/>
                                        <p:tgtEl>
                                          <p:spTgt spid="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400" fill="hold"/>
                                        <p:tgtEl>
                                          <p:spTgt spid="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9" dur="10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0" dur="10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7" dur="10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4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4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7" dur="5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3" dur="10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4" dur="10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 nodeType="clickPar">
                      <p:stCondLst>
                        <p:cond delay="indefinite"/>
                      </p:stCondLst>
                      <p:childTnLst>
                        <p:par>
                          <p:cTn id="1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1" dur="10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4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4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 nodeType="clickPar">
                      <p:stCondLst>
                        <p:cond delay="indefinite"/>
                      </p:stCondLst>
                      <p:childTnLst>
                        <p:par>
                          <p:cTn id="1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3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3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3" dur="10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 nodeType="clickPar">
                      <p:stCondLst>
                        <p:cond delay="indefinite"/>
                      </p:stCondLst>
                      <p:childTnLst>
                        <p:par>
                          <p:cTn id="1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3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3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6" dur="10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 nodeType="clickPar">
                      <p:stCondLst>
                        <p:cond delay="indefinite"/>
                      </p:stCondLst>
                      <p:childTnLst>
                        <p:par>
                          <p:cTn id="1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9" dur="10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 nodeType="clickPar">
                      <p:stCondLst>
                        <p:cond delay="indefinite"/>
                      </p:stCondLst>
                      <p:childTnLst>
                        <p:par>
                          <p:cTn id="1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1000" fill="hold"/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1000"/>
                                        <p:tgtEl>
                                          <p:spTgt spid="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 nodeType="clickPar">
                      <p:stCondLst>
                        <p:cond delay="indefinite"/>
                      </p:stCondLst>
                      <p:childTnLst>
                        <p:par>
                          <p:cTn id="1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4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4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 nodeType="clickPar">
                      <p:stCondLst>
                        <p:cond delay="indefinite"/>
                      </p:stCondLst>
                      <p:childTnLst>
                        <p:par>
                          <p:cTn id="2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 nodeType="clickPar">
                      <p:stCondLst>
                        <p:cond delay="indefinite"/>
                      </p:stCondLst>
                      <p:childTnLst>
                        <p:par>
                          <p:cTn id="2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5" dur="10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0" dur="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5" dur="10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6" dur="10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" grpId="0"/>
      <p:bldP spid="317" grpId="0"/>
      <p:bldP spid="319" grpId="0"/>
      <p:bldP spid="326" grpId="0"/>
      <p:bldP spid="342" grpId="0"/>
      <p:bldP spid="346" grpId="0"/>
      <p:bldP spid="351" grpId="0"/>
      <p:bldP spid="356" grpId="0"/>
      <p:bldP spid="357" grpId="0"/>
      <p:bldP spid="358" grpId="0"/>
      <p:bldP spid="359" grpId="0"/>
      <p:bldP spid="360" grpId="0"/>
      <p:bldP spid="361" grpId="0"/>
      <p:bldP spid="362" grpId="0"/>
      <p:bldP spid="368" grpId="0"/>
      <p:bldP spid="410" grpId="0"/>
      <p:bldP spid="411" grpId="0"/>
      <p:bldP spid="412" grpId="0"/>
      <p:bldP spid="413" grpId="0"/>
      <p:bldP spid="414" grpId="0"/>
      <p:bldP spid="418" grpId="0"/>
      <p:bldP spid="419" grpId="0"/>
      <p:bldP spid="420" grpId="0"/>
      <p:bldP spid="332" grpId="0"/>
      <p:bldP spid="335" grpId="0"/>
      <p:bldP spid="337" grpId="0"/>
      <p:bldP spid="338" grpId="0"/>
      <p:bldP spid="339" grpId="0"/>
      <p:bldP spid="3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AE66C64F-C3C6-4CE6-B1CE-E46CF101410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4" b="10434"/>
          <a:stretch/>
        </p:blipFill>
        <p:spPr>
          <a:xfrm>
            <a:off x="-7620" y="0"/>
            <a:ext cx="12199620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404DB79-D484-49A0-B29B-151C3CD7C2F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13" b="20813"/>
          <a:stretch/>
        </p:blipFill>
        <p:spPr>
          <a:xfrm>
            <a:off x="-7620" y="3551236"/>
            <a:ext cx="12192000" cy="3306764"/>
          </a:xfrm>
          <a:prstGeom prst="rect">
            <a:avLst/>
          </a:prstGeom>
          <a:ln>
            <a:noFill/>
          </a:ln>
        </p:spPr>
      </p:pic>
      <p:pic>
        <p:nvPicPr>
          <p:cNvPr id="4" name="5cd2f624bc9c0">
            <a:hlinkClick r:id="" action="ppaction://media"/>
            <a:extLst>
              <a:ext uri="{FF2B5EF4-FFF2-40B4-BE49-F238E27FC236}">
                <a16:creationId xmlns:a16="http://schemas.microsoft.com/office/drawing/2014/main" id="{D58F9198-396A-4FAE-9119-C3CFD60870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01115" y="3551237"/>
            <a:ext cx="487363" cy="487363"/>
          </a:xfrm>
          <a:prstGeom prst="rect">
            <a:avLst/>
          </a:prstGeom>
        </p:spPr>
      </p:pic>
      <p:sp>
        <p:nvSpPr>
          <p:cNvPr id="7" name="圆角矩形 21"/>
          <p:cNvSpPr/>
          <p:nvPr/>
        </p:nvSpPr>
        <p:spPr>
          <a:xfrm>
            <a:off x="3295419" y="81228"/>
            <a:ext cx="8176145" cy="3668736"/>
          </a:xfrm>
          <a:prstGeom prst="roundRect">
            <a:avLst>
              <a:gd name="adj" fmla="val 12230"/>
            </a:avLst>
          </a:prstGeom>
          <a:solidFill>
            <a:sysClr val="window" lastClr="FFFFFF"/>
          </a:solidFill>
          <a:ln w="76200" cap="flat" cmpd="sng" algn="ctr">
            <a:solidFill>
              <a:srgbClr val="89FFD8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itchFamily="34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8" name="图片 8" descr="图片包含 物体&#10;&#10;自动生成的说明">
            <a:extLst>
              <a:ext uri="{FF2B5EF4-FFF2-40B4-BE49-F238E27FC236}">
                <a16:creationId xmlns:a16="http://schemas.microsoft.com/office/drawing/2014/main" id="{21BA9E0A-592D-47BC-B0E3-4DB31294DD7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4888" y="0"/>
            <a:ext cx="4295607" cy="266930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06478" y="879077"/>
            <a:ext cx="24476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ln w="38100">
                  <a:solidFill>
                    <a:schemeClr val="bg1"/>
                  </a:solidFill>
                </a:ln>
                <a:solidFill>
                  <a:srgbClr val="FF000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VN Banh Mi" pitchFamily="2" charset="0"/>
              </a:rPr>
              <a:t>LƯU Ý</a:t>
            </a:r>
            <a:endParaRPr lang="en-US" sz="6000" u="sng" dirty="0">
              <a:solidFill>
                <a:srgbClr val="FF0000"/>
              </a:solidFill>
              <a:latin typeface="UTM Banque" panose="020406030505060202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95419" y="502051"/>
            <a:ext cx="7820181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dirty="0">
                <a:solidFill>
                  <a:srgbClr val="7030A0"/>
                </a:solidFill>
                <a:latin typeface="UTM Androgyne" panose="02040603050506020204" pitchFamily="18" charset="0"/>
              </a:rPr>
              <a:t>Ở </a:t>
            </a:r>
            <a:r>
              <a:rPr lang="en-US" sz="3500" dirty="0" err="1">
                <a:solidFill>
                  <a:srgbClr val="7030A0"/>
                </a:solidFill>
                <a:latin typeface="UTM Androgyne" panose="02040603050506020204" pitchFamily="18" charset="0"/>
              </a:rPr>
              <a:t>mỗi</a:t>
            </a:r>
            <a:r>
              <a:rPr lang="en-US" sz="3500" dirty="0">
                <a:solidFill>
                  <a:srgbClr val="7030A0"/>
                </a:solidFill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solidFill>
                  <a:srgbClr val="7030A0"/>
                </a:solidFill>
                <a:latin typeface="UTM Androgyne" panose="02040603050506020204" pitchFamily="18" charset="0"/>
              </a:rPr>
              <a:t>lần</a:t>
            </a:r>
            <a:r>
              <a:rPr lang="en-US" sz="3500" dirty="0">
                <a:solidFill>
                  <a:srgbClr val="7030A0"/>
                </a:solidFill>
                <a:latin typeface="UTM Androgyne" panose="02040603050506020204" pitchFamily="18" charset="0"/>
              </a:rPr>
              <a:t> chia </a:t>
            </a:r>
            <a:r>
              <a:rPr lang="en-US" sz="3500" dirty="0" err="1">
                <a:solidFill>
                  <a:srgbClr val="7030A0"/>
                </a:solidFill>
                <a:latin typeface="UTM Androgyne" panose="02040603050506020204" pitchFamily="18" charset="0"/>
              </a:rPr>
              <a:t>kể</a:t>
            </a:r>
            <a:r>
              <a:rPr lang="en-US" sz="3500" dirty="0">
                <a:solidFill>
                  <a:srgbClr val="7030A0"/>
                </a:solidFill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solidFill>
                  <a:srgbClr val="7030A0"/>
                </a:solidFill>
                <a:latin typeface="UTM Androgyne" panose="02040603050506020204" pitchFamily="18" charset="0"/>
              </a:rPr>
              <a:t>từ</a:t>
            </a:r>
            <a:r>
              <a:rPr lang="en-US" sz="3500" dirty="0">
                <a:solidFill>
                  <a:srgbClr val="7030A0"/>
                </a:solidFill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solidFill>
                  <a:srgbClr val="7030A0"/>
                </a:solidFill>
                <a:latin typeface="UTM Androgyne" panose="02040603050506020204" pitchFamily="18" charset="0"/>
              </a:rPr>
              <a:t>lần</a:t>
            </a:r>
            <a:r>
              <a:rPr lang="en-US" sz="3500" dirty="0">
                <a:solidFill>
                  <a:srgbClr val="7030A0"/>
                </a:solidFill>
                <a:latin typeface="UTM Androgyne" panose="02040603050506020204" pitchFamily="18" charset="0"/>
              </a:rPr>
              <a:t> chia </a:t>
            </a:r>
            <a:r>
              <a:rPr lang="en-US" sz="3500" dirty="0" err="1">
                <a:solidFill>
                  <a:srgbClr val="7030A0"/>
                </a:solidFill>
                <a:latin typeface="UTM Androgyne" panose="02040603050506020204" pitchFamily="18" charset="0"/>
              </a:rPr>
              <a:t>thứ</a:t>
            </a:r>
            <a:r>
              <a:rPr lang="en-US" sz="3500" dirty="0">
                <a:solidFill>
                  <a:srgbClr val="7030A0"/>
                </a:solidFill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solidFill>
                  <a:srgbClr val="7030A0"/>
                </a:solidFill>
                <a:latin typeface="UTM Androgyne" panose="02040603050506020204" pitchFamily="18" charset="0"/>
              </a:rPr>
              <a:t>hai</a:t>
            </a:r>
            <a:r>
              <a:rPr lang="en-US" sz="3500" dirty="0">
                <a:solidFill>
                  <a:srgbClr val="7030A0"/>
                </a:solidFill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solidFill>
                  <a:srgbClr val="7030A0"/>
                </a:solidFill>
                <a:latin typeface="UTM Androgyne" panose="02040603050506020204" pitchFamily="18" charset="0"/>
              </a:rPr>
              <a:t>khi</a:t>
            </a:r>
            <a:r>
              <a:rPr lang="en-US" sz="3500" dirty="0">
                <a:solidFill>
                  <a:srgbClr val="7030A0"/>
                </a:solidFill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solidFill>
                  <a:srgbClr val="7030A0"/>
                </a:solidFill>
                <a:latin typeface="UTM Androgyne" panose="02040603050506020204" pitchFamily="18" charset="0"/>
              </a:rPr>
              <a:t>hạ</a:t>
            </a:r>
            <a:r>
              <a:rPr lang="en-US" sz="3500" dirty="0">
                <a:solidFill>
                  <a:srgbClr val="7030A0"/>
                </a:solidFill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solidFill>
                  <a:srgbClr val="7030A0"/>
                </a:solidFill>
                <a:latin typeface="UTM Androgyne" panose="02040603050506020204" pitchFamily="18" charset="0"/>
              </a:rPr>
              <a:t>chữ</a:t>
            </a:r>
            <a:r>
              <a:rPr lang="en-US" sz="3500" dirty="0">
                <a:solidFill>
                  <a:srgbClr val="7030A0"/>
                </a:solidFill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solidFill>
                  <a:srgbClr val="7030A0"/>
                </a:solidFill>
                <a:latin typeface="UTM Androgyne" panose="02040603050506020204" pitchFamily="18" charset="0"/>
              </a:rPr>
              <a:t>số</a:t>
            </a:r>
            <a:r>
              <a:rPr lang="en-US" sz="3500" dirty="0">
                <a:solidFill>
                  <a:srgbClr val="7030A0"/>
                </a:solidFill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solidFill>
                  <a:srgbClr val="7030A0"/>
                </a:solidFill>
                <a:latin typeface="UTM Androgyne" panose="02040603050506020204" pitchFamily="18" charset="0"/>
              </a:rPr>
              <a:t>tiếp</a:t>
            </a:r>
            <a:r>
              <a:rPr lang="en-US" sz="3500" dirty="0">
                <a:solidFill>
                  <a:srgbClr val="7030A0"/>
                </a:solidFill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solidFill>
                  <a:srgbClr val="7030A0"/>
                </a:solidFill>
                <a:latin typeface="UTM Androgyne" panose="02040603050506020204" pitchFamily="18" charset="0"/>
              </a:rPr>
              <a:t>theo</a:t>
            </a:r>
            <a:r>
              <a:rPr lang="en-US" sz="3500" dirty="0">
                <a:solidFill>
                  <a:srgbClr val="7030A0"/>
                </a:solidFill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solidFill>
                  <a:srgbClr val="7030A0"/>
                </a:solidFill>
                <a:latin typeface="UTM Androgyne" panose="02040603050506020204" pitchFamily="18" charset="0"/>
              </a:rPr>
              <a:t>của</a:t>
            </a:r>
            <a:r>
              <a:rPr lang="en-US" sz="3500" dirty="0">
                <a:solidFill>
                  <a:srgbClr val="7030A0"/>
                </a:solidFill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solidFill>
                  <a:srgbClr val="7030A0"/>
                </a:solidFill>
                <a:latin typeface="UTM Androgyne" panose="02040603050506020204" pitchFamily="18" charset="0"/>
              </a:rPr>
              <a:t>số</a:t>
            </a:r>
            <a:r>
              <a:rPr lang="en-US" sz="3500" dirty="0">
                <a:solidFill>
                  <a:srgbClr val="7030A0"/>
                </a:solidFill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solidFill>
                  <a:srgbClr val="7030A0"/>
                </a:solidFill>
                <a:latin typeface="UTM Androgyne" panose="02040603050506020204" pitchFamily="18" charset="0"/>
              </a:rPr>
              <a:t>bị</a:t>
            </a:r>
            <a:r>
              <a:rPr lang="en-US" sz="3500" dirty="0">
                <a:solidFill>
                  <a:srgbClr val="7030A0"/>
                </a:solidFill>
                <a:latin typeface="UTM Androgyne" panose="02040603050506020204" pitchFamily="18" charset="0"/>
              </a:rPr>
              <a:t> chia </a:t>
            </a:r>
            <a:r>
              <a:rPr lang="en-US" sz="3500" dirty="0" err="1">
                <a:solidFill>
                  <a:srgbClr val="7030A0"/>
                </a:solidFill>
                <a:latin typeface="UTM Androgyne" panose="02040603050506020204" pitchFamily="18" charset="0"/>
              </a:rPr>
              <a:t>xuống</a:t>
            </a:r>
            <a:r>
              <a:rPr lang="en-US" sz="3500" dirty="0">
                <a:solidFill>
                  <a:srgbClr val="7030A0"/>
                </a:solidFill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solidFill>
                  <a:srgbClr val="7030A0"/>
                </a:solidFill>
                <a:latin typeface="UTM Androgyne" panose="02040603050506020204" pitchFamily="18" charset="0"/>
              </a:rPr>
              <a:t>mà</a:t>
            </a:r>
            <a:r>
              <a:rPr lang="en-US" sz="3500" dirty="0">
                <a:solidFill>
                  <a:srgbClr val="7030A0"/>
                </a:solidFill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solidFill>
                  <a:srgbClr val="7030A0"/>
                </a:solidFill>
                <a:latin typeface="UTM Androgyne" panose="02040603050506020204" pitchFamily="18" charset="0"/>
              </a:rPr>
              <a:t>số</a:t>
            </a:r>
            <a:r>
              <a:rPr lang="en-US" sz="3500" dirty="0">
                <a:solidFill>
                  <a:srgbClr val="7030A0"/>
                </a:solidFill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solidFill>
                  <a:srgbClr val="7030A0"/>
                </a:solidFill>
                <a:latin typeface="UTM Androgyne" panose="02040603050506020204" pitchFamily="18" charset="0"/>
              </a:rPr>
              <a:t>bị</a:t>
            </a:r>
            <a:r>
              <a:rPr lang="en-US" sz="3500" dirty="0">
                <a:solidFill>
                  <a:srgbClr val="7030A0"/>
                </a:solidFill>
                <a:latin typeface="UTM Androgyne" panose="02040603050506020204" pitchFamily="18" charset="0"/>
              </a:rPr>
              <a:t> chia </a:t>
            </a:r>
            <a:r>
              <a:rPr lang="en-US" sz="3500" dirty="0" err="1">
                <a:solidFill>
                  <a:srgbClr val="7030A0"/>
                </a:solidFill>
                <a:latin typeface="UTM Androgyne" panose="02040603050506020204" pitchFamily="18" charset="0"/>
              </a:rPr>
              <a:t>của</a:t>
            </a:r>
            <a:r>
              <a:rPr lang="en-US" sz="3500" dirty="0">
                <a:solidFill>
                  <a:srgbClr val="7030A0"/>
                </a:solidFill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solidFill>
                  <a:srgbClr val="7030A0"/>
                </a:solidFill>
                <a:latin typeface="UTM Androgyne" panose="02040603050506020204" pitchFamily="18" charset="0"/>
              </a:rPr>
              <a:t>lần</a:t>
            </a:r>
            <a:r>
              <a:rPr lang="en-US" sz="3500" dirty="0">
                <a:solidFill>
                  <a:srgbClr val="7030A0"/>
                </a:solidFill>
                <a:latin typeface="UTM Androgyne" panose="02040603050506020204" pitchFamily="18" charset="0"/>
              </a:rPr>
              <a:t> chia </a:t>
            </a:r>
            <a:r>
              <a:rPr lang="en-US" sz="3500" dirty="0" err="1">
                <a:solidFill>
                  <a:srgbClr val="7030A0"/>
                </a:solidFill>
                <a:latin typeface="UTM Androgyne" panose="02040603050506020204" pitchFamily="18" charset="0"/>
              </a:rPr>
              <a:t>đó</a:t>
            </a:r>
            <a:r>
              <a:rPr lang="en-US" sz="3500" dirty="0">
                <a:solidFill>
                  <a:srgbClr val="7030A0"/>
                </a:solidFill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solidFill>
                  <a:srgbClr val="7030A0"/>
                </a:solidFill>
                <a:latin typeface="UTM Androgyne" panose="02040603050506020204" pitchFamily="18" charset="0"/>
              </a:rPr>
              <a:t>nhỏ</a:t>
            </a:r>
            <a:r>
              <a:rPr lang="en-US" sz="3500" dirty="0">
                <a:solidFill>
                  <a:srgbClr val="7030A0"/>
                </a:solidFill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solidFill>
                  <a:srgbClr val="7030A0"/>
                </a:solidFill>
                <a:latin typeface="UTM Androgyne" panose="02040603050506020204" pitchFamily="18" charset="0"/>
              </a:rPr>
              <a:t>hơn</a:t>
            </a:r>
            <a:r>
              <a:rPr lang="en-US" sz="3500" dirty="0">
                <a:solidFill>
                  <a:srgbClr val="7030A0"/>
                </a:solidFill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solidFill>
                  <a:srgbClr val="7030A0"/>
                </a:solidFill>
                <a:latin typeface="UTM Androgyne" panose="02040603050506020204" pitchFamily="18" charset="0"/>
              </a:rPr>
              <a:t>số</a:t>
            </a:r>
            <a:r>
              <a:rPr lang="en-US" sz="3500" dirty="0">
                <a:solidFill>
                  <a:srgbClr val="7030A0"/>
                </a:solidFill>
                <a:latin typeface="UTM Androgyne" panose="02040603050506020204" pitchFamily="18" charset="0"/>
              </a:rPr>
              <a:t> chia ta </a:t>
            </a:r>
            <a:r>
              <a:rPr lang="en-US" sz="3500" dirty="0" err="1">
                <a:solidFill>
                  <a:srgbClr val="7030A0"/>
                </a:solidFill>
                <a:latin typeface="UTM Androgyne" panose="02040603050506020204" pitchFamily="18" charset="0"/>
              </a:rPr>
              <a:t>phải</a:t>
            </a:r>
            <a:r>
              <a:rPr lang="en-US" sz="3500" dirty="0">
                <a:solidFill>
                  <a:srgbClr val="7030A0"/>
                </a:solidFill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solidFill>
                  <a:srgbClr val="7030A0"/>
                </a:solidFill>
                <a:latin typeface="UTM Androgyne" panose="02040603050506020204" pitchFamily="18" charset="0"/>
              </a:rPr>
              <a:t>viết</a:t>
            </a:r>
            <a:r>
              <a:rPr lang="en-US" sz="3500" dirty="0">
                <a:solidFill>
                  <a:srgbClr val="7030A0"/>
                </a:solidFill>
                <a:latin typeface="UTM Androgyne" panose="02040603050506020204" pitchFamily="18" charset="0"/>
              </a:rPr>
              <a:t>  0 </a:t>
            </a:r>
            <a:r>
              <a:rPr lang="en-US" sz="3500" dirty="0" err="1">
                <a:solidFill>
                  <a:srgbClr val="7030A0"/>
                </a:solidFill>
                <a:latin typeface="UTM Androgyne" panose="02040603050506020204" pitchFamily="18" charset="0"/>
              </a:rPr>
              <a:t>và</a:t>
            </a:r>
            <a:r>
              <a:rPr lang="en-US" sz="3500" dirty="0">
                <a:solidFill>
                  <a:srgbClr val="7030A0"/>
                </a:solidFill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solidFill>
                  <a:srgbClr val="7030A0"/>
                </a:solidFill>
                <a:latin typeface="UTM Androgyne" panose="02040603050506020204" pitchFamily="18" charset="0"/>
              </a:rPr>
              <a:t>thương</a:t>
            </a:r>
            <a:r>
              <a:rPr lang="en-US" sz="3500" dirty="0">
                <a:solidFill>
                  <a:srgbClr val="7030A0"/>
                </a:solidFill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solidFill>
                  <a:srgbClr val="7030A0"/>
                </a:solidFill>
                <a:latin typeface="UTM Androgyne" panose="02040603050506020204" pitchFamily="18" charset="0"/>
              </a:rPr>
              <a:t>rồi</a:t>
            </a:r>
            <a:r>
              <a:rPr lang="en-US" sz="3500" dirty="0">
                <a:solidFill>
                  <a:srgbClr val="7030A0"/>
                </a:solidFill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solidFill>
                  <a:srgbClr val="7030A0"/>
                </a:solidFill>
                <a:latin typeface="UTM Androgyne" panose="02040603050506020204" pitchFamily="18" charset="0"/>
              </a:rPr>
              <a:t>mới</a:t>
            </a:r>
            <a:r>
              <a:rPr lang="en-US" sz="3500" dirty="0">
                <a:solidFill>
                  <a:srgbClr val="7030A0"/>
                </a:solidFill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solidFill>
                  <a:srgbClr val="7030A0"/>
                </a:solidFill>
                <a:latin typeface="UTM Androgyne" panose="02040603050506020204" pitchFamily="18" charset="0"/>
              </a:rPr>
              <a:t>tiếp</a:t>
            </a:r>
            <a:r>
              <a:rPr lang="en-US" sz="3500" dirty="0">
                <a:solidFill>
                  <a:srgbClr val="7030A0"/>
                </a:solidFill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solidFill>
                  <a:srgbClr val="7030A0"/>
                </a:solidFill>
                <a:latin typeface="UTM Androgyne" panose="02040603050506020204" pitchFamily="18" charset="0"/>
              </a:rPr>
              <a:t>tục</a:t>
            </a:r>
            <a:r>
              <a:rPr lang="en-US" sz="3500" dirty="0">
                <a:solidFill>
                  <a:srgbClr val="7030A0"/>
                </a:solidFill>
                <a:latin typeface="UTM Androgyne" panose="02040603050506020204" pitchFamily="18" charset="0"/>
              </a:rPr>
              <a:t> chia </a:t>
            </a:r>
            <a:r>
              <a:rPr lang="en-US" sz="3500" dirty="0" err="1">
                <a:solidFill>
                  <a:srgbClr val="7030A0"/>
                </a:solidFill>
                <a:latin typeface="UTM Androgyne" panose="02040603050506020204" pitchFamily="18" charset="0"/>
              </a:rPr>
              <a:t>lần</a:t>
            </a:r>
            <a:r>
              <a:rPr lang="en-US" sz="3500" dirty="0">
                <a:solidFill>
                  <a:srgbClr val="7030A0"/>
                </a:solidFill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solidFill>
                  <a:srgbClr val="7030A0"/>
                </a:solidFill>
                <a:latin typeface="UTM Androgyne" panose="02040603050506020204" pitchFamily="18" charset="0"/>
              </a:rPr>
              <a:t>sau</a:t>
            </a:r>
            <a:r>
              <a:rPr lang="en-US" sz="3500" dirty="0">
                <a:solidFill>
                  <a:srgbClr val="7030A0"/>
                </a:solidFill>
                <a:latin typeface="UTM Androgyne" panose="02040603050506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38171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9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 animBg="1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4FB554DA-F872-4FAB-9DFF-EABC40F49E0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2" b="1205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6">
            <a:extLst>
              <a:ext uri="{FF2B5EF4-FFF2-40B4-BE49-F238E27FC236}">
                <a16:creationId xmlns:a16="http://schemas.microsoft.com/office/drawing/2014/main" id="{D8F3CAB5-241C-4434-966E-B147D8FC3A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biLevel thresh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924" y="-1524650"/>
            <a:ext cx="7223782" cy="495365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443634" y="887520"/>
            <a:ext cx="457529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  <a:latin typeface="UTM Showcard" panose="02040603050506020204" pitchFamily="18" charset="0"/>
              </a:rPr>
              <a:t>THỰC HÀNH</a:t>
            </a:r>
          </a:p>
        </p:txBody>
      </p:sp>
    </p:spTree>
    <p:extLst>
      <p:ext uri="{BB962C8B-B14F-4D97-AF65-F5344CB8AC3E}">
        <p14:creationId xmlns:p14="http://schemas.microsoft.com/office/powerpoint/2010/main" val="1971938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" name="图片 28">
            <a:extLst>
              <a:ext uri="{FF2B5EF4-FFF2-40B4-BE49-F238E27FC236}">
                <a16:creationId xmlns:a16="http://schemas.microsoft.com/office/drawing/2014/main" id="{4D93EB6C-5C90-4871-ABAB-2215A6BF4F0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162"/>
          <a:stretch/>
        </p:blipFill>
        <p:spPr>
          <a:xfrm rot="21351888">
            <a:off x="-2176948" y="-1417172"/>
            <a:ext cx="10476738" cy="2985200"/>
          </a:xfrm>
          <a:prstGeom prst="rect">
            <a:avLst/>
          </a:prstGeom>
        </p:spPr>
      </p:pic>
      <p:pic>
        <p:nvPicPr>
          <p:cNvPr id="384" name="图片 2">
            <a:extLst>
              <a:ext uri="{FF2B5EF4-FFF2-40B4-BE49-F238E27FC236}">
                <a16:creationId xmlns:a16="http://schemas.microsoft.com/office/drawing/2014/main" id="{078E89FD-8EBA-4F63-AECE-25AE7C1CDE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9923" y="991179"/>
            <a:ext cx="4690940" cy="2791080"/>
          </a:xfrm>
          <a:prstGeom prst="rect">
            <a:avLst/>
          </a:prstGeom>
        </p:spPr>
      </p:pic>
      <p:pic>
        <p:nvPicPr>
          <p:cNvPr id="383" name="图片 2">
            <a:extLst>
              <a:ext uri="{FF2B5EF4-FFF2-40B4-BE49-F238E27FC236}">
                <a16:creationId xmlns:a16="http://schemas.microsoft.com/office/drawing/2014/main" id="{078E89FD-8EBA-4F63-AECE-25AE7C1CDE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1235" y="938312"/>
            <a:ext cx="4690940" cy="2791080"/>
          </a:xfrm>
          <a:prstGeom prst="rect">
            <a:avLst/>
          </a:prstGeom>
        </p:spPr>
      </p:pic>
      <p:pic>
        <p:nvPicPr>
          <p:cNvPr id="382" name="图片 2">
            <a:extLst>
              <a:ext uri="{FF2B5EF4-FFF2-40B4-BE49-F238E27FC236}">
                <a16:creationId xmlns:a16="http://schemas.microsoft.com/office/drawing/2014/main" id="{078E89FD-8EBA-4F63-AECE-25AE7C1CDE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1145" y="3837871"/>
            <a:ext cx="4511046" cy="2618347"/>
          </a:xfrm>
          <a:prstGeom prst="rect">
            <a:avLst/>
          </a:prstGeom>
        </p:spPr>
      </p:pic>
      <p:pic>
        <p:nvPicPr>
          <p:cNvPr id="381" name="图片 2">
            <a:extLst>
              <a:ext uri="{FF2B5EF4-FFF2-40B4-BE49-F238E27FC236}">
                <a16:creationId xmlns:a16="http://schemas.microsoft.com/office/drawing/2014/main" id="{078E89FD-8EBA-4F63-AECE-25AE7C1CDE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8978" y="3838208"/>
            <a:ext cx="4690940" cy="2774909"/>
          </a:xfrm>
          <a:prstGeom prst="rect">
            <a:avLst/>
          </a:prstGeom>
        </p:spPr>
      </p:pic>
      <p:sp>
        <p:nvSpPr>
          <p:cNvPr id="12292" name="Text Box 6"/>
          <p:cNvSpPr txBox="1">
            <a:spLocks noChangeArrowheads="1"/>
          </p:cNvSpPr>
          <p:nvPr/>
        </p:nvSpPr>
        <p:spPr bwMode="auto">
          <a:xfrm>
            <a:off x="191108" y="-69122"/>
            <a:ext cx="597311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4000" b="1" u="sng" dirty="0" err="1">
                <a:solidFill>
                  <a:srgbClr val="00B050"/>
                </a:solidFill>
                <a:latin typeface="UTM Sharnay" panose="02040603050506020204" pitchFamily="18" charset="0"/>
              </a:rPr>
              <a:t>Bài</a:t>
            </a:r>
            <a:r>
              <a:rPr lang="en-US" altLang="en-US" sz="4000" b="1" u="sng" dirty="0">
                <a:solidFill>
                  <a:srgbClr val="00B050"/>
                </a:solidFill>
                <a:latin typeface="UTM Sharnay" panose="02040603050506020204" pitchFamily="18" charset="0"/>
              </a:rPr>
              <a:t> 1</a:t>
            </a:r>
            <a:r>
              <a:rPr lang="en-US" altLang="en-US" sz="4000" dirty="0">
                <a:solidFill>
                  <a:srgbClr val="00B050"/>
                </a:solidFill>
                <a:latin typeface="UTM Sharnay" panose="02040603050506020204" pitchFamily="18" charset="0"/>
              </a:rPr>
              <a:t>: </a:t>
            </a:r>
            <a:r>
              <a:rPr lang="en-US" altLang="en-US" sz="4000" dirty="0" err="1">
                <a:solidFill>
                  <a:srgbClr val="00B050"/>
                </a:solidFill>
                <a:latin typeface="UTM Sharnay" panose="02040603050506020204" pitchFamily="18" charset="0"/>
              </a:rPr>
              <a:t>Đặt</a:t>
            </a:r>
            <a:r>
              <a:rPr lang="en-US" altLang="en-US" sz="4000" dirty="0">
                <a:solidFill>
                  <a:srgbClr val="00B050"/>
                </a:solidFill>
                <a:latin typeface="UTM Sharnay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00B050"/>
                </a:solidFill>
                <a:latin typeface="UTM Sharnay" panose="02040603050506020204" pitchFamily="18" charset="0"/>
              </a:rPr>
              <a:t>tính</a:t>
            </a:r>
            <a:r>
              <a:rPr lang="en-US" altLang="en-US" sz="4000" dirty="0">
                <a:solidFill>
                  <a:srgbClr val="00B050"/>
                </a:solidFill>
                <a:latin typeface="UTM Sharnay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00B050"/>
                </a:solidFill>
                <a:latin typeface="UTM Sharnay" panose="02040603050506020204" pitchFamily="18" charset="0"/>
              </a:rPr>
              <a:t>rồi</a:t>
            </a:r>
            <a:r>
              <a:rPr lang="en-US" altLang="en-US" sz="4000" dirty="0">
                <a:solidFill>
                  <a:srgbClr val="00B050"/>
                </a:solidFill>
                <a:latin typeface="UTM Sharnay" panose="02040603050506020204" pitchFamily="18" charset="0"/>
              </a:rPr>
              <a:t> </a:t>
            </a:r>
            <a:r>
              <a:rPr lang="en-US" altLang="en-US" sz="4000" dirty="0" err="1">
                <a:solidFill>
                  <a:srgbClr val="00B050"/>
                </a:solidFill>
                <a:latin typeface="UTM Sharnay" panose="02040603050506020204" pitchFamily="18" charset="0"/>
              </a:rPr>
              <a:t>tính</a:t>
            </a:r>
            <a:r>
              <a:rPr lang="en-US" altLang="en-US" sz="4000" dirty="0">
                <a:solidFill>
                  <a:srgbClr val="00B050"/>
                </a:solidFill>
                <a:latin typeface="UTM Sharnay" panose="02040603050506020204" pitchFamily="18" charset="0"/>
              </a:rPr>
              <a:t> </a:t>
            </a:r>
          </a:p>
        </p:txBody>
      </p:sp>
      <p:sp>
        <p:nvSpPr>
          <p:cNvPr id="14341" name="Text Box 8"/>
          <p:cNvSpPr txBox="1">
            <a:spLocks noChangeArrowheads="1"/>
          </p:cNvSpPr>
          <p:nvPr/>
        </p:nvSpPr>
        <p:spPr bwMode="auto">
          <a:xfrm>
            <a:off x="1710607" y="4166831"/>
            <a:ext cx="3371436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5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b) 2996 : 28</a:t>
            </a:r>
          </a:p>
        </p:txBody>
      </p:sp>
      <p:sp>
        <p:nvSpPr>
          <p:cNvPr id="14342" name="Text Box 15"/>
          <p:cNvSpPr txBox="1">
            <a:spLocks noChangeArrowheads="1"/>
          </p:cNvSpPr>
          <p:nvPr/>
        </p:nvSpPr>
        <p:spPr bwMode="auto">
          <a:xfrm>
            <a:off x="1652455" y="1311391"/>
            <a:ext cx="3478213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FontTx/>
              <a:buAutoNum type="alphaLcParenR"/>
            </a:pPr>
            <a:r>
              <a:rPr lang="vi-VN" altLang="en-US" sz="5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5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8750 : 35</a:t>
            </a:r>
          </a:p>
        </p:txBody>
      </p:sp>
      <p:sp>
        <p:nvSpPr>
          <p:cNvPr id="14343" name="Rectangle 307"/>
          <p:cNvSpPr>
            <a:spLocks noChangeArrowheads="1"/>
          </p:cNvSpPr>
          <p:nvPr/>
        </p:nvSpPr>
        <p:spPr bwMode="auto">
          <a:xfrm>
            <a:off x="7086601" y="1302709"/>
            <a:ext cx="3069811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5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23520 : 56</a:t>
            </a:r>
          </a:p>
        </p:txBody>
      </p:sp>
      <p:sp>
        <p:nvSpPr>
          <p:cNvPr id="14383" name="Text Box 15"/>
          <p:cNvSpPr txBox="1">
            <a:spLocks noChangeArrowheads="1"/>
          </p:cNvSpPr>
          <p:nvPr/>
        </p:nvSpPr>
        <p:spPr bwMode="auto">
          <a:xfrm>
            <a:off x="2622260" y="2001448"/>
            <a:ext cx="189865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8750   35</a:t>
            </a:r>
          </a:p>
        </p:txBody>
      </p:sp>
      <p:sp>
        <p:nvSpPr>
          <p:cNvPr id="14384" name="Line 10"/>
          <p:cNvSpPr>
            <a:spLocks noChangeShapeType="1"/>
          </p:cNvSpPr>
          <p:nvPr/>
        </p:nvSpPr>
        <p:spPr bwMode="auto">
          <a:xfrm flipH="1">
            <a:off x="3548294" y="2057397"/>
            <a:ext cx="6289" cy="126035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0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4385" name="Line 11"/>
          <p:cNvSpPr>
            <a:spLocks noChangeShapeType="1"/>
          </p:cNvSpPr>
          <p:nvPr/>
        </p:nvSpPr>
        <p:spPr bwMode="auto">
          <a:xfrm>
            <a:off x="3553113" y="2446042"/>
            <a:ext cx="876977" cy="1103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0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4386" name="Text Box 13"/>
          <p:cNvSpPr txBox="1">
            <a:spLocks noChangeArrowheads="1"/>
          </p:cNvSpPr>
          <p:nvPr/>
        </p:nvSpPr>
        <p:spPr bwMode="auto">
          <a:xfrm>
            <a:off x="3534716" y="2421548"/>
            <a:ext cx="37702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14387" name="Text Box 13"/>
          <p:cNvSpPr txBox="1">
            <a:spLocks noChangeArrowheads="1"/>
          </p:cNvSpPr>
          <p:nvPr/>
        </p:nvSpPr>
        <p:spPr bwMode="auto">
          <a:xfrm>
            <a:off x="2853847" y="2401741"/>
            <a:ext cx="37702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>
                <a:solidFill>
                  <a:srgbClr val="000000"/>
                </a:solidFill>
                <a:latin typeface="Times New Roman" panose="02020603050405020304" pitchFamily="18" charset="0"/>
              </a:rPr>
              <a:t>7</a:t>
            </a:r>
          </a:p>
        </p:txBody>
      </p:sp>
      <p:sp>
        <p:nvSpPr>
          <p:cNvPr id="14388" name="Text Box 13"/>
          <p:cNvSpPr txBox="1">
            <a:spLocks noChangeArrowheads="1"/>
          </p:cNvSpPr>
          <p:nvPr/>
        </p:nvSpPr>
        <p:spPr bwMode="auto">
          <a:xfrm>
            <a:off x="3023612" y="2862965"/>
            <a:ext cx="47320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0 </a:t>
            </a:r>
          </a:p>
        </p:txBody>
      </p:sp>
      <p:sp>
        <p:nvSpPr>
          <p:cNvPr id="334" name="Text Box 13"/>
          <p:cNvSpPr txBox="1">
            <a:spLocks noChangeArrowheads="1"/>
          </p:cNvSpPr>
          <p:nvPr/>
        </p:nvSpPr>
        <p:spPr bwMode="auto">
          <a:xfrm>
            <a:off x="3216404" y="2868835"/>
            <a:ext cx="47320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0</a:t>
            </a:r>
            <a:r>
              <a:rPr lang="en-US" altLang="en-US" sz="3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335" name="Text Box 13"/>
          <p:cNvSpPr txBox="1">
            <a:spLocks noChangeArrowheads="1"/>
          </p:cNvSpPr>
          <p:nvPr/>
        </p:nvSpPr>
        <p:spPr bwMode="auto">
          <a:xfrm>
            <a:off x="3749964" y="2431284"/>
            <a:ext cx="37702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336" name="Text Box 13"/>
          <p:cNvSpPr txBox="1">
            <a:spLocks noChangeArrowheads="1"/>
          </p:cNvSpPr>
          <p:nvPr/>
        </p:nvSpPr>
        <p:spPr bwMode="auto">
          <a:xfrm>
            <a:off x="3961459" y="2430609"/>
            <a:ext cx="37702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4377" name="Text Box 15"/>
          <p:cNvSpPr txBox="1">
            <a:spLocks noChangeArrowheads="1"/>
          </p:cNvSpPr>
          <p:nvPr/>
        </p:nvSpPr>
        <p:spPr bwMode="auto">
          <a:xfrm>
            <a:off x="7577717" y="2121131"/>
            <a:ext cx="197802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23520    56</a:t>
            </a:r>
          </a:p>
        </p:txBody>
      </p:sp>
      <p:sp>
        <p:nvSpPr>
          <p:cNvPr id="14378" name="Line 10"/>
          <p:cNvSpPr>
            <a:spLocks noChangeShapeType="1"/>
          </p:cNvSpPr>
          <p:nvPr/>
        </p:nvSpPr>
        <p:spPr bwMode="auto">
          <a:xfrm flipH="1">
            <a:off x="8850318" y="2186707"/>
            <a:ext cx="14287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4379" name="Line 11"/>
          <p:cNvSpPr>
            <a:spLocks noChangeShapeType="1"/>
          </p:cNvSpPr>
          <p:nvPr/>
        </p:nvSpPr>
        <p:spPr bwMode="auto">
          <a:xfrm>
            <a:off x="8854325" y="2626445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4380" name="Text Box 13"/>
          <p:cNvSpPr txBox="1">
            <a:spLocks noChangeArrowheads="1"/>
          </p:cNvSpPr>
          <p:nvPr/>
        </p:nvSpPr>
        <p:spPr bwMode="auto">
          <a:xfrm>
            <a:off x="8801449" y="2501919"/>
            <a:ext cx="37702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4</a:t>
            </a:r>
          </a:p>
        </p:txBody>
      </p:sp>
      <p:sp>
        <p:nvSpPr>
          <p:cNvPr id="14381" name="Text Box 13"/>
          <p:cNvSpPr txBox="1">
            <a:spLocks noChangeArrowheads="1"/>
          </p:cNvSpPr>
          <p:nvPr/>
        </p:nvSpPr>
        <p:spPr bwMode="auto">
          <a:xfrm>
            <a:off x="7954579" y="2419941"/>
            <a:ext cx="37702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4382" name="Text Box 13"/>
          <p:cNvSpPr txBox="1">
            <a:spLocks noChangeArrowheads="1"/>
          </p:cNvSpPr>
          <p:nvPr/>
        </p:nvSpPr>
        <p:spPr bwMode="auto">
          <a:xfrm>
            <a:off x="8190493" y="2783608"/>
            <a:ext cx="29226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0 </a:t>
            </a:r>
          </a:p>
        </p:txBody>
      </p:sp>
      <p:sp>
        <p:nvSpPr>
          <p:cNvPr id="337" name="Text Box 13"/>
          <p:cNvSpPr txBox="1">
            <a:spLocks noChangeArrowheads="1"/>
          </p:cNvSpPr>
          <p:nvPr/>
        </p:nvSpPr>
        <p:spPr bwMode="auto">
          <a:xfrm>
            <a:off x="8143092" y="2419941"/>
            <a:ext cx="37702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338" name="Text Box 13"/>
          <p:cNvSpPr txBox="1">
            <a:spLocks noChangeArrowheads="1"/>
          </p:cNvSpPr>
          <p:nvPr/>
        </p:nvSpPr>
        <p:spPr bwMode="auto">
          <a:xfrm>
            <a:off x="8363446" y="2783608"/>
            <a:ext cx="45397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0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339" name="Text Box 13"/>
          <p:cNvSpPr txBox="1">
            <a:spLocks noChangeArrowheads="1"/>
          </p:cNvSpPr>
          <p:nvPr/>
        </p:nvSpPr>
        <p:spPr bwMode="auto">
          <a:xfrm>
            <a:off x="9038831" y="2499676"/>
            <a:ext cx="37702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340" name="Text Box 13"/>
          <p:cNvSpPr txBox="1">
            <a:spLocks noChangeArrowheads="1"/>
          </p:cNvSpPr>
          <p:nvPr/>
        </p:nvSpPr>
        <p:spPr bwMode="auto">
          <a:xfrm>
            <a:off x="9222298" y="2516907"/>
            <a:ext cx="37702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14348" name="Rectangle 370"/>
          <p:cNvSpPr>
            <a:spLocks noChangeArrowheads="1"/>
          </p:cNvSpPr>
          <p:nvPr/>
        </p:nvSpPr>
        <p:spPr bwMode="auto">
          <a:xfrm>
            <a:off x="7446719" y="4092356"/>
            <a:ext cx="3014186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5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2420  : 12</a:t>
            </a:r>
          </a:p>
        </p:txBody>
      </p:sp>
      <p:sp>
        <p:nvSpPr>
          <p:cNvPr id="14365" name="Text Box 15"/>
          <p:cNvSpPr txBox="1">
            <a:spLocks noChangeArrowheads="1"/>
          </p:cNvSpPr>
          <p:nvPr/>
        </p:nvSpPr>
        <p:spPr bwMode="auto">
          <a:xfrm>
            <a:off x="2748080" y="4929826"/>
            <a:ext cx="182562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2996  28</a:t>
            </a:r>
          </a:p>
        </p:txBody>
      </p:sp>
      <p:sp>
        <p:nvSpPr>
          <p:cNvPr id="14366" name="Line 10"/>
          <p:cNvSpPr>
            <a:spLocks noChangeShapeType="1"/>
          </p:cNvSpPr>
          <p:nvPr/>
        </p:nvSpPr>
        <p:spPr bwMode="auto">
          <a:xfrm flipH="1">
            <a:off x="3648796" y="5064829"/>
            <a:ext cx="12097" cy="118356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0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4367" name="Line 11"/>
          <p:cNvSpPr>
            <a:spLocks noChangeShapeType="1"/>
          </p:cNvSpPr>
          <p:nvPr/>
        </p:nvSpPr>
        <p:spPr bwMode="auto">
          <a:xfrm>
            <a:off x="3663083" y="5486396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0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4368" name="Text Box 13"/>
          <p:cNvSpPr txBox="1">
            <a:spLocks noChangeArrowheads="1"/>
          </p:cNvSpPr>
          <p:nvPr/>
        </p:nvSpPr>
        <p:spPr bwMode="auto">
          <a:xfrm>
            <a:off x="3628158" y="5476872"/>
            <a:ext cx="37702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14369" name="Text Box 13"/>
          <p:cNvSpPr txBox="1">
            <a:spLocks noChangeArrowheads="1"/>
          </p:cNvSpPr>
          <p:nvPr/>
        </p:nvSpPr>
        <p:spPr bwMode="auto">
          <a:xfrm>
            <a:off x="3104284" y="5430834"/>
            <a:ext cx="31432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>
                <a:solidFill>
                  <a:srgbClr val="000000"/>
                </a:solidFill>
                <a:latin typeface="Times New Roman" panose="02020603050405020304" pitchFamily="18" charset="0"/>
              </a:rPr>
              <a:t>9</a:t>
            </a:r>
          </a:p>
        </p:txBody>
      </p:sp>
      <p:sp>
        <p:nvSpPr>
          <p:cNvPr id="14370" name="Text Box 13"/>
          <p:cNvSpPr txBox="1">
            <a:spLocks noChangeArrowheads="1"/>
          </p:cNvSpPr>
          <p:nvPr/>
        </p:nvSpPr>
        <p:spPr bwMode="auto">
          <a:xfrm>
            <a:off x="3061422" y="5816597"/>
            <a:ext cx="47320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0 </a:t>
            </a:r>
          </a:p>
        </p:txBody>
      </p:sp>
      <p:sp>
        <p:nvSpPr>
          <p:cNvPr id="345" name="Text Box 13"/>
          <p:cNvSpPr txBox="1">
            <a:spLocks noChangeArrowheads="1"/>
          </p:cNvSpPr>
          <p:nvPr/>
        </p:nvSpPr>
        <p:spPr bwMode="auto">
          <a:xfrm>
            <a:off x="3270971" y="5438772"/>
            <a:ext cx="3683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>
                <a:solidFill>
                  <a:srgbClr val="FF0000"/>
                </a:solidFill>
                <a:latin typeface="Times New Roman" panose="02020603050405020304" pitchFamily="18" charset="0"/>
              </a:rPr>
              <a:t>6</a:t>
            </a:r>
          </a:p>
        </p:txBody>
      </p:sp>
      <p:sp>
        <p:nvSpPr>
          <p:cNvPr id="346" name="Text Box 13"/>
          <p:cNvSpPr txBox="1">
            <a:spLocks noChangeArrowheads="1"/>
          </p:cNvSpPr>
          <p:nvPr/>
        </p:nvSpPr>
        <p:spPr bwMode="auto">
          <a:xfrm>
            <a:off x="3280497" y="5811835"/>
            <a:ext cx="47320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>
                <a:solidFill>
                  <a:srgbClr val="000000"/>
                </a:solidFill>
                <a:latin typeface="Times New Roman" panose="02020603050405020304" pitchFamily="18" charset="0"/>
              </a:rPr>
              <a:t>0 </a:t>
            </a:r>
          </a:p>
        </p:txBody>
      </p:sp>
      <p:sp>
        <p:nvSpPr>
          <p:cNvPr id="347" name="Text Box 13"/>
          <p:cNvSpPr txBox="1">
            <a:spLocks noChangeArrowheads="1"/>
          </p:cNvSpPr>
          <p:nvPr/>
        </p:nvSpPr>
        <p:spPr bwMode="auto">
          <a:xfrm>
            <a:off x="3809133" y="5481635"/>
            <a:ext cx="37702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>
                <a:solidFill>
                  <a:srgbClr val="FF0000"/>
                </a:solidFill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348" name="Text Box 13"/>
          <p:cNvSpPr txBox="1">
            <a:spLocks noChangeArrowheads="1"/>
          </p:cNvSpPr>
          <p:nvPr/>
        </p:nvSpPr>
        <p:spPr bwMode="auto">
          <a:xfrm>
            <a:off x="3998047" y="5492747"/>
            <a:ext cx="37702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>
                <a:solidFill>
                  <a:srgbClr val="000000"/>
                </a:solidFill>
                <a:latin typeface="Times New Roman" panose="02020603050405020304" pitchFamily="18" charset="0"/>
              </a:rPr>
              <a:t>7</a:t>
            </a:r>
          </a:p>
        </p:txBody>
      </p:sp>
      <p:sp>
        <p:nvSpPr>
          <p:cNvPr id="655" name="Text Box 13"/>
          <p:cNvSpPr txBox="1">
            <a:spLocks noChangeArrowheads="1"/>
          </p:cNvSpPr>
          <p:nvPr/>
        </p:nvSpPr>
        <p:spPr bwMode="auto">
          <a:xfrm>
            <a:off x="2869333" y="5430834"/>
            <a:ext cx="4826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>
                <a:solidFill>
                  <a:srgbClr val="000000"/>
                </a:solidFill>
                <a:latin typeface="Times New Roman" panose="02020603050405020304" pitchFamily="18" charset="0"/>
              </a:rPr>
              <a:t> 1</a:t>
            </a:r>
          </a:p>
        </p:txBody>
      </p:sp>
      <p:sp>
        <p:nvSpPr>
          <p:cNvPr id="14359" name="Text Box 15"/>
          <p:cNvSpPr txBox="1">
            <a:spLocks noChangeArrowheads="1"/>
          </p:cNvSpPr>
          <p:nvPr/>
        </p:nvSpPr>
        <p:spPr bwMode="auto">
          <a:xfrm>
            <a:off x="8186056" y="4828230"/>
            <a:ext cx="182562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2420</a:t>
            </a: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   </a:t>
            </a:r>
            <a:r>
              <a:rPr lang="en-US" altLang="en-US" sz="3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12</a:t>
            </a:r>
          </a:p>
        </p:txBody>
      </p:sp>
      <p:sp>
        <p:nvSpPr>
          <p:cNvPr id="14360" name="Line 10"/>
          <p:cNvSpPr>
            <a:spLocks noChangeShapeType="1"/>
          </p:cNvSpPr>
          <p:nvPr/>
        </p:nvSpPr>
        <p:spPr bwMode="auto">
          <a:xfrm flipH="1">
            <a:off x="9170392" y="5018646"/>
            <a:ext cx="14287" cy="1066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0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4361" name="Line 11"/>
          <p:cNvSpPr>
            <a:spLocks noChangeShapeType="1"/>
          </p:cNvSpPr>
          <p:nvPr/>
        </p:nvSpPr>
        <p:spPr bwMode="auto">
          <a:xfrm>
            <a:off x="9186868" y="5365094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0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4362" name="Text Box 13"/>
          <p:cNvSpPr txBox="1">
            <a:spLocks noChangeArrowheads="1"/>
          </p:cNvSpPr>
          <p:nvPr/>
        </p:nvSpPr>
        <p:spPr bwMode="auto">
          <a:xfrm>
            <a:off x="9209378" y="5383273"/>
            <a:ext cx="37702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14363" name="Text Box 13"/>
          <p:cNvSpPr txBox="1">
            <a:spLocks noChangeArrowheads="1"/>
          </p:cNvSpPr>
          <p:nvPr/>
        </p:nvSpPr>
        <p:spPr bwMode="auto">
          <a:xfrm>
            <a:off x="8562670" y="5237979"/>
            <a:ext cx="312737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14364" name="Text Box 13"/>
          <p:cNvSpPr txBox="1">
            <a:spLocks noChangeArrowheads="1"/>
          </p:cNvSpPr>
          <p:nvPr/>
        </p:nvSpPr>
        <p:spPr bwMode="auto">
          <a:xfrm>
            <a:off x="8726443" y="5650245"/>
            <a:ext cx="47320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8 </a:t>
            </a:r>
          </a:p>
        </p:txBody>
      </p:sp>
      <p:sp>
        <p:nvSpPr>
          <p:cNvPr id="349" name="Text Box 13"/>
          <p:cNvSpPr txBox="1">
            <a:spLocks noChangeArrowheads="1"/>
          </p:cNvSpPr>
          <p:nvPr/>
        </p:nvSpPr>
        <p:spPr bwMode="auto">
          <a:xfrm>
            <a:off x="8760154" y="5237979"/>
            <a:ext cx="40481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351" name="Text Box 13"/>
          <p:cNvSpPr txBox="1">
            <a:spLocks noChangeArrowheads="1"/>
          </p:cNvSpPr>
          <p:nvPr/>
        </p:nvSpPr>
        <p:spPr bwMode="auto">
          <a:xfrm>
            <a:off x="8520118" y="5660272"/>
            <a:ext cx="47320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0 </a:t>
            </a:r>
          </a:p>
        </p:txBody>
      </p:sp>
      <p:sp>
        <p:nvSpPr>
          <p:cNvPr id="354" name="Text Box 13"/>
          <p:cNvSpPr txBox="1">
            <a:spLocks noChangeArrowheads="1"/>
          </p:cNvSpPr>
          <p:nvPr/>
        </p:nvSpPr>
        <p:spPr bwMode="auto">
          <a:xfrm>
            <a:off x="9412465" y="5391424"/>
            <a:ext cx="318109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355" name="Text Box 13"/>
          <p:cNvSpPr txBox="1">
            <a:spLocks noChangeArrowheads="1"/>
          </p:cNvSpPr>
          <p:nvPr/>
        </p:nvSpPr>
        <p:spPr bwMode="auto">
          <a:xfrm>
            <a:off x="9610529" y="5373246"/>
            <a:ext cx="37702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656" name="Text Box 13"/>
          <p:cNvSpPr txBox="1">
            <a:spLocks noChangeArrowheads="1"/>
          </p:cNvSpPr>
          <p:nvPr/>
        </p:nvSpPr>
        <p:spPr bwMode="auto">
          <a:xfrm>
            <a:off x="8374130" y="5258523"/>
            <a:ext cx="28257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0</a:t>
            </a:r>
          </a:p>
        </p:txBody>
      </p:sp>
      <p:sp>
        <p:nvSpPr>
          <p:cNvPr id="333" name="Text Box 13"/>
          <p:cNvSpPr txBox="1">
            <a:spLocks noChangeArrowheads="1"/>
          </p:cNvSpPr>
          <p:nvPr/>
        </p:nvSpPr>
        <p:spPr bwMode="auto">
          <a:xfrm>
            <a:off x="3049171" y="2392767"/>
            <a:ext cx="12849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5</a:t>
            </a:r>
          </a:p>
        </p:txBody>
      </p:sp>
      <p:sp>
        <p:nvSpPr>
          <p:cNvPr id="650" name="Text Box 13"/>
          <p:cNvSpPr txBox="1">
            <a:spLocks noChangeArrowheads="1"/>
          </p:cNvSpPr>
          <p:nvPr/>
        </p:nvSpPr>
        <p:spPr bwMode="auto">
          <a:xfrm>
            <a:off x="2665334" y="2397102"/>
            <a:ext cx="37702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651" name="Text Box 13"/>
          <p:cNvSpPr txBox="1">
            <a:spLocks noChangeArrowheads="1"/>
          </p:cNvSpPr>
          <p:nvPr/>
        </p:nvSpPr>
        <p:spPr bwMode="auto">
          <a:xfrm>
            <a:off x="7771453" y="2432790"/>
            <a:ext cx="37702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652" name="Text Box 13"/>
          <p:cNvSpPr txBox="1">
            <a:spLocks noChangeArrowheads="1"/>
          </p:cNvSpPr>
          <p:nvPr/>
        </p:nvSpPr>
        <p:spPr bwMode="auto">
          <a:xfrm>
            <a:off x="2818144" y="2871216"/>
            <a:ext cx="47320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0 </a:t>
            </a:r>
          </a:p>
        </p:txBody>
      </p:sp>
    </p:spTree>
    <p:extLst>
      <p:ext uri="{BB962C8B-B14F-4D97-AF65-F5344CB8AC3E}">
        <p14:creationId xmlns:p14="http://schemas.microsoft.com/office/powerpoint/2010/main" val="854880215"/>
      </p:ext>
    </p:extLst>
  </p:cSld>
  <p:clrMapOvr>
    <a:masterClrMapping/>
  </p:clrMapOvr>
  <p:transition spd="slow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3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3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3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3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4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4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2" dur="5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43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43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43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43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143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143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9" dur="5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 nodeType="clickPar">
                      <p:stCondLst>
                        <p:cond delay="indefinite"/>
                      </p:stCondLst>
                      <p:childTnLst>
                        <p:par>
                          <p:cTn id="1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 nodeType="clickPar">
                      <p:stCondLst>
                        <p:cond delay="indefinite"/>
                      </p:stCondLst>
                      <p:childTnLst>
                        <p:par>
                          <p:cTn id="1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14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14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14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14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14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14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143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143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14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14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143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14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 nodeType="clickPar">
                      <p:stCondLst>
                        <p:cond delay="indefinite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14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14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 nodeType="clickPar">
                      <p:stCondLst>
                        <p:cond delay="indefinite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 nodeType="clickPar">
                      <p:stCondLst>
                        <p:cond delay="indefinite"/>
                      </p:stCondLst>
                      <p:childTnLst>
                        <p:par>
                          <p:cTn id="1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14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14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 nodeType="clickPar">
                      <p:stCondLst>
                        <p:cond delay="indefinite"/>
                      </p:stCondLst>
                      <p:childTnLst>
                        <p:par>
                          <p:cTn id="1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 nodeType="clickPar">
                      <p:stCondLst>
                        <p:cond delay="indefinite"/>
                      </p:stCondLst>
                      <p:childTnLst>
                        <p:par>
                          <p:cTn id="1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0" dur="5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 nodeType="clickPar">
                      <p:stCondLst>
                        <p:cond delay="indefinite"/>
                      </p:stCondLst>
                      <p:childTnLst>
                        <p:par>
                          <p:cTn id="2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 nodeType="clickPar">
                      <p:stCondLst>
                        <p:cond delay="indefinite"/>
                      </p:stCondLst>
                      <p:childTnLst>
                        <p:par>
                          <p:cTn id="2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5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 nodeType="clickPar">
                      <p:stCondLst>
                        <p:cond delay="indefinite"/>
                      </p:stCondLst>
                      <p:childTnLst>
                        <p:par>
                          <p:cTn id="2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14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500" fill="hold"/>
                                        <p:tgtEl>
                                          <p:spTgt spid="14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 nodeType="clickPar">
                      <p:stCondLst>
                        <p:cond delay="indefinite"/>
                      </p:stCondLst>
                      <p:childTnLst>
                        <p:par>
                          <p:cTn id="2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500" fill="hold"/>
                                        <p:tgtEl>
                                          <p:spTgt spid="14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500" fill="hold"/>
                                        <p:tgtEl>
                                          <p:spTgt spid="14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 nodeType="clickPar">
                      <p:stCondLst>
                        <p:cond delay="indefinite"/>
                      </p:stCondLst>
                      <p:childTnLst>
                        <p:par>
                          <p:cTn id="2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" dur="500" fill="hold"/>
                                        <p:tgtEl>
                                          <p:spTgt spid="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" dur="500" fill="hold"/>
                                        <p:tgtEl>
                                          <p:spTgt spid="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 nodeType="clickPar">
                      <p:stCondLst>
                        <p:cond delay="indefinite"/>
                      </p:stCondLst>
                      <p:childTnLst>
                        <p:par>
                          <p:cTn id="2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5" dur="500"/>
                                        <p:tgtEl>
                                          <p:spTgt spid="14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 nodeType="clickPar">
                      <p:stCondLst>
                        <p:cond delay="indefinite"/>
                      </p:stCondLst>
                      <p:childTnLst>
                        <p:par>
                          <p:cTn id="2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0" dur="50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1" dur="50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 nodeType="clickPar">
                      <p:stCondLst>
                        <p:cond delay="indefinite"/>
                      </p:stCondLst>
                      <p:childTnLst>
                        <p:par>
                          <p:cTn id="2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6"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 nodeType="clickPar">
                      <p:stCondLst>
                        <p:cond delay="indefinite"/>
                      </p:stCondLst>
                      <p:childTnLst>
                        <p:par>
                          <p:cTn id="2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1" dur="500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2" dur="500" fill="hold"/>
                                        <p:tgtEl>
                                          <p:spTgt spid="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 nodeType="clickPar">
                      <p:stCondLst>
                        <p:cond delay="indefinite"/>
                      </p:stCondLst>
                      <p:childTnLst>
                        <p:par>
                          <p:cTn id="2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7" dur="500" fill="hold"/>
                                        <p:tgtEl>
                                          <p:spTgt spid="14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8" dur="500" fill="hold"/>
                                        <p:tgtEl>
                                          <p:spTgt spid="14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 nodeType="clickPar">
                      <p:stCondLst>
                        <p:cond delay="indefinite"/>
                      </p:stCondLst>
                      <p:childTnLst>
                        <p:par>
                          <p:cTn id="2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3" dur="50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4" dur="500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/>
      <p:bldP spid="14342" grpId="0"/>
      <p:bldP spid="14343" grpId="0"/>
      <p:bldP spid="14383" grpId="0"/>
      <p:bldP spid="14386" grpId="0"/>
      <p:bldP spid="14387" grpId="0"/>
      <p:bldP spid="14388" grpId="0"/>
      <p:bldP spid="334" grpId="0"/>
      <p:bldP spid="335" grpId="0"/>
      <p:bldP spid="336" grpId="0"/>
      <p:bldP spid="14377" grpId="0"/>
      <p:bldP spid="14380" grpId="0"/>
      <p:bldP spid="14381" grpId="0"/>
      <p:bldP spid="14382" grpId="0"/>
      <p:bldP spid="337" grpId="0"/>
      <p:bldP spid="338" grpId="0"/>
      <p:bldP spid="339" grpId="0"/>
      <p:bldP spid="340" grpId="0"/>
      <p:bldP spid="14348" grpId="0"/>
      <p:bldP spid="14365" grpId="0"/>
      <p:bldP spid="14368" grpId="0"/>
      <p:bldP spid="14369" grpId="0"/>
      <p:bldP spid="14370" grpId="0"/>
      <p:bldP spid="345" grpId="0"/>
      <p:bldP spid="346" grpId="0"/>
      <p:bldP spid="347" grpId="0"/>
      <p:bldP spid="348" grpId="0"/>
      <p:bldP spid="655" grpId="0"/>
      <p:bldP spid="14359" grpId="0"/>
      <p:bldP spid="14362" grpId="0"/>
      <p:bldP spid="14363" grpId="0"/>
      <p:bldP spid="14364" grpId="0"/>
      <p:bldP spid="349" grpId="0"/>
      <p:bldP spid="351" grpId="0"/>
      <p:bldP spid="354" grpId="0"/>
      <p:bldP spid="355" grpId="0"/>
      <p:bldP spid="656" grpId="0"/>
      <p:bldP spid="333" grpId="0"/>
      <p:bldP spid="650" grpId="0"/>
      <p:bldP spid="651" grpId="0"/>
      <p:bldP spid="65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777FE2E7-4B32-4D91-903C-4C2D24185A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60" t="68532" r="36092" b="4949"/>
          <a:stretch/>
        </p:blipFill>
        <p:spPr>
          <a:xfrm>
            <a:off x="-1100978" y="-330200"/>
            <a:ext cx="10719540" cy="7554322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499C835-6942-4985-A2C8-7F05A71FA8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2862" y="807234"/>
            <a:ext cx="7011399" cy="701139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131542" y="1086634"/>
            <a:ext cx="42545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rgbClr val="FF0000"/>
                </a:solidFill>
                <a:latin typeface="UTM Ong Do Gia" panose="02040603050506020204" pitchFamily="18" charset="0"/>
                <a:ea typeface="UVF Valentine" panose="02000603000000000000" pitchFamily="2" charset="0"/>
              </a:rPr>
              <a:t>DẶN DÒ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64702" y="2410073"/>
            <a:ext cx="5715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 err="1">
                <a:solidFill>
                  <a:srgbClr val="002060"/>
                </a:solidFill>
                <a:latin typeface="Amazone" panose="03020702060507090A04" pitchFamily="66" charset="0"/>
              </a:rPr>
              <a:t>Em</a:t>
            </a:r>
            <a:r>
              <a:rPr lang="en-US" sz="5000" b="1" dirty="0">
                <a:solidFill>
                  <a:srgbClr val="002060"/>
                </a:solidFill>
                <a:latin typeface="Amazone" panose="03020702060507090A04" pitchFamily="66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Amazone" panose="03020702060507090A04" pitchFamily="66" charset="0"/>
              </a:rPr>
              <a:t>xem</a:t>
            </a:r>
            <a:r>
              <a:rPr lang="en-US" sz="5000" b="1" dirty="0">
                <a:solidFill>
                  <a:srgbClr val="002060"/>
                </a:solidFill>
                <a:latin typeface="Amazone" panose="03020702060507090A04" pitchFamily="66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Amazone" panose="03020702060507090A04" pitchFamily="66" charset="0"/>
              </a:rPr>
              <a:t>lại</a:t>
            </a:r>
            <a:r>
              <a:rPr lang="en-US" sz="5000" b="1" dirty="0">
                <a:solidFill>
                  <a:srgbClr val="002060"/>
                </a:solidFill>
                <a:latin typeface="Amazone" panose="03020702060507090A04" pitchFamily="66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Amazone" panose="03020702060507090A04" pitchFamily="66" charset="0"/>
              </a:rPr>
              <a:t>cách</a:t>
            </a:r>
            <a:r>
              <a:rPr lang="en-US" sz="5000" b="1" dirty="0">
                <a:solidFill>
                  <a:srgbClr val="002060"/>
                </a:solidFill>
                <a:latin typeface="Amazone" panose="03020702060507090A04" pitchFamily="66" charset="0"/>
              </a:rPr>
              <a:t> chia</a:t>
            </a:r>
            <a:r>
              <a:rPr lang="en-US" sz="4000" b="1" dirty="0">
                <a:solidFill>
                  <a:srgbClr val="002060"/>
                </a:solidFill>
                <a:latin typeface="Amazone" panose="03020702060507090A04" pitchFamily="66" charset="0"/>
              </a:rPr>
              <a:t>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965" y="3439522"/>
            <a:ext cx="568093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 err="1">
                <a:solidFill>
                  <a:srgbClr val="002060"/>
                </a:solidFill>
                <a:latin typeface="Amazone" panose="03020702060507090A04" pitchFamily="66" charset="0"/>
              </a:rPr>
              <a:t>Hoàn</a:t>
            </a:r>
            <a:r>
              <a:rPr lang="en-US" sz="5000" b="1" dirty="0">
                <a:solidFill>
                  <a:srgbClr val="002060"/>
                </a:solidFill>
                <a:latin typeface="Amazone" panose="03020702060507090A04" pitchFamily="66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Amazone" panose="03020702060507090A04" pitchFamily="66" charset="0"/>
              </a:rPr>
              <a:t>thành</a:t>
            </a:r>
            <a:r>
              <a:rPr lang="en-US" sz="5000" b="1" dirty="0">
                <a:solidFill>
                  <a:srgbClr val="002060"/>
                </a:solidFill>
                <a:latin typeface="Amazone" panose="03020702060507090A04" pitchFamily="66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Amazone" panose="03020702060507090A04" pitchFamily="66" charset="0"/>
              </a:rPr>
              <a:t>bài</a:t>
            </a:r>
            <a:r>
              <a:rPr lang="en-US" sz="5000" b="1" dirty="0">
                <a:solidFill>
                  <a:srgbClr val="002060"/>
                </a:solidFill>
                <a:latin typeface="Amazone" panose="03020702060507090A04" pitchFamily="66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Amazone" panose="03020702060507090A04" pitchFamily="66" charset="0"/>
              </a:rPr>
              <a:t>tập</a:t>
            </a:r>
            <a:r>
              <a:rPr lang="en-US" sz="5000" b="1" dirty="0">
                <a:solidFill>
                  <a:srgbClr val="002060"/>
                </a:solidFill>
                <a:latin typeface="Amazone" panose="03020702060507090A04" pitchFamily="66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Amazone" panose="03020702060507090A04" pitchFamily="66" charset="0"/>
              </a:rPr>
              <a:t>đầy</a:t>
            </a:r>
            <a:r>
              <a:rPr lang="en-US" sz="5000" b="1" dirty="0">
                <a:solidFill>
                  <a:srgbClr val="002060"/>
                </a:solidFill>
                <a:latin typeface="Amazone" panose="03020702060507090A04" pitchFamily="66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Amazone" panose="03020702060507090A04" pitchFamily="66" charset="0"/>
              </a:rPr>
              <a:t>đủ</a:t>
            </a:r>
            <a:r>
              <a:rPr lang="en-US" sz="5000" b="1" dirty="0">
                <a:solidFill>
                  <a:srgbClr val="002060"/>
                </a:solidFill>
                <a:latin typeface="Amazone" panose="03020702060507090A04" pitchFamily="66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Amazone" panose="03020702060507090A04" pitchFamily="66" charset="0"/>
              </a:rPr>
              <a:t>em</a:t>
            </a:r>
            <a:r>
              <a:rPr lang="en-US" sz="5000" b="1" dirty="0">
                <a:solidFill>
                  <a:srgbClr val="002060"/>
                </a:solidFill>
                <a:latin typeface="Amazone" panose="03020702060507090A04" pitchFamily="66" charset="0"/>
              </a:rPr>
              <a:t> </a:t>
            </a:r>
            <a:r>
              <a:rPr lang="en-US" sz="5000" b="1" dirty="0" err="1">
                <a:solidFill>
                  <a:srgbClr val="002060"/>
                </a:solidFill>
                <a:latin typeface="Amazone" panose="03020702060507090A04" pitchFamily="66" charset="0"/>
              </a:rPr>
              <a:t>nhé</a:t>
            </a:r>
            <a:r>
              <a:rPr lang="en-US" sz="5000" b="1" dirty="0">
                <a:solidFill>
                  <a:srgbClr val="002060"/>
                </a:solidFill>
                <a:latin typeface="Amazone" panose="03020702060507090A04" pitchFamily="66" charset="0"/>
              </a:rPr>
              <a:t>!</a:t>
            </a:r>
          </a:p>
        </p:txBody>
      </p:sp>
      <p:sp>
        <p:nvSpPr>
          <p:cNvPr id="13" name="文本框 5">
            <a:extLst>
              <a:ext uri="{FF2B5EF4-FFF2-40B4-BE49-F238E27FC236}">
                <a16:creationId xmlns:a16="http://schemas.microsoft.com/office/drawing/2014/main" id="{6B74754A-2BE5-45CE-8C45-0712CA1AD4B3}"/>
              </a:ext>
            </a:extLst>
          </p:cNvPr>
          <p:cNvSpPr txBox="1"/>
          <p:nvPr/>
        </p:nvSpPr>
        <p:spPr>
          <a:xfrm>
            <a:off x="499904" y="2517794"/>
            <a:ext cx="9479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solidFill>
                  <a:srgbClr val="7030A0"/>
                </a:solidFill>
                <a:latin typeface="字魂7号-温暖童稚体" panose="00000500000000000000" pitchFamily="2" charset="-122"/>
                <a:ea typeface="字魂7号-温暖童稚体" panose="00000500000000000000" pitchFamily="2" charset="-122"/>
              </a:rPr>
              <a:t>01</a:t>
            </a:r>
            <a:endParaRPr lang="zh-CN" altLang="en-US" sz="3600" b="1" dirty="0">
              <a:solidFill>
                <a:srgbClr val="7030A0"/>
              </a:solidFill>
              <a:latin typeface="字魂7号-温暖童稚体" panose="00000500000000000000" pitchFamily="2" charset="-122"/>
              <a:ea typeface="字魂7号-温暖童稚体" panose="00000500000000000000" pitchFamily="2" charset="-122"/>
            </a:endParaRPr>
          </a:p>
        </p:txBody>
      </p:sp>
      <p:sp>
        <p:nvSpPr>
          <p:cNvPr id="14" name="文本框 7">
            <a:extLst>
              <a:ext uri="{FF2B5EF4-FFF2-40B4-BE49-F238E27FC236}">
                <a16:creationId xmlns:a16="http://schemas.microsoft.com/office/drawing/2014/main" id="{C36ADED8-8E15-4090-981A-8740E85135BD}"/>
              </a:ext>
            </a:extLst>
          </p:cNvPr>
          <p:cNvSpPr txBox="1"/>
          <p:nvPr/>
        </p:nvSpPr>
        <p:spPr>
          <a:xfrm>
            <a:off x="499904" y="3608799"/>
            <a:ext cx="9479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solidFill>
                  <a:srgbClr val="7030A0"/>
                </a:solidFill>
                <a:latin typeface="字魂7号-温暖童稚体" panose="00000500000000000000" pitchFamily="2" charset="-122"/>
                <a:ea typeface="字魂7号-温暖童稚体" panose="00000500000000000000" pitchFamily="2" charset="-122"/>
              </a:rPr>
              <a:t>02</a:t>
            </a:r>
            <a:endParaRPr lang="zh-CN" altLang="en-US" sz="3600" b="1" dirty="0">
              <a:solidFill>
                <a:srgbClr val="7030A0"/>
              </a:solidFill>
              <a:latin typeface="字魂7号-温暖童稚体" panose="00000500000000000000" pitchFamily="2" charset="-122"/>
              <a:ea typeface="字魂7号-温暖童稚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21609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4311650" y="2138740"/>
            <a:ext cx="7772400" cy="19685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06E8A"/>
            </a:solidFill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13" name="图片 3">
            <a:extLst>
              <a:ext uri="{FF2B5EF4-FFF2-40B4-BE49-F238E27FC236}">
                <a16:creationId xmlns:a16="http://schemas.microsoft.com/office/drawing/2014/main" id="{D590BA5F-3055-4A11-BA9E-8148D63C2F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2100" y="-192623"/>
            <a:ext cx="12484100" cy="7802046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721100" y="2537580"/>
            <a:ext cx="84709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2100"/>
              </a:spcAft>
            </a:pPr>
            <a:r>
              <a:rPr lang="pt-BR" sz="96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UTM ViceroyJF" panose="02040603050506020204" pitchFamily="18" charset="0"/>
                <a:ea typeface="Slogan" pitchFamily="18" charset="0"/>
                <a:cs typeface="Slogan" pitchFamily="18" charset="0"/>
              </a:rPr>
              <a:t>Chúc các em học tốt</a:t>
            </a:r>
          </a:p>
        </p:txBody>
      </p:sp>
    </p:spTree>
    <p:extLst>
      <p:ext uri="{BB962C8B-B14F-4D97-AF65-F5344CB8AC3E}">
        <p14:creationId xmlns:p14="http://schemas.microsoft.com/office/powerpoint/2010/main" val="1951778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7D0D70D4-3184-49A2-9EC4-D6789940093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 flipH="1">
            <a:off x="-364022" y="3916217"/>
            <a:ext cx="3929257" cy="3015673"/>
          </a:xfrm>
          <a:prstGeom prst="rect">
            <a:avLst/>
          </a:prstGeom>
        </p:spPr>
      </p:pic>
      <p:sp>
        <p:nvSpPr>
          <p:cNvPr id="9" name="圆角矩形 21"/>
          <p:cNvSpPr/>
          <p:nvPr/>
        </p:nvSpPr>
        <p:spPr>
          <a:xfrm>
            <a:off x="3408217" y="443343"/>
            <a:ext cx="8552873" cy="5366329"/>
          </a:xfrm>
          <a:prstGeom prst="roundRect">
            <a:avLst>
              <a:gd name="adj" fmla="val 12230"/>
            </a:avLst>
          </a:prstGeom>
          <a:solidFill>
            <a:sysClr val="window" lastClr="FFFFFF"/>
          </a:solidFill>
          <a:ln w="76200" cap="flat" cmpd="sng" algn="ctr">
            <a:solidFill>
              <a:srgbClr val="89FFD8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just"/>
            <a:endParaRPr lang="nl-NL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nl-NL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nl-NL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Kiến thức</a:t>
            </a:r>
            <a:endParaRPr lang="en-US" alt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</a:pPr>
            <a:r>
              <a:rPr lang="nl-NL" alt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Biết thực hiện phép chia cho số có hai chữ số trong trường hợp có chữ số 0 ở thương. </a:t>
            </a:r>
            <a:endParaRPr lang="en-US" alt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nl-NL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Kĩ năng</a:t>
            </a:r>
            <a:endParaRPr lang="en-US" alt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nl-NL" alt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nl-NL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Rèn kĩ năng </a:t>
            </a:r>
            <a:r>
              <a:rPr lang="nl-NL" alt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hiện phép chia cho số có hai chữ số trong trường hợp có chữ số 0 ở thương.    </a:t>
            </a:r>
            <a:endParaRPr lang="en-US" alt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nl-NL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Phẩm chất</a:t>
            </a:r>
            <a:endParaRPr lang="en-US" alt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nl-NL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HS tích cực, cẩn thận khi làm bài</a:t>
            </a:r>
            <a:endParaRPr lang="en-US" alt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nl-NL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Góp phần phát huy các năng lực</a:t>
            </a:r>
            <a:endParaRPr lang="en-US" alt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nl-NL" alt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nl-NL" alt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 lực tự học, NL giải quyết vấn đề và sáng tạo, NL tư duy - lập luận logic.</a:t>
            </a:r>
            <a:endParaRPr lang="en-US" alt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nl-NL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BT cần làm: </a:t>
            </a:r>
            <a:r>
              <a:rPr lang="nl-NL" altLang="en-US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 (dòng 1, 2)</a:t>
            </a:r>
            <a:endParaRPr lang="en-US" alt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47490" y="628073"/>
            <a:ext cx="615141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b="1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b="1" spc="600" dirty="0">
                <a:ln w="1270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UTM Alba Matter" panose="02040603050506020204" pitchFamily="18" charset="0"/>
                <a:ea typeface="宋体" panose="02010600030101010101" pitchFamily="2" charset="-122"/>
              </a:rPr>
              <a:t>YÊU CẦU CẦN ĐẠT</a:t>
            </a:r>
            <a:endParaRPr lang="en-US" sz="5000" dirty="0">
              <a:solidFill>
                <a:srgbClr val="FF0000"/>
              </a:solidFill>
              <a:latin typeface="Constantia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6839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AE66C64F-C3C6-4CE6-B1CE-E46CF101410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4" b="10434"/>
          <a:stretch/>
        </p:blipFill>
        <p:spPr>
          <a:xfrm>
            <a:off x="-7620" y="0"/>
            <a:ext cx="12199620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404DB79-D484-49A0-B29B-151C3CD7C2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13" b="20813"/>
          <a:stretch/>
        </p:blipFill>
        <p:spPr>
          <a:xfrm>
            <a:off x="-7620" y="-137160"/>
            <a:ext cx="12207240" cy="3810000"/>
          </a:xfrm>
          <a:prstGeom prst="rect">
            <a:avLst/>
          </a:prstGeom>
          <a:ln>
            <a:noFill/>
          </a:ln>
        </p:spPr>
      </p:pic>
      <p:pic>
        <p:nvPicPr>
          <p:cNvPr id="6" name="图片 3">
            <a:extLst>
              <a:ext uri="{FF2B5EF4-FFF2-40B4-BE49-F238E27FC236}">
                <a16:creationId xmlns:a16="http://schemas.microsoft.com/office/drawing/2014/main" id="{6458591B-CD07-4F06-8F8B-1491D06BE0F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9" t="69185" r="65573" b="4296"/>
          <a:stretch/>
        </p:blipFill>
        <p:spPr>
          <a:xfrm>
            <a:off x="464127" y="0"/>
            <a:ext cx="9485097" cy="668438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481989" y="1997839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defRPr/>
            </a:pPr>
            <a:r>
              <a:rPr lang="en-US" sz="9000" spc="300" dirty="0">
                <a:ln w="57150">
                  <a:solidFill>
                    <a:prstClr val="white"/>
                  </a:solidFill>
                </a:ln>
                <a:solidFill>
                  <a:srgbClr val="FF5297"/>
                </a:solidFill>
                <a:effectLst>
                  <a:outerShdw blurRad="114300" dist="50800" dir="2700000" sx="101000" sy="101000" algn="tl">
                    <a:srgbClr val="000000">
                      <a:alpha val="76000"/>
                    </a:srgbClr>
                  </a:outerShdw>
                </a:effectLst>
                <a:latin typeface="UTM Showcard" panose="02040603050506020204" pitchFamily="18" charset="0"/>
              </a:rPr>
              <a:t>K</a:t>
            </a:r>
            <a:r>
              <a:rPr lang="en-US" sz="9000" spc="300" dirty="0">
                <a:ln w="57150">
                  <a:solidFill>
                    <a:prstClr val="white"/>
                  </a:solidFill>
                </a:ln>
                <a:solidFill>
                  <a:srgbClr val="FD8A01"/>
                </a:solidFill>
                <a:effectLst>
                  <a:outerShdw blurRad="114300" dist="50800" dir="2700000" sx="101000" sy="101000" algn="tl">
                    <a:srgbClr val="000000">
                      <a:alpha val="76000"/>
                    </a:srgbClr>
                  </a:outerShdw>
                </a:effectLst>
                <a:latin typeface="UTM Showcard" panose="02040603050506020204" pitchFamily="18" charset="0"/>
              </a:rPr>
              <a:t>H</a:t>
            </a:r>
            <a:r>
              <a:rPr lang="en-US" sz="9000" spc="300" dirty="0">
                <a:ln w="57150">
                  <a:solidFill>
                    <a:prstClr val="white"/>
                  </a:solidFill>
                </a:ln>
                <a:solidFill>
                  <a:srgbClr val="8563FF"/>
                </a:solidFill>
                <a:effectLst>
                  <a:outerShdw blurRad="114300" dist="50800" dir="2700000" sx="101000" sy="101000" algn="tl">
                    <a:srgbClr val="000000">
                      <a:alpha val="76000"/>
                    </a:srgbClr>
                  </a:outerShdw>
                </a:effectLst>
                <a:latin typeface="UTM Showcard" panose="02040603050506020204" pitchFamily="18" charset="0"/>
              </a:rPr>
              <a:t>Ở</a:t>
            </a:r>
            <a:r>
              <a:rPr lang="en-US" sz="9000" spc="300" dirty="0">
                <a:ln w="57150">
                  <a:solidFill>
                    <a:prstClr val="white"/>
                  </a:solidFill>
                </a:ln>
                <a:solidFill>
                  <a:srgbClr val="FE6861"/>
                </a:solidFill>
                <a:effectLst>
                  <a:outerShdw blurRad="114300" dist="50800" dir="2700000" sx="101000" sy="101000" algn="tl">
                    <a:srgbClr val="000000">
                      <a:alpha val="76000"/>
                    </a:srgbClr>
                  </a:outerShdw>
                </a:effectLst>
                <a:latin typeface="UTM Showcard" panose="02040603050506020204" pitchFamily="18" charset="0"/>
              </a:rPr>
              <a:t>I</a:t>
            </a:r>
            <a:r>
              <a:rPr lang="en-US" sz="9000" spc="300" dirty="0">
                <a:ln w="57150">
                  <a:solidFill>
                    <a:prstClr val="white"/>
                  </a:solidFill>
                </a:ln>
                <a:solidFill>
                  <a:prstClr val="black"/>
                </a:solidFill>
                <a:effectLst>
                  <a:outerShdw blurRad="114300" dist="50800" dir="2700000" sx="101000" sy="101000" algn="tl">
                    <a:srgbClr val="000000">
                      <a:alpha val="76000"/>
                    </a:srgbClr>
                  </a:outerShdw>
                </a:effectLst>
                <a:latin typeface="UTM Showcard" panose="02040603050506020204" pitchFamily="18" charset="0"/>
              </a:rPr>
              <a:t> </a:t>
            </a:r>
            <a:r>
              <a:rPr lang="en-US" sz="9000" spc="300" dirty="0">
                <a:ln w="57150">
                  <a:solidFill>
                    <a:prstClr val="white"/>
                  </a:solidFill>
                </a:ln>
                <a:solidFill>
                  <a:srgbClr val="009944"/>
                </a:solidFill>
                <a:effectLst>
                  <a:outerShdw blurRad="114300" dist="50800" dir="2700000" sx="101000" sy="101000" algn="tl">
                    <a:srgbClr val="000000">
                      <a:alpha val="76000"/>
                    </a:srgbClr>
                  </a:outerShdw>
                </a:effectLst>
                <a:latin typeface="UTM Showcard" panose="02040603050506020204" pitchFamily="18" charset="0"/>
              </a:rPr>
              <a:t>Đ</a:t>
            </a:r>
            <a:r>
              <a:rPr lang="en-US" sz="9000" spc="300" dirty="0">
                <a:ln w="57150">
                  <a:solidFill>
                    <a:prstClr val="white"/>
                  </a:solidFill>
                </a:ln>
                <a:solidFill>
                  <a:srgbClr val="8563FF"/>
                </a:solidFill>
                <a:effectLst>
                  <a:outerShdw blurRad="114300" dist="50800" dir="2700000" sx="101000" sy="101000" algn="tl">
                    <a:srgbClr val="000000">
                      <a:alpha val="76000"/>
                    </a:srgbClr>
                  </a:outerShdw>
                </a:effectLst>
                <a:latin typeface="UTM Showcard" panose="02040603050506020204" pitchFamily="18" charset="0"/>
              </a:rPr>
              <a:t>Ộ</a:t>
            </a:r>
            <a:r>
              <a:rPr lang="en-US" sz="9000" spc="300" dirty="0">
                <a:ln w="57150">
                  <a:solidFill>
                    <a:prstClr val="white"/>
                  </a:solidFill>
                </a:ln>
                <a:solidFill>
                  <a:srgbClr val="00B0F0"/>
                </a:solidFill>
                <a:effectLst>
                  <a:outerShdw blurRad="114300" dist="50800" dir="2700000" sx="101000" sy="101000" algn="tl">
                    <a:srgbClr val="000000">
                      <a:alpha val="76000"/>
                    </a:srgbClr>
                  </a:outerShdw>
                </a:effectLst>
                <a:latin typeface="UTM Showcard" panose="02040603050506020204" pitchFamily="18" charset="0"/>
              </a:rPr>
              <a:t>N</a:t>
            </a:r>
            <a:r>
              <a:rPr lang="en-US" sz="9000" spc="300" dirty="0">
                <a:ln w="57150">
                  <a:solidFill>
                    <a:prstClr val="white"/>
                  </a:solidFill>
                </a:ln>
                <a:solidFill>
                  <a:schemeClr val="accent2"/>
                </a:solidFill>
                <a:effectLst>
                  <a:outerShdw blurRad="114300" dist="50800" dir="2700000" sx="101000" sy="101000" algn="tl">
                    <a:srgbClr val="000000">
                      <a:alpha val="76000"/>
                    </a:srgbClr>
                  </a:outerShdw>
                </a:effectLst>
                <a:latin typeface="UTM Showcard" panose="02040603050506020204" pitchFamily="18" charset="0"/>
              </a:rPr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2620584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Nong trai\old-mcdonalds-farm-plai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00"/>
            <a:ext cx="12192000" cy="713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Tai nguyen thiet ke tro choi\Bảng gỗ\canstock6432558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47333" y1="88732" x2="44667" y2="93662"/>
                        <a14:backgroundMark x1="37333" y1="90141" x2="38667" y2="91549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0" y="4749800"/>
            <a:ext cx="2743200" cy="2600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201496" y="5257801"/>
            <a:ext cx="2387192" cy="12412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170"/>
            <a:r>
              <a:rPr lang="en-US" sz="3733" dirty="0">
                <a:solidFill>
                  <a:srgbClr val="009900"/>
                </a:solidFill>
                <a:latin typeface="UTM Azuki" panose="02040603050506020204" pitchFamily="18" charset="0"/>
              </a:rPr>
              <a:t>XÂY DỰNG</a:t>
            </a:r>
          </a:p>
          <a:p>
            <a:pPr algn="ctr" defTabSz="1219170"/>
            <a:r>
              <a:rPr lang="en-US" sz="3733" dirty="0">
                <a:solidFill>
                  <a:srgbClr val="009900"/>
                </a:solidFill>
                <a:latin typeface="UTM Azuki" panose="02040603050506020204" pitchFamily="18" charset="0"/>
              </a:rPr>
              <a:t>NÔNG TRẠI</a:t>
            </a:r>
          </a:p>
        </p:txBody>
      </p:sp>
      <p:pic>
        <p:nvPicPr>
          <p:cNvPr id="3076" name="Picture 4" descr="C:\Users\ADMIN\Desktop\Tai nguyen thiet ke tro choi\Bảng gỗ\bat dau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3601" y="21661"/>
            <a:ext cx="2279649" cy="968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5cd2f624bc9c0">
            <a:hlinkClick r:id="" action="ppaction://media"/>
            <a:extLst>
              <a:ext uri="{FF2B5EF4-FFF2-40B4-BE49-F238E27FC236}">
                <a16:creationId xmlns:a16="http://schemas.microsoft.com/office/drawing/2014/main" id="{D58F9198-396A-4FAE-9119-C3CFD60870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301115" y="35512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665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6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Nong trai\transcode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1257" y="0"/>
            <a:ext cx="12540344" cy="7053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2" descr="C:\Users\ADMIN\Desktop\Nong trai\dep-of-vector-farm-animals (5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3701" y="1215185"/>
            <a:ext cx="1075099" cy="113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5" descr="C:\Users\ADMIN\Desktop\Nong trai\bauernhof-gegenstände-43016029 (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7323" y="3920760"/>
            <a:ext cx="2332553" cy="699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5" descr="C:\Users\ADMIN\Desktop\Nong trai\bauernhof-gegenstände-43016029 (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975" y="4191129"/>
            <a:ext cx="3410857" cy="1022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Kết quả hình ảnh cho tree apple cartoo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801" y="720025"/>
            <a:ext cx="1194103" cy="1360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Kết quả hình ảnh cho tree apple cartoo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81923" y="-431800"/>
            <a:ext cx="2106877" cy="2479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15" descr="C:\Users\ADMIN\Desktop\Nong trai\bauernhof-gegenstände-43016029 (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1257" y="2714271"/>
            <a:ext cx="2332553" cy="699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14" descr="C:\Users\ADMIN\Desktop\Nong trai\58fefc29c5857 (3)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6159" y="2773650"/>
            <a:ext cx="2439702" cy="1730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14" descr="C:\Users\ADMIN\Desktop\Nong trai\58fefc29c5857 (3)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95478" y="2211834"/>
            <a:ext cx="2561517" cy="1919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20" descr="C:\Users\ADMIN\Desktop\Nong trai\472224296 (4)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125" y="-25399"/>
            <a:ext cx="795828" cy="807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5" descr="C:\Users\ADMIN\Desktop\Nong trai\barn-clipart-old-macdonald-2a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0" y="279401"/>
            <a:ext cx="4095939" cy="3255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13" descr="C:\Users\ADMIN\Desktop\Nong trai\58fefc29c5857 (2)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205" y="3294489"/>
            <a:ext cx="3100315" cy="1704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21" descr="C:\Users\ADMIN\Desktop\Nong trai\472224296 (5)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-25399"/>
            <a:ext cx="789064" cy="766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9" descr="C:\Users\ADMIN\Desktop\Nong trai\dep-of-vector-farm-animals (2)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67090" y="1719656"/>
            <a:ext cx="1372965" cy="1201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10" descr="C:\Users\ADMIN\Desktop\Nong trai\dep-of-vector-farm-animals (3).jp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2606">
            <a:off x="9929224" y="2438892"/>
            <a:ext cx="3081639" cy="2055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19" descr="C:\Users\ADMIN\Desktop\Nong trai\472224296 (3).jp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045" y="-25400"/>
            <a:ext cx="804095" cy="77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10" descr="C:\Users\ADMIN\Desktop\Nong trai\dep-of-vector-farm-animals (3).jp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22606" flipH="1">
            <a:off x="-2410377" y="3904883"/>
            <a:ext cx="2460853" cy="1899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6" descr="C:\Users\ADMIN\Desktop\Nong trai\700_FO32939240_64b4071403327ba8edebdced5b1262a0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818" y="4651380"/>
            <a:ext cx="3073400" cy="2655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Tai nguyen thiet ke tro choi\Bảng gỗ\1.jpg">
            <a:hlinkClick r:id="rId18" action="ppaction://hlinksldjump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79" y="685800"/>
            <a:ext cx="1101655" cy="1125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DMIN\Desktop\Tai nguyen thiet ke tro choi\Bảng gỗ\2.jpg">
            <a:hlinkClick r:id="rId20" action="ppaction://hlinksldjump"/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720026"/>
            <a:ext cx="1041923" cy="1115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DMIN\Desktop\Tai nguyen thiet ke tro choi\Bảng gỗ\3.jpg">
            <a:hlinkClick r:id="rId22" action="ppaction://hlinksldjump"/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997" y="650339"/>
            <a:ext cx="1055004" cy="1129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ight Arrow 1"/>
          <p:cNvSpPr/>
          <p:nvPr/>
        </p:nvSpPr>
        <p:spPr>
          <a:xfrm>
            <a:off x="10831287" y="6354466"/>
            <a:ext cx="1447800" cy="724877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0952895" y="6532238"/>
            <a:ext cx="1034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24" action="ppaction://hlinksldjump"/>
              </a:rPr>
              <a:t>BÀI MỚI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943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8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8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8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800" fill="hold">
                                          <p:stCondLst>
                                            <p:cond delay="320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1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1000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1000" fill="hold">
                                          <p:stCondLst>
                                            <p:cond delay="30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1000" fill="hold">
                                          <p:stCondLst>
                                            <p:cond delay="40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07407E-6 L -0.5267 0.1882 " pathEditMode="relative" rAng="0" ptsTypes="AA">
                                      <p:cBhvr>
                                        <p:cTn id="52" dur="35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341" y="9398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171 0.15093 L 0.4763 0.13866 " pathEditMode="relative" rAng="0" ptsTypes="AA">
                                      <p:cBhvr>
                                        <p:cTn id="62" dur="3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29" y="-625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Nong trai\885478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0"/>
            <a:ext cx="121920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1" y="-1752600"/>
            <a:ext cx="11379199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344537" y="1387319"/>
            <a:ext cx="9502922" cy="12412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170"/>
            <a:r>
              <a:rPr lang="en-US" sz="3733" b="1" dirty="0" err="1">
                <a:solidFill>
                  <a:prstClr val="white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Khi</a:t>
            </a:r>
            <a:r>
              <a:rPr lang="en-US" sz="3733" b="1" dirty="0">
                <a:solidFill>
                  <a:prstClr val="white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chia </a:t>
            </a:r>
            <a:r>
              <a:rPr lang="en-US" sz="3733" b="1" dirty="0" err="1">
                <a:solidFill>
                  <a:prstClr val="white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hai</a:t>
            </a:r>
            <a:r>
              <a:rPr lang="en-US" sz="3733" b="1" dirty="0">
                <a:solidFill>
                  <a:prstClr val="white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733" b="1" dirty="0" err="1">
                <a:solidFill>
                  <a:prstClr val="white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số</a:t>
            </a:r>
            <a:r>
              <a:rPr lang="en-US" sz="3733" b="1" dirty="0">
                <a:solidFill>
                  <a:prstClr val="white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733" b="1" dirty="0" err="1">
                <a:solidFill>
                  <a:prstClr val="white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có</a:t>
            </a:r>
            <a:r>
              <a:rPr lang="en-US" sz="3733" b="1" dirty="0">
                <a:solidFill>
                  <a:prstClr val="white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733" b="1" dirty="0" err="1">
                <a:solidFill>
                  <a:prstClr val="white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tận</a:t>
            </a:r>
            <a:r>
              <a:rPr lang="en-US" sz="3733" b="1" dirty="0">
                <a:solidFill>
                  <a:prstClr val="white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733" b="1" dirty="0" err="1">
                <a:solidFill>
                  <a:prstClr val="white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cùng</a:t>
            </a:r>
            <a:r>
              <a:rPr lang="en-US" sz="3733" b="1" dirty="0">
                <a:solidFill>
                  <a:prstClr val="white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733" b="1" dirty="0" err="1">
                <a:solidFill>
                  <a:prstClr val="white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là</a:t>
            </a:r>
            <a:r>
              <a:rPr lang="en-US" sz="3733" b="1" dirty="0">
                <a:solidFill>
                  <a:prstClr val="white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733" b="1" dirty="0" err="1">
                <a:solidFill>
                  <a:prstClr val="white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các</a:t>
            </a:r>
            <a:r>
              <a:rPr lang="en-US" sz="3733" b="1" dirty="0">
                <a:solidFill>
                  <a:prstClr val="white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733" b="1" dirty="0" err="1">
                <a:solidFill>
                  <a:prstClr val="white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chữ</a:t>
            </a:r>
            <a:r>
              <a:rPr lang="en-US" sz="3733" b="1" dirty="0">
                <a:solidFill>
                  <a:prstClr val="white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733" b="1" dirty="0" err="1">
                <a:solidFill>
                  <a:prstClr val="white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số</a:t>
            </a:r>
            <a:r>
              <a:rPr lang="en-US" sz="3733" b="1" dirty="0">
                <a:solidFill>
                  <a:prstClr val="white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0 </a:t>
            </a:r>
          </a:p>
          <a:p>
            <a:pPr algn="ctr" defTabSz="1219170"/>
            <a:r>
              <a:rPr lang="en-US" sz="3733" b="1" dirty="0">
                <a:solidFill>
                  <a:prstClr val="white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ta </a:t>
            </a:r>
            <a:r>
              <a:rPr lang="en-US" sz="3733" b="1" dirty="0" err="1">
                <a:solidFill>
                  <a:prstClr val="white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thực</a:t>
            </a:r>
            <a:r>
              <a:rPr lang="en-US" sz="3733" b="1" dirty="0">
                <a:solidFill>
                  <a:prstClr val="white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733" b="1" dirty="0" err="1">
                <a:solidFill>
                  <a:prstClr val="white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hiện</a:t>
            </a:r>
            <a:r>
              <a:rPr lang="en-US" sz="3733" b="1" dirty="0">
                <a:solidFill>
                  <a:prstClr val="white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733" b="1" dirty="0" err="1">
                <a:solidFill>
                  <a:prstClr val="white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như</a:t>
            </a:r>
            <a:r>
              <a:rPr lang="en-US" sz="3733" b="1" dirty="0">
                <a:solidFill>
                  <a:prstClr val="white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733" b="1" dirty="0" err="1">
                <a:solidFill>
                  <a:prstClr val="white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thế</a:t>
            </a:r>
            <a:r>
              <a:rPr lang="en-US" sz="3733" b="1" dirty="0">
                <a:solidFill>
                  <a:prstClr val="white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733" b="1" dirty="0" err="1">
                <a:solidFill>
                  <a:prstClr val="white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nào</a:t>
            </a:r>
            <a:r>
              <a:rPr lang="en-US" sz="3733" b="1" dirty="0">
                <a:solidFill>
                  <a:prstClr val="white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69410" y="3220801"/>
            <a:ext cx="6229461" cy="1323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170"/>
            <a:r>
              <a:rPr lang="en-US" sz="2667" b="1" dirty="0">
                <a:solidFill>
                  <a:srgbClr val="0000FF"/>
                </a:solidFill>
                <a:latin typeface="Calibri"/>
              </a:rPr>
              <a:t>Ta </a:t>
            </a:r>
            <a:r>
              <a:rPr lang="en-US" sz="2667" b="1" dirty="0" err="1">
                <a:solidFill>
                  <a:srgbClr val="0000FF"/>
                </a:solidFill>
                <a:latin typeface="Calibri"/>
              </a:rPr>
              <a:t>có</a:t>
            </a:r>
            <a:r>
              <a:rPr lang="en-US" sz="2667" b="1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2667" b="1" dirty="0" err="1">
                <a:solidFill>
                  <a:srgbClr val="0000FF"/>
                </a:solidFill>
                <a:latin typeface="Calibri"/>
              </a:rPr>
              <a:t>thể</a:t>
            </a:r>
            <a:r>
              <a:rPr lang="en-US" sz="2667" b="1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2667" b="1" dirty="0" err="1">
                <a:solidFill>
                  <a:srgbClr val="0000FF"/>
                </a:solidFill>
                <a:latin typeface="Calibri"/>
              </a:rPr>
              <a:t>cùng</a:t>
            </a:r>
            <a:r>
              <a:rPr lang="en-US" sz="2667" b="1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2667" b="1" dirty="0" err="1">
                <a:solidFill>
                  <a:srgbClr val="0000FF"/>
                </a:solidFill>
                <a:latin typeface="Calibri"/>
              </a:rPr>
              <a:t>xóa</a:t>
            </a:r>
            <a:r>
              <a:rPr lang="en-US" sz="2667" b="1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2667" b="1" dirty="0" err="1">
                <a:solidFill>
                  <a:srgbClr val="0000FF"/>
                </a:solidFill>
                <a:latin typeface="Calibri"/>
              </a:rPr>
              <a:t>một</a:t>
            </a:r>
            <a:r>
              <a:rPr lang="en-US" sz="2667" b="1" dirty="0">
                <a:solidFill>
                  <a:srgbClr val="0000FF"/>
                </a:solidFill>
                <a:latin typeface="Calibri"/>
              </a:rPr>
              <a:t>, </a:t>
            </a:r>
            <a:r>
              <a:rPr lang="en-US" sz="2667" b="1" dirty="0" err="1">
                <a:solidFill>
                  <a:srgbClr val="0000FF"/>
                </a:solidFill>
                <a:latin typeface="Calibri"/>
              </a:rPr>
              <a:t>hai</a:t>
            </a:r>
            <a:r>
              <a:rPr lang="en-US" sz="2667" b="1" dirty="0">
                <a:solidFill>
                  <a:srgbClr val="0000FF"/>
                </a:solidFill>
                <a:latin typeface="Calibri"/>
              </a:rPr>
              <a:t>, </a:t>
            </a:r>
            <a:r>
              <a:rPr lang="en-US" sz="2667" b="1" dirty="0" err="1">
                <a:solidFill>
                  <a:srgbClr val="0000FF"/>
                </a:solidFill>
                <a:latin typeface="Calibri"/>
              </a:rPr>
              <a:t>ba</a:t>
            </a:r>
            <a:r>
              <a:rPr lang="en-US" sz="2667" b="1" dirty="0">
                <a:solidFill>
                  <a:srgbClr val="0000FF"/>
                </a:solidFill>
                <a:latin typeface="Calibri"/>
              </a:rPr>
              <a:t>,… </a:t>
            </a:r>
            <a:r>
              <a:rPr lang="en-US" sz="2667" b="1" dirty="0" err="1">
                <a:solidFill>
                  <a:srgbClr val="0000FF"/>
                </a:solidFill>
                <a:latin typeface="Calibri"/>
              </a:rPr>
              <a:t>chữ</a:t>
            </a:r>
            <a:r>
              <a:rPr lang="en-US" sz="2667" b="1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2667" b="1" dirty="0" err="1">
                <a:solidFill>
                  <a:srgbClr val="0000FF"/>
                </a:solidFill>
                <a:latin typeface="Calibri"/>
              </a:rPr>
              <a:t>số</a:t>
            </a:r>
            <a:r>
              <a:rPr lang="en-US" sz="2667" b="1" dirty="0">
                <a:solidFill>
                  <a:srgbClr val="0000FF"/>
                </a:solidFill>
                <a:latin typeface="Calibri"/>
              </a:rPr>
              <a:t> 0 </a:t>
            </a:r>
          </a:p>
          <a:p>
            <a:pPr algn="ctr" defTabSz="1219170"/>
            <a:r>
              <a:rPr lang="en-US" sz="2667" b="1" dirty="0">
                <a:solidFill>
                  <a:srgbClr val="0000FF"/>
                </a:solidFill>
                <a:latin typeface="Calibri"/>
              </a:rPr>
              <a:t>ở </a:t>
            </a:r>
            <a:r>
              <a:rPr lang="en-US" sz="2667" b="1" dirty="0" err="1">
                <a:solidFill>
                  <a:srgbClr val="0000FF"/>
                </a:solidFill>
                <a:latin typeface="Calibri"/>
              </a:rPr>
              <a:t>tận</a:t>
            </a:r>
            <a:r>
              <a:rPr lang="en-US" sz="2667" b="1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2667" b="1" dirty="0" err="1">
                <a:solidFill>
                  <a:srgbClr val="0000FF"/>
                </a:solidFill>
                <a:latin typeface="Calibri"/>
              </a:rPr>
              <a:t>cùng</a:t>
            </a:r>
            <a:r>
              <a:rPr lang="en-US" sz="2667" b="1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2667" b="1" dirty="0" err="1">
                <a:solidFill>
                  <a:srgbClr val="0000FF"/>
                </a:solidFill>
                <a:latin typeface="Calibri"/>
              </a:rPr>
              <a:t>của</a:t>
            </a:r>
            <a:r>
              <a:rPr lang="en-US" sz="2667" b="1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2667" b="1" dirty="0" err="1">
                <a:solidFill>
                  <a:srgbClr val="0000FF"/>
                </a:solidFill>
                <a:latin typeface="Calibri"/>
              </a:rPr>
              <a:t>số</a:t>
            </a:r>
            <a:r>
              <a:rPr lang="en-US" sz="2667" b="1" dirty="0">
                <a:solidFill>
                  <a:srgbClr val="0000FF"/>
                </a:solidFill>
                <a:latin typeface="Calibri"/>
              </a:rPr>
              <a:t> chia </a:t>
            </a:r>
            <a:r>
              <a:rPr lang="en-US" sz="2667" b="1" dirty="0" err="1">
                <a:solidFill>
                  <a:srgbClr val="0000FF"/>
                </a:solidFill>
                <a:latin typeface="Calibri"/>
              </a:rPr>
              <a:t>và</a:t>
            </a:r>
            <a:r>
              <a:rPr lang="en-US" sz="2667" b="1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2667" b="1" dirty="0" err="1">
                <a:solidFill>
                  <a:srgbClr val="0000FF"/>
                </a:solidFill>
                <a:latin typeface="Calibri"/>
              </a:rPr>
              <a:t>số</a:t>
            </a:r>
            <a:r>
              <a:rPr lang="en-US" sz="2667" b="1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2667" b="1" dirty="0" err="1">
                <a:solidFill>
                  <a:srgbClr val="0000FF"/>
                </a:solidFill>
                <a:latin typeface="Calibri"/>
              </a:rPr>
              <a:t>bị</a:t>
            </a:r>
            <a:r>
              <a:rPr lang="en-US" sz="2667" b="1" dirty="0">
                <a:solidFill>
                  <a:srgbClr val="0000FF"/>
                </a:solidFill>
                <a:latin typeface="Calibri"/>
              </a:rPr>
              <a:t> chia</a:t>
            </a:r>
          </a:p>
          <a:p>
            <a:pPr algn="ctr" defTabSz="1219170"/>
            <a:r>
              <a:rPr lang="en-US" sz="2667" b="1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2667" b="1" dirty="0" err="1">
                <a:solidFill>
                  <a:srgbClr val="0000FF"/>
                </a:solidFill>
                <a:latin typeface="Calibri"/>
              </a:rPr>
              <a:t>rồi</a:t>
            </a:r>
            <a:r>
              <a:rPr lang="en-US" sz="2667" b="1" dirty="0">
                <a:solidFill>
                  <a:srgbClr val="0000FF"/>
                </a:solidFill>
                <a:latin typeface="Calibri"/>
              </a:rPr>
              <a:t> chia </a:t>
            </a:r>
            <a:r>
              <a:rPr lang="en-US" sz="2667" b="1" dirty="0" err="1">
                <a:solidFill>
                  <a:srgbClr val="0000FF"/>
                </a:solidFill>
                <a:latin typeface="Calibri"/>
              </a:rPr>
              <a:t>như</a:t>
            </a:r>
            <a:r>
              <a:rPr lang="en-US" sz="2667" b="1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2667" b="1" dirty="0" err="1">
                <a:solidFill>
                  <a:srgbClr val="0000FF"/>
                </a:solidFill>
                <a:latin typeface="Calibri"/>
              </a:rPr>
              <a:t>bình</a:t>
            </a:r>
            <a:r>
              <a:rPr lang="en-US" sz="2667" b="1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2667" b="1" dirty="0" err="1">
                <a:solidFill>
                  <a:srgbClr val="0000FF"/>
                </a:solidFill>
                <a:latin typeface="Calibri"/>
              </a:rPr>
              <a:t>thường</a:t>
            </a:r>
            <a:endParaRPr lang="en-US" sz="2667" b="1" dirty="0">
              <a:solidFill>
                <a:srgbClr val="0000FF"/>
              </a:solidFill>
              <a:latin typeface="Calibri"/>
            </a:endParaRPr>
          </a:p>
        </p:txBody>
      </p:sp>
      <p:pic>
        <p:nvPicPr>
          <p:cNvPr id="1028" name="Picture 4" descr="C:\Users\ADMIN\Desktop\Tai nguyen thiet ke tro choi\Bảng gỗ\1a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562" y="0"/>
            <a:ext cx="2133599" cy="90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8832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Nong trai\885478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1" y="-1752600"/>
            <a:ext cx="11379199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164794" y="1358494"/>
            <a:ext cx="731001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170"/>
            <a:r>
              <a:rPr lang="en-US" sz="8000" b="1" dirty="0" err="1">
                <a:solidFill>
                  <a:prstClr val="white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Tính</a:t>
            </a:r>
            <a:r>
              <a:rPr lang="en-US" sz="8000" b="1" dirty="0">
                <a:solidFill>
                  <a:prstClr val="white"/>
                </a:solidFill>
                <a:latin typeface="UTM Androgyne" panose="02040603050506020204" pitchFamily="18" charset="0"/>
                <a:cs typeface="Arial" panose="020B0604020202020204" pitchFamily="34" charset="0"/>
              </a:rPr>
              <a:t>: 5400: 90 </a:t>
            </a:r>
          </a:p>
        </p:txBody>
      </p:sp>
      <p:pic>
        <p:nvPicPr>
          <p:cNvPr id="1028" name="Picture 4" descr="C:\Users\ADMIN\Desktop\Tai nguyen thiet ke tro choi\Bảng gỗ\1a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562" y="0"/>
            <a:ext cx="2133599" cy="90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056063" y="3250457"/>
            <a:ext cx="495360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5400: 90 = 60</a:t>
            </a:r>
            <a:endParaRPr lang="en-US" sz="6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997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Nong trai\885478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1" y="-1752600"/>
            <a:ext cx="11379199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829445" y="3492500"/>
            <a:ext cx="160172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000" b="1" dirty="0">
                <a:solidFill>
                  <a:srgbClr val="0000FF"/>
                </a:solidFill>
                <a:latin typeface="UTM Showcard" panose="02040603050506020204" pitchFamily="18" charset="0"/>
              </a:rPr>
              <a:t>ĐÚNG</a:t>
            </a:r>
          </a:p>
        </p:txBody>
      </p:sp>
      <p:pic>
        <p:nvPicPr>
          <p:cNvPr id="1028" name="Picture 4" descr="C:\Users\ADMIN\Desktop\Tai nguyen thiet ke tro choi\Bảng gỗ\1a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97063" y1="54909" x2="81607" y2="92727"/>
                        <a14:foregroundMark x1="80835" y1="78545" x2="24575" y2="78545"/>
                        <a14:foregroundMark x1="24266" y1="77455" x2="13447" y2="938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3562" y="0"/>
            <a:ext cx="2133599" cy="90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304"/>
          <p:cNvGrpSpPr>
            <a:grpSpLocks/>
          </p:cNvGrpSpPr>
          <p:nvPr/>
        </p:nvGrpSpPr>
        <p:grpSpPr bwMode="auto">
          <a:xfrm>
            <a:off x="6945656" y="1300181"/>
            <a:ext cx="1692275" cy="1539876"/>
            <a:chOff x="1203325" y="3927475"/>
            <a:chExt cx="1692275" cy="1540055"/>
          </a:xfrm>
        </p:grpSpPr>
        <p:sp>
          <p:nvSpPr>
            <p:cNvPr id="9" name="Text Box 9"/>
            <p:cNvSpPr txBox="1">
              <a:spLocks noChangeArrowheads="1"/>
            </p:cNvSpPr>
            <p:nvPr/>
          </p:nvSpPr>
          <p:spPr bwMode="auto">
            <a:xfrm>
              <a:off x="1203325" y="3927475"/>
              <a:ext cx="80021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</a:rPr>
                <a:t>5790</a:t>
              </a:r>
            </a:p>
          </p:txBody>
        </p:sp>
        <p:sp>
          <p:nvSpPr>
            <p:cNvPr id="10" name="Line 10"/>
            <p:cNvSpPr>
              <a:spLocks noChangeShapeType="1"/>
            </p:cNvSpPr>
            <p:nvPr/>
          </p:nvSpPr>
          <p:spPr bwMode="auto">
            <a:xfrm>
              <a:off x="2133600" y="4009104"/>
              <a:ext cx="0" cy="1371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/>
          </p:nvSpPr>
          <p:spPr bwMode="auto">
            <a:xfrm>
              <a:off x="2209800" y="3932904"/>
              <a:ext cx="49244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b="1">
                  <a:solidFill>
                    <a:schemeClr val="bg1"/>
                  </a:solidFill>
                  <a:latin typeface="Times New Roman" panose="02020603050405020304" pitchFamily="18" charset="0"/>
                </a:rPr>
                <a:t>23</a:t>
              </a:r>
            </a:p>
          </p:txBody>
        </p:sp>
        <p:sp>
          <p:nvSpPr>
            <p:cNvPr id="12" name="Text Box 13"/>
            <p:cNvSpPr txBox="1">
              <a:spLocks noChangeArrowheads="1"/>
            </p:cNvSpPr>
            <p:nvPr/>
          </p:nvSpPr>
          <p:spPr bwMode="auto">
            <a:xfrm>
              <a:off x="2193925" y="4278979"/>
              <a:ext cx="64633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</a:rPr>
                <a:t>251</a:t>
              </a:r>
            </a:p>
          </p:txBody>
        </p:sp>
        <p:sp>
          <p:nvSpPr>
            <p:cNvPr id="13" name="Text Box 14"/>
            <p:cNvSpPr txBox="1">
              <a:spLocks noChangeArrowheads="1"/>
            </p:cNvSpPr>
            <p:nvPr/>
          </p:nvSpPr>
          <p:spPr bwMode="auto">
            <a:xfrm>
              <a:off x="1219200" y="4267202"/>
              <a:ext cx="799475" cy="1200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</a:rPr>
                <a:t>119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</a:rPr>
                <a:t>  040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2400" b="1" dirty="0">
                  <a:solidFill>
                    <a:schemeClr val="bg1"/>
                  </a:solidFill>
                  <a:latin typeface="Times New Roman" panose="02020603050405020304" pitchFamily="18" charset="0"/>
                </a:rPr>
                <a:t>    17</a:t>
              </a:r>
            </a:p>
          </p:txBody>
        </p:sp>
        <p:sp>
          <p:nvSpPr>
            <p:cNvPr id="14" name="Line 11"/>
            <p:cNvSpPr>
              <a:spLocks noChangeShapeType="1"/>
            </p:cNvSpPr>
            <p:nvPr/>
          </p:nvSpPr>
          <p:spPr bwMode="auto">
            <a:xfrm>
              <a:off x="2133600" y="4313904"/>
              <a:ext cx="762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992819" y="1222531"/>
            <a:ext cx="396059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dirty="0" err="1">
                <a:solidFill>
                  <a:schemeClr val="bg1"/>
                </a:solidFill>
                <a:latin typeface="UTM Androgyne" panose="02040603050506020204" pitchFamily="18" charset="0"/>
              </a:rPr>
              <a:t>Phép</a:t>
            </a:r>
            <a:r>
              <a:rPr lang="en-US" sz="3500" dirty="0">
                <a:solidFill>
                  <a:schemeClr val="bg1"/>
                </a:solidFill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solidFill>
                  <a:schemeClr val="bg1"/>
                </a:solidFill>
                <a:latin typeface="UTM Androgyne" panose="02040603050506020204" pitchFamily="18" charset="0"/>
              </a:rPr>
              <a:t>tính</a:t>
            </a:r>
            <a:r>
              <a:rPr lang="en-US" sz="3500" dirty="0">
                <a:solidFill>
                  <a:schemeClr val="bg1"/>
                </a:solidFill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solidFill>
                  <a:schemeClr val="bg1"/>
                </a:solidFill>
                <a:latin typeface="UTM Androgyne" panose="02040603050506020204" pitchFamily="18" charset="0"/>
              </a:rPr>
              <a:t>sau</a:t>
            </a:r>
            <a:r>
              <a:rPr lang="en-US" sz="3500" dirty="0">
                <a:solidFill>
                  <a:schemeClr val="bg1"/>
                </a:solidFill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solidFill>
                  <a:schemeClr val="bg1"/>
                </a:solidFill>
                <a:latin typeface="UTM Androgyne" panose="02040603050506020204" pitchFamily="18" charset="0"/>
              </a:rPr>
              <a:t>tính</a:t>
            </a:r>
            <a:r>
              <a:rPr lang="en-US" sz="3500" dirty="0">
                <a:solidFill>
                  <a:schemeClr val="bg1"/>
                </a:solidFill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solidFill>
                  <a:schemeClr val="bg1"/>
                </a:solidFill>
                <a:latin typeface="UTM Androgyne" panose="02040603050506020204" pitchFamily="18" charset="0"/>
              </a:rPr>
              <a:t>đúng</a:t>
            </a:r>
            <a:r>
              <a:rPr lang="en-US" sz="3500" dirty="0">
                <a:solidFill>
                  <a:schemeClr val="bg1"/>
                </a:solidFill>
                <a:latin typeface="UTM Androgyne" panose="02040603050506020204" pitchFamily="18" charset="0"/>
              </a:rPr>
              <a:t> hay </a:t>
            </a:r>
            <a:r>
              <a:rPr lang="en-US" sz="3500" dirty="0" err="1">
                <a:solidFill>
                  <a:schemeClr val="bg1"/>
                </a:solidFill>
                <a:latin typeface="UTM Androgyne" panose="02040603050506020204" pitchFamily="18" charset="0"/>
              </a:rPr>
              <a:t>sai</a:t>
            </a:r>
            <a:r>
              <a:rPr lang="en-US" sz="3500" dirty="0">
                <a:solidFill>
                  <a:schemeClr val="bg1"/>
                </a:solidFill>
                <a:latin typeface="UTM Androgyne" panose="020406030505060202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09883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1AFE9599-FBDD-4413-A7CF-91F952C52F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99239"/>
            <a:ext cx="4950691" cy="4768871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0BBB7380-8020-4EC2-9AFF-157F731785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5255" y="-1217506"/>
            <a:ext cx="5826745" cy="3116745"/>
          </a:xfrm>
          <a:prstGeom prst="rect">
            <a:avLst/>
          </a:prstGeom>
        </p:spPr>
      </p:pic>
      <p:pic>
        <p:nvPicPr>
          <p:cNvPr id="5" name="PA_库_图片 961">
            <a:extLst>
              <a:ext uri="{FF2B5EF4-FFF2-40B4-BE49-F238E27FC236}">
                <a16:creationId xmlns:a16="http://schemas.microsoft.com/office/drawing/2014/main" id="{C538634F-7C75-42CA-9D9C-2D790631606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691" y="1710027"/>
            <a:ext cx="5393395" cy="4688958"/>
          </a:xfrm>
          <a:prstGeom prst="rect">
            <a:avLst/>
          </a:prstGeom>
        </p:spPr>
      </p:pic>
      <p:grpSp>
        <p:nvGrpSpPr>
          <p:cNvPr id="7" name="Group 1261">
            <a:extLst>
              <a:ext uri="{FF2B5EF4-FFF2-40B4-BE49-F238E27FC236}">
                <a16:creationId xmlns:a16="http://schemas.microsoft.com/office/drawing/2014/main" id="{BCFF5C50-AC38-470C-9C35-1E9C08737EE9}"/>
              </a:ext>
            </a:extLst>
          </p:cNvPr>
          <p:cNvGrpSpPr/>
          <p:nvPr/>
        </p:nvGrpSpPr>
        <p:grpSpPr>
          <a:xfrm>
            <a:off x="9024489" y="1382598"/>
            <a:ext cx="467620" cy="422875"/>
            <a:chOff x="0" y="0"/>
            <a:chExt cx="935237" cy="845748"/>
          </a:xfrm>
        </p:grpSpPr>
        <p:sp>
          <p:nvSpPr>
            <p:cNvPr id="8" name="Shape 1259">
              <a:extLst>
                <a:ext uri="{FF2B5EF4-FFF2-40B4-BE49-F238E27FC236}">
                  <a16:creationId xmlns:a16="http://schemas.microsoft.com/office/drawing/2014/main" id="{4CBE5A8A-BF07-42F2-9470-BA3AFF719DB8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Shape 1260">
              <a:extLst>
                <a:ext uri="{FF2B5EF4-FFF2-40B4-BE49-F238E27FC236}">
                  <a16:creationId xmlns:a16="http://schemas.microsoft.com/office/drawing/2014/main" id="{F8348A0C-E527-4220-933C-EA9D3C93C68A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0" name="Shape 233">
            <a:extLst>
              <a:ext uri="{FF2B5EF4-FFF2-40B4-BE49-F238E27FC236}">
                <a16:creationId xmlns:a16="http://schemas.microsoft.com/office/drawing/2014/main" id="{EEBF6CA0-1CBC-471D-98A4-97D003CFD33E}"/>
              </a:ext>
            </a:extLst>
          </p:cNvPr>
          <p:cNvSpPr/>
          <p:nvPr/>
        </p:nvSpPr>
        <p:spPr>
          <a:xfrm>
            <a:off x="4950691" y="2833654"/>
            <a:ext cx="5132220" cy="22211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altLang="zh-CN" sz="8000" b="1" spc="600" dirty="0" err="1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UTM Alba Matter" panose="02040603050506020204" pitchFamily="18" charset="0"/>
              </a:rPr>
              <a:t>Khám</a:t>
            </a:r>
            <a:r>
              <a:rPr lang="en-US" altLang="zh-CN" sz="8000" b="1" spc="600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UTM Alba Matter" panose="02040603050506020204" pitchFamily="18" charset="0"/>
              </a:rPr>
              <a:t> </a:t>
            </a:r>
            <a:r>
              <a:rPr lang="en-US" altLang="zh-CN" sz="8000" b="1" spc="600" dirty="0" err="1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UTM Alba Matter" panose="02040603050506020204" pitchFamily="18" charset="0"/>
              </a:rPr>
              <a:t>phá</a:t>
            </a:r>
            <a:r>
              <a:rPr lang="en-US" altLang="zh-CN" sz="8000" b="1" spc="600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UTM Alba Matter" panose="02040603050506020204" pitchFamily="18" charset="0"/>
              </a:rPr>
              <a:t> </a:t>
            </a:r>
            <a:endParaRPr lang="en-US" sz="8000" dirty="0">
              <a:solidFill>
                <a:schemeClr val="accent4"/>
              </a:solidFill>
            </a:endParaRPr>
          </a:p>
          <a:p>
            <a:pPr algn="ctr"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endParaRPr lang="zh-CN" altLang="en-US" sz="1400" kern="0" dirty="0">
              <a:solidFill>
                <a:srgbClr val="717172"/>
              </a:solidFill>
              <a:latin typeface="字魂7号-温暖童稚体" panose="00000500000000000000" pitchFamily="2" charset="-122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</p:spTree>
    <p:extLst>
      <p:ext uri="{BB962C8B-B14F-4D97-AF65-F5344CB8AC3E}">
        <p14:creationId xmlns:p14="http://schemas.microsoft.com/office/powerpoint/2010/main" val="3938123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</TotalTime>
  <Words>734</Words>
  <Application>Microsoft Office PowerPoint</Application>
  <PresentationFormat>Widescreen</PresentationFormat>
  <Paragraphs>177</Paragraphs>
  <Slides>16</Slides>
  <Notes>3</Notes>
  <HiddenSlides>0</HiddenSlides>
  <MMClips>2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16</vt:i4>
      </vt:variant>
    </vt:vector>
  </HeadingPairs>
  <TitlesOfParts>
    <vt:vector size="44" baseType="lpstr">
      <vt:lpstr>HP001 4 hàng</vt:lpstr>
      <vt:lpstr>UTM Ong Do Gia</vt:lpstr>
      <vt:lpstr>UTM Sharnay</vt:lpstr>
      <vt:lpstr>Constantia</vt:lpstr>
      <vt:lpstr>字魂7号-温暖童稚体</vt:lpstr>
      <vt:lpstr>等线</vt:lpstr>
      <vt:lpstr>UTM Showcard</vt:lpstr>
      <vt:lpstr>UTM Alba Matter</vt:lpstr>
      <vt:lpstr>Amazone</vt:lpstr>
      <vt:lpstr>Arial</vt:lpstr>
      <vt:lpstr>UTM Azuki</vt:lpstr>
      <vt:lpstr>UTM Banque</vt:lpstr>
      <vt:lpstr>UTM ViceroyJF</vt:lpstr>
      <vt:lpstr>UVN Banh Mi</vt:lpstr>
      <vt:lpstr>Lato Regular</vt:lpstr>
      <vt:lpstr>Calibri</vt:lpstr>
      <vt:lpstr>UTM Androgyne</vt:lpstr>
      <vt:lpstr>Times New Roman</vt:lpstr>
      <vt:lpstr>UTM ThuPhap Thien An</vt:lpstr>
      <vt:lpstr>Office Theme</vt:lpstr>
      <vt:lpstr>Default Design</vt:lpstr>
      <vt:lpstr>1_Default Design</vt:lpstr>
      <vt:lpstr>2_Default Design</vt:lpstr>
      <vt:lpstr>3_Office Theme</vt:lpstr>
      <vt:lpstr>6_Office Theme</vt:lpstr>
      <vt:lpstr>7_Office Theme</vt:lpstr>
      <vt:lpstr>8_Office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</dc:title>
  <dc:creator>MANG NON</dc:creator>
  <cp:keywords>MANG NON</cp:keywords>
  <cp:lastModifiedBy>Lan Anh Dương</cp:lastModifiedBy>
  <cp:revision>167</cp:revision>
  <dcterms:created xsi:type="dcterms:W3CDTF">2019-03-29T12:25:33Z</dcterms:created>
  <dcterms:modified xsi:type="dcterms:W3CDTF">2023-07-23T09:28:43Z</dcterms:modified>
</cp:coreProperties>
</file>