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Lst>
  <p:sldSz cx="12192000" cy="6858000"/>
  <p:notesSz cx="6858000" cy="9144000"/>
  <p:embeddedFontLst>
    <p:embeddedFont>
      <p:font typeface="等线" panose="02010600030101010101" pitchFamily="2" charset="-122"/>
      <p:regular r:id="rId28"/>
    </p:embeddedFont>
    <p:embeddedFont>
      <p:font typeface="Calibri" panose="020F0502020204030204" pitchFamily="34" charset="0"/>
      <p:regular r:id="rId29"/>
      <p:bold r:id="rId30"/>
      <p:italic r:id="rId31"/>
      <p:boldItalic r:id="rId32"/>
    </p:embeddedFont>
    <p:embeddedFont>
      <p:font typeface="Calibri Light" panose="020F0302020204030204" pitchFamily="34" charset="0"/>
      <p:regular r:id="rId33"/>
      <p:italic r:id="rId34"/>
    </p:embeddedFont>
    <p:embeddedFont>
      <p:font typeface="Cambria" panose="02040503050406030204" pitchFamily="18" charset="0"/>
      <p:regular r:id="rId35"/>
      <p:bold r:id="rId36"/>
      <p:italic r:id="rId37"/>
      <p:boldItalic r:id="rId38"/>
    </p:embeddedFont>
    <p:embeddedFont>
      <p:font typeface="UTM A&amp;S Signwriter" panose="02040603050506020204" pitchFamily="18" charset="0"/>
      <p:regular r:id="rId39"/>
    </p:embeddedFont>
    <p:embeddedFont>
      <p:font typeface="UTM Alba Matter" panose="02040603050506020204" pitchFamily="18" charset="0"/>
      <p:regular r:id="rId40"/>
    </p:embeddedFont>
    <p:embeddedFont>
      <p:font typeface="UTM Ambrose" panose="02040603050506020204" pitchFamily="18" charset="0"/>
      <p:regular r:id="rId41"/>
    </p:embeddedFont>
    <p:embeddedFont>
      <p:font typeface="UTM Androgyne" panose="02040603050506020204" pitchFamily="18" charset="0"/>
      <p:regular r:id="rId42"/>
    </p:embeddedFont>
    <p:embeddedFont>
      <p:font typeface="UTM Azuki" panose="02040603050506020204" pitchFamily="18" charset="0"/>
      <p:regular r:id="rId43"/>
    </p:embeddedFont>
    <p:embeddedFont>
      <p:font typeface="UTM Beautiful Caps" panose="02040603050506020204" pitchFamily="18" charset="0"/>
      <p:regular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4324" autoAdjust="0"/>
  </p:normalViewPr>
  <p:slideViewPr>
    <p:cSldViewPr snapToGrid="0">
      <p:cViewPr varScale="1">
        <p:scale>
          <a:sx n="53" d="100"/>
          <a:sy n="53" d="100"/>
        </p:scale>
        <p:origin x="141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2D7DFC-3C80-4C6E-A05F-0B1CFFAB0D20}" type="datetimeFigureOut">
              <a:rPr lang="en-US" smtClean="0"/>
              <a:t>7/23/2023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5D1FFB-D28D-4D88-8ADF-64F488CBC850}" type="slidenum">
              <a:rPr lang="en-US" smtClean="0"/>
              <a:t>‹#›</a:t>
            </a:fld>
            <a:endParaRPr lang="en-US"/>
          </a:p>
        </p:txBody>
      </p:sp>
    </p:spTree>
    <p:extLst>
      <p:ext uri="{BB962C8B-B14F-4D97-AF65-F5344CB8AC3E}">
        <p14:creationId xmlns:p14="http://schemas.microsoft.com/office/powerpoint/2010/main" val="1324626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7.xml"/><Relationship Id="rId2" Type="http://schemas.openxmlformats.org/officeDocument/2006/relationships/notesMaster" Target="../notesMasters/notesMaster1.xml"/><Relationship Id="rId1" Type="http://schemas.openxmlformats.org/officeDocument/2006/relationships/themeOverride" Target="../theme/themeOverride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ctr"/>
            <a:r>
              <a:rPr lang="en-US" sz="1200" b="1" dirty="0">
                <a:solidFill>
                  <a:srgbClr val="002060"/>
                </a:solidFill>
                <a:latin typeface="Times New Roman" panose="02020603050405020304" pitchFamily="18" charset="0"/>
                <a:cs typeface="Times New Roman" panose="02020603050405020304" pitchFamily="18" charset="0"/>
              </a:rPr>
              <a:t>MĂNG NON – TÀI LIỆU TIỂU HỌC</a:t>
            </a:r>
          </a:p>
          <a:p>
            <a:pPr algn="ctr"/>
            <a:r>
              <a:rPr lang="en-US" sz="1200" b="1" dirty="0">
                <a:solidFill>
                  <a:srgbClr val="002060"/>
                </a:solidFill>
                <a:latin typeface="Times New Roman" panose="02020603050405020304" pitchFamily="18" charset="0"/>
                <a:cs typeface="Times New Roman" panose="02020603050405020304" pitchFamily="18" charset="0"/>
              </a:rPr>
              <a:t>CHUYÊN GIÁO ÁN ĐIỆN TỬ THEO TUẦN KHỐI 4 </a:t>
            </a:r>
          </a:p>
          <a:p>
            <a:pPr algn="ctr"/>
            <a:r>
              <a:rPr lang="en-US" sz="1200" b="1" dirty="0">
                <a:solidFill>
                  <a:srgbClr val="002060"/>
                </a:solidFill>
                <a:latin typeface="Times New Roman" panose="02020603050405020304" pitchFamily="18" charset="0"/>
                <a:cs typeface="Times New Roman" panose="02020603050405020304" pitchFamily="18" charset="0"/>
              </a:rPr>
              <a:t>BÀI THAO GIẢNG – ELEARNING</a:t>
            </a:r>
          </a:p>
          <a:p>
            <a:pPr algn="ctr"/>
            <a:r>
              <a:rPr lang="en-US" sz="1200" dirty="0">
                <a:solidFill>
                  <a:srgbClr val="002060"/>
                </a:solidFill>
                <a:latin typeface="Times New Roman" panose="02020603050405020304" pitchFamily="18" charset="0"/>
                <a:cs typeface="Times New Roman" panose="02020603050405020304" pitchFamily="18" charset="0"/>
              </a:rPr>
              <a:t>Nhóm chia sẻ tài liệu - Qùa tặng: Măng Non – Tài liệu Tiểu học</a:t>
            </a:r>
          </a:p>
          <a:p>
            <a:pPr algn="ctr"/>
            <a:r>
              <a:rPr lang="en-US" sz="1200" dirty="0">
                <a:solidFill>
                  <a:srgbClr val="002060"/>
                </a:solidFill>
                <a:latin typeface="Times New Roman" panose="02020603050405020304" pitchFamily="18" charset="0"/>
                <a:cs typeface="Times New Roman" panose="02020603050405020304" pitchFamily="18" charset="0"/>
              </a:rPr>
              <a:t>Page: Măng Non – Tài liệu Tiểu học </a:t>
            </a:r>
          </a:p>
          <a:p>
            <a:pPr algn="ctr"/>
            <a:r>
              <a:rPr lang="en-US" sz="1200" dirty="0">
                <a:solidFill>
                  <a:srgbClr val="002060"/>
                </a:solidFill>
                <a:latin typeface="Times New Roman" panose="02020603050405020304" pitchFamily="18" charset="0"/>
                <a:cs typeface="Times New Roman" panose="02020603050405020304" pitchFamily="18" charset="0"/>
              </a:rPr>
              <a:t>SĐT ZALO : </a:t>
            </a:r>
            <a:r>
              <a:rPr lang="en-US" sz="1200" u="sng" dirty="0">
                <a:solidFill>
                  <a:srgbClr val="002060"/>
                </a:solidFill>
              </a:rPr>
              <a:t>0382348780</a:t>
            </a:r>
            <a:r>
              <a:rPr lang="en-US" sz="1200" dirty="0">
                <a:solidFill>
                  <a:srgbClr val="002060"/>
                </a:solidFill>
              </a:rPr>
              <a:t> - </a:t>
            </a:r>
            <a:r>
              <a:rPr lang="en-US" sz="1200" u="sng" dirty="0">
                <a:solidFill>
                  <a:srgbClr val="002060"/>
                </a:solidFill>
              </a:rPr>
              <a:t>0984848929</a:t>
            </a:r>
            <a:endParaRPr lang="en-US" sz="1200" dirty="0">
              <a:solidFill>
                <a:srgbClr val="002060"/>
              </a:solidFill>
              <a:latin typeface="Times New Roman" panose="02020603050405020304" pitchFamily="18" charset="0"/>
              <a:cs typeface="Times New Roman" panose="02020603050405020304" pitchFamily="18" charset="0"/>
            </a:endParaRPr>
          </a:p>
          <a:p>
            <a:pPr eaLnBrk="1" hangingPunct="1">
              <a:spcBef>
                <a:spcPct val="0"/>
              </a:spcBef>
            </a:pPr>
            <a:endParaRPr lang="zh-CN" altLang="en-US" dirty="0"/>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680008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0149257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CF7384D0-E8C0-4FB2-93D8-B1A58490B2C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6858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5622695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0998058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2804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1234131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991994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29698" name="幻灯片图像占位符 1"/>
          <p:cNvSpPr>
            <a:spLocks noGrp="1" noRot="1" noChangeAspect="1" noTextEdit="1"/>
          </p:cNvSpPr>
          <p:nvPr>
            <p:ph type="sldImg"/>
          </p:nvPr>
        </p:nvSpPr>
        <p:spPr>
          <a:xfrm>
            <a:off x="379413" y="684213"/>
            <a:ext cx="6096000" cy="3429000"/>
          </a:xfrm>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备注占位符 2"/>
          <p:cNvSpPr>
            <a:spLocks noGrp="1" noChangeArrowheads="1"/>
          </p:cNvSpPr>
          <p:nvPr>
            <p:ph type="body" idx="1"/>
          </p:nvPr>
        </p:nvSpPr>
        <p:spPr>
          <a:xfrm>
            <a:off x="684213" y="4341813"/>
            <a:ext cx="5486400" cy="4114800"/>
          </a:xfrm>
          <a:noFill/>
          <a:extLst>
            <a:ext uri="{909E8E84-426E-40DD-AFC4-6F175D3DCCD1}">
              <a14:hiddenFill xmlns:a14="http://schemas.microsoft.com/office/drawing/2010/main">
                <a:solidFill>
                  <a:srgbClr val="FFFFFF"/>
                </a:solidFill>
              </a14:hiddenFill>
            </a:ext>
          </a:extLst>
        </p:spPr>
        <p:txBody>
          <a:bodyPr/>
          <a:lstStyle/>
          <a:p>
            <a:pPr eaLnBrk="1" hangingPunct="1">
              <a:spcBef>
                <a:spcPct val="0"/>
              </a:spcBef>
            </a:pPr>
            <a:endParaRPr lang="zh-CN" altLang="en-US" dirty="0"/>
          </a:p>
        </p:txBody>
      </p:sp>
      <p:sp>
        <p:nvSpPr>
          <p:cNvPr id="29700" name="灯片编号占位符 3"/>
          <p:cNvSpPr txBox="1">
            <a:spLocks noGrp="1" noChangeArrowheads="1"/>
          </p:cNvSpPr>
          <p:nvPr/>
        </p:nvSpPr>
        <p:spPr bwMode="auto">
          <a:xfrm>
            <a:off x="3883025" y="8683625"/>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ea typeface="宋体" panose="02010600030101010101" pitchFamily="2" charset="-122"/>
              </a:defRPr>
            </a:lvl1pPr>
            <a:lvl2pPr marL="742950" indent="-28575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marL="0" marR="0" lvl="0" indent="0" algn="r" defTabSz="685800" rtl="0" eaLnBrk="1" fontAlgn="auto" latinLnBrk="1" hangingPunct="1">
              <a:lnSpc>
                <a:spcPct val="100000"/>
              </a:lnSpc>
              <a:spcBef>
                <a:spcPct val="0"/>
              </a:spcBef>
              <a:spcAft>
                <a:spcPts val="0"/>
              </a:spcAft>
              <a:buClrTx/>
              <a:buSzTx/>
              <a:buFontTx/>
              <a:buNone/>
              <a:tabLst/>
              <a:defRPr/>
            </a:pPr>
            <a:fld id="{46D230FF-CF30-47C2-BA4C-59A7874B97B3}" type="slidenum">
              <a:rPr kumimoji="0" lang="zh-CN" altLang="en-US" sz="1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1" hangingPunct="1">
                <a:lnSpc>
                  <a:spcPct val="100000"/>
                </a:lnSpc>
                <a:spcBef>
                  <a:spcPct val="0"/>
                </a:spcBef>
                <a:spcAft>
                  <a:spcPts val="0"/>
                </a:spcAft>
                <a:buClrTx/>
                <a:buSzTx/>
                <a:buFontTx/>
                <a:buNone/>
                <a:tabLst/>
                <a:defRPr/>
              </a:pPr>
              <a:t>7</a:t>
            </a:fld>
            <a:endParaRPr kumimoji="0" lang="zh-CN" altLang="en-US" sz="1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263574170"/>
      </p:ext>
    </p:extLst>
  </p:cSld>
  <p:clrMapOvr>
    <a:overrideClrMapping bg1="lt1" tx1="dk1" bg2="lt2" tx2="dk2" accent1="accent1" accent2="accent2" accent3="accent3" accent4="accent4" accent5="accent5" accent6="accent6" hlink="hlink" folHlink="folHlink"/>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2396080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17420261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786905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dirty="0"/>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pPr marL="0" marR="0" lvl="0" indent="0" algn="r" defTabSz="685800" rtl="0" eaLnBrk="1" fontAlgn="auto" latinLnBrk="0" hangingPunct="1">
              <a:lnSpc>
                <a:spcPct val="100000"/>
              </a:lnSpc>
              <a:spcBef>
                <a:spcPts val="0"/>
              </a:spcBef>
              <a:spcAft>
                <a:spcPts val="0"/>
              </a:spcAft>
              <a:buClrTx/>
              <a:buSzTx/>
              <a:buFontTx/>
              <a:buNone/>
              <a:tabLst/>
              <a:defRPr/>
            </a:pPr>
            <a:fld id="{8E734D7E-DDC1-43BA-BA84-4A1CFE3D3418}" type="slidenum">
              <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545491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E1066DFD-D77D-44AB-A44B-39D08D78940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6858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704090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pPr defTabSz="914377"/>
            <a:fld id="{ACA37975-6AF7-4301-9DC5-87C074AA59D1}" type="datetimeFigureOut">
              <a:rPr lang="zh-CN" altLang="en-US" smtClean="0">
                <a:solidFill>
                  <a:prstClr val="black">
                    <a:tint val="75000"/>
                  </a:prstClr>
                </a:solidFill>
              </a:rPr>
              <a:pPr defTabSz="914377"/>
              <a:t>2023/7/23</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377"/>
            <a:fld id="{D27987A4-0198-42B4-AAAE-EDBADA4485AB}"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400149645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defTabSz="914377"/>
            <a:fld id="{ACA37975-6AF7-4301-9DC5-87C074AA59D1}" type="datetimeFigureOut">
              <a:rPr lang="zh-CN" altLang="en-US" smtClean="0">
                <a:solidFill>
                  <a:prstClr val="black">
                    <a:tint val="75000"/>
                  </a:prstClr>
                </a:solidFill>
              </a:rPr>
              <a:pPr defTabSz="914377"/>
              <a:t>2023/7/23</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377"/>
            <a:fld id="{D27987A4-0198-42B4-AAAE-EDBADA4485AB}"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52085447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defTabSz="914377"/>
            <a:fld id="{ACA37975-6AF7-4301-9DC5-87C074AA59D1}" type="datetimeFigureOut">
              <a:rPr lang="zh-CN" altLang="en-US" smtClean="0">
                <a:solidFill>
                  <a:prstClr val="black">
                    <a:tint val="75000"/>
                  </a:prstClr>
                </a:solidFill>
              </a:rPr>
              <a:pPr defTabSz="914377"/>
              <a:t>2023/7/23</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377"/>
            <a:fld id="{D27987A4-0198-42B4-AAAE-EDBADA4485AB}"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84891626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157430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仅标题">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6" y="0"/>
            <a:ext cx="12188388" cy="6858000"/>
          </a:xfrm>
          <a:prstGeom prst="rect">
            <a:avLst/>
          </a:prstGeom>
        </p:spPr>
      </p:pic>
    </p:spTree>
    <p:extLst>
      <p:ext uri="{BB962C8B-B14F-4D97-AF65-F5344CB8AC3E}">
        <p14:creationId xmlns:p14="http://schemas.microsoft.com/office/powerpoint/2010/main" val="262343715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defTabSz="914377"/>
            <a:fld id="{ACA37975-6AF7-4301-9DC5-87C074AA59D1}" type="datetimeFigureOut">
              <a:rPr lang="zh-CN" altLang="en-US" smtClean="0">
                <a:solidFill>
                  <a:prstClr val="black">
                    <a:tint val="75000"/>
                  </a:prstClr>
                </a:solidFill>
              </a:rPr>
              <a:pPr defTabSz="914377"/>
              <a:t>2023/7/23</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377"/>
            <a:fld id="{D27987A4-0198-42B4-AAAE-EDBADA4485AB}"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216888859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pPr defTabSz="914377"/>
            <a:fld id="{ACA37975-6AF7-4301-9DC5-87C074AA59D1}" type="datetimeFigureOut">
              <a:rPr lang="zh-CN" altLang="en-US" smtClean="0">
                <a:solidFill>
                  <a:prstClr val="black">
                    <a:tint val="75000"/>
                  </a:prstClr>
                </a:solidFill>
              </a:rPr>
              <a:pPr defTabSz="914377"/>
              <a:t>2023/7/23</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914377"/>
            <a:fld id="{D27987A4-0198-42B4-AAAE-EDBADA4485AB}"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361301382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defTabSz="914377"/>
            <a:fld id="{ACA37975-6AF7-4301-9DC5-87C074AA59D1}" type="datetimeFigureOut">
              <a:rPr lang="zh-CN" altLang="en-US" smtClean="0">
                <a:solidFill>
                  <a:prstClr val="black">
                    <a:tint val="75000"/>
                  </a:prstClr>
                </a:solidFill>
              </a:rPr>
              <a:pPr defTabSz="914377"/>
              <a:t>2023/7/23</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377"/>
            <a:fld id="{D27987A4-0198-42B4-AAAE-EDBADA4485AB}"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21451648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839789"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defTabSz="914377"/>
            <a:fld id="{ACA37975-6AF7-4301-9DC5-87C074AA59D1}" type="datetimeFigureOut">
              <a:rPr lang="zh-CN" altLang="en-US" smtClean="0">
                <a:solidFill>
                  <a:prstClr val="black">
                    <a:tint val="75000"/>
                  </a:prstClr>
                </a:solidFill>
              </a:rPr>
              <a:pPr defTabSz="914377"/>
              <a:t>2023/7/23</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914377"/>
            <a:fld id="{D27987A4-0198-42B4-AAAE-EDBADA4485AB}"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181614181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defTabSz="914377"/>
            <a:fld id="{ACA37975-6AF7-4301-9DC5-87C074AA59D1}" type="datetimeFigureOut">
              <a:rPr lang="zh-CN" altLang="en-US" smtClean="0">
                <a:solidFill>
                  <a:prstClr val="black">
                    <a:tint val="75000"/>
                  </a:prstClr>
                </a:solidFill>
              </a:rPr>
              <a:pPr defTabSz="914377"/>
              <a:t>2023/7/23</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914377"/>
            <a:fld id="{D27987A4-0198-42B4-AAAE-EDBADA4485AB}"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271266507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377"/>
            <a:fld id="{ACA37975-6AF7-4301-9DC5-87C074AA59D1}" type="datetimeFigureOut">
              <a:rPr lang="zh-CN" altLang="en-US" smtClean="0">
                <a:solidFill>
                  <a:prstClr val="black">
                    <a:tint val="75000"/>
                  </a:prstClr>
                </a:solidFill>
              </a:rPr>
              <a:pPr defTabSz="914377"/>
              <a:t>2023/7/23</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914377"/>
            <a:fld id="{D27987A4-0198-42B4-AAAE-EDBADA4485AB}"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289871077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pPr defTabSz="914377"/>
            <a:fld id="{ACA37975-6AF7-4301-9DC5-87C074AA59D1}" type="datetimeFigureOut">
              <a:rPr lang="zh-CN" altLang="en-US" smtClean="0">
                <a:solidFill>
                  <a:prstClr val="black">
                    <a:tint val="75000"/>
                  </a:prstClr>
                </a:solidFill>
              </a:rPr>
              <a:pPr defTabSz="914377"/>
              <a:t>2023/7/23</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377"/>
            <a:fld id="{D27987A4-0198-42B4-AAAE-EDBADA4485AB}"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345729963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pPr defTabSz="914377"/>
            <a:fld id="{ACA37975-6AF7-4301-9DC5-87C074AA59D1}" type="datetimeFigureOut">
              <a:rPr lang="zh-CN" altLang="en-US" smtClean="0">
                <a:solidFill>
                  <a:prstClr val="black">
                    <a:tint val="75000"/>
                  </a:prstClr>
                </a:solidFill>
              </a:rPr>
              <a:pPr defTabSz="914377"/>
              <a:t>2023/7/23</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914377"/>
            <a:fld id="{D27987A4-0198-42B4-AAAE-EDBADA4485AB}"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214413978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7"/>
            <a:fld id="{ACA37975-6AF7-4301-9DC5-87C074AA59D1}" type="datetimeFigureOut">
              <a:rPr lang="zh-CN" altLang="en-US" smtClean="0">
                <a:solidFill>
                  <a:prstClr val="black">
                    <a:tint val="75000"/>
                  </a:prstClr>
                </a:solidFill>
              </a:rPr>
              <a:pPr defTabSz="914377"/>
              <a:t>2023/7/23</a:t>
            </a:fld>
            <a:endParaRPr lang="zh-CN" altLang="en-US">
              <a:solidFill>
                <a:prstClr val="black">
                  <a:tint val="75000"/>
                </a:prstClr>
              </a:solidFill>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7"/>
            <a:endParaRPr lang="zh-CN" altLang="en-US">
              <a:solidFill>
                <a:prstClr val="black">
                  <a:tint val="75000"/>
                </a:prstClr>
              </a:solidFill>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7"/>
            <a:fld id="{D27987A4-0198-42B4-AAAE-EDBADA4485AB}"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3189739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4.png"/><Relationship Id="rId12" Type="http://schemas.openxmlformats.org/officeDocument/2006/relationships/image" Target="../media/image7.emf"/><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11" Type="http://schemas.microsoft.com/office/2007/relationships/hdphoto" Target="../media/hdphoto2.wdp"/><Relationship Id="rId5" Type="http://schemas.openxmlformats.org/officeDocument/2006/relationships/image" Target="../media/image2.jpg"/><Relationship Id="rId10" Type="http://schemas.openxmlformats.org/officeDocument/2006/relationships/image" Target="../media/image6.png"/><Relationship Id="rId4" Type="http://schemas.openxmlformats.org/officeDocument/2006/relationships/notesSlide" Target="../notesSlides/notesSlide1.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microsoft.com/office/2007/relationships/hdphoto" Target="../media/hdphoto9.wdp"/><Relationship Id="rId7" Type="http://schemas.microsoft.com/office/2007/relationships/hdphoto" Target="../media/hdphoto10.wdp"/><Relationship Id="rId2" Type="http://schemas.openxmlformats.org/officeDocument/2006/relationships/image" Target="../media/image17.png"/><Relationship Id="rId1" Type="http://schemas.openxmlformats.org/officeDocument/2006/relationships/slideLayout" Target="../slideLayouts/slideLayout13.xml"/><Relationship Id="rId6" Type="http://schemas.openxmlformats.org/officeDocument/2006/relationships/image" Target="../media/image18.png"/><Relationship Id="rId5" Type="http://schemas.microsoft.com/office/2007/relationships/hdphoto" Target="../media/hdphoto8.wdp"/><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7.xml"/><Relationship Id="rId7" Type="http://schemas.openxmlformats.org/officeDocument/2006/relationships/image" Target="../media/image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11" Type="http://schemas.microsoft.com/office/2007/relationships/hdphoto" Target="../media/hdphoto1.wdp"/><Relationship Id="rId5" Type="http://schemas.openxmlformats.org/officeDocument/2006/relationships/image" Target="../media/image2.jpg"/><Relationship Id="rId10" Type="http://schemas.openxmlformats.org/officeDocument/2006/relationships/image" Target="../media/image4.png"/><Relationship Id="rId4" Type="http://schemas.openxmlformats.org/officeDocument/2006/relationships/notesSlide" Target="../notesSlides/notesSlide7.xml"/><Relationship Id="rId9" Type="http://schemas.microsoft.com/office/2007/relationships/hdphoto" Target="../media/hdphoto6.wdp"/></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7.xml"/><Relationship Id="rId7" Type="http://schemas.openxmlformats.org/officeDocument/2006/relationships/image" Target="../media/image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11" Type="http://schemas.microsoft.com/office/2007/relationships/hdphoto" Target="../media/hdphoto1.wdp"/><Relationship Id="rId5" Type="http://schemas.openxmlformats.org/officeDocument/2006/relationships/image" Target="../media/image2.jpg"/><Relationship Id="rId10" Type="http://schemas.openxmlformats.org/officeDocument/2006/relationships/image" Target="../media/image4.png"/><Relationship Id="rId4" Type="http://schemas.openxmlformats.org/officeDocument/2006/relationships/notesSlide" Target="../notesSlides/notesSlide8.xml"/><Relationship Id="rId9" Type="http://schemas.microsoft.com/office/2007/relationships/hdphoto" Target="../media/hdphoto6.wdp"/></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7.xml"/><Relationship Id="rId7" Type="http://schemas.openxmlformats.org/officeDocument/2006/relationships/image" Target="../media/image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11" Type="http://schemas.microsoft.com/office/2007/relationships/hdphoto" Target="../media/hdphoto1.wdp"/><Relationship Id="rId5" Type="http://schemas.openxmlformats.org/officeDocument/2006/relationships/image" Target="../media/image2.jpg"/><Relationship Id="rId10" Type="http://schemas.openxmlformats.org/officeDocument/2006/relationships/image" Target="../media/image4.png"/><Relationship Id="rId4" Type="http://schemas.openxmlformats.org/officeDocument/2006/relationships/notesSlide" Target="../notesSlides/notesSlide10.xml"/><Relationship Id="rId9" Type="http://schemas.microsoft.com/office/2007/relationships/hdphoto" Target="../media/hdphoto6.wdp"/></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microsoft.com/office/2007/relationships/hdphoto" Target="../media/hdphoto2.wdp"/><Relationship Id="rId5" Type="http://schemas.openxmlformats.org/officeDocument/2006/relationships/image" Target="../media/image22.png"/><Relationship Id="rId4" Type="http://schemas.openxmlformats.org/officeDocument/2006/relationships/image" Target="../media/image2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openxmlformats.org/officeDocument/2006/relationships/image" Target="../media/image27.png"/><Relationship Id="rId3" Type="http://schemas.microsoft.com/office/2007/relationships/hdphoto" Target="../media/hdphoto12.wdp"/><Relationship Id="rId7" Type="http://schemas.microsoft.com/office/2007/relationships/hdphoto" Target="../media/hdphoto14.wdp"/><Relationship Id="rId2" Type="http://schemas.openxmlformats.org/officeDocument/2006/relationships/image" Target="../media/image24.png"/><Relationship Id="rId1" Type="http://schemas.openxmlformats.org/officeDocument/2006/relationships/slideLayout" Target="../slideLayouts/slideLayout13.xml"/><Relationship Id="rId6" Type="http://schemas.openxmlformats.org/officeDocument/2006/relationships/image" Target="../media/image26.png"/><Relationship Id="rId11" Type="http://schemas.microsoft.com/office/2007/relationships/hdphoto" Target="../media/hdphoto16.wdp"/><Relationship Id="rId5" Type="http://schemas.microsoft.com/office/2007/relationships/hdphoto" Target="../media/hdphoto13.wdp"/><Relationship Id="rId10" Type="http://schemas.openxmlformats.org/officeDocument/2006/relationships/image" Target="../media/image28.png"/><Relationship Id="rId4" Type="http://schemas.openxmlformats.org/officeDocument/2006/relationships/image" Target="../media/image25.png"/><Relationship Id="rId9" Type="http://schemas.microsoft.com/office/2007/relationships/hdphoto" Target="../media/hdphoto15.wdp"/></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0.png"/><Relationship Id="rId1" Type="http://schemas.openxmlformats.org/officeDocument/2006/relationships/slideLayout" Target="../slideLayouts/slideLayout13.xml"/><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hdphoto" Target="../media/hdphoto3.wdp"/><Relationship Id="rId7"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image" Target="../media/image4.png"/><Relationship Id="rId11" Type="http://schemas.microsoft.com/office/2007/relationships/hdphoto" Target="../media/hdphoto2.wdp"/><Relationship Id="rId5" Type="http://schemas.microsoft.com/office/2007/relationships/hdphoto" Target="../media/hdphoto4.wdp"/><Relationship Id="rId10" Type="http://schemas.openxmlformats.org/officeDocument/2006/relationships/image" Target="../media/image6.png"/><Relationship Id="rId4" Type="http://schemas.openxmlformats.org/officeDocument/2006/relationships/image" Target="../media/image12.png"/><Relationship Id="rId9" Type="http://schemas.microsoft.com/office/2007/relationships/hdphoto" Target="../media/hdphoto5.wdp"/></Relationships>
</file>

<file path=ppt/slides/_rels/slide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7.xml"/><Relationship Id="rId7" Type="http://schemas.openxmlformats.org/officeDocument/2006/relationships/image" Target="../media/image4.png"/><Relationship Id="rId12" Type="http://schemas.microsoft.com/office/2007/relationships/hdphoto" Target="../media/hdphoto6.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11" Type="http://schemas.openxmlformats.org/officeDocument/2006/relationships/image" Target="../media/image14.png"/><Relationship Id="rId5" Type="http://schemas.openxmlformats.org/officeDocument/2006/relationships/image" Target="../media/image2.jpg"/><Relationship Id="rId10" Type="http://schemas.openxmlformats.org/officeDocument/2006/relationships/image" Target="../media/image8.png"/><Relationship Id="rId4" Type="http://schemas.openxmlformats.org/officeDocument/2006/relationships/notesSlide" Target="../notesSlides/notesSlide3.xml"/><Relationship Id="rId9" Type="http://schemas.openxmlformats.org/officeDocument/2006/relationships/image" Target="../media/image7.emf"/></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microsoft.com/office/2007/relationships/hdphoto" Target="../media/hdphoto8.wdp"/><Relationship Id="rId5" Type="http://schemas.openxmlformats.org/officeDocument/2006/relationships/image" Target="../media/image16.png"/><Relationship Id="rId4" Type="http://schemas.microsoft.com/office/2007/relationships/hdphoto" Target="../media/hdphoto7.wdp"/></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13" y="0"/>
            <a:ext cx="12188388" cy="6858000"/>
          </a:xfrm>
          <a:prstGeom prst="rect">
            <a:avLst/>
          </a:prstGeom>
        </p:spPr>
      </p:pic>
      <p:pic>
        <p:nvPicPr>
          <p:cNvPr id="11" name="Joy Gruttmann-Schnapp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537077" y="-1809045"/>
            <a:ext cx="812800" cy="812800"/>
          </a:xfrm>
          <a:prstGeom prst="rect">
            <a:avLst/>
          </a:prstGeom>
        </p:spPr>
      </p:pic>
      <p:pic>
        <p:nvPicPr>
          <p:cNvPr id="1034" name="Picture 10" descr="Sá» GiÃ¡o Dá»¥c VÃ  ÄÃ o Táº¡o VÄ©nh PhÃºc"/>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9892" r="98300">
                        <a14:foregroundMark x1="71252" y1="68458" x2="98300" y2="95093"/>
                      </a14:backgroundRemoval>
                    </a14:imgEffect>
                  </a14:imgLayer>
                </a14:imgProps>
              </a:ext>
              <a:ext uri="{28A0092B-C50C-407E-A947-70E740481C1C}">
                <a14:useLocalDpi xmlns:a14="http://schemas.microsoft.com/office/drawing/2010/main" val="0"/>
              </a:ext>
            </a:extLst>
          </a:blip>
          <a:srcRect/>
          <a:stretch>
            <a:fillRect/>
          </a:stretch>
        </p:blipFill>
        <p:spPr bwMode="auto">
          <a:xfrm>
            <a:off x="-2501177" y="1"/>
            <a:ext cx="7508583" cy="7098153"/>
          </a:xfrm>
          <a:prstGeom prst="rect">
            <a:avLst/>
          </a:prstGeom>
          <a:noFill/>
          <a:extLst>
            <a:ext uri="{909E8E84-426E-40DD-AFC4-6F175D3DCCD1}">
              <a14:hiddenFill xmlns:a14="http://schemas.microsoft.com/office/drawing/2010/main">
                <a:solidFill>
                  <a:srgbClr val="FFFFFF"/>
                </a:solidFill>
              </a14:hiddenFill>
            </a:ext>
          </a:extLst>
        </p:spPr>
      </p:pic>
      <p:pic>
        <p:nvPicPr>
          <p:cNvPr id="19" name="图片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193080" y="4688005"/>
            <a:ext cx="1998921" cy="2169996"/>
          </a:xfrm>
          <a:prstGeom prst="rect">
            <a:avLst/>
          </a:prstGeom>
        </p:spPr>
      </p:pic>
      <p:pic>
        <p:nvPicPr>
          <p:cNvPr id="18" name="Picture 17"/>
          <p:cNvPicPr>
            <a:picLocks noChangeAspect="1"/>
          </p:cNvPicPr>
          <p:nvPr/>
        </p:nvPicPr>
        <p:blipFill>
          <a:blip r:embed="rId10">
            <a:extLst>
              <a:ext uri="{BEBA8EAE-BF5A-486C-A8C5-ECC9F3942E4B}">
                <a14:imgProps xmlns:a14="http://schemas.microsoft.com/office/drawing/2010/main">
                  <a14:imgLayer r:embed="rId11">
                    <a14:imgEffect>
                      <a14:backgroundRemoval t="9746" b="99294" l="2324" r="98623"/>
                    </a14:imgEffect>
                    <a14:imgEffect>
                      <a14:saturation sat="300000"/>
                    </a14:imgEffect>
                  </a14:imgLayer>
                </a14:imgProps>
              </a:ext>
            </a:extLst>
          </a:blip>
          <a:stretch>
            <a:fillRect/>
          </a:stretch>
        </p:blipFill>
        <p:spPr>
          <a:xfrm rot="1220586">
            <a:off x="3495561" y="2516603"/>
            <a:ext cx="7837081" cy="5203383"/>
          </a:xfrm>
          <a:prstGeom prst="rect">
            <a:avLst/>
          </a:prstGeom>
        </p:spPr>
      </p:pic>
      <p:sp>
        <p:nvSpPr>
          <p:cNvPr id="16" name="TextBox 15"/>
          <p:cNvSpPr txBox="1"/>
          <p:nvPr/>
        </p:nvSpPr>
        <p:spPr>
          <a:xfrm>
            <a:off x="3963908" y="782333"/>
            <a:ext cx="4635795" cy="995209"/>
          </a:xfrm>
          <a:prstGeom prst="rect">
            <a:avLst/>
          </a:prstGeom>
          <a:noFill/>
        </p:spPr>
        <p:txBody>
          <a:bodyPr wrap="square" rtlCol="0">
            <a:spAutoFit/>
          </a:bodyPr>
          <a:lstStyle/>
          <a:p>
            <a:pPr defTabSz="914377"/>
            <a:r>
              <a:rPr lang="en-US" sz="5867" dirty="0" err="1">
                <a:solidFill>
                  <a:prstClr val="black"/>
                </a:solidFill>
                <a:effectLst>
                  <a:glow rad="228600">
                    <a:srgbClr val="FFDD43">
                      <a:satMod val="175000"/>
                      <a:alpha val="40000"/>
                    </a:srgbClr>
                  </a:glow>
                </a:effectLst>
                <a:latin typeface="UTM Beautiful Caps" panose="02040603050506020204" pitchFamily="18" charset="0"/>
              </a:rPr>
              <a:t>Tập</a:t>
            </a:r>
            <a:r>
              <a:rPr lang="en-US" sz="5867" dirty="0">
                <a:solidFill>
                  <a:prstClr val="black"/>
                </a:solidFill>
                <a:effectLst>
                  <a:glow rad="228600">
                    <a:srgbClr val="FFDD43">
                      <a:satMod val="175000"/>
                      <a:alpha val="40000"/>
                    </a:srgbClr>
                  </a:glow>
                </a:effectLst>
                <a:latin typeface="UTM Beautiful Caps" panose="02040603050506020204" pitchFamily="18" charset="0"/>
              </a:rPr>
              <a:t> </a:t>
            </a:r>
            <a:r>
              <a:rPr lang="en-US" sz="5867" dirty="0" err="1">
                <a:solidFill>
                  <a:prstClr val="black"/>
                </a:solidFill>
                <a:effectLst>
                  <a:glow rad="228600">
                    <a:srgbClr val="FFDD43">
                      <a:satMod val="175000"/>
                      <a:alpha val="40000"/>
                    </a:srgbClr>
                  </a:glow>
                </a:effectLst>
                <a:latin typeface="UTM Beautiful Caps" panose="02040603050506020204" pitchFamily="18" charset="0"/>
              </a:rPr>
              <a:t>đọc</a:t>
            </a:r>
            <a:r>
              <a:rPr lang="en-US" sz="5867" dirty="0">
                <a:solidFill>
                  <a:prstClr val="black"/>
                </a:solidFill>
                <a:effectLst>
                  <a:glow rad="228600">
                    <a:srgbClr val="FFDD43">
                      <a:satMod val="175000"/>
                      <a:alpha val="40000"/>
                    </a:srgbClr>
                  </a:glow>
                </a:effectLst>
                <a:latin typeface="UTM Beautiful Caps" panose="02040603050506020204" pitchFamily="18" charset="0"/>
              </a:rPr>
              <a:t> </a:t>
            </a:r>
          </a:p>
        </p:txBody>
      </p:sp>
      <p:sp>
        <p:nvSpPr>
          <p:cNvPr id="17" name="TextBox 16"/>
          <p:cNvSpPr txBox="1"/>
          <p:nvPr/>
        </p:nvSpPr>
        <p:spPr>
          <a:xfrm>
            <a:off x="5601620" y="1708292"/>
            <a:ext cx="6391907" cy="1733680"/>
          </a:xfrm>
          <a:prstGeom prst="rect">
            <a:avLst/>
          </a:prstGeom>
          <a:noFill/>
        </p:spPr>
        <p:txBody>
          <a:bodyPr wrap="square" rtlCol="0">
            <a:spAutoFit/>
          </a:bodyPr>
          <a:lstStyle/>
          <a:p>
            <a:pPr defTabSz="914377"/>
            <a:r>
              <a:rPr lang="en-US" sz="10666" dirty="0">
                <a:solidFill>
                  <a:prstClr val="black"/>
                </a:solidFill>
                <a:latin typeface="UTM Azuki" panose="02040603050506020204" pitchFamily="18" charset="0"/>
              </a:rPr>
              <a:t>KÉO CO</a:t>
            </a:r>
          </a:p>
        </p:txBody>
      </p:sp>
      <p:sp>
        <p:nvSpPr>
          <p:cNvPr id="22" name="TextBox 21"/>
          <p:cNvSpPr txBox="1"/>
          <p:nvPr/>
        </p:nvSpPr>
        <p:spPr>
          <a:xfrm>
            <a:off x="5700857" y="1686248"/>
            <a:ext cx="6391907" cy="1733680"/>
          </a:xfrm>
          <a:prstGeom prst="rect">
            <a:avLst/>
          </a:prstGeom>
          <a:noFill/>
        </p:spPr>
        <p:txBody>
          <a:bodyPr wrap="square" rtlCol="0">
            <a:spAutoFit/>
          </a:bodyPr>
          <a:lstStyle/>
          <a:p>
            <a:pPr defTabSz="914377"/>
            <a:r>
              <a:rPr lang="en-US" sz="10666" dirty="0">
                <a:ln>
                  <a:solidFill>
                    <a:sysClr val="windowText" lastClr="000000"/>
                  </a:solidFill>
                </a:ln>
                <a:solidFill>
                  <a:srgbClr val="FFC000"/>
                </a:solidFill>
                <a:effectLst>
                  <a:glow rad="63500">
                    <a:srgbClr val="FFDD43">
                      <a:satMod val="175000"/>
                      <a:alpha val="40000"/>
                    </a:srgbClr>
                  </a:glow>
                </a:effectLst>
                <a:latin typeface="UTM Azuki" panose="02040603050506020204" pitchFamily="18" charset="0"/>
              </a:rPr>
              <a:t>KÉO CO</a:t>
            </a:r>
          </a:p>
        </p:txBody>
      </p:sp>
      <p:pic>
        <p:nvPicPr>
          <p:cNvPr id="23" name="图片 15">
            <a:extLst>
              <a:ext uri="{FF2B5EF4-FFF2-40B4-BE49-F238E27FC236}">
                <a16:creationId xmlns:a16="http://schemas.microsoft.com/office/drawing/2014/main" id="{9BA0DE1C-1F6C-4D81-AFB8-F34342A30566}"/>
              </a:ext>
            </a:extLst>
          </p:cNvPr>
          <p:cNvPicPr>
            <a:picLocks noChangeAspect="1"/>
          </p:cNvPicPr>
          <p:nvPr/>
        </p:nvPicPr>
        <p:blipFill>
          <a:blip r:embed="rId12"/>
          <a:stretch>
            <a:fillRect/>
          </a:stretch>
        </p:blipFill>
        <p:spPr>
          <a:xfrm>
            <a:off x="9135128" y="407929"/>
            <a:ext cx="2857560" cy="1604484"/>
          </a:xfrm>
          <a:prstGeom prst="rect">
            <a:avLst/>
          </a:prstGeom>
        </p:spPr>
      </p:pic>
      <p:pic>
        <p:nvPicPr>
          <p:cNvPr id="12" name="Picture 11"/>
          <p:cNvPicPr>
            <a:picLocks noChangeAspect="1"/>
          </p:cNvPicPr>
          <p:nvPr/>
        </p:nvPicPr>
        <p:blipFill rotWithShape="1">
          <a:blip r:embed="rId13" cstate="print">
            <a:extLst>
              <a:ext uri="{28A0092B-C50C-407E-A947-70E740481C1C}">
                <a14:useLocalDpi xmlns:a14="http://schemas.microsoft.com/office/drawing/2010/main" val="0"/>
              </a:ext>
            </a:extLst>
          </a:blip>
          <a:srcRect t="36972"/>
          <a:stretch/>
        </p:blipFill>
        <p:spPr>
          <a:xfrm>
            <a:off x="-2258272" y="-195022"/>
            <a:ext cx="1415735" cy="1511651"/>
          </a:xfrm>
          <a:prstGeom prst="rect">
            <a:avLst/>
          </a:prstGeom>
        </p:spPr>
      </p:pic>
      <p:pic>
        <p:nvPicPr>
          <p:cNvPr id="13" name="Picture 12"/>
          <p:cNvPicPr>
            <a:picLocks noChangeAspect="1"/>
          </p:cNvPicPr>
          <p:nvPr/>
        </p:nvPicPr>
        <p:blipFill rotWithShape="1">
          <a:blip r:embed="rId13" cstate="print">
            <a:extLst>
              <a:ext uri="{28A0092B-C50C-407E-A947-70E740481C1C}">
                <a14:useLocalDpi xmlns:a14="http://schemas.microsoft.com/office/drawing/2010/main" val="0"/>
              </a:ext>
            </a:extLst>
          </a:blip>
          <a:srcRect t="36972"/>
          <a:stretch/>
        </p:blipFill>
        <p:spPr>
          <a:xfrm>
            <a:off x="-48958414" y="25324508"/>
            <a:ext cx="1415735" cy="1511651"/>
          </a:xfrm>
          <a:prstGeom prst="rect">
            <a:avLst/>
          </a:prstGeom>
        </p:spPr>
      </p:pic>
    </p:spTree>
    <p:extLst>
      <p:ext uri="{BB962C8B-B14F-4D97-AF65-F5344CB8AC3E}">
        <p14:creationId xmlns:p14="http://schemas.microsoft.com/office/powerpoint/2010/main" val="12766224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1"/>
                                        </p:tgtEl>
                                      </p:cBhvr>
                                    </p:cmd>
                                  </p:childTnLst>
                                </p:cTn>
                              </p:par>
                              <p:par>
                                <p:cTn id="7" presetID="16" presetClass="entr" presetSubtype="21"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barn(inVertical)">
                                      <p:cBhvr>
                                        <p:cTn id="9" dur="500"/>
                                        <p:tgtEl>
                                          <p:spTgt spid="2"/>
                                        </p:tgtEl>
                                      </p:cBhvr>
                                    </p:animEffect>
                                  </p:childTnLst>
                                </p:cTn>
                              </p:par>
                            </p:childTnLst>
                          </p:cTn>
                        </p:par>
                        <p:par>
                          <p:cTn id="10" fill="hold">
                            <p:stCondLst>
                              <p:cond delay="500"/>
                            </p:stCondLst>
                            <p:childTnLst>
                              <p:par>
                                <p:cTn id="11" presetID="2" presetClass="entr" presetSubtype="2" fill="hold" nodeType="after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1+#ppt_w/2"/>
                                          </p:val>
                                        </p:tav>
                                        <p:tav tm="100000">
                                          <p:val>
                                            <p:strVal val="#ppt_x"/>
                                          </p:val>
                                        </p:tav>
                                      </p:tavLst>
                                    </p:anim>
                                    <p:anim calcmode="lin" valueType="num">
                                      <p:cBhvr additive="base">
                                        <p:cTn id="14" dur="500" fill="hold"/>
                                        <p:tgtEl>
                                          <p:spTgt spid="18"/>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1000"/>
                                        <p:tgtEl>
                                          <p:spTgt spid="16"/>
                                        </p:tgtEl>
                                      </p:cBhvr>
                                    </p:animEffect>
                                    <p:anim calcmode="lin" valueType="num">
                                      <p:cBhvr>
                                        <p:cTn id="19" dur="1000" fill="hold"/>
                                        <p:tgtEl>
                                          <p:spTgt spid="16"/>
                                        </p:tgtEl>
                                        <p:attrNameLst>
                                          <p:attrName>ppt_x</p:attrName>
                                        </p:attrNameLst>
                                      </p:cBhvr>
                                      <p:tavLst>
                                        <p:tav tm="0">
                                          <p:val>
                                            <p:strVal val="#ppt_x"/>
                                          </p:val>
                                        </p:tav>
                                        <p:tav tm="100000">
                                          <p:val>
                                            <p:strVal val="#ppt_x"/>
                                          </p:val>
                                        </p:tav>
                                      </p:tavLst>
                                    </p:anim>
                                    <p:anim calcmode="lin" valueType="num">
                                      <p:cBhvr>
                                        <p:cTn id="20" dur="1000" fill="hold"/>
                                        <p:tgtEl>
                                          <p:spTgt spid="16"/>
                                        </p:tgtEl>
                                        <p:attrNameLst>
                                          <p:attrName>ppt_y</p:attrName>
                                        </p:attrNameLst>
                                      </p:cBhvr>
                                      <p:tavLst>
                                        <p:tav tm="0">
                                          <p:val>
                                            <p:strVal val="#ppt_y+.1"/>
                                          </p:val>
                                        </p:tav>
                                        <p:tav tm="100000">
                                          <p:val>
                                            <p:strVal val="#ppt_y"/>
                                          </p:val>
                                        </p:tav>
                                      </p:tavLst>
                                    </p:anim>
                                  </p:childTnLst>
                                </p:cTn>
                              </p:par>
                              <p:par>
                                <p:cTn id="21" presetID="47"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1000"/>
                                        <p:tgtEl>
                                          <p:spTgt spid="17"/>
                                        </p:tgtEl>
                                      </p:cBhvr>
                                    </p:animEffect>
                                    <p:anim calcmode="lin" valueType="num">
                                      <p:cBhvr>
                                        <p:cTn id="24" dur="1000" fill="hold"/>
                                        <p:tgtEl>
                                          <p:spTgt spid="17"/>
                                        </p:tgtEl>
                                        <p:attrNameLst>
                                          <p:attrName>ppt_x</p:attrName>
                                        </p:attrNameLst>
                                      </p:cBhvr>
                                      <p:tavLst>
                                        <p:tav tm="0">
                                          <p:val>
                                            <p:strVal val="#ppt_x"/>
                                          </p:val>
                                        </p:tav>
                                        <p:tav tm="100000">
                                          <p:val>
                                            <p:strVal val="#ppt_x"/>
                                          </p:val>
                                        </p:tav>
                                      </p:tavLst>
                                    </p:anim>
                                    <p:anim calcmode="lin" valueType="num">
                                      <p:cBhvr>
                                        <p:cTn id="25" dur="1000" fill="hold"/>
                                        <p:tgtEl>
                                          <p:spTgt spid="17"/>
                                        </p:tgtEl>
                                        <p:attrNameLst>
                                          <p:attrName>ppt_y</p:attrName>
                                        </p:attrNameLst>
                                      </p:cBhvr>
                                      <p:tavLst>
                                        <p:tav tm="0">
                                          <p:val>
                                            <p:strVal val="#ppt_y-.1"/>
                                          </p:val>
                                        </p:tav>
                                        <p:tav tm="100000">
                                          <p:val>
                                            <p:strVal val="#ppt_y"/>
                                          </p:val>
                                        </p:tav>
                                      </p:tavLst>
                                    </p:anim>
                                  </p:childTnLst>
                                </p:cTn>
                              </p:par>
                              <p:par>
                                <p:cTn id="26" presetID="47"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anim calcmode="lin" valueType="num">
                                      <p:cBhvr>
                                        <p:cTn id="29" dur="1000" fill="hold"/>
                                        <p:tgtEl>
                                          <p:spTgt spid="22"/>
                                        </p:tgtEl>
                                        <p:attrNameLst>
                                          <p:attrName>ppt_x</p:attrName>
                                        </p:attrNameLst>
                                      </p:cBhvr>
                                      <p:tavLst>
                                        <p:tav tm="0">
                                          <p:val>
                                            <p:strVal val="#ppt_x"/>
                                          </p:val>
                                        </p:tav>
                                        <p:tav tm="100000">
                                          <p:val>
                                            <p:strVal val="#ppt_x"/>
                                          </p:val>
                                        </p:tav>
                                      </p:tavLst>
                                    </p:anim>
                                    <p:anim calcmode="lin" valueType="num">
                                      <p:cBhvr>
                                        <p:cTn id="3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1" fill="hold" display="0">
                  <p:stCondLst>
                    <p:cond delay="indefinite"/>
                  </p:stCondLst>
                  <p:endCondLst>
                    <p:cond evt="onStopAudio" delay="0">
                      <p:tgtEl>
                        <p:sldTgt/>
                      </p:tgtEl>
                    </p:cond>
                  </p:endCondLst>
                </p:cTn>
                <p:tgtEl>
                  <p:spTgt spid="11"/>
                </p:tgtEl>
              </p:cMediaNode>
            </p:audio>
          </p:childTnLst>
        </p:cTn>
      </p:par>
    </p:tnLst>
    <p:bldLst>
      <p:bldP spid="16" grpId="0"/>
      <p:bldP spid="17" grpId="0"/>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0"/>
          <p:cNvSpPr txBox="1">
            <a:spLocks noChangeArrowheads="1"/>
          </p:cNvSpPr>
          <p:nvPr/>
        </p:nvSpPr>
        <p:spPr bwMode="auto">
          <a:xfrm>
            <a:off x="2288192" y="302663"/>
            <a:ext cx="5283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377" eaLnBrk="1" hangingPunct="1">
              <a:defRPr/>
            </a:pPr>
            <a:r>
              <a:rPr lang="en-US" sz="3200" b="1" dirty="0" err="1">
                <a:solidFill>
                  <a:srgbClr val="FF0000"/>
                </a:solidFill>
                <a:latin typeface="UTM Androgyne" panose="02040603050506020204" pitchFamily="18" charset="0"/>
                <a:cs typeface="Times New Roman" pitchFamily="18" charset="0"/>
              </a:rPr>
              <a:t>Luyện</a:t>
            </a:r>
            <a:r>
              <a:rPr lang="en-US" sz="3200" b="1" dirty="0">
                <a:solidFill>
                  <a:srgbClr val="FF0000"/>
                </a:solidFill>
                <a:latin typeface="UTM Androgyne" panose="02040603050506020204" pitchFamily="18" charset="0"/>
                <a:cs typeface="Times New Roman" pitchFamily="18" charset="0"/>
              </a:rPr>
              <a:t> </a:t>
            </a:r>
            <a:r>
              <a:rPr lang="en-US" sz="3200" b="1" dirty="0" err="1">
                <a:solidFill>
                  <a:srgbClr val="FF0000"/>
                </a:solidFill>
                <a:latin typeface="UTM Androgyne" panose="02040603050506020204" pitchFamily="18" charset="0"/>
                <a:cs typeface="Times New Roman" pitchFamily="18" charset="0"/>
              </a:rPr>
              <a:t>đọc</a:t>
            </a:r>
            <a:r>
              <a:rPr lang="en-US" sz="3200" b="1" dirty="0">
                <a:solidFill>
                  <a:srgbClr val="FF0000"/>
                </a:solidFill>
                <a:latin typeface="UTM Androgyne" panose="02040603050506020204" pitchFamily="18" charset="0"/>
                <a:cs typeface="Times New Roman" pitchFamily="18" charset="0"/>
              </a:rPr>
              <a:t> </a:t>
            </a:r>
            <a:r>
              <a:rPr lang="en-US" sz="3200" b="1" dirty="0" err="1">
                <a:solidFill>
                  <a:srgbClr val="FF0000"/>
                </a:solidFill>
                <a:latin typeface="UTM Androgyne" panose="02040603050506020204" pitchFamily="18" charset="0"/>
                <a:cs typeface="Times New Roman" pitchFamily="18" charset="0"/>
              </a:rPr>
              <a:t>đúng</a:t>
            </a:r>
            <a:r>
              <a:rPr lang="en-US" sz="3200" b="1" dirty="0">
                <a:solidFill>
                  <a:srgbClr val="FF0000"/>
                </a:solidFill>
                <a:latin typeface="UTM Androgyne" panose="02040603050506020204" pitchFamily="18" charset="0"/>
                <a:cs typeface="Times New Roman" pitchFamily="18" charset="0"/>
              </a:rPr>
              <a:t> :</a:t>
            </a:r>
          </a:p>
        </p:txBody>
      </p:sp>
      <p:sp>
        <p:nvSpPr>
          <p:cNvPr id="3" name="Text Box 60"/>
          <p:cNvSpPr txBox="1">
            <a:spLocks noChangeArrowheads="1"/>
          </p:cNvSpPr>
          <p:nvPr/>
        </p:nvSpPr>
        <p:spPr bwMode="auto">
          <a:xfrm>
            <a:off x="804680" y="1057408"/>
            <a:ext cx="3302861" cy="616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22767" tIns="61384" rIns="122767" bIns="6138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377">
              <a:spcBef>
                <a:spcPct val="50000"/>
              </a:spcBef>
              <a:defRPr/>
            </a:pPr>
            <a:r>
              <a:rPr lang="en-US" sz="3200" b="1" dirty="0">
                <a:solidFill>
                  <a:prstClr val="black"/>
                </a:solidFill>
                <a:latin typeface="UTM Androgyne" panose="02040603050506020204" pitchFamily="18" charset="0"/>
                <a:cs typeface="Times New Roman" pitchFamily="18" charset="0"/>
              </a:rPr>
              <a:t>- </a:t>
            </a:r>
            <a:r>
              <a:rPr lang="en-US" sz="3200" b="1" dirty="0" err="1">
                <a:solidFill>
                  <a:prstClr val="black"/>
                </a:solidFill>
                <a:latin typeface="UTM Androgyne" panose="02040603050506020204" pitchFamily="18" charset="0"/>
                <a:cs typeface="Times New Roman" pitchFamily="18" charset="0"/>
              </a:rPr>
              <a:t>khuyến</a:t>
            </a:r>
            <a:r>
              <a:rPr lang="en-US" sz="3200" b="1" dirty="0">
                <a:solidFill>
                  <a:prstClr val="black"/>
                </a:solidFill>
                <a:latin typeface="UTM Androgyne" panose="02040603050506020204" pitchFamily="18" charset="0"/>
                <a:cs typeface="Times New Roman" pitchFamily="18" charset="0"/>
              </a:rPr>
              <a:t> </a:t>
            </a:r>
            <a:r>
              <a:rPr lang="en-US" sz="3200" b="1" dirty="0" err="1">
                <a:solidFill>
                  <a:prstClr val="black"/>
                </a:solidFill>
                <a:latin typeface="UTM Androgyne" panose="02040603050506020204" pitchFamily="18" charset="0"/>
                <a:cs typeface="Times New Roman" pitchFamily="18" charset="0"/>
              </a:rPr>
              <a:t>khích</a:t>
            </a:r>
            <a:r>
              <a:rPr lang="en-US" sz="3200" b="1" dirty="0">
                <a:solidFill>
                  <a:prstClr val="black"/>
                </a:solidFill>
                <a:latin typeface="UTM Androgyne" panose="02040603050506020204" pitchFamily="18" charset="0"/>
                <a:cs typeface="Times New Roman" pitchFamily="18" charset="0"/>
              </a:rPr>
              <a:t>  </a:t>
            </a:r>
          </a:p>
        </p:txBody>
      </p:sp>
      <p:sp>
        <p:nvSpPr>
          <p:cNvPr id="4" name="Rectangle 3"/>
          <p:cNvSpPr>
            <a:spLocks noChangeArrowheads="1"/>
          </p:cNvSpPr>
          <p:nvPr/>
        </p:nvSpPr>
        <p:spPr bwMode="auto">
          <a:xfrm>
            <a:off x="4107542" y="1073375"/>
            <a:ext cx="254428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914377">
              <a:defRPr/>
            </a:pPr>
            <a:r>
              <a:rPr lang="en-US" sz="3200" b="1" dirty="0">
                <a:solidFill>
                  <a:prstClr val="black"/>
                </a:solidFill>
                <a:latin typeface="UTM Androgyne" panose="02040603050506020204" pitchFamily="18" charset="0"/>
                <a:cs typeface="Times New Roman" pitchFamily="18" charset="0"/>
              </a:rPr>
              <a:t>- </a:t>
            </a:r>
            <a:r>
              <a:rPr lang="en-US" sz="3200" b="1" dirty="0" err="1">
                <a:solidFill>
                  <a:prstClr val="black"/>
                </a:solidFill>
                <a:latin typeface="UTM Androgyne" panose="02040603050506020204" pitchFamily="18" charset="0"/>
                <a:cs typeface="Times New Roman" pitchFamily="18" charset="0"/>
              </a:rPr>
              <a:t>nam</a:t>
            </a:r>
            <a:r>
              <a:rPr lang="en-US" sz="3200" b="1" dirty="0">
                <a:solidFill>
                  <a:prstClr val="black"/>
                </a:solidFill>
                <a:latin typeface="UTM Androgyne" panose="02040603050506020204" pitchFamily="18" charset="0"/>
                <a:cs typeface="Times New Roman" pitchFamily="18" charset="0"/>
              </a:rPr>
              <a:t> </a:t>
            </a:r>
            <a:r>
              <a:rPr lang="en-US" sz="3200" b="1" dirty="0" err="1">
                <a:solidFill>
                  <a:prstClr val="black"/>
                </a:solidFill>
                <a:latin typeface="UTM Androgyne" panose="02040603050506020204" pitchFamily="18" charset="0"/>
                <a:cs typeface="Times New Roman" pitchFamily="18" charset="0"/>
              </a:rPr>
              <a:t>và</a:t>
            </a:r>
            <a:r>
              <a:rPr lang="en-US" sz="3200" b="1" dirty="0">
                <a:solidFill>
                  <a:prstClr val="black"/>
                </a:solidFill>
                <a:latin typeface="UTM Androgyne" panose="02040603050506020204" pitchFamily="18" charset="0"/>
                <a:cs typeface="Times New Roman" pitchFamily="18" charset="0"/>
              </a:rPr>
              <a:t> </a:t>
            </a:r>
            <a:r>
              <a:rPr lang="en-US" sz="3200" b="1" dirty="0" err="1">
                <a:solidFill>
                  <a:prstClr val="black"/>
                </a:solidFill>
                <a:latin typeface="UTM Androgyne" panose="02040603050506020204" pitchFamily="18" charset="0"/>
                <a:cs typeface="Times New Roman" pitchFamily="18" charset="0"/>
              </a:rPr>
              <a:t>nữ</a:t>
            </a:r>
            <a:r>
              <a:rPr lang="en-US" sz="3200" b="1" dirty="0">
                <a:solidFill>
                  <a:prstClr val="black"/>
                </a:solidFill>
                <a:latin typeface="UTM Androgyne" panose="02040603050506020204" pitchFamily="18" charset="0"/>
                <a:cs typeface="Times New Roman" pitchFamily="18" charset="0"/>
              </a:rPr>
              <a:t> </a:t>
            </a:r>
            <a:endParaRPr lang="en-US" sz="3200" dirty="0">
              <a:solidFill>
                <a:prstClr val="black"/>
              </a:solidFill>
              <a:latin typeface="UTM Androgyne" panose="02040603050506020204" pitchFamily="18" charset="0"/>
              <a:cs typeface="Times New Roman" pitchFamily="18" charset="0"/>
            </a:endParaRPr>
          </a:p>
        </p:txBody>
      </p:sp>
      <p:sp>
        <p:nvSpPr>
          <p:cNvPr id="5" name="Rectangle 4"/>
          <p:cNvSpPr>
            <a:spLocks noChangeArrowheads="1"/>
          </p:cNvSpPr>
          <p:nvPr/>
        </p:nvSpPr>
        <p:spPr bwMode="auto">
          <a:xfrm>
            <a:off x="804681" y="1808526"/>
            <a:ext cx="209704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914377">
              <a:defRPr/>
            </a:pPr>
            <a:r>
              <a:rPr lang="en-US" sz="3200" b="1" dirty="0">
                <a:solidFill>
                  <a:prstClr val="black"/>
                </a:solidFill>
                <a:latin typeface="UTM Androgyne" panose="02040603050506020204" pitchFamily="18" charset="0"/>
                <a:cs typeface="Times New Roman" pitchFamily="18" charset="0"/>
              </a:rPr>
              <a:t>- </a:t>
            </a:r>
            <a:r>
              <a:rPr lang="en-US" sz="3200" b="1" dirty="0" err="1">
                <a:solidFill>
                  <a:prstClr val="black"/>
                </a:solidFill>
                <a:latin typeface="UTM Androgyne" panose="02040603050506020204" pitchFamily="18" charset="0"/>
                <a:cs typeface="Times New Roman" pitchFamily="18" charset="0"/>
              </a:rPr>
              <a:t>hội</a:t>
            </a:r>
            <a:r>
              <a:rPr lang="en-US" sz="3200" b="1" dirty="0">
                <a:solidFill>
                  <a:prstClr val="black"/>
                </a:solidFill>
                <a:latin typeface="UTM Androgyne" panose="02040603050506020204" pitchFamily="18" charset="0"/>
                <a:cs typeface="Times New Roman" pitchFamily="18" charset="0"/>
              </a:rPr>
              <a:t> </a:t>
            </a:r>
            <a:r>
              <a:rPr lang="en-US" sz="3200" b="1" dirty="0" err="1">
                <a:solidFill>
                  <a:prstClr val="black"/>
                </a:solidFill>
                <a:latin typeface="UTM Androgyne" panose="02040603050506020204" pitchFamily="18" charset="0"/>
                <a:cs typeface="Times New Roman" pitchFamily="18" charset="0"/>
              </a:rPr>
              <a:t>làng</a:t>
            </a:r>
            <a:r>
              <a:rPr lang="en-US" sz="3200" b="1" dirty="0">
                <a:solidFill>
                  <a:prstClr val="black"/>
                </a:solidFill>
                <a:latin typeface="UTM Androgyne" panose="02040603050506020204" pitchFamily="18" charset="0"/>
                <a:cs typeface="Times New Roman" pitchFamily="18" charset="0"/>
              </a:rPr>
              <a:t> </a:t>
            </a:r>
            <a:endParaRPr lang="en-US" sz="3200" dirty="0">
              <a:solidFill>
                <a:prstClr val="black"/>
              </a:solidFill>
              <a:latin typeface="UTM Androgyne" panose="02040603050506020204" pitchFamily="18" charset="0"/>
              <a:cs typeface="Times New Roman" pitchFamily="18" charset="0"/>
            </a:endParaRPr>
          </a:p>
        </p:txBody>
      </p:sp>
      <p:sp>
        <p:nvSpPr>
          <p:cNvPr id="6" name="Rectangle 5"/>
          <p:cNvSpPr>
            <a:spLocks noChangeArrowheads="1"/>
          </p:cNvSpPr>
          <p:nvPr/>
        </p:nvSpPr>
        <p:spPr bwMode="auto">
          <a:xfrm>
            <a:off x="4107542" y="1795039"/>
            <a:ext cx="225651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914377">
              <a:defRPr/>
            </a:pPr>
            <a:r>
              <a:rPr lang="en-US" sz="3200" b="1" dirty="0">
                <a:solidFill>
                  <a:prstClr val="black"/>
                </a:solidFill>
                <a:latin typeface="UTM Androgyne" panose="02040603050506020204" pitchFamily="18" charset="0"/>
                <a:cs typeface="Times New Roman" pitchFamily="18" charset="0"/>
              </a:rPr>
              <a:t>- </a:t>
            </a:r>
            <a:r>
              <a:rPr lang="en-US" sz="3200" b="1" dirty="0" err="1">
                <a:solidFill>
                  <a:prstClr val="black"/>
                </a:solidFill>
                <a:latin typeface="UTM Androgyne" panose="02040603050506020204" pitchFamily="18" charset="0"/>
                <a:cs typeface="Times New Roman" pitchFamily="18" charset="0"/>
              </a:rPr>
              <a:t>Hữu</a:t>
            </a:r>
            <a:r>
              <a:rPr lang="en-US" sz="3200" b="1" dirty="0">
                <a:solidFill>
                  <a:prstClr val="black"/>
                </a:solidFill>
                <a:latin typeface="UTM Androgyne" panose="02040603050506020204" pitchFamily="18" charset="0"/>
                <a:cs typeface="Times New Roman" pitchFamily="18" charset="0"/>
              </a:rPr>
              <a:t> </a:t>
            </a:r>
            <a:r>
              <a:rPr lang="en-US" sz="3200" b="1" dirty="0" err="1">
                <a:solidFill>
                  <a:prstClr val="black"/>
                </a:solidFill>
                <a:latin typeface="UTM Androgyne" panose="02040603050506020204" pitchFamily="18" charset="0"/>
                <a:cs typeface="Times New Roman" pitchFamily="18" charset="0"/>
              </a:rPr>
              <a:t>Trấp</a:t>
            </a:r>
            <a:r>
              <a:rPr lang="en-US" sz="3200" b="1" dirty="0">
                <a:solidFill>
                  <a:prstClr val="black"/>
                </a:solidFill>
                <a:latin typeface="UTM Androgyne" panose="02040603050506020204" pitchFamily="18" charset="0"/>
                <a:cs typeface="Times New Roman" pitchFamily="18" charset="0"/>
              </a:rPr>
              <a:t> </a:t>
            </a:r>
            <a:endParaRPr lang="en-US" sz="3200" dirty="0">
              <a:solidFill>
                <a:prstClr val="black"/>
              </a:solidFill>
              <a:latin typeface="UTM Androgyne" panose="02040603050506020204" pitchFamily="18" charset="0"/>
              <a:cs typeface="Times New Roman" pitchFamily="18" charset="0"/>
            </a:endParaRPr>
          </a:p>
        </p:txBody>
      </p:sp>
      <p:sp>
        <p:nvSpPr>
          <p:cNvPr id="8" name="Text Box 66"/>
          <p:cNvSpPr txBox="1">
            <a:spLocks noChangeArrowheads="1"/>
          </p:cNvSpPr>
          <p:nvPr/>
        </p:nvSpPr>
        <p:spPr bwMode="auto">
          <a:xfrm>
            <a:off x="731459" y="2721461"/>
            <a:ext cx="1099303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panose="02020603050405020304" pitchFamily="18" charset="0"/>
              </a:defRPr>
            </a:lvl1pPr>
            <a:lvl2pPr marL="742950" indent="-285750" eaLnBrk="0" hangingPunct="0">
              <a:defRPr sz="3200">
                <a:solidFill>
                  <a:schemeClr val="tx1"/>
                </a:solidFill>
                <a:latin typeface="Times New Roman" panose="02020603050405020304" pitchFamily="18" charset="0"/>
              </a:defRPr>
            </a:lvl2pPr>
            <a:lvl3pPr marL="1143000" indent="-228600" eaLnBrk="0" hangingPunct="0">
              <a:defRPr sz="3200">
                <a:solidFill>
                  <a:schemeClr val="tx1"/>
                </a:solidFill>
                <a:latin typeface="Times New Roman" panose="02020603050405020304" pitchFamily="18" charset="0"/>
              </a:defRPr>
            </a:lvl3pPr>
            <a:lvl4pPr marL="1600200" indent="-228600" eaLnBrk="0" hangingPunct="0">
              <a:defRPr sz="3200">
                <a:solidFill>
                  <a:schemeClr val="tx1"/>
                </a:solidFill>
                <a:latin typeface="Times New Roman" panose="02020603050405020304" pitchFamily="18" charset="0"/>
              </a:defRPr>
            </a:lvl4pPr>
            <a:lvl5pPr marL="2057400" indent="-228600" eaLnBrk="0" hangingPunct="0">
              <a:defRPr sz="32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32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32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32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3200">
                <a:solidFill>
                  <a:schemeClr val="tx1"/>
                </a:solidFill>
                <a:latin typeface="Times New Roman" panose="02020603050405020304" pitchFamily="18" charset="0"/>
              </a:defRPr>
            </a:lvl9pPr>
          </a:lstStyle>
          <a:p>
            <a:pPr algn="just" defTabSz="914377">
              <a:spcBef>
                <a:spcPct val="50000"/>
              </a:spcBef>
            </a:pP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Hội</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làng</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Hữu</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Trấp</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thuộc</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huyện</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Quế</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Võ</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tỉnh</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Bắc</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Ninh</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thường</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tổ</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chức</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kéo</a:t>
            </a:r>
            <a:r>
              <a:rPr lang="en-US" altLang="en-US" b="1" dirty="0">
                <a:solidFill>
                  <a:srgbClr val="274991"/>
                </a:solidFill>
                <a:latin typeface="UTM Androgyne" panose="02040603050506020204" pitchFamily="18" charset="0"/>
                <a:cs typeface="Times New Roman" panose="02020603050405020304" pitchFamily="18" charset="0"/>
              </a:rPr>
              <a:t> co </a:t>
            </a:r>
            <a:r>
              <a:rPr lang="en-US" altLang="en-US" b="1" dirty="0" err="1">
                <a:solidFill>
                  <a:srgbClr val="274991"/>
                </a:solidFill>
                <a:latin typeface="UTM Androgyne" panose="02040603050506020204" pitchFamily="18" charset="0"/>
                <a:cs typeface="Times New Roman" panose="02020603050405020304" pitchFamily="18" charset="0"/>
              </a:rPr>
              <a:t>giữa</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nam</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và</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nữ</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Có</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năm</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bên</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nam</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thắng</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có</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năm</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bên</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nữ</a:t>
            </a:r>
            <a:r>
              <a:rPr lang="en-US" altLang="en-US" b="1" dirty="0">
                <a:solidFill>
                  <a:srgbClr val="274991"/>
                </a:solidFill>
                <a:latin typeface="UTM Androgyne" panose="02040603050506020204" pitchFamily="18" charset="0"/>
                <a:cs typeface="Times New Roman" panose="02020603050405020304" pitchFamily="18" charset="0"/>
              </a:rPr>
              <a:t> </a:t>
            </a:r>
            <a:r>
              <a:rPr lang="en-US" altLang="en-US" b="1" dirty="0" err="1">
                <a:solidFill>
                  <a:srgbClr val="274991"/>
                </a:solidFill>
                <a:latin typeface="UTM Androgyne" panose="02040603050506020204" pitchFamily="18" charset="0"/>
                <a:cs typeface="Times New Roman" panose="02020603050405020304" pitchFamily="18" charset="0"/>
              </a:rPr>
              <a:t>thắng</a:t>
            </a:r>
            <a:r>
              <a:rPr lang="en-US" altLang="en-US" b="1" dirty="0">
                <a:solidFill>
                  <a:srgbClr val="274991"/>
                </a:solidFill>
                <a:latin typeface="UTM Androgyne" panose="02040603050506020204" pitchFamily="18" charset="0"/>
                <a:cs typeface="Times New Roman" panose="02020603050405020304" pitchFamily="18" charset="0"/>
              </a:rPr>
              <a:t>.</a:t>
            </a:r>
          </a:p>
        </p:txBody>
      </p:sp>
      <p:sp>
        <p:nvSpPr>
          <p:cNvPr id="9" name="Line 67"/>
          <p:cNvSpPr>
            <a:spLocks noChangeShapeType="1"/>
          </p:cNvSpPr>
          <p:nvPr/>
        </p:nvSpPr>
        <p:spPr bwMode="auto">
          <a:xfrm flipH="1">
            <a:off x="4804565" y="2753579"/>
            <a:ext cx="125227" cy="491981"/>
          </a:xfrm>
          <a:prstGeom prst="line">
            <a:avLst/>
          </a:prstGeom>
          <a:noFill/>
          <a:ln w="57150">
            <a:solidFill>
              <a:srgbClr val="FF3300"/>
            </a:solidFill>
            <a:round/>
            <a:headEnd/>
            <a:tailEnd/>
          </a:ln>
          <a:extLst>
            <a:ext uri="{909E8E84-426E-40DD-AFC4-6F175D3DCCD1}">
              <a14:hiddenFill xmlns:a14="http://schemas.microsoft.com/office/drawing/2010/main">
                <a:noFill/>
              </a14:hiddenFill>
            </a:ext>
          </a:extLst>
        </p:spPr>
        <p:txBody>
          <a:bodyPr/>
          <a:lstStyle/>
          <a:p>
            <a:pPr defTabSz="914377"/>
            <a:endParaRPr lang="en-US" sz="3200">
              <a:solidFill>
                <a:prstClr val="black"/>
              </a:solidFill>
              <a:latin typeface="UTM Androgyne" panose="02040603050506020204" pitchFamily="18" charset="0"/>
            </a:endParaRPr>
          </a:p>
        </p:txBody>
      </p:sp>
      <p:sp>
        <p:nvSpPr>
          <p:cNvPr id="10" name="Line 67"/>
          <p:cNvSpPr>
            <a:spLocks noChangeShapeType="1"/>
          </p:cNvSpPr>
          <p:nvPr/>
        </p:nvSpPr>
        <p:spPr bwMode="auto">
          <a:xfrm flipH="1">
            <a:off x="9882201" y="3267400"/>
            <a:ext cx="122865" cy="491461"/>
          </a:xfrm>
          <a:prstGeom prst="line">
            <a:avLst/>
          </a:prstGeom>
          <a:noFill/>
          <a:ln w="57150">
            <a:solidFill>
              <a:srgbClr val="FF3300"/>
            </a:solidFill>
            <a:round/>
            <a:headEnd/>
            <a:tailEnd/>
          </a:ln>
          <a:extLst>
            <a:ext uri="{909E8E84-426E-40DD-AFC4-6F175D3DCCD1}">
              <a14:hiddenFill xmlns:a14="http://schemas.microsoft.com/office/drawing/2010/main">
                <a:noFill/>
              </a14:hiddenFill>
            </a:ext>
          </a:extLst>
        </p:spPr>
        <p:txBody>
          <a:bodyPr/>
          <a:lstStyle/>
          <a:p>
            <a:pPr defTabSz="914377"/>
            <a:endParaRPr lang="en-US" sz="3200">
              <a:solidFill>
                <a:prstClr val="black"/>
              </a:solidFill>
              <a:latin typeface="UTM Androgyne" panose="02040603050506020204" pitchFamily="18" charset="0"/>
            </a:endParaRPr>
          </a:p>
        </p:txBody>
      </p:sp>
      <p:sp>
        <p:nvSpPr>
          <p:cNvPr id="11" name="Line 67"/>
          <p:cNvSpPr>
            <a:spLocks noChangeShapeType="1"/>
          </p:cNvSpPr>
          <p:nvPr/>
        </p:nvSpPr>
        <p:spPr bwMode="auto">
          <a:xfrm flipH="1">
            <a:off x="3606629" y="3758862"/>
            <a:ext cx="141768" cy="563037"/>
          </a:xfrm>
          <a:prstGeom prst="line">
            <a:avLst/>
          </a:prstGeom>
          <a:noFill/>
          <a:ln w="57150">
            <a:solidFill>
              <a:srgbClr val="FF3300"/>
            </a:solidFill>
            <a:round/>
            <a:headEnd/>
            <a:tailEnd/>
          </a:ln>
          <a:extLst>
            <a:ext uri="{909E8E84-426E-40DD-AFC4-6F175D3DCCD1}">
              <a14:hiddenFill xmlns:a14="http://schemas.microsoft.com/office/drawing/2010/main">
                <a:noFill/>
              </a14:hiddenFill>
            </a:ext>
          </a:extLst>
        </p:spPr>
        <p:txBody>
          <a:bodyPr/>
          <a:lstStyle/>
          <a:p>
            <a:pPr defTabSz="914377"/>
            <a:endParaRPr lang="en-US" sz="3200">
              <a:solidFill>
                <a:prstClr val="black"/>
              </a:solidFill>
              <a:latin typeface="UTM Androgyne" panose="02040603050506020204" pitchFamily="18" charset="0"/>
            </a:endParaRPr>
          </a:p>
        </p:txBody>
      </p:sp>
      <p:pic>
        <p:nvPicPr>
          <p:cNvPr id="12" name="Picture 5" descr="Keo co"/>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2461" b="98268" l="0" r="100000"/>
                    </a14:imgEffect>
                  </a14:imgLayer>
                </a14:imgProps>
              </a:ext>
              <a:ext uri="{28A0092B-C50C-407E-A947-70E740481C1C}">
                <a14:useLocalDpi xmlns:a14="http://schemas.microsoft.com/office/drawing/2010/main" val="0"/>
              </a:ext>
            </a:extLst>
          </a:blip>
          <a:srcRect/>
          <a:stretch>
            <a:fillRect/>
          </a:stretch>
        </p:blipFill>
        <p:spPr bwMode="auto">
          <a:xfrm>
            <a:off x="2963820" y="4532081"/>
            <a:ext cx="5487377" cy="267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descr="Cloud Sky - ÄÃ¡m mÃ¢y png táº£i vá» - Miá»n phÃ­ trong suá»t MÃ u Xanh png Táº£i vá»."/>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30000" b="90000" l="0" r="100000"/>
                    </a14:imgEffect>
                  </a14:imgLayer>
                </a14:imgProps>
              </a:ext>
              <a:ext uri="{28A0092B-C50C-407E-A947-70E740481C1C}">
                <a14:useLocalDpi xmlns:a14="http://schemas.microsoft.com/office/drawing/2010/main" val="0"/>
              </a:ext>
            </a:extLst>
          </a:blip>
          <a:srcRect t="29713" b="35369"/>
          <a:stretch/>
        </p:blipFill>
        <p:spPr bwMode="auto">
          <a:xfrm>
            <a:off x="6227974" y="-167187"/>
            <a:ext cx="5942772" cy="106060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Ã¬nh áº£nh LÃ ng, LÃ¡, NhÃ  á», CÃ¢y Váº­y trong suá»t PNG vÃ  Vector Äá» táº£i xuá»ng  miá»n phÃ­"/>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578" b="99489" l="0" r="100000">
                        <a14:foregroundMark x1="12188" y1="53492" x2="14063" y2="88756"/>
                        <a14:foregroundMark x1="23750" y1="49404" x2="36875" y2="62181"/>
                        <a14:foregroundMark x1="47500" y1="14310" x2="47031" y2="24872"/>
                        <a14:foregroundMark x1="42656" y1="22828" x2="42656" y2="22828"/>
                        <a14:foregroundMark x1="50781" y1="28961" x2="50781" y2="28961"/>
                        <a14:foregroundMark x1="44531" y1="36797" x2="44531" y2="36797"/>
                        <a14:foregroundMark x1="48281" y1="41227" x2="48281" y2="41227"/>
                        <a14:foregroundMark x1="43750" y1="42760" x2="43750" y2="42760"/>
                        <a14:foregroundMark x1="43750" y1="34583" x2="43750" y2="34583"/>
                        <a14:foregroundMark x1="41875" y1="46167" x2="41875" y2="46167"/>
                        <a14:foregroundMark x1="44531" y1="53833" x2="44531" y2="53833"/>
                        <a14:foregroundMark x1="43750" y1="66951" x2="43750" y2="66951"/>
                        <a14:foregroundMark x1="43594" y1="75128" x2="43594" y2="75128"/>
                        <a14:foregroundMark x1="7969" y1="64225" x2="10625" y2="73424"/>
                      </a14:backgroundRemoval>
                    </a14:imgEffect>
                  </a14:imgLayer>
                </a14:imgProps>
              </a:ext>
              <a:ext uri="{28A0092B-C50C-407E-A947-70E740481C1C}">
                <a14:useLocalDpi xmlns:a14="http://schemas.microsoft.com/office/drawing/2010/main" val="0"/>
              </a:ext>
            </a:extLst>
          </a:blip>
          <a:srcRect/>
          <a:stretch>
            <a:fillRect/>
          </a:stretch>
        </p:blipFill>
        <p:spPr bwMode="auto">
          <a:xfrm>
            <a:off x="8169940" y="3324159"/>
            <a:ext cx="4460117" cy="409076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HÃ¬nh áº£nh LÃ ng, LÃ¡, NhÃ  á», CÃ¢y Váº­y trong suá»t PNG vÃ  Vector Äá» táº£i xuá»ng  miá»n phÃ­"/>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578" b="99489" l="0" r="100000">
                        <a14:foregroundMark x1="12188" y1="53492" x2="14063" y2="88756"/>
                        <a14:foregroundMark x1="23750" y1="49404" x2="36875" y2="62181"/>
                        <a14:foregroundMark x1="47500" y1="14310" x2="47031" y2="24872"/>
                        <a14:foregroundMark x1="42656" y1="22828" x2="42656" y2="22828"/>
                        <a14:foregroundMark x1="50781" y1="28961" x2="50781" y2="28961"/>
                        <a14:foregroundMark x1="44531" y1="36797" x2="44531" y2="36797"/>
                        <a14:foregroundMark x1="48281" y1="41227" x2="48281" y2="41227"/>
                        <a14:foregroundMark x1="43750" y1="42760" x2="43750" y2="42760"/>
                        <a14:foregroundMark x1="43750" y1="34583" x2="43750" y2="34583"/>
                        <a14:foregroundMark x1="41875" y1="46167" x2="41875" y2="46167"/>
                        <a14:foregroundMark x1="44531" y1="53833" x2="44531" y2="53833"/>
                        <a14:foregroundMark x1="43750" y1="66951" x2="43750" y2="66951"/>
                        <a14:foregroundMark x1="43594" y1="75128" x2="43594" y2="75128"/>
                        <a14:foregroundMark x1="7969" y1="64225" x2="10625" y2="73424"/>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04725" y="3884690"/>
            <a:ext cx="3919372" cy="3320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89730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2250" fill="hold"/>
                                        <p:tgtEl>
                                          <p:spTgt spid="13"/>
                                        </p:tgtEl>
                                        <p:attrNameLst>
                                          <p:attrName>ppt_x</p:attrName>
                                        </p:attrNameLst>
                                      </p:cBhvr>
                                      <p:tavLst>
                                        <p:tav tm="0">
                                          <p:val>
                                            <p:strVal val="0-#ppt_w/2"/>
                                          </p:val>
                                        </p:tav>
                                        <p:tav tm="100000">
                                          <p:val>
                                            <p:strVal val="#ppt_x"/>
                                          </p:val>
                                        </p:tav>
                                      </p:tavLst>
                                    </p:anim>
                                    <p:anim calcmode="lin" valueType="num">
                                      <p:cBhvr additive="base">
                                        <p:cTn id="8" dur="2250" fill="hold"/>
                                        <p:tgtEl>
                                          <p:spTgt spid="13"/>
                                        </p:tgtEl>
                                        <p:attrNameLst>
                                          <p:attrName>ppt_y</p:attrName>
                                        </p:attrNameLst>
                                      </p:cBhvr>
                                      <p:tavLst>
                                        <p:tav tm="0">
                                          <p:val>
                                            <p:strVal val="#ppt_y"/>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3076"/>
                                        </p:tgtEl>
                                        <p:attrNameLst>
                                          <p:attrName>style.visibility</p:attrName>
                                        </p:attrNameLst>
                                      </p:cBhvr>
                                      <p:to>
                                        <p:strVal val="visible"/>
                                      </p:to>
                                    </p:set>
                                    <p:animEffect transition="in" filter="fade">
                                      <p:cBhvr>
                                        <p:cTn id="11" dur="1000"/>
                                        <p:tgtEl>
                                          <p:spTgt spid="3076"/>
                                        </p:tgtEl>
                                      </p:cBhvr>
                                    </p:animEffect>
                                    <p:anim calcmode="lin" valueType="num">
                                      <p:cBhvr>
                                        <p:cTn id="12" dur="1000" fill="hold"/>
                                        <p:tgtEl>
                                          <p:spTgt spid="3076"/>
                                        </p:tgtEl>
                                        <p:attrNameLst>
                                          <p:attrName>ppt_x</p:attrName>
                                        </p:attrNameLst>
                                      </p:cBhvr>
                                      <p:tavLst>
                                        <p:tav tm="0">
                                          <p:val>
                                            <p:strVal val="#ppt_x"/>
                                          </p:val>
                                        </p:tav>
                                        <p:tav tm="100000">
                                          <p:val>
                                            <p:strVal val="#ppt_x"/>
                                          </p:val>
                                        </p:tav>
                                      </p:tavLst>
                                    </p:anim>
                                    <p:anim calcmode="lin" valueType="num">
                                      <p:cBhvr>
                                        <p:cTn id="13" dur="1000" fill="hold"/>
                                        <p:tgtEl>
                                          <p:spTgt spid="3076"/>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anim calcmode="lin" valueType="num">
                                      <p:cBhvr>
                                        <p:cTn id="17" dur="1000" fill="hold"/>
                                        <p:tgtEl>
                                          <p:spTgt spid="12"/>
                                        </p:tgtEl>
                                        <p:attrNameLst>
                                          <p:attrName>ppt_x</p:attrName>
                                        </p:attrNameLst>
                                      </p:cBhvr>
                                      <p:tavLst>
                                        <p:tav tm="0">
                                          <p:val>
                                            <p:strVal val="#ppt_x"/>
                                          </p:val>
                                        </p:tav>
                                        <p:tav tm="100000">
                                          <p:val>
                                            <p:strVal val="#ppt_x"/>
                                          </p:val>
                                        </p:tav>
                                      </p:tavLst>
                                    </p:anim>
                                    <p:anim calcmode="lin" valueType="num">
                                      <p:cBhvr>
                                        <p:cTn id="18" dur="1000" fill="hold"/>
                                        <p:tgtEl>
                                          <p:spTgt spid="12"/>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par>
                          <p:cTn id="24" fill="hold">
                            <p:stCondLst>
                              <p:cond delay="2250"/>
                            </p:stCondLst>
                            <p:childTnLst>
                              <p:par>
                                <p:cTn id="25" presetID="26" presetClass="entr" presetSubtype="0" fill="hold" grpId="0"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580">
                                          <p:stCondLst>
                                            <p:cond delay="0"/>
                                          </p:stCondLst>
                                        </p:cTn>
                                        <p:tgtEl>
                                          <p:spTgt spid="2"/>
                                        </p:tgtEl>
                                      </p:cBhvr>
                                    </p:animEffect>
                                    <p:anim calcmode="lin" valueType="num">
                                      <p:cBhvr>
                                        <p:cTn id="2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33" dur="26">
                                          <p:stCondLst>
                                            <p:cond delay="650"/>
                                          </p:stCondLst>
                                        </p:cTn>
                                        <p:tgtEl>
                                          <p:spTgt spid="2"/>
                                        </p:tgtEl>
                                      </p:cBhvr>
                                      <p:to x="100000" y="60000"/>
                                    </p:animScale>
                                    <p:animScale>
                                      <p:cBhvr>
                                        <p:cTn id="34" dur="166" decel="50000">
                                          <p:stCondLst>
                                            <p:cond delay="676"/>
                                          </p:stCondLst>
                                        </p:cTn>
                                        <p:tgtEl>
                                          <p:spTgt spid="2"/>
                                        </p:tgtEl>
                                      </p:cBhvr>
                                      <p:to x="100000" y="100000"/>
                                    </p:animScale>
                                    <p:animScale>
                                      <p:cBhvr>
                                        <p:cTn id="35" dur="26">
                                          <p:stCondLst>
                                            <p:cond delay="1312"/>
                                          </p:stCondLst>
                                        </p:cTn>
                                        <p:tgtEl>
                                          <p:spTgt spid="2"/>
                                        </p:tgtEl>
                                      </p:cBhvr>
                                      <p:to x="100000" y="80000"/>
                                    </p:animScale>
                                    <p:animScale>
                                      <p:cBhvr>
                                        <p:cTn id="36" dur="166" decel="50000">
                                          <p:stCondLst>
                                            <p:cond delay="1338"/>
                                          </p:stCondLst>
                                        </p:cTn>
                                        <p:tgtEl>
                                          <p:spTgt spid="2"/>
                                        </p:tgtEl>
                                      </p:cBhvr>
                                      <p:to x="100000" y="100000"/>
                                    </p:animScale>
                                    <p:animScale>
                                      <p:cBhvr>
                                        <p:cTn id="37" dur="26">
                                          <p:stCondLst>
                                            <p:cond delay="1642"/>
                                          </p:stCondLst>
                                        </p:cTn>
                                        <p:tgtEl>
                                          <p:spTgt spid="2"/>
                                        </p:tgtEl>
                                      </p:cBhvr>
                                      <p:to x="100000" y="90000"/>
                                    </p:animScale>
                                    <p:animScale>
                                      <p:cBhvr>
                                        <p:cTn id="38" dur="166" decel="50000">
                                          <p:stCondLst>
                                            <p:cond delay="1668"/>
                                          </p:stCondLst>
                                        </p:cTn>
                                        <p:tgtEl>
                                          <p:spTgt spid="2"/>
                                        </p:tgtEl>
                                      </p:cBhvr>
                                      <p:to x="100000" y="100000"/>
                                    </p:animScale>
                                    <p:animScale>
                                      <p:cBhvr>
                                        <p:cTn id="39" dur="26">
                                          <p:stCondLst>
                                            <p:cond delay="1808"/>
                                          </p:stCondLst>
                                        </p:cTn>
                                        <p:tgtEl>
                                          <p:spTgt spid="2"/>
                                        </p:tgtEl>
                                      </p:cBhvr>
                                      <p:to x="100000" y="95000"/>
                                    </p:animScale>
                                    <p:animScale>
                                      <p:cBhvr>
                                        <p:cTn id="40" dur="166" decel="50000">
                                          <p:stCondLst>
                                            <p:cond delay="1834"/>
                                          </p:stCondLst>
                                        </p:cTn>
                                        <p:tgtEl>
                                          <p:spTgt spid="2"/>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21" presetClass="entr" presetSubtype="4" fill="hold" grpId="0" nodeType="click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wheel(4)">
                                      <p:cBhvr>
                                        <p:cTn id="45" dur="2000"/>
                                        <p:tgtEl>
                                          <p:spTgt spid="3"/>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barn(inVertical)">
                                      <p:cBhvr>
                                        <p:cTn id="50" dur="500"/>
                                        <p:tgtEl>
                                          <p:spTgt spid="4"/>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barn(inVertical)">
                                      <p:cBhvr>
                                        <p:cTn id="55" dur="500"/>
                                        <p:tgtEl>
                                          <p:spTgt spid="5"/>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barn(inVertical)">
                                      <p:cBhvr>
                                        <p:cTn id="60" dur="500"/>
                                        <p:tgtEl>
                                          <p:spTgt spid="6"/>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barn(inVertical)">
                                      <p:cBhvr>
                                        <p:cTn id="65" dur="500"/>
                                        <p:tgtEl>
                                          <p:spTgt spid="8"/>
                                        </p:tgtEl>
                                      </p:cBhvr>
                                    </p:animEffect>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9"/>
                                        </p:tgtEl>
                                        <p:attrNameLst>
                                          <p:attrName>style.visibility</p:attrName>
                                        </p:attrNameLst>
                                      </p:cBhvr>
                                      <p:to>
                                        <p:strVal val="visible"/>
                                      </p:to>
                                    </p:set>
                                    <p:animEffect transition="in" filter="fade">
                                      <p:cBhvr>
                                        <p:cTn id="70" dur="1000"/>
                                        <p:tgtEl>
                                          <p:spTgt spid="9"/>
                                        </p:tgtEl>
                                      </p:cBhvr>
                                    </p:animEffect>
                                    <p:anim calcmode="lin" valueType="num">
                                      <p:cBhvr>
                                        <p:cTn id="71" dur="1000" fill="hold"/>
                                        <p:tgtEl>
                                          <p:spTgt spid="9"/>
                                        </p:tgtEl>
                                        <p:attrNameLst>
                                          <p:attrName>ppt_x</p:attrName>
                                        </p:attrNameLst>
                                      </p:cBhvr>
                                      <p:tavLst>
                                        <p:tav tm="0">
                                          <p:val>
                                            <p:strVal val="#ppt_x"/>
                                          </p:val>
                                        </p:tav>
                                        <p:tav tm="100000">
                                          <p:val>
                                            <p:strVal val="#ppt_x"/>
                                          </p:val>
                                        </p:tav>
                                      </p:tavLst>
                                    </p:anim>
                                    <p:anim calcmode="lin" valueType="num">
                                      <p:cBhvr>
                                        <p:cTn id="7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10"/>
                                        </p:tgtEl>
                                        <p:attrNameLst>
                                          <p:attrName>style.visibility</p:attrName>
                                        </p:attrNameLst>
                                      </p:cBhvr>
                                      <p:to>
                                        <p:strVal val="visible"/>
                                      </p:to>
                                    </p:set>
                                    <p:animEffect transition="in" filter="fade">
                                      <p:cBhvr>
                                        <p:cTn id="77" dur="1000"/>
                                        <p:tgtEl>
                                          <p:spTgt spid="10"/>
                                        </p:tgtEl>
                                      </p:cBhvr>
                                    </p:animEffect>
                                    <p:anim calcmode="lin" valueType="num">
                                      <p:cBhvr>
                                        <p:cTn id="78" dur="1000" fill="hold"/>
                                        <p:tgtEl>
                                          <p:spTgt spid="10"/>
                                        </p:tgtEl>
                                        <p:attrNameLst>
                                          <p:attrName>ppt_x</p:attrName>
                                        </p:attrNameLst>
                                      </p:cBhvr>
                                      <p:tavLst>
                                        <p:tav tm="0">
                                          <p:val>
                                            <p:strVal val="#ppt_x"/>
                                          </p:val>
                                        </p:tav>
                                        <p:tav tm="100000">
                                          <p:val>
                                            <p:strVal val="#ppt_x"/>
                                          </p:val>
                                        </p:tav>
                                      </p:tavLst>
                                    </p:anim>
                                    <p:anim calcmode="lin" valueType="num">
                                      <p:cBhvr>
                                        <p:cTn id="7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11"/>
                                        </p:tgtEl>
                                        <p:attrNameLst>
                                          <p:attrName>style.visibility</p:attrName>
                                        </p:attrNameLst>
                                      </p:cBhvr>
                                      <p:to>
                                        <p:strVal val="visible"/>
                                      </p:to>
                                    </p:set>
                                    <p:animEffect transition="in" filter="fade">
                                      <p:cBhvr>
                                        <p:cTn id="84" dur="1000"/>
                                        <p:tgtEl>
                                          <p:spTgt spid="11"/>
                                        </p:tgtEl>
                                      </p:cBhvr>
                                    </p:animEffect>
                                    <p:anim calcmode="lin" valueType="num">
                                      <p:cBhvr>
                                        <p:cTn id="85" dur="1000" fill="hold"/>
                                        <p:tgtEl>
                                          <p:spTgt spid="11"/>
                                        </p:tgtEl>
                                        <p:attrNameLst>
                                          <p:attrName>ppt_x</p:attrName>
                                        </p:attrNameLst>
                                      </p:cBhvr>
                                      <p:tavLst>
                                        <p:tav tm="0">
                                          <p:val>
                                            <p:strVal val="#ppt_x"/>
                                          </p:val>
                                        </p:tav>
                                        <p:tav tm="100000">
                                          <p:val>
                                            <p:strVal val="#ppt_x"/>
                                          </p:val>
                                        </p:tav>
                                      </p:tavLst>
                                    </p:anim>
                                    <p:anim calcmode="lin" valueType="num">
                                      <p:cBhvr>
                                        <p:cTn id="8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0"/>
          <p:cNvSpPr txBox="1">
            <a:spLocks noChangeArrowheads="1"/>
          </p:cNvSpPr>
          <p:nvPr/>
        </p:nvSpPr>
        <p:spPr bwMode="auto">
          <a:xfrm>
            <a:off x="3245263" y="972473"/>
            <a:ext cx="5283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914377" eaLnBrk="1" hangingPunct="1">
              <a:defRPr/>
            </a:pPr>
            <a:r>
              <a:rPr lang="en-US" sz="3200" b="1" dirty="0" err="1">
                <a:solidFill>
                  <a:srgbClr val="FF0000"/>
                </a:solidFill>
                <a:latin typeface="UTM Androgyne" panose="02040603050506020204" pitchFamily="18" charset="0"/>
                <a:cs typeface="Times New Roman" pitchFamily="18" charset="0"/>
              </a:rPr>
              <a:t>Giải</a:t>
            </a:r>
            <a:r>
              <a:rPr lang="en-US" sz="3200" b="1" dirty="0">
                <a:solidFill>
                  <a:srgbClr val="FF0000"/>
                </a:solidFill>
                <a:latin typeface="UTM Androgyne" panose="02040603050506020204" pitchFamily="18" charset="0"/>
                <a:cs typeface="Times New Roman" pitchFamily="18" charset="0"/>
              </a:rPr>
              <a:t> </a:t>
            </a:r>
            <a:r>
              <a:rPr lang="en-US" sz="3200" b="1" dirty="0" err="1">
                <a:solidFill>
                  <a:srgbClr val="FF0000"/>
                </a:solidFill>
                <a:latin typeface="UTM Androgyne" panose="02040603050506020204" pitchFamily="18" charset="0"/>
                <a:cs typeface="Times New Roman" pitchFamily="18" charset="0"/>
              </a:rPr>
              <a:t>nghĩa</a:t>
            </a:r>
            <a:r>
              <a:rPr lang="en-US" sz="3200" b="1" dirty="0">
                <a:solidFill>
                  <a:srgbClr val="FF0000"/>
                </a:solidFill>
                <a:latin typeface="UTM Androgyne" panose="02040603050506020204" pitchFamily="18" charset="0"/>
                <a:cs typeface="Times New Roman" pitchFamily="18" charset="0"/>
              </a:rPr>
              <a:t> </a:t>
            </a:r>
            <a:r>
              <a:rPr lang="en-US" sz="3200" b="1" dirty="0" err="1">
                <a:solidFill>
                  <a:srgbClr val="FF0000"/>
                </a:solidFill>
                <a:latin typeface="UTM Androgyne" panose="02040603050506020204" pitchFamily="18" charset="0"/>
                <a:cs typeface="Times New Roman" pitchFamily="18" charset="0"/>
              </a:rPr>
              <a:t>từ</a:t>
            </a:r>
            <a:r>
              <a:rPr lang="en-US" sz="3200" b="1" dirty="0">
                <a:solidFill>
                  <a:srgbClr val="FF0000"/>
                </a:solidFill>
                <a:latin typeface="UTM Androgyne" panose="02040603050506020204" pitchFamily="18" charset="0"/>
                <a:cs typeface="Times New Roman" pitchFamily="18" charset="0"/>
              </a:rPr>
              <a:t> </a:t>
            </a:r>
          </a:p>
        </p:txBody>
      </p:sp>
      <p:sp>
        <p:nvSpPr>
          <p:cNvPr id="3" name="Rectangle 2"/>
          <p:cNvSpPr>
            <a:spLocks noChangeArrowheads="1"/>
          </p:cNvSpPr>
          <p:nvPr/>
        </p:nvSpPr>
        <p:spPr bwMode="auto">
          <a:xfrm>
            <a:off x="1041521" y="1676838"/>
            <a:ext cx="130516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defTabSz="914377">
              <a:defRPr/>
            </a:pPr>
            <a:r>
              <a:rPr lang="en-US" sz="3200" b="1" dirty="0">
                <a:solidFill>
                  <a:prstClr val="black"/>
                </a:solidFill>
                <a:latin typeface="UTM Androgyne" panose="02040603050506020204" pitchFamily="18" charset="0"/>
                <a:cs typeface="Times New Roman" pitchFamily="18" charset="0"/>
              </a:rPr>
              <a:t>- </a:t>
            </a:r>
            <a:r>
              <a:rPr lang="en-US" sz="3200" b="1" dirty="0" err="1">
                <a:solidFill>
                  <a:prstClr val="black"/>
                </a:solidFill>
                <a:latin typeface="UTM Androgyne" panose="02040603050506020204" pitchFamily="18" charset="0"/>
                <a:cs typeface="Times New Roman" pitchFamily="18" charset="0"/>
              </a:rPr>
              <a:t>Giáp</a:t>
            </a:r>
            <a:endParaRPr lang="en-US" sz="3200" dirty="0">
              <a:solidFill>
                <a:prstClr val="black"/>
              </a:solidFill>
              <a:latin typeface="UTM Androgyne" panose="02040603050506020204" pitchFamily="18" charset="0"/>
              <a:cs typeface="Times New Roman" pitchFamily="18" charset="0"/>
            </a:endParaRPr>
          </a:p>
        </p:txBody>
      </p:sp>
      <p:sp>
        <p:nvSpPr>
          <p:cNvPr id="4" name="Rectangle 3"/>
          <p:cNvSpPr>
            <a:spLocks noChangeArrowheads="1"/>
          </p:cNvSpPr>
          <p:nvPr/>
        </p:nvSpPr>
        <p:spPr bwMode="auto">
          <a:xfrm>
            <a:off x="2275589" y="1689423"/>
            <a:ext cx="925229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377">
              <a:defRPr/>
            </a:pPr>
            <a:r>
              <a:rPr lang="en-US" sz="3200" b="1" dirty="0">
                <a:solidFill>
                  <a:prstClr val="black"/>
                </a:solidFill>
                <a:latin typeface="UTM Androgyne" panose="02040603050506020204" pitchFamily="18" charset="0"/>
                <a:cs typeface="Times New Roman" pitchFamily="18" charset="0"/>
              </a:rPr>
              <a:t>: </a:t>
            </a:r>
            <a:r>
              <a:rPr lang="en-US" sz="3200" b="1" dirty="0" err="1">
                <a:solidFill>
                  <a:prstClr val="black"/>
                </a:solidFill>
                <a:latin typeface="UTM Androgyne" panose="02040603050506020204" pitchFamily="18" charset="0"/>
                <a:cs typeface="Times New Roman" pitchFamily="18" charset="0"/>
              </a:rPr>
              <a:t>đơn</a:t>
            </a:r>
            <a:r>
              <a:rPr lang="en-US" sz="3200" b="1" dirty="0">
                <a:solidFill>
                  <a:prstClr val="black"/>
                </a:solidFill>
                <a:latin typeface="UTM Androgyne" panose="02040603050506020204" pitchFamily="18" charset="0"/>
                <a:cs typeface="Times New Roman" pitchFamily="18" charset="0"/>
              </a:rPr>
              <a:t> </a:t>
            </a:r>
            <a:r>
              <a:rPr lang="en-US" sz="3200" b="1" dirty="0" err="1">
                <a:solidFill>
                  <a:prstClr val="black"/>
                </a:solidFill>
                <a:latin typeface="UTM Androgyne" panose="02040603050506020204" pitchFamily="18" charset="0"/>
                <a:cs typeface="Times New Roman" pitchFamily="18" charset="0"/>
              </a:rPr>
              <a:t>vị</a:t>
            </a:r>
            <a:r>
              <a:rPr lang="en-US" sz="3200" b="1" dirty="0">
                <a:solidFill>
                  <a:prstClr val="black"/>
                </a:solidFill>
                <a:latin typeface="UTM Androgyne" panose="02040603050506020204" pitchFamily="18" charset="0"/>
                <a:cs typeface="Times New Roman" pitchFamily="18" charset="0"/>
              </a:rPr>
              <a:t> </a:t>
            </a:r>
            <a:r>
              <a:rPr lang="en-US" sz="3200" b="1" dirty="0" err="1">
                <a:solidFill>
                  <a:prstClr val="black"/>
                </a:solidFill>
                <a:latin typeface="UTM Androgyne" panose="02040603050506020204" pitchFamily="18" charset="0"/>
                <a:cs typeface="Times New Roman" pitchFamily="18" charset="0"/>
              </a:rPr>
              <a:t>dân</a:t>
            </a:r>
            <a:r>
              <a:rPr lang="en-US" sz="3200" b="1" dirty="0">
                <a:solidFill>
                  <a:prstClr val="black"/>
                </a:solidFill>
                <a:latin typeface="UTM Androgyne" panose="02040603050506020204" pitchFamily="18" charset="0"/>
                <a:cs typeface="Times New Roman" pitchFamily="18" charset="0"/>
              </a:rPr>
              <a:t> </a:t>
            </a:r>
            <a:r>
              <a:rPr lang="en-US" sz="3200" b="1" dirty="0" err="1">
                <a:solidFill>
                  <a:prstClr val="black"/>
                </a:solidFill>
                <a:latin typeface="UTM Androgyne" panose="02040603050506020204" pitchFamily="18" charset="0"/>
                <a:cs typeface="Times New Roman" pitchFamily="18" charset="0"/>
              </a:rPr>
              <a:t>cư</a:t>
            </a:r>
            <a:r>
              <a:rPr lang="en-US" sz="3200" b="1" dirty="0">
                <a:solidFill>
                  <a:prstClr val="black"/>
                </a:solidFill>
                <a:latin typeface="UTM Androgyne" panose="02040603050506020204" pitchFamily="18" charset="0"/>
                <a:cs typeface="Times New Roman" pitchFamily="18" charset="0"/>
              </a:rPr>
              <a:t> </a:t>
            </a:r>
            <a:r>
              <a:rPr lang="en-US" sz="3200" b="1" dirty="0" err="1">
                <a:solidFill>
                  <a:prstClr val="black"/>
                </a:solidFill>
                <a:latin typeface="UTM Androgyne" panose="02040603050506020204" pitchFamily="18" charset="0"/>
                <a:cs typeface="Times New Roman" pitchFamily="18" charset="0"/>
              </a:rPr>
              <a:t>dưới</a:t>
            </a:r>
            <a:r>
              <a:rPr lang="en-US" sz="3200" b="1" dirty="0">
                <a:solidFill>
                  <a:prstClr val="black"/>
                </a:solidFill>
                <a:latin typeface="UTM Androgyne" panose="02040603050506020204" pitchFamily="18" charset="0"/>
                <a:cs typeface="Times New Roman" pitchFamily="18" charset="0"/>
              </a:rPr>
              <a:t> </a:t>
            </a:r>
            <a:r>
              <a:rPr lang="en-US" sz="3200" b="1" dirty="0" err="1">
                <a:solidFill>
                  <a:prstClr val="black"/>
                </a:solidFill>
                <a:latin typeface="UTM Androgyne" panose="02040603050506020204" pitchFamily="18" charset="0"/>
                <a:cs typeface="Times New Roman" pitchFamily="18" charset="0"/>
              </a:rPr>
              <a:t>cấp</a:t>
            </a:r>
            <a:r>
              <a:rPr lang="en-US" sz="3200" b="1" dirty="0">
                <a:solidFill>
                  <a:prstClr val="black"/>
                </a:solidFill>
                <a:latin typeface="UTM Androgyne" panose="02040603050506020204" pitchFamily="18" charset="0"/>
                <a:cs typeface="Times New Roman" pitchFamily="18" charset="0"/>
              </a:rPr>
              <a:t> </a:t>
            </a:r>
            <a:r>
              <a:rPr lang="en-US" sz="3200" b="1" dirty="0" err="1">
                <a:solidFill>
                  <a:prstClr val="black"/>
                </a:solidFill>
                <a:latin typeface="UTM Androgyne" panose="02040603050506020204" pitchFamily="18" charset="0"/>
                <a:cs typeface="Times New Roman" pitchFamily="18" charset="0"/>
              </a:rPr>
              <a:t>thôn</a:t>
            </a:r>
            <a:r>
              <a:rPr lang="en-US" sz="3200" b="1" dirty="0">
                <a:solidFill>
                  <a:prstClr val="black"/>
                </a:solidFill>
                <a:latin typeface="UTM Androgyne" panose="02040603050506020204" pitchFamily="18" charset="0"/>
                <a:cs typeface="Times New Roman" pitchFamily="18" charset="0"/>
              </a:rPr>
              <a:t> </a:t>
            </a:r>
            <a:r>
              <a:rPr lang="en-US" sz="3200" b="1" dirty="0" err="1">
                <a:solidFill>
                  <a:prstClr val="black"/>
                </a:solidFill>
                <a:latin typeface="UTM Androgyne" panose="02040603050506020204" pitchFamily="18" charset="0"/>
                <a:cs typeface="Times New Roman" pitchFamily="18" charset="0"/>
              </a:rPr>
              <a:t>ngày</a:t>
            </a:r>
            <a:r>
              <a:rPr lang="en-US" sz="3200" b="1" dirty="0">
                <a:solidFill>
                  <a:prstClr val="black"/>
                </a:solidFill>
                <a:latin typeface="UTM Androgyne" panose="02040603050506020204" pitchFamily="18" charset="0"/>
                <a:cs typeface="Times New Roman" pitchFamily="18" charset="0"/>
              </a:rPr>
              <a:t> </a:t>
            </a:r>
            <a:r>
              <a:rPr lang="en-US" sz="3200" b="1" dirty="0" err="1">
                <a:solidFill>
                  <a:prstClr val="black"/>
                </a:solidFill>
                <a:latin typeface="UTM Androgyne" panose="02040603050506020204" pitchFamily="18" charset="0"/>
                <a:cs typeface="Times New Roman" pitchFamily="18" charset="0"/>
              </a:rPr>
              <a:t>xưa</a:t>
            </a:r>
            <a:endParaRPr lang="en-US" sz="3200" dirty="0">
              <a:solidFill>
                <a:prstClr val="black"/>
              </a:solidFill>
              <a:latin typeface="UTM Androgyne" panose="02040603050506020204" pitchFamily="18" charset="0"/>
              <a:cs typeface="Times New Roman" pitchFamily="18" charset="0"/>
            </a:endParaRPr>
          </a:p>
        </p:txBody>
      </p:sp>
      <p:pic>
        <p:nvPicPr>
          <p:cNvPr id="1028" name="Picture 4" descr="VÃ©c tÆ¡ Äá» há»a hÃ¬nh áº¢nh Di Äá»ng Máº¡ng Äá» Há»a Váº½ - ngÃ´i lÃ ng trÃªn nÃºi png táº£i  vá» - Miá»n phÃ­ trong suá»t Xanh png Táº£i vá»."/>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8400" b="99800" l="0" r="100000">
                        <a14:foregroundMark x1="8222" y1="31800" x2="30444" y2="32000"/>
                        <a14:foregroundMark x1="64222" y1="33600" x2="77000" y2="25000"/>
                        <a14:foregroundMark x1="77000" y1="25000" x2="85556" y2="33200"/>
                        <a14:foregroundMark x1="69333" y1="29200" x2="75444" y2="23400"/>
                        <a14:foregroundMark x1="76333" y1="23400" x2="76889" y2="23000"/>
                        <a14:foregroundMark x1="12556" y1="29400" x2="14889" y2="24600"/>
                        <a14:foregroundMark x1="23444" y1="27200" x2="31000" y2="31200"/>
                        <a14:foregroundMark x1="10444" y1="29800" x2="2000" y2="34200"/>
                        <a14:foregroundMark x1="14333" y1="25400" x2="32333" y2="27000"/>
                        <a14:foregroundMark x1="29889" y1="33000" x2="40222" y2="34000"/>
                        <a14:foregroundMark x1="37000" y1="34000" x2="42111" y2="34200"/>
                        <a14:foregroundMark x1="71778" y1="29200" x2="83222" y2="20600"/>
                        <a14:foregroundMark x1="75556" y1="25400" x2="62111" y2="31200"/>
                        <a14:backgroundMark x1="5556" y1="25200" x2="5556" y2="25200"/>
                        <a14:backgroundMark x1="7778" y1="44800" x2="7778" y2="44800"/>
                        <a14:backgroundMark x1="1556" y1="46000" x2="38556" y2="41400"/>
                        <a14:backgroundMark x1="43556" y1="33400" x2="25778" y2="23400"/>
                        <a14:backgroundMark x1="3111" y1="26400" x2="10778" y2="27000"/>
                      </a14:backgroundRemoval>
                    </a14:imgEffect>
                  </a14:imgLayer>
                </a14:imgProps>
              </a:ext>
              <a:ext uri="{28A0092B-C50C-407E-A947-70E740481C1C}">
                <a14:useLocalDpi xmlns:a14="http://schemas.microsoft.com/office/drawing/2010/main" val="0"/>
              </a:ext>
            </a:extLst>
          </a:blip>
          <a:srcRect t="43630"/>
          <a:stretch/>
        </p:blipFill>
        <p:spPr bwMode="auto">
          <a:xfrm>
            <a:off x="0" y="3181815"/>
            <a:ext cx="12192000" cy="3805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14862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3" y="0"/>
            <a:ext cx="12188388" cy="6858000"/>
          </a:xfrm>
          <a:prstGeom prst="rect">
            <a:avLst/>
          </a:prstGeom>
        </p:spPr>
      </p:pic>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051" y="3985882"/>
            <a:ext cx="5160853" cy="2747037"/>
          </a:xfrm>
          <a:prstGeom prst="rect">
            <a:avLst/>
          </a:prstGeom>
        </p:spPr>
      </p:pic>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47808" y="4688005"/>
            <a:ext cx="1544192" cy="2169996"/>
          </a:xfrm>
          <a:prstGeom prst="rect">
            <a:avLst/>
          </a:prstGeom>
        </p:spPr>
      </p:pic>
      <p:pic>
        <p:nvPicPr>
          <p:cNvPr id="5" name="图片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5999" y="4713998"/>
            <a:ext cx="3644712" cy="1932367"/>
          </a:xfrm>
          <a:prstGeom prst="rect">
            <a:avLst/>
          </a:prstGeom>
        </p:spPr>
      </p:pic>
      <p:sp>
        <p:nvSpPr>
          <p:cNvPr id="14" name="WordArt 11"/>
          <p:cNvSpPr>
            <a:spLocks noChangeArrowheads="1" noChangeShapeType="1" noTextEdit="1"/>
          </p:cNvSpPr>
          <p:nvPr/>
        </p:nvSpPr>
        <p:spPr bwMode="auto">
          <a:xfrm>
            <a:off x="3225234" y="2013882"/>
            <a:ext cx="5328068" cy="1208964"/>
          </a:xfrm>
          <a:prstGeom prst="rect">
            <a:avLst/>
          </a:prstGeom>
        </p:spPr>
        <p:txBody>
          <a:bodyPr wrap="none" fromWordArt="1">
            <a:prstTxWarp prst="textPlain">
              <a:avLst>
                <a:gd name="adj" fmla="val 50000"/>
              </a:avLst>
            </a:prstTxWarp>
          </a:bodyPr>
          <a:lstStyle/>
          <a:p>
            <a:pPr algn="ctr" defTabSz="914377"/>
            <a:r>
              <a:rPr lang="en-US" sz="2667" b="1" kern="10" dirty="0">
                <a:ln w="9525">
                  <a:solidFill>
                    <a:srgbClr val="FFDD43"/>
                  </a:solidFill>
                  <a:round/>
                  <a:headEnd/>
                  <a:tailEnd/>
                </a:ln>
                <a:solidFill>
                  <a:srgbClr val="FF0000"/>
                </a:solidFill>
                <a:latin typeface="UTM Androgyne" panose="02040603050506020204" pitchFamily="18" charset="0"/>
                <a:cs typeface="Times New Roman" panose="02020603050405020304" pitchFamily="18" charset="0"/>
              </a:rPr>
              <a:t>2. </a:t>
            </a:r>
            <a:r>
              <a:rPr lang="en-US" sz="2667" b="1" kern="10" dirty="0" err="1">
                <a:ln w="9525">
                  <a:solidFill>
                    <a:srgbClr val="FFDD43"/>
                  </a:solidFill>
                  <a:round/>
                  <a:headEnd/>
                  <a:tailEnd/>
                </a:ln>
                <a:solidFill>
                  <a:srgbClr val="FF0000"/>
                </a:solidFill>
                <a:latin typeface="UTM Androgyne" panose="02040603050506020204" pitchFamily="18" charset="0"/>
                <a:cs typeface="Times New Roman" panose="02020603050405020304" pitchFamily="18" charset="0"/>
              </a:rPr>
              <a:t>Tìm</a:t>
            </a:r>
            <a:r>
              <a:rPr lang="en-US" sz="2667" b="1" kern="10" dirty="0">
                <a:ln w="9525">
                  <a:solidFill>
                    <a:srgbClr val="FFDD43"/>
                  </a:solidFill>
                  <a:round/>
                  <a:headEnd/>
                  <a:tailEnd/>
                </a:ln>
                <a:solidFill>
                  <a:srgbClr val="FF0000"/>
                </a:solidFill>
                <a:latin typeface="UTM Androgyne" panose="02040603050506020204" pitchFamily="18" charset="0"/>
                <a:cs typeface="Times New Roman" panose="02020603050405020304" pitchFamily="18" charset="0"/>
              </a:rPr>
              <a:t> </a:t>
            </a:r>
            <a:r>
              <a:rPr lang="en-US" sz="2667" b="1" kern="10" dirty="0" err="1">
                <a:ln w="9525">
                  <a:solidFill>
                    <a:srgbClr val="FFDD43"/>
                  </a:solidFill>
                  <a:round/>
                  <a:headEnd/>
                  <a:tailEnd/>
                </a:ln>
                <a:solidFill>
                  <a:srgbClr val="FF0000"/>
                </a:solidFill>
                <a:latin typeface="UTM Androgyne" panose="02040603050506020204" pitchFamily="18" charset="0"/>
                <a:cs typeface="Times New Roman" panose="02020603050405020304" pitchFamily="18" charset="0"/>
              </a:rPr>
              <a:t>hiểu</a:t>
            </a:r>
            <a:r>
              <a:rPr lang="en-US" sz="2667" b="1" kern="10" dirty="0">
                <a:ln w="9525">
                  <a:solidFill>
                    <a:srgbClr val="FFDD43"/>
                  </a:solidFill>
                  <a:round/>
                  <a:headEnd/>
                  <a:tailEnd/>
                </a:ln>
                <a:solidFill>
                  <a:srgbClr val="FF0000"/>
                </a:solidFill>
                <a:latin typeface="UTM Androgyne" panose="02040603050506020204" pitchFamily="18" charset="0"/>
                <a:cs typeface="Times New Roman" panose="02020603050405020304" pitchFamily="18" charset="0"/>
              </a:rPr>
              <a:t> </a:t>
            </a:r>
            <a:r>
              <a:rPr lang="en-US" sz="2667" b="1" kern="10" dirty="0" err="1">
                <a:ln w="9525">
                  <a:solidFill>
                    <a:srgbClr val="FFDD43"/>
                  </a:solidFill>
                  <a:round/>
                  <a:headEnd/>
                  <a:tailEnd/>
                </a:ln>
                <a:solidFill>
                  <a:srgbClr val="FF0000"/>
                </a:solidFill>
                <a:latin typeface="UTM Androgyne" panose="02040603050506020204" pitchFamily="18" charset="0"/>
                <a:cs typeface="Times New Roman" panose="02020603050405020304" pitchFamily="18" charset="0"/>
              </a:rPr>
              <a:t>bài</a:t>
            </a:r>
            <a:endParaRPr lang="en-US" sz="2667" b="1" kern="10" dirty="0">
              <a:ln w="9525">
                <a:solidFill>
                  <a:srgbClr val="FFDD43"/>
                </a:solidFill>
                <a:round/>
                <a:headEnd/>
                <a:tailEnd/>
              </a:ln>
              <a:solidFill>
                <a:srgbClr val="FF0000"/>
              </a:solidFill>
              <a:latin typeface="UTM Androgyne"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88170280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42"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2" presetClass="entr" presetSubtype="2"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1+#ppt_w/2"/>
                                          </p:val>
                                        </p:tav>
                                        <p:tav tm="100000">
                                          <p:val>
                                            <p:strVal val="#ppt_x"/>
                                          </p:val>
                                        </p:tav>
                                      </p:tavLst>
                                    </p:anim>
                                    <p:anim calcmode="lin" valueType="num">
                                      <p:cBhvr additive="base">
                                        <p:cTn id="22" dur="500" fill="hold"/>
                                        <p:tgtEl>
                                          <p:spTgt spid="4"/>
                                        </p:tgtEl>
                                        <p:attrNameLst>
                                          <p:attrName>ppt_y</p:attrName>
                                        </p:attrNameLst>
                                      </p:cBhvr>
                                      <p:tavLst>
                                        <p:tav tm="0">
                                          <p:val>
                                            <p:strVal val="#ppt_y"/>
                                          </p:val>
                                        </p:tav>
                                        <p:tav tm="100000">
                                          <p:val>
                                            <p:strVal val="#ppt_y"/>
                                          </p:val>
                                        </p:tav>
                                      </p:tavLst>
                                    </p:anim>
                                  </p:childTnLst>
                                </p:cTn>
                              </p:par>
                            </p:childTnLst>
                          </p:cTn>
                        </p:par>
                        <p:par>
                          <p:cTn id="23" fill="hold">
                            <p:stCondLst>
                              <p:cond delay="1500"/>
                            </p:stCondLst>
                            <p:childTnLst>
                              <p:par>
                                <p:cTn id="24" presetID="22" presetClass="entr" presetSubtype="4" fill="hold" grpId="0"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down)">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6"/>
          <p:cNvSpPr txBox="1">
            <a:spLocks noChangeArrowheads="1"/>
          </p:cNvSpPr>
          <p:nvPr/>
        </p:nvSpPr>
        <p:spPr bwMode="auto">
          <a:xfrm>
            <a:off x="1067983" y="510363"/>
            <a:ext cx="10141096" cy="1209749"/>
          </a:xfrm>
          <a:prstGeom prst="rect">
            <a:avLst/>
          </a:prstGeom>
          <a:solidFill>
            <a:schemeClr val="accent1">
              <a:lumMod val="60000"/>
              <a:lumOff val="40000"/>
            </a:schemeClr>
          </a:solidFill>
          <a:ln w="3175">
            <a:noFill/>
            <a:bevel/>
            <a:headEnd/>
            <a:tailEnd/>
          </a:ln>
        </p:spPr>
        <p:txBody>
          <a:bodyPr lIns="82815" tIns="41405" rIns="82815" bIns="41405" anchor="ctr"/>
          <a:lstStyle/>
          <a:p>
            <a:pPr defTabSz="914377"/>
            <a:r>
              <a:rPr lang="en-US" altLang="en-US" sz="3200" b="1" i="1" dirty="0">
                <a:solidFill>
                  <a:srgbClr val="274991"/>
                </a:solidFill>
                <a:latin typeface="Cambria" panose="02040503050406030204" pitchFamily="18" charset="0"/>
                <a:ea typeface="Cambria" panose="02040503050406030204" pitchFamily="18" charset="0"/>
                <a:cs typeface="Times New Roman" panose="02020603050405020304" pitchFamily="18" charset="0"/>
              </a:rPr>
              <a:t>1. </a:t>
            </a:r>
            <a:r>
              <a:rPr lang="en-US" altLang="en-US" sz="3200" b="1" i="1" dirty="0">
                <a:solidFill>
                  <a:srgbClr val="274991"/>
                </a:solidFill>
                <a:latin typeface="Cambria" panose="02040503050406030204" pitchFamily="18" charset="0"/>
                <a:ea typeface="Cambria" panose="02040503050406030204" pitchFamily="18" charset="0"/>
              </a:rPr>
              <a:t>Qua </a:t>
            </a:r>
            <a:r>
              <a:rPr lang="en-US" altLang="en-US" sz="3200" b="1" i="1" dirty="0" err="1">
                <a:solidFill>
                  <a:srgbClr val="274991"/>
                </a:solidFill>
                <a:latin typeface="Cambria" panose="02040503050406030204" pitchFamily="18" charset="0"/>
                <a:ea typeface="Cambria" panose="02040503050406030204" pitchFamily="18" charset="0"/>
              </a:rPr>
              <a:t>phần</a:t>
            </a:r>
            <a:r>
              <a:rPr lang="en-US" altLang="en-US" sz="3200" b="1" i="1" dirty="0">
                <a:solidFill>
                  <a:srgbClr val="274991"/>
                </a:solidFill>
                <a:latin typeface="Cambria" panose="02040503050406030204" pitchFamily="18" charset="0"/>
                <a:ea typeface="Cambria" panose="02040503050406030204" pitchFamily="18" charset="0"/>
              </a:rPr>
              <a:t> </a:t>
            </a:r>
            <a:r>
              <a:rPr lang="en-US" altLang="en-US" sz="3200" b="1" i="1" dirty="0" err="1">
                <a:solidFill>
                  <a:srgbClr val="274991"/>
                </a:solidFill>
                <a:latin typeface="Cambria" panose="02040503050406030204" pitchFamily="18" charset="0"/>
                <a:ea typeface="Cambria" panose="02040503050406030204" pitchFamily="18" charset="0"/>
              </a:rPr>
              <a:t>đầu</a:t>
            </a:r>
            <a:r>
              <a:rPr lang="en-US" altLang="en-US" sz="3200" b="1" i="1" dirty="0">
                <a:solidFill>
                  <a:srgbClr val="274991"/>
                </a:solidFill>
                <a:latin typeface="Cambria" panose="02040503050406030204" pitchFamily="18" charset="0"/>
                <a:ea typeface="Cambria" panose="02040503050406030204" pitchFamily="18" charset="0"/>
              </a:rPr>
              <a:t> </a:t>
            </a:r>
            <a:r>
              <a:rPr lang="en-US" altLang="en-US" sz="3200" b="1" i="1" dirty="0" err="1">
                <a:solidFill>
                  <a:srgbClr val="274991"/>
                </a:solidFill>
                <a:latin typeface="Cambria" panose="02040503050406030204" pitchFamily="18" charset="0"/>
                <a:ea typeface="Cambria" panose="02040503050406030204" pitchFamily="18" charset="0"/>
              </a:rPr>
              <a:t>bài</a:t>
            </a:r>
            <a:r>
              <a:rPr lang="en-US" altLang="en-US" sz="3200" b="1" i="1" dirty="0">
                <a:solidFill>
                  <a:srgbClr val="274991"/>
                </a:solidFill>
                <a:latin typeface="Cambria" panose="02040503050406030204" pitchFamily="18" charset="0"/>
                <a:ea typeface="Cambria" panose="02040503050406030204" pitchFamily="18" charset="0"/>
              </a:rPr>
              <a:t> </a:t>
            </a:r>
            <a:r>
              <a:rPr lang="en-US" altLang="en-US" sz="3200" b="1" i="1" dirty="0" err="1">
                <a:solidFill>
                  <a:srgbClr val="274991"/>
                </a:solidFill>
                <a:latin typeface="Cambria" panose="02040503050406030204" pitchFamily="18" charset="0"/>
                <a:ea typeface="Cambria" panose="02040503050406030204" pitchFamily="18" charset="0"/>
              </a:rPr>
              <a:t>văn</a:t>
            </a:r>
            <a:r>
              <a:rPr lang="en-US" altLang="en-US" sz="3200" b="1" i="1" dirty="0">
                <a:solidFill>
                  <a:srgbClr val="274991"/>
                </a:solidFill>
                <a:latin typeface="Cambria" panose="02040503050406030204" pitchFamily="18" charset="0"/>
                <a:ea typeface="Cambria" panose="02040503050406030204" pitchFamily="18" charset="0"/>
              </a:rPr>
              <a:t>, </a:t>
            </a:r>
            <a:r>
              <a:rPr lang="en-US" altLang="en-US" sz="3200" b="1" i="1" dirty="0" err="1">
                <a:solidFill>
                  <a:srgbClr val="274991"/>
                </a:solidFill>
                <a:latin typeface="Cambria" panose="02040503050406030204" pitchFamily="18" charset="0"/>
                <a:ea typeface="Cambria" panose="02040503050406030204" pitchFamily="18" charset="0"/>
              </a:rPr>
              <a:t>em</a:t>
            </a:r>
            <a:r>
              <a:rPr lang="en-US" altLang="en-US" sz="3200" b="1" i="1" dirty="0">
                <a:solidFill>
                  <a:srgbClr val="274991"/>
                </a:solidFill>
                <a:latin typeface="Cambria" panose="02040503050406030204" pitchFamily="18" charset="0"/>
                <a:ea typeface="Cambria" panose="02040503050406030204" pitchFamily="18" charset="0"/>
              </a:rPr>
              <a:t> </a:t>
            </a:r>
            <a:r>
              <a:rPr lang="en-US" altLang="en-US" sz="3200" b="1" i="1" dirty="0" err="1">
                <a:solidFill>
                  <a:srgbClr val="274991"/>
                </a:solidFill>
                <a:latin typeface="Cambria" panose="02040503050406030204" pitchFamily="18" charset="0"/>
                <a:ea typeface="Cambria" panose="02040503050406030204" pitchFamily="18" charset="0"/>
              </a:rPr>
              <a:t>hiểu</a:t>
            </a:r>
            <a:r>
              <a:rPr lang="en-US" altLang="en-US" sz="3200" b="1" i="1" dirty="0">
                <a:solidFill>
                  <a:srgbClr val="274991"/>
                </a:solidFill>
                <a:latin typeface="Cambria" panose="02040503050406030204" pitchFamily="18" charset="0"/>
                <a:ea typeface="Cambria" panose="02040503050406030204" pitchFamily="18" charset="0"/>
              </a:rPr>
              <a:t> </a:t>
            </a:r>
            <a:r>
              <a:rPr lang="en-US" altLang="en-US" sz="3200" b="1" i="1" dirty="0" err="1">
                <a:solidFill>
                  <a:srgbClr val="274991"/>
                </a:solidFill>
                <a:latin typeface="Cambria" panose="02040503050406030204" pitchFamily="18" charset="0"/>
                <a:ea typeface="Cambria" panose="02040503050406030204" pitchFamily="18" charset="0"/>
              </a:rPr>
              <a:t>cách</a:t>
            </a:r>
            <a:r>
              <a:rPr lang="en-US" altLang="en-US" sz="3200" b="1" i="1" dirty="0">
                <a:solidFill>
                  <a:srgbClr val="274991"/>
                </a:solidFill>
                <a:latin typeface="Cambria" panose="02040503050406030204" pitchFamily="18" charset="0"/>
                <a:ea typeface="Cambria" panose="02040503050406030204" pitchFamily="18" charset="0"/>
              </a:rPr>
              <a:t> </a:t>
            </a:r>
            <a:r>
              <a:rPr lang="en-US" altLang="en-US" sz="3200" b="1" i="1" dirty="0" err="1">
                <a:solidFill>
                  <a:srgbClr val="274991"/>
                </a:solidFill>
                <a:latin typeface="Cambria" panose="02040503050406030204" pitchFamily="18" charset="0"/>
                <a:ea typeface="Cambria" panose="02040503050406030204" pitchFamily="18" charset="0"/>
              </a:rPr>
              <a:t>chơi</a:t>
            </a:r>
            <a:r>
              <a:rPr lang="en-US" altLang="en-US" sz="3200" b="1" i="1" dirty="0">
                <a:solidFill>
                  <a:srgbClr val="274991"/>
                </a:solidFill>
                <a:latin typeface="Cambria" panose="02040503050406030204" pitchFamily="18" charset="0"/>
                <a:ea typeface="Cambria" panose="02040503050406030204" pitchFamily="18" charset="0"/>
              </a:rPr>
              <a:t> </a:t>
            </a:r>
            <a:r>
              <a:rPr lang="en-US" altLang="en-US" sz="3200" b="1" i="1" dirty="0" err="1">
                <a:solidFill>
                  <a:srgbClr val="274991"/>
                </a:solidFill>
                <a:latin typeface="Cambria" panose="02040503050406030204" pitchFamily="18" charset="0"/>
                <a:ea typeface="Cambria" panose="02040503050406030204" pitchFamily="18" charset="0"/>
              </a:rPr>
              <a:t>kéo</a:t>
            </a:r>
            <a:r>
              <a:rPr lang="en-US" altLang="en-US" sz="3200" b="1" i="1" dirty="0">
                <a:solidFill>
                  <a:srgbClr val="274991"/>
                </a:solidFill>
                <a:latin typeface="Cambria" panose="02040503050406030204" pitchFamily="18" charset="0"/>
                <a:ea typeface="Cambria" panose="02040503050406030204" pitchFamily="18" charset="0"/>
              </a:rPr>
              <a:t> co </a:t>
            </a:r>
            <a:r>
              <a:rPr lang="en-US" altLang="en-US" sz="3200" b="1" i="1" dirty="0" err="1">
                <a:solidFill>
                  <a:srgbClr val="274991"/>
                </a:solidFill>
                <a:latin typeface="Cambria" panose="02040503050406030204" pitchFamily="18" charset="0"/>
                <a:ea typeface="Cambria" panose="02040503050406030204" pitchFamily="18" charset="0"/>
              </a:rPr>
              <a:t>như</a:t>
            </a:r>
            <a:r>
              <a:rPr lang="en-US" altLang="en-US" sz="3200" b="1" i="1" dirty="0">
                <a:solidFill>
                  <a:srgbClr val="274991"/>
                </a:solidFill>
                <a:latin typeface="Cambria" panose="02040503050406030204" pitchFamily="18" charset="0"/>
                <a:ea typeface="Cambria" panose="02040503050406030204" pitchFamily="18" charset="0"/>
              </a:rPr>
              <a:t> </a:t>
            </a:r>
            <a:r>
              <a:rPr lang="en-US" altLang="en-US" sz="3200" b="1" i="1" dirty="0" err="1">
                <a:solidFill>
                  <a:srgbClr val="274991"/>
                </a:solidFill>
                <a:latin typeface="Cambria" panose="02040503050406030204" pitchFamily="18" charset="0"/>
                <a:ea typeface="Cambria" panose="02040503050406030204" pitchFamily="18" charset="0"/>
              </a:rPr>
              <a:t>thế</a:t>
            </a:r>
            <a:r>
              <a:rPr lang="en-US" altLang="en-US" sz="3200" b="1" i="1" dirty="0">
                <a:solidFill>
                  <a:srgbClr val="274991"/>
                </a:solidFill>
                <a:latin typeface="Cambria" panose="02040503050406030204" pitchFamily="18" charset="0"/>
                <a:ea typeface="Cambria" panose="02040503050406030204" pitchFamily="18" charset="0"/>
              </a:rPr>
              <a:t> </a:t>
            </a:r>
            <a:r>
              <a:rPr lang="en-US" altLang="en-US" sz="3200" b="1" i="1" dirty="0" err="1">
                <a:solidFill>
                  <a:srgbClr val="274991"/>
                </a:solidFill>
                <a:latin typeface="Cambria" panose="02040503050406030204" pitchFamily="18" charset="0"/>
                <a:ea typeface="Cambria" panose="02040503050406030204" pitchFamily="18" charset="0"/>
              </a:rPr>
              <a:t>nào</a:t>
            </a:r>
            <a:r>
              <a:rPr lang="en-US" altLang="en-US" sz="3200" b="1" i="1" dirty="0">
                <a:solidFill>
                  <a:srgbClr val="274991"/>
                </a:solidFill>
                <a:latin typeface="Cambria" panose="02040503050406030204" pitchFamily="18" charset="0"/>
                <a:ea typeface="Cambria" panose="02040503050406030204" pitchFamily="18" charset="0"/>
              </a:rPr>
              <a:t>?</a:t>
            </a:r>
            <a:endParaRPr lang="en-US" altLang="en-US" sz="3200" b="1" i="1" dirty="0">
              <a:solidFill>
                <a:srgbClr val="274991"/>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4" name="Rectangle 17"/>
          <p:cNvSpPr>
            <a:spLocks noChangeArrowheads="1"/>
          </p:cNvSpPr>
          <p:nvPr/>
        </p:nvSpPr>
        <p:spPr bwMode="auto">
          <a:xfrm>
            <a:off x="1067983" y="1893876"/>
            <a:ext cx="10141096" cy="4476209"/>
          </a:xfrm>
          <a:prstGeom prst="rect">
            <a:avLst/>
          </a:prstGeom>
          <a:solidFill>
            <a:schemeClr val="accent1">
              <a:lumMod val="40000"/>
              <a:lumOff val="60000"/>
            </a:schemeClr>
          </a:solidFill>
          <a:ln w="9525">
            <a:noFill/>
            <a:miter lim="800000"/>
            <a:headEnd/>
            <a:tailEnd/>
          </a:ln>
        </p:spPr>
        <p:txBody>
          <a:bodyPr lIns="82815" tIns="41405" rIns="82815" bIns="41405" anchor="ctr"/>
          <a:lstStyle/>
          <a:p>
            <a:pPr defTabSz="914377">
              <a:lnSpc>
                <a:spcPct val="130000"/>
              </a:lnSpc>
            </a:pPr>
            <a:r>
              <a:rPr lang="vi-VN" altLang="en-US" sz="3200" b="1" i="1" dirty="0">
                <a:solidFill>
                  <a:srgbClr val="274991"/>
                </a:solidFill>
                <a:latin typeface="Cambria" panose="02040503050406030204" pitchFamily="18" charset="0"/>
                <a:ea typeface="Cambria" panose="02040503050406030204" pitchFamily="18" charset="0"/>
              </a:rPr>
              <a:t>Kéo co phải có hai đội, thường thì số người 2 đội phải bằng nhau, thành viên 2 đội nắm chung 1 sợi dây thừng dài. Kéo co phải đủ 3 keo. Mỗi đội kéo mạnh đội mình về sau vạch ranh giới ngăn cách 2 đội. Đội nào kéo tuột được đội kia ngã sang vùng đất của đội mình nhiều keo hơn là thắng.</a:t>
            </a:r>
          </a:p>
        </p:txBody>
      </p:sp>
      <p:pic>
        <p:nvPicPr>
          <p:cNvPr id="7"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47808" y="4688005"/>
            <a:ext cx="1544192" cy="2169996"/>
          </a:xfrm>
          <a:prstGeom prst="rect">
            <a:avLst/>
          </a:prstGeom>
        </p:spPr>
      </p:pic>
    </p:spTree>
    <p:extLst>
      <p:ext uri="{BB962C8B-B14F-4D97-AF65-F5344CB8AC3E}">
        <p14:creationId xmlns:p14="http://schemas.microsoft.com/office/powerpoint/2010/main" val="19263228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20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100000">
                                          <p:val>
                                            <p:strVal val="#ppt_x"/>
                                          </p:val>
                                        </p:tav>
                                      </p:tavLst>
                                    </p:anim>
                                    <p:anim calcmode="lin" valueType="num">
                                      <p:cBhvr>
                                        <p:cTn id="8" dur="5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700"/>
                            </p:stCondLst>
                            <p:childTnLst>
                              <p:par>
                                <p:cTn id="10" presetID="22" presetClass="entr" presetSubtype="1"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13" y="0"/>
            <a:ext cx="12188388" cy="6858000"/>
          </a:xfrm>
          <a:prstGeom prst="rect">
            <a:avLst/>
          </a:prstGeom>
        </p:spPr>
      </p:pic>
      <p:pic>
        <p:nvPicPr>
          <p:cNvPr id="11" name="Joy Gruttmann-Schnapp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537077" y="-1809045"/>
            <a:ext cx="812800" cy="812800"/>
          </a:xfrm>
          <a:prstGeom prst="rect">
            <a:avLst/>
          </a:prstGeom>
        </p:spPr>
      </p:pic>
      <p:pic>
        <p:nvPicPr>
          <p:cNvPr id="12" name="Picture 11"/>
          <p:cNvPicPr>
            <a:picLocks noChangeAspect="1"/>
          </p:cNvPicPr>
          <p:nvPr/>
        </p:nvPicPr>
        <p:blipFill rotWithShape="1">
          <a:blip r:embed="rId7" cstate="print">
            <a:extLst>
              <a:ext uri="{28A0092B-C50C-407E-A947-70E740481C1C}">
                <a14:useLocalDpi xmlns:a14="http://schemas.microsoft.com/office/drawing/2010/main" val="0"/>
              </a:ext>
            </a:extLst>
          </a:blip>
          <a:srcRect t="36972"/>
          <a:stretch/>
        </p:blipFill>
        <p:spPr>
          <a:xfrm>
            <a:off x="-2258272" y="-195022"/>
            <a:ext cx="1415735" cy="1511651"/>
          </a:xfrm>
          <a:prstGeom prst="rect">
            <a:avLst/>
          </a:prstGeom>
        </p:spPr>
      </p:pic>
      <p:pic>
        <p:nvPicPr>
          <p:cNvPr id="13" name="Picture 5" descr="Keo co"/>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2461" b="98268" l="0" r="100000"/>
                    </a14:imgEffect>
                  </a14:imgLayer>
                </a14:imgProps>
              </a:ext>
              <a:ext uri="{28A0092B-C50C-407E-A947-70E740481C1C}">
                <a14:useLocalDpi xmlns:a14="http://schemas.microsoft.com/office/drawing/2010/main" val="0"/>
              </a:ext>
            </a:extLst>
          </a:blip>
          <a:srcRect/>
          <a:stretch>
            <a:fillRect/>
          </a:stretch>
        </p:blipFill>
        <p:spPr bwMode="auto">
          <a:xfrm>
            <a:off x="182880" y="3806144"/>
            <a:ext cx="8808720" cy="331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descr="Sá» GiÃ¡o Dá»¥c VÃ  ÄÃ o Táº¡o VÄ©nh PhÃºc"/>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9892" r="98300">
                        <a14:foregroundMark x1="71252" y1="68458" x2="98300" y2="95093"/>
                      </a14:backgroundRemoval>
                    </a14:imgEffect>
                  </a14:imgLayer>
                </a14:imgProps>
              </a:ext>
              <a:ext uri="{28A0092B-C50C-407E-A947-70E740481C1C}">
                <a14:useLocalDpi xmlns:a14="http://schemas.microsoft.com/office/drawing/2010/main" val="0"/>
              </a:ext>
            </a:extLst>
          </a:blip>
          <a:srcRect/>
          <a:stretch>
            <a:fillRect/>
          </a:stretch>
        </p:blipFill>
        <p:spPr bwMode="auto">
          <a:xfrm>
            <a:off x="7004815" y="320040"/>
            <a:ext cx="5934671" cy="706767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54380" y="1246037"/>
            <a:ext cx="7056120" cy="3416320"/>
          </a:xfrm>
          <a:prstGeom prst="rect">
            <a:avLst/>
          </a:prstGeom>
          <a:noFill/>
        </p:spPr>
        <p:txBody>
          <a:bodyPr wrap="square" rtlCol="0">
            <a:spAutoFit/>
          </a:bodyPr>
          <a:lstStyle/>
          <a:p>
            <a:pPr algn="ctr" defTabSz="914377"/>
            <a:r>
              <a:rPr lang="en-US" altLang="en-US" sz="7200" b="1" u="sng" dirty="0">
                <a:solidFill>
                  <a:srgbClr val="274991"/>
                </a:solidFill>
                <a:latin typeface="UTM A&amp;S Signwriter" panose="02040603050506020204" pitchFamily="18" charset="0"/>
                <a:cs typeface="Times New Roman" panose="02020603050405020304" pitchFamily="18" charset="0"/>
              </a:rPr>
              <a:t>Ý </a:t>
            </a:r>
            <a:r>
              <a:rPr lang="en-US" altLang="en-US" sz="7200" b="1" u="sng" dirty="0" err="1">
                <a:solidFill>
                  <a:srgbClr val="274991"/>
                </a:solidFill>
                <a:latin typeface="UTM A&amp;S Signwriter" panose="02040603050506020204" pitchFamily="18" charset="0"/>
                <a:cs typeface="Times New Roman" panose="02020603050405020304" pitchFamily="18" charset="0"/>
              </a:rPr>
              <a:t>đoạn</a:t>
            </a:r>
            <a:r>
              <a:rPr lang="en-US" altLang="en-US" sz="7200" b="1" u="sng" dirty="0">
                <a:solidFill>
                  <a:srgbClr val="274991"/>
                </a:solidFill>
                <a:latin typeface="UTM A&amp;S Signwriter" panose="02040603050506020204" pitchFamily="18" charset="0"/>
                <a:cs typeface="Times New Roman" panose="02020603050405020304" pitchFamily="18" charset="0"/>
              </a:rPr>
              <a:t> 1</a:t>
            </a:r>
            <a:r>
              <a:rPr lang="en-US" altLang="en-US" sz="7200" b="1" dirty="0">
                <a:solidFill>
                  <a:srgbClr val="274991"/>
                </a:solidFill>
                <a:latin typeface="UTM A&amp;S Signwriter" panose="02040603050506020204" pitchFamily="18" charset="0"/>
                <a:cs typeface="Times New Roman" panose="02020603050405020304" pitchFamily="18" charset="0"/>
              </a:rPr>
              <a:t>:</a:t>
            </a:r>
            <a:r>
              <a:rPr lang="en-US" altLang="en-US" sz="7200" dirty="0">
                <a:solidFill>
                  <a:srgbClr val="274991"/>
                </a:solidFill>
                <a:latin typeface="UTM A&amp;S Signwriter" panose="02040603050506020204" pitchFamily="18" charset="0"/>
                <a:cs typeface="Times New Roman" panose="02020603050405020304" pitchFamily="18" charset="0"/>
              </a:rPr>
              <a:t> </a:t>
            </a:r>
          </a:p>
          <a:p>
            <a:pPr algn="ctr" defTabSz="914377"/>
            <a:r>
              <a:rPr lang="en-US" altLang="en-US" sz="7200" dirty="0" err="1">
                <a:solidFill>
                  <a:srgbClr val="274991"/>
                </a:solidFill>
                <a:latin typeface="UTM A&amp;S Signwriter" panose="02040603050506020204" pitchFamily="18" charset="0"/>
                <a:cs typeface="Times New Roman" panose="02020603050405020304" pitchFamily="18" charset="0"/>
              </a:rPr>
              <a:t>Giới</a:t>
            </a:r>
            <a:r>
              <a:rPr lang="en-US" altLang="en-US" sz="7200" dirty="0">
                <a:solidFill>
                  <a:srgbClr val="274991"/>
                </a:solidFill>
                <a:latin typeface="UTM A&amp;S Signwriter" panose="02040603050506020204" pitchFamily="18" charset="0"/>
                <a:cs typeface="Times New Roman" panose="02020603050405020304" pitchFamily="18" charset="0"/>
              </a:rPr>
              <a:t> </a:t>
            </a:r>
            <a:r>
              <a:rPr lang="en-US" altLang="en-US" sz="7200" dirty="0" err="1">
                <a:solidFill>
                  <a:srgbClr val="274991"/>
                </a:solidFill>
                <a:latin typeface="UTM A&amp;S Signwriter" panose="02040603050506020204" pitchFamily="18" charset="0"/>
                <a:cs typeface="Times New Roman" panose="02020603050405020304" pitchFamily="18" charset="0"/>
              </a:rPr>
              <a:t>thiệu</a:t>
            </a:r>
            <a:r>
              <a:rPr lang="en-US" altLang="en-US" sz="7200" dirty="0">
                <a:solidFill>
                  <a:srgbClr val="274991"/>
                </a:solidFill>
                <a:latin typeface="UTM A&amp;S Signwriter" panose="02040603050506020204" pitchFamily="18" charset="0"/>
                <a:cs typeface="Times New Roman" panose="02020603050405020304" pitchFamily="18" charset="0"/>
              </a:rPr>
              <a:t> </a:t>
            </a:r>
            <a:r>
              <a:rPr lang="en-US" altLang="en-US" sz="7200" dirty="0" err="1">
                <a:solidFill>
                  <a:srgbClr val="274991"/>
                </a:solidFill>
                <a:latin typeface="UTM A&amp;S Signwriter" panose="02040603050506020204" pitchFamily="18" charset="0"/>
                <a:cs typeface="Times New Roman" panose="02020603050405020304" pitchFamily="18" charset="0"/>
              </a:rPr>
              <a:t>cách</a:t>
            </a:r>
            <a:r>
              <a:rPr lang="en-US" altLang="en-US" sz="7200" dirty="0">
                <a:solidFill>
                  <a:srgbClr val="274991"/>
                </a:solidFill>
                <a:latin typeface="UTM A&amp;S Signwriter" panose="02040603050506020204" pitchFamily="18" charset="0"/>
                <a:cs typeface="Times New Roman" panose="02020603050405020304" pitchFamily="18" charset="0"/>
              </a:rPr>
              <a:t> </a:t>
            </a:r>
            <a:r>
              <a:rPr lang="en-US" altLang="en-US" sz="7200" dirty="0" err="1">
                <a:solidFill>
                  <a:srgbClr val="274991"/>
                </a:solidFill>
                <a:latin typeface="UTM A&amp;S Signwriter" panose="02040603050506020204" pitchFamily="18" charset="0"/>
                <a:cs typeface="Times New Roman" panose="02020603050405020304" pitchFamily="18" charset="0"/>
              </a:rPr>
              <a:t>chơi</a:t>
            </a:r>
            <a:r>
              <a:rPr lang="en-US" altLang="en-US" sz="7200" dirty="0">
                <a:solidFill>
                  <a:srgbClr val="274991"/>
                </a:solidFill>
                <a:latin typeface="UTM A&amp;S Signwriter" panose="02040603050506020204" pitchFamily="18" charset="0"/>
                <a:cs typeface="Times New Roman" panose="02020603050405020304" pitchFamily="18" charset="0"/>
              </a:rPr>
              <a:t> </a:t>
            </a:r>
            <a:r>
              <a:rPr lang="en-US" altLang="en-US" sz="7200" dirty="0" err="1">
                <a:solidFill>
                  <a:srgbClr val="274991"/>
                </a:solidFill>
                <a:latin typeface="UTM A&amp;S Signwriter" panose="02040603050506020204" pitchFamily="18" charset="0"/>
                <a:cs typeface="Times New Roman" panose="02020603050405020304" pitchFamily="18" charset="0"/>
              </a:rPr>
              <a:t>kéo</a:t>
            </a:r>
            <a:r>
              <a:rPr lang="en-US" altLang="en-US" sz="7200" dirty="0">
                <a:solidFill>
                  <a:srgbClr val="274991"/>
                </a:solidFill>
                <a:latin typeface="UTM A&amp;S Signwriter" panose="02040603050506020204" pitchFamily="18" charset="0"/>
                <a:cs typeface="Times New Roman" panose="02020603050405020304" pitchFamily="18" charset="0"/>
              </a:rPr>
              <a:t> co.</a:t>
            </a:r>
          </a:p>
          <a:p>
            <a:pPr algn="ctr" defTabSz="914377"/>
            <a:endParaRPr lang="en-US" sz="7200" dirty="0">
              <a:solidFill>
                <a:srgbClr val="274991"/>
              </a:solidFill>
              <a:latin typeface="UTM A&amp;S Signwriter" panose="02040603050506020204" pitchFamily="18" charset="0"/>
            </a:endParaRPr>
          </a:p>
        </p:txBody>
      </p:sp>
    </p:spTree>
    <p:extLst>
      <p:ext uri="{BB962C8B-B14F-4D97-AF65-F5344CB8AC3E}">
        <p14:creationId xmlns:p14="http://schemas.microsoft.com/office/powerpoint/2010/main" val="281635191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audio>
              <p:cMediaNode vol="80000" numSld="999" showWhenStopped="0">
                <p:cTn id="2" fill="hold" display="0">
                  <p:stCondLst>
                    <p:cond delay="indefinite"/>
                  </p:stCondLst>
                  <p:endCondLst>
                    <p:cond evt="onStopAudio" delay="0">
                      <p:tgtEl>
                        <p:sldTgt/>
                      </p:tgtEl>
                    </p:cond>
                  </p:endCondLst>
                </p:cTn>
                <p:tgtEl>
                  <p:spTgt spid="11"/>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6"/>
          <p:cNvSpPr txBox="1">
            <a:spLocks noChangeArrowheads="1"/>
          </p:cNvSpPr>
          <p:nvPr/>
        </p:nvSpPr>
        <p:spPr bwMode="auto">
          <a:xfrm>
            <a:off x="847062" y="479883"/>
            <a:ext cx="10362017" cy="1209749"/>
          </a:xfrm>
          <a:prstGeom prst="rect">
            <a:avLst/>
          </a:prstGeom>
          <a:solidFill>
            <a:schemeClr val="accent1">
              <a:lumMod val="60000"/>
              <a:lumOff val="40000"/>
            </a:schemeClr>
          </a:solidFill>
          <a:ln w="3175">
            <a:noFill/>
            <a:bevel/>
            <a:headEnd/>
            <a:tailEnd/>
          </a:ln>
        </p:spPr>
        <p:txBody>
          <a:bodyPr lIns="82815" tIns="41405" rIns="82815" bIns="41405" anchor="ctr"/>
          <a:lstStyle/>
          <a:p>
            <a:pPr defTabSz="914377"/>
            <a:r>
              <a:rPr lang="vi-VN" altLang="en-US" sz="3200" b="1" i="1" dirty="0">
                <a:solidFill>
                  <a:srgbClr val="274991"/>
                </a:solidFill>
                <a:latin typeface="Cambria" panose="02040503050406030204" pitchFamily="18" charset="0"/>
                <a:ea typeface="Cambria" panose="02040503050406030204" pitchFamily="18" charset="0"/>
                <a:cs typeface="Times New Roman" panose="02020603050405020304" pitchFamily="18" charset="0"/>
              </a:rPr>
              <a:t>2. Em hãy giới thiệu cách chơi kéo co ở làng Hữu Trấp ?</a:t>
            </a:r>
          </a:p>
        </p:txBody>
      </p:sp>
      <p:sp>
        <p:nvSpPr>
          <p:cNvPr id="4" name="Rectangle 17"/>
          <p:cNvSpPr>
            <a:spLocks noChangeArrowheads="1"/>
          </p:cNvSpPr>
          <p:nvPr/>
        </p:nvSpPr>
        <p:spPr bwMode="auto">
          <a:xfrm>
            <a:off x="847062" y="1893876"/>
            <a:ext cx="10362017" cy="4186885"/>
          </a:xfrm>
          <a:prstGeom prst="rect">
            <a:avLst/>
          </a:prstGeom>
          <a:solidFill>
            <a:schemeClr val="accent1">
              <a:lumMod val="40000"/>
              <a:lumOff val="60000"/>
            </a:schemeClr>
          </a:solidFill>
          <a:ln w="9525">
            <a:noFill/>
            <a:miter lim="800000"/>
            <a:headEnd/>
            <a:tailEnd/>
          </a:ln>
        </p:spPr>
        <p:txBody>
          <a:bodyPr lIns="82815" tIns="41405" rIns="82815" bIns="41405" anchor="ctr"/>
          <a:lstStyle/>
          <a:p>
            <a:pPr defTabSz="914377">
              <a:lnSpc>
                <a:spcPct val="130000"/>
              </a:lnSpc>
            </a:pPr>
            <a:r>
              <a:rPr lang="en-US" altLang="en-US" sz="2667" b="1" i="1" dirty="0">
                <a:solidFill>
                  <a:srgbClr val="274991"/>
                </a:solidFill>
                <a:latin typeface="Cambria" panose="02040503050406030204" pitchFamily="18" charset="0"/>
                <a:ea typeface="Cambria" panose="02040503050406030204" pitchFamily="18" charset="0"/>
              </a:rPr>
              <a:t> </a:t>
            </a:r>
            <a:r>
              <a:rPr lang="vi-VN" altLang="en-US" sz="2667" b="1" i="1" dirty="0">
                <a:solidFill>
                  <a:srgbClr val="274991"/>
                </a:solidFill>
                <a:latin typeface="Cambria" panose="02040503050406030204" pitchFamily="18" charset="0"/>
                <a:ea typeface="Cambria" panose="02040503050406030204" pitchFamily="18" charset="0"/>
              </a:rPr>
              <a:t>Cuộc thi kéo co ở làng Hữu Trấp rất đặc biệt so với cách thi thông thường. Đó là cuộc thi giữa bên nam và bên nữ. Nam là phái mạnh thì phải khoẻ hơn nữ. Thế mà có năm bên nam thắng, có năm bên nam phải chịu thua bên nữ là phái yếu. Nhưng dù bên nào thắng thì cuộc thi cũng rất là vui. Vui vì không khí ganh đua rất sôi nổi, vui vì tiếng trống, tiếng reo hò, cổ vũ rất náo nhiệt của những người vây xung quanh.</a:t>
            </a:r>
          </a:p>
        </p:txBody>
      </p:sp>
      <p:pic>
        <p:nvPicPr>
          <p:cNvPr id="7"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47808" y="4688005"/>
            <a:ext cx="1544192" cy="2169996"/>
          </a:xfrm>
          <a:prstGeom prst="rect">
            <a:avLst/>
          </a:prstGeom>
        </p:spPr>
      </p:pic>
    </p:spTree>
    <p:extLst>
      <p:ext uri="{BB962C8B-B14F-4D97-AF65-F5344CB8AC3E}">
        <p14:creationId xmlns:p14="http://schemas.microsoft.com/office/powerpoint/2010/main" val="21698778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20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100000">
                                          <p:val>
                                            <p:strVal val="#ppt_x"/>
                                          </p:val>
                                        </p:tav>
                                      </p:tavLst>
                                    </p:anim>
                                    <p:anim calcmode="lin" valueType="num">
                                      <p:cBhvr>
                                        <p:cTn id="8" dur="5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700"/>
                            </p:stCondLst>
                            <p:childTnLst>
                              <p:par>
                                <p:cTn id="10" presetID="22" presetClass="entr" presetSubtype="1"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13" y="0"/>
            <a:ext cx="12188388" cy="6858000"/>
          </a:xfrm>
          <a:prstGeom prst="rect">
            <a:avLst/>
          </a:prstGeom>
        </p:spPr>
      </p:pic>
      <p:pic>
        <p:nvPicPr>
          <p:cNvPr id="11" name="Joy Gruttmann-Schnapp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537077" y="-1809045"/>
            <a:ext cx="812800" cy="812800"/>
          </a:xfrm>
          <a:prstGeom prst="rect">
            <a:avLst/>
          </a:prstGeom>
        </p:spPr>
      </p:pic>
      <p:pic>
        <p:nvPicPr>
          <p:cNvPr id="12" name="Picture 11"/>
          <p:cNvPicPr>
            <a:picLocks noChangeAspect="1"/>
          </p:cNvPicPr>
          <p:nvPr/>
        </p:nvPicPr>
        <p:blipFill rotWithShape="1">
          <a:blip r:embed="rId7" cstate="print">
            <a:extLst>
              <a:ext uri="{28A0092B-C50C-407E-A947-70E740481C1C}">
                <a14:useLocalDpi xmlns:a14="http://schemas.microsoft.com/office/drawing/2010/main" val="0"/>
              </a:ext>
            </a:extLst>
          </a:blip>
          <a:srcRect t="36972"/>
          <a:stretch/>
        </p:blipFill>
        <p:spPr>
          <a:xfrm>
            <a:off x="-2258272" y="-195022"/>
            <a:ext cx="1415735" cy="1511651"/>
          </a:xfrm>
          <a:prstGeom prst="rect">
            <a:avLst/>
          </a:prstGeom>
        </p:spPr>
      </p:pic>
      <p:pic>
        <p:nvPicPr>
          <p:cNvPr id="13" name="Picture 5" descr="Keo co"/>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2461" b="98268" l="0" r="100000"/>
                    </a14:imgEffect>
                  </a14:imgLayer>
                </a14:imgProps>
              </a:ext>
              <a:ext uri="{28A0092B-C50C-407E-A947-70E740481C1C}">
                <a14:useLocalDpi xmlns:a14="http://schemas.microsoft.com/office/drawing/2010/main" val="0"/>
              </a:ext>
            </a:extLst>
          </a:blip>
          <a:srcRect/>
          <a:stretch>
            <a:fillRect/>
          </a:stretch>
        </p:blipFill>
        <p:spPr bwMode="auto">
          <a:xfrm>
            <a:off x="182880" y="4282440"/>
            <a:ext cx="8808720" cy="2840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descr="Sá» GiÃ¡o Dá»¥c VÃ  ÄÃ o Táº¡o VÄ©nh PhÃºc"/>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9892" r="98300">
                        <a14:foregroundMark x1="71252" y1="68458" x2="98300" y2="95093"/>
                      </a14:backgroundRemoval>
                    </a14:imgEffect>
                  </a14:imgLayer>
                </a14:imgProps>
              </a:ext>
              <a:ext uri="{28A0092B-C50C-407E-A947-70E740481C1C}">
                <a14:useLocalDpi xmlns:a14="http://schemas.microsoft.com/office/drawing/2010/main" val="0"/>
              </a:ext>
            </a:extLst>
          </a:blip>
          <a:srcRect/>
          <a:stretch>
            <a:fillRect/>
          </a:stretch>
        </p:blipFill>
        <p:spPr bwMode="auto">
          <a:xfrm>
            <a:off x="7103479" y="272307"/>
            <a:ext cx="5934671" cy="706767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02097" y="702608"/>
            <a:ext cx="8427719" cy="5016758"/>
          </a:xfrm>
          <a:prstGeom prst="rect">
            <a:avLst/>
          </a:prstGeom>
          <a:noFill/>
        </p:spPr>
        <p:txBody>
          <a:bodyPr wrap="square" rtlCol="0">
            <a:spAutoFit/>
          </a:bodyPr>
          <a:lstStyle/>
          <a:p>
            <a:pPr algn="ctr" defTabSz="914377"/>
            <a:r>
              <a:rPr lang="en-US" altLang="en-US" sz="8000" b="1" u="sng" dirty="0">
                <a:solidFill>
                  <a:srgbClr val="274991"/>
                </a:solidFill>
                <a:latin typeface="UTM A&amp;S Signwriter" panose="02040603050506020204" pitchFamily="18" charset="0"/>
                <a:cs typeface="Times New Roman" panose="02020603050405020304" pitchFamily="18" charset="0"/>
              </a:rPr>
              <a:t>Ý </a:t>
            </a:r>
            <a:r>
              <a:rPr lang="en-US" altLang="en-US" sz="8000" b="1" u="sng" dirty="0" err="1">
                <a:solidFill>
                  <a:srgbClr val="274991"/>
                </a:solidFill>
                <a:latin typeface="UTM A&amp;S Signwriter" panose="02040603050506020204" pitchFamily="18" charset="0"/>
                <a:cs typeface="Times New Roman" panose="02020603050405020304" pitchFamily="18" charset="0"/>
              </a:rPr>
              <a:t>đoạn</a:t>
            </a:r>
            <a:r>
              <a:rPr lang="en-US" altLang="en-US" sz="8000" b="1" u="sng" dirty="0">
                <a:solidFill>
                  <a:srgbClr val="274991"/>
                </a:solidFill>
                <a:latin typeface="UTM A&amp;S Signwriter" panose="02040603050506020204" pitchFamily="18" charset="0"/>
                <a:cs typeface="Times New Roman" panose="02020603050405020304" pitchFamily="18" charset="0"/>
              </a:rPr>
              <a:t> 2</a:t>
            </a:r>
            <a:r>
              <a:rPr lang="en-US" altLang="en-US" sz="8000" b="1" dirty="0">
                <a:solidFill>
                  <a:srgbClr val="274991"/>
                </a:solidFill>
                <a:latin typeface="UTM A&amp;S Signwriter" panose="02040603050506020204" pitchFamily="18" charset="0"/>
                <a:cs typeface="Times New Roman" panose="02020603050405020304" pitchFamily="18" charset="0"/>
              </a:rPr>
              <a:t>:</a:t>
            </a:r>
            <a:r>
              <a:rPr lang="en-US" altLang="en-US" sz="8000" dirty="0">
                <a:solidFill>
                  <a:srgbClr val="274991"/>
                </a:solidFill>
                <a:latin typeface="UTM A&amp;S Signwriter" panose="02040603050506020204" pitchFamily="18" charset="0"/>
                <a:cs typeface="Times New Roman" panose="02020603050405020304" pitchFamily="18" charset="0"/>
              </a:rPr>
              <a:t> </a:t>
            </a:r>
          </a:p>
          <a:p>
            <a:pPr algn="ctr" defTabSz="914377"/>
            <a:r>
              <a:rPr lang="vi-VN" altLang="en-US" sz="8000" dirty="0">
                <a:solidFill>
                  <a:srgbClr val="274991"/>
                </a:solidFill>
                <a:latin typeface="UTM A&amp;S Signwriter" panose="02040603050506020204" pitchFamily="18" charset="0"/>
                <a:cs typeface="Times New Roman" panose="02020603050405020304" pitchFamily="18" charset="0"/>
              </a:rPr>
              <a:t>Cách chơi kéo co ở </a:t>
            </a:r>
            <a:endParaRPr lang="en-US" altLang="en-US" sz="8000" dirty="0">
              <a:solidFill>
                <a:srgbClr val="274991"/>
              </a:solidFill>
              <a:latin typeface="UTM A&amp;S Signwriter" panose="02040603050506020204" pitchFamily="18" charset="0"/>
              <a:cs typeface="Times New Roman" panose="02020603050405020304" pitchFamily="18" charset="0"/>
            </a:endParaRPr>
          </a:p>
          <a:p>
            <a:pPr algn="ctr" defTabSz="914377"/>
            <a:r>
              <a:rPr lang="vi-VN" altLang="en-US" sz="8000" dirty="0">
                <a:solidFill>
                  <a:srgbClr val="274991"/>
                </a:solidFill>
                <a:latin typeface="UTM A&amp;S Signwriter" panose="02040603050506020204" pitchFamily="18" charset="0"/>
                <a:cs typeface="Times New Roman" panose="02020603050405020304" pitchFamily="18" charset="0"/>
              </a:rPr>
              <a:t>làng Hữu Trấp.</a:t>
            </a:r>
          </a:p>
          <a:p>
            <a:pPr algn="ctr" defTabSz="914377"/>
            <a:endParaRPr lang="en-US" sz="8000" dirty="0">
              <a:solidFill>
                <a:srgbClr val="274991"/>
              </a:solidFill>
              <a:latin typeface="UTM A&amp;S Signwriter" panose="02040603050506020204" pitchFamily="18" charset="0"/>
            </a:endParaRPr>
          </a:p>
        </p:txBody>
      </p:sp>
    </p:spTree>
    <p:extLst>
      <p:ext uri="{BB962C8B-B14F-4D97-AF65-F5344CB8AC3E}">
        <p14:creationId xmlns:p14="http://schemas.microsoft.com/office/powerpoint/2010/main" val="364799495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audio>
              <p:cMediaNode vol="80000" numSld="999" showWhenStopped="0">
                <p:cTn id="2" fill="hold" display="0">
                  <p:stCondLst>
                    <p:cond delay="indefinite"/>
                  </p:stCondLst>
                  <p:endCondLst>
                    <p:cond evt="onStopAudio" delay="0">
                      <p:tgtEl>
                        <p:sldTgt/>
                      </p:tgtEl>
                    </p:cond>
                  </p:endCondLst>
                </p:cTn>
                <p:tgtEl>
                  <p:spTgt spid="11"/>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Box 83"/>
          <p:cNvSpPr txBox="1"/>
          <p:nvPr/>
        </p:nvSpPr>
        <p:spPr>
          <a:xfrm>
            <a:off x="1063052" y="2189541"/>
            <a:ext cx="7285961" cy="4113476"/>
          </a:xfrm>
          <a:prstGeom prst="rect">
            <a:avLst/>
          </a:prstGeom>
          <a:noFill/>
        </p:spPr>
        <p:txBody>
          <a:bodyPr wrap="square" lIns="91421" tIns="45709" rIns="91421" bIns="45709" rtlCol="0">
            <a:spAutoFit/>
          </a:bodyPr>
          <a:lstStyle/>
          <a:p>
            <a:pPr defTabSz="914377">
              <a:spcBef>
                <a:spcPct val="50000"/>
              </a:spcBef>
            </a:pPr>
            <a:r>
              <a:rPr lang="en-US" altLang="en-US" sz="3733" b="1" dirty="0" err="1">
                <a:solidFill>
                  <a:srgbClr val="ACD94C">
                    <a:lumMod val="50000"/>
                  </a:srgbClr>
                </a:solidFill>
                <a:latin typeface="Cambria" panose="02040503050406030204" pitchFamily="18" charset="0"/>
                <a:ea typeface="Cambria" panose="02040503050406030204" pitchFamily="18" charset="0"/>
              </a:rPr>
              <a:t>Chơi</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kéo</a:t>
            </a:r>
            <a:r>
              <a:rPr lang="en-US" altLang="en-US" sz="3733" b="1" dirty="0">
                <a:solidFill>
                  <a:srgbClr val="ACD94C">
                    <a:lumMod val="50000"/>
                  </a:srgbClr>
                </a:solidFill>
                <a:latin typeface="Cambria" panose="02040503050406030204" pitchFamily="18" charset="0"/>
                <a:ea typeface="Cambria" panose="02040503050406030204" pitchFamily="18" charset="0"/>
              </a:rPr>
              <a:t> co ở </a:t>
            </a:r>
            <a:r>
              <a:rPr lang="en-US" altLang="en-US" sz="3733" b="1" dirty="0" err="1">
                <a:solidFill>
                  <a:srgbClr val="ACD94C">
                    <a:lumMod val="50000"/>
                  </a:srgbClr>
                </a:solidFill>
                <a:latin typeface="Cambria" panose="02040503050406030204" pitchFamily="18" charset="0"/>
                <a:ea typeface="Cambria" panose="02040503050406030204" pitchFamily="18" charset="0"/>
              </a:rPr>
              <a:t>làng</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Tích</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Sơn</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là</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cuộc</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thi</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giữa</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trai</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tráng</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hai</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giáp</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trong</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làng</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Số</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lượng</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mỗi</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bên</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không</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hạn</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chế</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Có</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giáp</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thua</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keo</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đầu</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keo</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sau</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đàn</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ông</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trong</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giáp</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kéo</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đến</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đông</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hơn</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thế</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là</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chuyển</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bại</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thành</a:t>
            </a:r>
            <a:r>
              <a:rPr lang="en-US" altLang="en-US" sz="3733" b="1" dirty="0">
                <a:solidFill>
                  <a:srgbClr val="ACD94C">
                    <a:lumMod val="50000"/>
                  </a:srgbClr>
                </a:solidFill>
                <a:latin typeface="Cambria" panose="02040503050406030204" pitchFamily="18" charset="0"/>
                <a:ea typeface="Cambria" panose="02040503050406030204" pitchFamily="18" charset="0"/>
              </a:rPr>
              <a:t> </a:t>
            </a:r>
            <a:r>
              <a:rPr lang="en-US" altLang="en-US" sz="3733" b="1" dirty="0" err="1">
                <a:solidFill>
                  <a:srgbClr val="ACD94C">
                    <a:lumMod val="50000"/>
                  </a:srgbClr>
                </a:solidFill>
                <a:latin typeface="Cambria" panose="02040503050406030204" pitchFamily="18" charset="0"/>
                <a:ea typeface="Cambria" panose="02040503050406030204" pitchFamily="18" charset="0"/>
              </a:rPr>
              <a:t>thắng</a:t>
            </a:r>
            <a:r>
              <a:rPr lang="en-US" altLang="en-US" sz="3733" b="1" dirty="0">
                <a:solidFill>
                  <a:srgbClr val="ACD94C">
                    <a:lumMod val="50000"/>
                  </a:srgbClr>
                </a:solidFill>
                <a:latin typeface="Cambria" panose="02040503050406030204" pitchFamily="18" charset="0"/>
                <a:ea typeface="Cambria" panose="02040503050406030204" pitchFamily="18" charset="0"/>
              </a:rPr>
              <a:t>.</a:t>
            </a:r>
          </a:p>
        </p:txBody>
      </p:sp>
      <p:sp>
        <p:nvSpPr>
          <p:cNvPr id="2" name="圆角矩形 1"/>
          <p:cNvSpPr/>
          <p:nvPr/>
        </p:nvSpPr>
        <p:spPr>
          <a:xfrm>
            <a:off x="826937" y="1998603"/>
            <a:ext cx="7443372" cy="4495800"/>
          </a:xfrm>
          <a:prstGeom prst="roundRect">
            <a:avLst/>
          </a:prstGeom>
          <a:noFill/>
          <a:ln w="76200" cmpd="dbl">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121907" tIns="60953" rIns="121907" bIns="60953" rtlCol="0" anchor="ctr"/>
          <a:lstStyle/>
          <a:p>
            <a:pPr algn="ctr" defTabSz="914377"/>
            <a:endParaRPr lang="zh-CN" altLang="en-US">
              <a:solidFill>
                <a:prstClr val="white"/>
              </a:solidFill>
              <a:latin typeface="Calibri" panose="020F0502020204030204"/>
            </a:endParaRPr>
          </a:p>
        </p:txBody>
      </p:sp>
      <p:grpSp>
        <p:nvGrpSpPr>
          <p:cNvPr id="3" name="组合 2"/>
          <p:cNvGrpSpPr/>
          <p:nvPr/>
        </p:nvGrpSpPr>
        <p:grpSpPr>
          <a:xfrm>
            <a:off x="826935" y="370640"/>
            <a:ext cx="7443372" cy="1482282"/>
            <a:chOff x="1471519" y="1145948"/>
            <a:chExt cx="3490578" cy="945676"/>
          </a:xfrm>
        </p:grpSpPr>
        <p:sp>
          <p:nvSpPr>
            <p:cNvPr id="73" name="圆角矩形 72"/>
            <p:cNvSpPr/>
            <p:nvPr/>
          </p:nvSpPr>
          <p:spPr>
            <a:xfrm>
              <a:off x="1471519" y="1145948"/>
              <a:ext cx="3490578" cy="945676"/>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prstClr val="white"/>
                </a:solidFill>
                <a:latin typeface="Calibri" panose="020F0502020204030204"/>
              </a:endParaRPr>
            </a:p>
          </p:txBody>
        </p:sp>
        <p:sp>
          <p:nvSpPr>
            <p:cNvPr id="117" name="TextBox 116"/>
            <p:cNvSpPr txBox="1"/>
            <p:nvPr/>
          </p:nvSpPr>
          <p:spPr>
            <a:xfrm>
              <a:off x="1471519" y="1145948"/>
              <a:ext cx="3416760" cy="791867"/>
            </a:xfrm>
            <a:prstGeom prst="rect">
              <a:avLst/>
            </a:prstGeom>
            <a:noFill/>
          </p:spPr>
          <p:txBody>
            <a:bodyPr wrap="square" lIns="91403" tIns="45700" rIns="91403" bIns="45700" rtlCol="0">
              <a:spAutoFit/>
            </a:bodyPr>
            <a:lstStyle/>
            <a:p>
              <a:pPr defTabSz="914377"/>
              <a:r>
                <a:rPr lang="en-US" altLang="en-US" sz="3733" b="1" dirty="0">
                  <a:solidFill>
                    <a:prstClr val="black"/>
                  </a:solidFill>
                  <a:latin typeface="UTM Androgyne" panose="02040603050506020204" pitchFamily="18" charset="0"/>
                  <a:cs typeface="Times New Roman" panose="02020603050405020304" pitchFamily="18" charset="0"/>
                </a:rPr>
                <a:t>3.Cách </a:t>
              </a:r>
              <a:r>
                <a:rPr lang="en-US" altLang="en-US" sz="3733" b="1" dirty="0" err="1">
                  <a:solidFill>
                    <a:prstClr val="black"/>
                  </a:solidFill>
                  <a:latin typeface="UTM Androgyne" panose="02040603050506020204" pitchFamily="18" charset="0"/>
                  <a:cs typeface="Times New Roman" panose="02020603050405020304" pitchFamily="18" charset="0"/>
                </a:rPr>
                <a:t>chơi</a:t>
              </a:r>
              <a:r>
                <a:rPr lang="en-US" altLang="en-US" sz="3733" b="1" dirty="0">
                  <a:solidFill>
                    <a:prstClr val="black"/>
                  </a:solidFill>
                  <a:latin typeface="UTM Androgyne" panose="02040603050506020204" pitchFamily="18" charset="0"/>
                  <a:cs typeface="Times New Roman" panose="02020603050405020304" pitchFamily="18" charset="0"/>
                </a:rPr>
                <a:t> </a:t>
              </a:r>
              <a:r>
                <a:rPr lang="en-US" altLang="en-US" sz="3733" b="1" dirty="0" err="1">
                  <a:solidFill>
                    <a:prstClr val="black"/>
                  </a:solidFill>
                  <a:latin typeface="UTM Androgyne" panose="02040603050506020204" pitchFamily="18" charset="0"/>
                  <a:cs typeface="Times New Roman" panose="02020603050405020304" pitchFamily="18" charset="0"/>
                </a:rPr>
                <a:t>kéo</a:t>
              </a:r>
              <a:r>
                <a:rPr lang="en-US" altLang="en-US" sz="3733" b="1" dirty="0">
                  <a:solidFill>
                    <a:prstClr val="black"/>
                  </a:solidFill>
                  <a:latin typeface="UTM Androgyne" panose="02040603050506020204" pitchFamily="18" charset="0"/>
                  <a:cs typeface="Times New Roman" panose="02020603050405020304" pitchFamily="18" charset="0"/>
                </a:rPr>
                <a:t> co ở </a:t>
              </a:r>
              <a:r>
                <a:rPr lang="en-US" altLang="en-US" sz="3733" b="1" dirty="0" err="1">
                  <a:solidFill>
                    <a:prstClr val="black"/>
                  </a:solidFill>
                  <a:latin typeface="UTM Androgyne" panose="02040603050506020204" pitchFamily="18" charset="0"/>
                  <a:cs typeface="Times New Roman" panose="02020603050405020304" pitchFamily="18" charset="0"/>
                </a:rPr>
                <a:t>làng</a:t>
              </a:r>
              <a:r>
                <a:rPr lang="en-US" altLang="en-US" sz="3733" b="1" dirty="0">
                  <a:solidFill>
                    <a:prstClr val="black"/>
                  </a:solidFill>
                  <a:latin typeface="UTM Androgyne" panose="02040603050506020204" pitchFamily="18" charset="0"/>
                  <a:cs typeface="Times New Roman" panose="02020603050405020304" pitchFamily="18" charset="0"/>
                </a:rPr>
                <a:t> </a:t>
              </a:r>
              <a:r>
                <a:rPr lang="en-US" altLang="en-US" sz="3733" b="1" dirty="0" err="1">
                  <a:solidFill>
                    <a:prstClr val="black"/>
                  </a:solidFill>
                  <a:latin typeface="UTM Androgyne" panose="02040603050506020204" pitchFamily="18" charset="0"/>
                  <a:cs typeface="Times New Roman" panose="02020603050405020304" pitchFamily="18" charset="0"/>
                </a:rPr>
                <a:t>Tích</a:t>
              </a:r>
              <a:r>
                <a:rPr lang="en-US" altLang="en-US" sz="3733" b="1" dirty="0">
                  <a:solidFill>
                    <a:prstClr val="black"/>
                  </a:solidFill>
                  <a:latin typeface="UTM Androgyne" panose="02040603050506020204" pitchFamily="18" charset="0"/>
                  <a:cs typeface="Times New Roman" panose="02020603050405020304" pitchFamily="18" charset="0"/>
                </a:rPr>
                <a:t> </a:t>
              </a:r>
              <a:r>
                <a:rPr lang="en-US" altLang="en-US" sz="3733" b="1" dirty="0" err="1">
                  <a:solidFill>
                    <a:prstClr val="black"/>
                  </a:solidFill>
                  <a:latin typeface="UTM Androgyne" panose="02040603050506020204" pitchFamily="18" charset="0"/>
                  <a:cs typeface="Times New Roman" panose="02020603050405020304" pitchFamily="18" charset="0"/>
                </a:rPr>
                <a:t>Sơn</a:t>
              </a:r>
              <a:r>
                <a:rPr lang="en-US" altLang="en-US" sz="3733" b="1" dirty="0">
                  <a:solidFill>
                    <a:prstClr val="black"/>
                  </a:solidFill>
                  <a:latin typeface="UTM Androgyne" panose="02040603050506020204" pitchFamily="18" charset="0"/>
                  <a:cs typeface="Times New Roman" panose="02020603050405020304" pitchFamily="18" charset="0"/>
                </a:rPr>
                <a:t> </a:t>
              </a:r>
              <a:r>
                <a:rPr lang="en-US" altLang="en-US" sz="3733" b="1" dirty="0" err="1">
                  <a:solidFill>
                    <a:prstClr val="black"/>
                  </a:solidFill>
                  <a:latin typeface="UTM Androgyne" panose="02040603050506020204" pitchFamily="18" charset="0"/>
                  <a:cs typeface="Times New Roman" panose="02020603050405020304" pitchFamily="18" charset="0"/>
                </a:rPr>
                <a:t>có</a:t>
              </a:r>
              <a:r>
                <a:rPr lang="en-US" altLang="en-US" sz="3733" b="1" dirty="0">
                  <a:solidFill>
                    <a:prstClr val="black"/>
                  </a:solidFill>
                  <a:latin typeface="UTM Androgyne" panose="02040603050506020204" pitchFamily="18" charset="0"/>
                  <a:cs typeface="Times New Roman" panose="02020603050405020304" pitchFamily="18" charset="0"/>
                </a:rPr>
                <a:t> </a:t>
              </a:r>
              <a:r>
                <a:rPr lang="en-US" altLang="en-US" sz="3733" b="1" dirty="0" err="1">
                  <a:solidFill>
                    <a:prstClr val="black"/>
                  </a:solidFill>
                  <a:latin typeface="UTM Androgyne" panose="02040603050506020204" pitchFamily="18" charset="0"/>
                  <a:cs typeface="Times New Roman" panose="02020603050405020304" pitchFamily="18" charset="0"/>
                </a:rPr>
                <a:t>gì</a:t>
              </a:r>
              <a:r>
                <a:rPr lang="en-US" altLang="en-US" sz="3733" b="1" dirty="0">
                  <a:solidFill>
                    <a:prstClr val="black"/>
                  </a:solidFill>
                  <a:latin typeface="UTM Androgyne" panose="02040603050506020204" pitchFamily="18" charset="0"/>
                  <a:cs typeface="Times New Roman" panose="02020603050405020304" pitchFamily="18" charset="0"/>
                </a:rPr>
                <a:t> </a:t>
              </a:r>
              <a:r>
                <a:rPr lang="en-US" altLang="en-US" sz="3733" b="1" dirty="0" err="1">
                  <a:solidFill>
                    <a:prstClr val="black"/>
                  </a:solidFill>
                  <a:latin typeface="UTM Androgyne" panose="02040603050506020204" pitchFamily="18" charset="0"/>
                  <a:cs typeface="Times New Roman" panose="02020603050405020304" pitchFamily="18" charset="0"/>
                </a:rPr>
                <a:t>đặc</a:t>
              </a:r>
              <a:r>
                <a:rPr lang="en-US" altLang="en-US" sz="3733" b="1" dirty="0">
                  <a:solidFill>
                    <a:prstClr val="black"/>
                  </a:solidFill>
                  <a:latin typeface="UTM Androgyne" panose="02040603050506020204" pitchFamily="18" charset="0"/>
                  <a:cs typeface="Times New Roman" panose="02020603050405020304" pitchFamily="18" charset="0"/>
                </a:rPr>
                <a:t> </a:t>
              </a:r>
              <a:r>
                <a:rPr lang="en-US" altLang="en-US" sz="3733" b="1" dirty="0" err="1">
                  <a:solidFill>
                    <a:prstClr val="black"/>
                  </a:solidFill>
                  <a:latin typeface="UTM Androgyne" panose="02040603050506020204" pitchFamily="18" charset="0"/>
                  <a:cs typeface="Times New Roman" panose="02020603050405020304" pitchFamily="18" charset="0"/>
                </a:rPr>
                <a:t>biệt</a:t>
              </a:r>
              <a:r>
                <a:rPr lang="en-US" altLang="en-US" sz="3733" b="1" dirty="0">
                  <a:solidFill>
                    <a:prstClr val="black"/>
                  </a:solidFill>
                  <a:latin typeface="UTM Androgyne" panose="02040603050506020204" pitchFamily="18" charset="0"/>
                  <a:cs typeface="Times New Roman" panose="02020603050405020304" pitchFamily="18" charset="0"/>
                </a:rPr>
                <a:t> ?</a:t>
              </a:r>
              <a:endParaRPr lang="en-US" altLang="en-US" sz="3733" dirty="0">
                <a:solidFill>
                  <a:prstClr val="black"/>
                </a:solidFill>
                <a:latin typeface="UTM Androgyne" panose="02040603050506020204" pitchFamily="18" charset="0"/>
                <a:cs typeface="Times New Roman" panose="02020603050405020304" pitchFamily="18" charset="0"/>
              </a:endParaRPr>
            </a:p>
          </p:txBody>
        </p:sp>
      </p:grpSp>
      <p:pic>
        <p:nvPicPr>
          <p:cNvPr id="35" name="图片 15">
            <a:extLst>
              <a:ext uri="{FF2B5EF4-FFF2-40B4-BE49-F238E27FC236}">
                <a16:creationId xmlns:a16="http://schemas.microsoft.com/office/drawing/2014/main" id="{9BA0DE1C-1F6C-4D81-AFB8-F34342A30566}"/>
              </a:ext>
            </a:extLst>
          </p:cNvPr>
          <p:cNvPicPr>
            <a:picLocks noChangeAspect="1"/>
          </p:cNvPicPr>
          <p:nvPr/>
        </p:nvPicPr>
        <p:blipFill>
          <a:blip r:embed="rId3"/>
          <a:stretch>
            <a:fillRect/>
          </a:stretch>
        </p:blipFill>
        <p:spPr>
          <a:xfrm>
            <a:off x="8876048" y="370641"/>
            <a:ext cx="2857560" cy="1604484"/>
          </a:xfrm>
          <a:prstGeom prst="rect">
            <a:avLst/>
          </a:prstGeom>
        </p:spPr>
      </p:pic>
      <p:pic>
        <p:nvPicPr>
          <p:cNvPr id="36"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7808" y="4688005"/>
            <a:ext cx="1544192" cy="2169996"/>
          </a:xfrm>
          <a:prstGeom prst="rect">
            <a:avLst/>
          </a:prstGeom>
        </p:spPr>
      </p:pic>
      <p:pic>
        <p:nvPicPr>
          <p:cNvPr id="37"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27719" y="3068078"/>
            <a:ext cx="3644712" cy="1932367"/>
          </a:xfrm>
          <a:prstGeom prst="rect">
            <a:avLst/>
          </a:prstGeom>
        </p:spPr>
      </p:pic>
    </p:spTree>
    <p:extLst>
      <p:ext uri="{BB962C8B-B14F-4D97-AF65-F5344CB8AC3E}">
        <p14:creationId xmlns:p14="http://schemas.microsoft.com/office/powerpoint/2010/main" val="42020155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42" presetClass="entr" presetSubtype="0" fill="hold" nodeType="with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000"/>
                                        <p:tgtEl>
                                          <p:spTgt spid="37"/>
                                        </p:tgtEl>
                                      </p:cBhvr>
                                    </p:animEffect>
                                    <p:anim calcmode="lin" valueType="num">
                                      <p:cBhvr>
                                        <p:cTn id="13" dur="1000" fill="hold"/>
                                        <p:tgtEl>
                                          <p:spTgt spid="37"/>
                                        </p:tgtEl>
                                        <p:attrNameLst>
                                          <p:attrName>ppt_x</p:attrName>
                                        </p:attrNameLst>
                                      </p:cBhvr>
                                      <p:tavLst>
                                        <p:tav tm="0">
                                          <p:val>
                                            <p:strVal val="#ppt_x"/>
                                          </p:val>
                                        </p:tav>
                                        <p:tav tm="100000">
                                          <p:val>
                                            <p:strVal val="#ppt_x"/>
                                          </p:val>
                                        </p:tav>
                                      </p:tavLst>
                                    </p:anim>
                                    <p:anim calcmode="lin" valueType="num">
                                      <p:cBhvr>
                                        <p:cTn id="14" dur="1000" fill="hold"/>
                                        <p:tgtEl>
                                          <p:spTgt spid="3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1000"/>
                                        <p:tgtEl>
                                          <p:spTgt spid="35"/>
                                        </p:tgtEl>
                                      </p:cBhvr>
                                    </p:animEffect>
                                    <p:anim calcmode="lin" valueType="num">
                                      <p:cBhvr>
                                        <p:cTn id="18" dur="1000" fill="hold"/>
                                        <p:tgtEl>
                                          <p:spTgt spid="35"/>
                                        </p:tgtEl>
                                        <p:attrNameLst>
                                          <p:attrName>ppt_x</p:attrName>
                                        </p:attrNameLst>
                                      </p:cBhvr>
                                      <p:tavLst>
                                        <p:tav tm="0">
                                          <p:val>
                                            <p:strVal val="#ppt_x"/>
                                          </p:val>
                                        </p:tav>
                                        <p:tav tm="100000">
                                          <p:val>
                                            <p:strVal val="#ppt_x"/>
                                          </p:val>
                                        </p:tav>
                                      </p:tavLst>
                                    </p:anim>
                                    <p:anim calcmode="lin" valueType="num">
                                      <p:cBhvr>
                                        <p:cTn id="19" dur="1000" fill="hold"/>
                                        <p:tgtEl>
                                          <p:spTgt spid="3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1000"/>
                                        <p:tgtEl>
                                          <p:spTgt spid="36"/>
                                        </p:tgtEl>
                                      </p:cBhvr>
                                    </p:animEffect>
                                    <p:anim calcmode="lin" valueType="num">
                                      <p:cBhvr>
                                        <p:cTn id="23" dur="1000" fill="hold"/>
                                        <p:tgtEl>
                                          <p:spTgt spid="36"/>
                                        </p:tgtEl>
                                        <p:attrNameLst>
                                          <p:attrName>ppt_x</p:attrName>
                                        </p:attrNameLst>
                                      </p:cBhvr>
                                      <p:tavLst>
                                        <p:tav tm="0">
                                          <p:val>
                                            <p:strVal val="#ppt_x"/>
                                          </p:val>
                                        </p:tav>
                                        <p:tav tm="100000">
                                          <p:val>
                                            <p:strVal val="#ppt_x"/>
                                          </p:val>
                                        </p:tav>
                                      </p:tavLst>
                                    </p:anim>
                                    <p:anim calcmode="lin" valueType="num">
                                      <p:cBhvr>
                                        <p:cTn id="24" dur="1000" fill="hold"/>
                                        <p:tgtEl>
                                          <p:spTgt spid="36"/>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22" presetClass="entr" presetSubtype="4" fill="hold" grpId="0" nodeType="after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ipe(down)">
                                      <p:cBhvr>
                                        <p:cTn id="28" dur="5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84"/>
                                        </p:tgtEl>
                                        <p:attrNameLst>
                                          <p:attrName>style.visibility</p:attrName>
                                        </p:attrNameLst>
                                      </p:cBhvr>
                                      <p:to>
                                        <p:strVal val="visible"/>
                                      </p:to>
                                    </p:set>
                                    <p:animEffect transition="in" filter="randombar(horizontal)">
                                      <p:cBhvr>
                                        <p:cTn id="33"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13" y="0"/>
            <a:ext cx="12188388" cy="6858000"/>
          </a:xfrm>
          <a:prstGeom prst="rect">
            <a:avLst/>
          </a:prstGeom>
        </p:spPr>
      </p:pic>
      <p:pic>
        <p:nvPicPr>
          <p:cNvPr id="11" name="Joy Gruttmann-Schnapp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537077" y="-1809045"/>
            <a:ext cx="812800" cy="812800"/>
          </a:xfrm>
          <a:prstGeom prst="rect">
            <a:avLst/>
          </a:prstGeom>
        </p:spPr>
      </p:pic>
      <p:pic>
        <p:nvPicPr>
          <p:cNvPr id="12" name="Picture 11"/>
          <p:cNvPicPr>
            <a:picLocks noChangeAspect="1"/>
          </p:cNvPicPr>
          <p:nvPr/>
        </p:nvPicPr>
        <p:blipFill rotWithShape="1">
          <a:blip r:embed="rId7" cstate="print">
            <a:extLst>
              <a:ext uri="{28A0092B-C50C-407E-A947-70E740481C1C}">
                <a14:useLocalDpi xmlns:a14="http://schemas.microsoft.com/office/drawing/2010/main" val="0"/>
              </a:ext>
            </a:extLst>
          </a:blip>
          <a:srcRect t="36972"/>
          <a:stretch/>
        </p:blipFill>
        <p:spPr>
          <a:xfrm>
            <a:off x="-2258272" y="-195022"/>
            <a:ext cx="1415735" cy="1511651"/>
          </a:xfrm>
          <a:prstGeom prst="rect">
            <a:avLst/>
          </a:prstGeom>
        </p:spPr>
      </p:pic>
      <p:pic>
        <p:nvPicPr>
          <p:cNvPr id="13" name="Picture 5" descr="Keo co"/>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2461" b="98268" l="0" r="100000"/>
                    </a14:imgEffect>
                  </a14:imgLayer>
                </a14:imgProps>
              </a:ext>
              <a:ext uri="{28A0092B-C50C-407E-A947-70E740481C1C}">
                <a14:useLocalDpi xmlns:a14="http://schemas.microsoft.com/office/drawing/2010/main" val="0"/>
              </a:ext>
            </a:extLst>
          </a:blip>
          <a:srcRect/>
          <a:stretch>
            <a:fillRect/>
          </a:stretch>
        </p:blipFill>
        <p:spPr bwMode="auto">
          <a:xfrm>
            <a:off x="182880" y="4282440"/>
            <a:ext cx="8808720" cy="2840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0" descr="Sá» GiÃ¡o Dá»¥c VÃ  ÄÃ o Táº¡o VÄ©nh PhÃºc"/>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9892" r="98300">
                        <a14:foregroundMark x1="71252" y1="68458" x2="98300" y2="95093"/>
                      </a14:backgroundRemoval>
                    </a14:imgEffect>
                  </a14:imgLayer>
                </a14:imgProps>
              </a:ext>
              <a:ext uri="{28A0092B-C50C-407E-A947-70E740481C1C}">
                <a14:useLocalDpi xmlns:a14="http://schemas.microsoft.com/office/drawing/2010/main" val="0"/>
              </a:ext>
            </a:extLst>
          </a:blip>
          <a:srcRect/>
          <a:stretch>
            <a:fillRect/>
          </a:stretch>
        </p:blipFill>
        <p:spPr bwMode="auto">
          <a:xfrm>
            <a:off x="7103479" y="272307"/>
            <a:ext cx="5934671" cy="706767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02097" y="702608"/>
            <a:ext cx="8427719" cy="5016758"/>
          </a:xfrm>
          <a:prstGeom prst="rect">
            <a:avLst/>
          </a:prstGeom>
          <a:noFill/>
        </p:spPr>
        <p:txBody>
          <a:bodyPr wrap="square" rtlCol="0">
            <a:spAutoFit/>
          </a:bodyPr>
          <a:lstStyle/>
          <a:p>
            <a:pPr algn="ctr" defTabSz="914377"/>
            <a:r>
              <a:rPr lang="en-US" altLang="en-US" sz="8000" b="1" u="sng" dirty="0">
                <a:solidFill>
                  <a:srgbClr val="274991"/>
                </a:solidFill>
                <a:latin typeface="UTM A&amp;S Signwriter" panose="02040603050506020204" pitchFamily="18" charset="0"/>
                <a:cs typeface="Times New Roman" panose="02020603050405020304" pitchFamily="18" charset="0"/>
              </a:rPr>
              <a:t>Ý </a:t>
            </a:r>
            <a:r>
              <a:rPr lang="en-US" altLang="en-US" sz="8000" b="1" u="sng" dirty="0" err="1">
                <a:solidFill>
                  <a:srgbClr val="274991"/>
                </a:solidFill>
                <a:latin typeface="UTM A&amp;S Signwriter" panose="02040603050506020204" pitchFamily="18" charset="0"/>
                <a:cs typeface="Times New Roman" panose="02020603050405020304" pitchFamily="18" charset="0"/>
              </a:rPr>
              <a:t>đoạn</a:t>
            </a:r>
            <a:r>
              <a:rPr lang="en-US" altLang="en-US" sz="8000" b="1" u="sng" dirty="0">
                <a:solidFill>
                  <a:srgbClr val="274991"/>
                </a:solidFill>
                <a:latin typeface="UTM A&amp;S Signwriter" panose="02040603050506020204" pitchFamily="18" charset="0"/>
                <a:cs typeface="Times New Roman" panose="02020603050405020304" pitchFamily="18" charset="0"/>
              </a:rPr>
              <a:t> 3</a:t>
            </a:r>
            <a:r>
              <a:rPr lang="en-US" altLang="en-US" sz="8000" b="1" dirty="0">
                <a:solidFill>
                  <a:srgbClr val="274991"/>
                </a:solidFill>
                <a:latin typeface="UTM A&amp;S Signwriter" panose="02040603050506020204" pitchFamily="18" charset="0"/>
                <a:cs typeface="Times New Roman" panose="02020603050405020304" pitchFamily="18" charset="0"/>
              </a:rPr>
              <a:t>:</a:t>
            </a:r>
            <a:r>
              <a:rPr lang="en-US" altLang="en-US" sz="8000" dirty="0">
                <a:solidFill>
                  <a:srgbClr val="274991"/>
                </a:solidFill>
                <a:latin typeface="UTM A&amp;S Signwriter" panose="02040603050506020204" pitchFamily="18" charset="0"/>
                <a:cs typeface="Times New Roman" panose="02020603050405020304" pitchFamily="18" charset="0"/>
              </a:rPr>
              <a:t> </a:t>
            </a:r>
          </a:p>
          <a:p>
            <a:pPr algn="ctr" defTabSz="914377"/>
            <a:r>
              <a:rPr lang="vi-VN" altLang="en-US" sz="8000" dirty="0">
                <a:solidFill>
                  <a:srgbClr val="274991"/>
                </a:solidFill>
                <a:latin typeface="UTM A&amp;S Signwriter" panose="02040603050506020204" pitchFamily="18" charset="0"/>
                <a:cs typeface="Times New Roman" panose="02020603050405020304" pitchFamily="18" charset="0"/>
              </a:rPr>
              <a:t>Cách chơi kéo co ở </a:t>
            </a:r>
            <a:endParaRPr lang="en-US" altLang="en-US" sz="8000" dirty="0">
              <a:solidFill>
                <a:srgbClr val="274991"/>
              </a:solidFill>
              <a:latin typeface="UTM A&amp;S Signwriter" panose="02040603050506020204" pitchFamily="18" charset="0"/>
              <a:cs typeface="Times New Roman" panose="02020603050405020304" pitchFamily="18" charset="0"/>
            </a:endParaRPr>
          </a:p>
          <a:p>
            <a:pPr algn="ctr" defTabSz="914377"/>
            <a:r>
              <a:rPr lang="vi-VN" altLang="en-US" sz="8000" dirty="0">
                <a:solidFill>
                  <a:srgbClr val="274991"/>
                </a:solidFill>
                <a:latin typeface="UTM A&amp;S Signwriter" panose="02040603050506020204" pitchFamily="18" charset="0"/>
                <a:cs typeface="Times New Roman" panose="02020603050405020304" pitchFamily="18" charset="0"/>
              </a:rPr>
              <a:t>làng </a:t>
            </a:r>
            <a:r>
              <a:rPr lang="en-US" altLang="en-US" sz="8000" dirty="0" err="1">
                <a:solidFill>
                  <a:srgbClr val="274991"/>
                </a:solidFill>
                <a:latin typeface="UTM A&amp;S Signwriter" panose="02040603050506020204" pitchFamily="18" charset="0"/>
                <a:cs typeface="Times New Roman" panose="02020603050405020304" pitchFamily="18" charset="0"/>
              </a:rPr>
              <a:t>Tích</a:t>
            </a:r>
            <a:r>
              <a:rPr lang="en-US" altLang="en-US" sz="8000" dirty="0">
                <a:solidFill>
                  <a:srgbClr val="274991"/>
                </a:solidFill>
                <a:latin typeface="UTM A&amp;S Signwriter" panose="02040603050506020204" pitchFamily="18" charset="0"/>
                <a:cs typeface="Times New Roman" panose="02020603050405020304" pitchFamily="18" charset="0"/>
              </a:rPr>
              <a:t> </a:t>
            </a:r>
            <a:r>
              <a:rPr lang="en-US" altLang="en-US" sz="8000" dirty="0" err="1">
                <a:solidFill>
                  <a:srgbClr val="274991"/>
                </a:solidFill>
                <a:latin typeface="UTM A&amp;S Signwriter" panose="02040603050506020204" pitchFamily="18" charset="0"/>
                <a:cs typeface="Times New Roman" panose="02020603050405020304" pitchFamily="18" charset="0"/>
              </a:rPr>
              <a:t>Sơn</a:t>
            </a:r>
            <a:r>
              <a:rPr lang="vi-VN" altLang="en-US" sz="8000" dirty="0">
                <a:solidFill>
                  <a:srgbClr val="274991"/>
                </a:solidFill>
                <a:latin typeface="UTM A&amp;S Signwriter" panose="02040603050506020204" pitchFamily="18" charset="0"/>
                <a:cs typeface="Times New Roman" panose="02020603050405020304" pitchFamily="18" charset="0"/>
              </a:rPr>
              <a:t>.</a:t>
            </a:r>
          </a:p>
          <a:p>
            <a:pPr algn="ctr" defTabSz="914377"/>
            <a:endParaRPr lang="en-US" sz="8000" dirty="0">
              <a:solidFill>
                <a:srgbClr val="274991"/>
              </a:solidFill>
              <a:latin typeface="UTM A&amp;S Signwriter" panose="02040603050506020204" pitchFamily="18" charset="0"/>
            </a:endParaRPr>
          </a:p>
        </p:txBody>
      </p:sp>
    </p:spTree>
    <p:extLst>
      <p:ext uri="{BB962C8B-B14F-4D97-AF65-F5344CB8AC3E}">
        <p14:creationId xmlns:p14="http://schemas.microsoft.com/office/powerpoint/2010/main" val="340644094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audio>
              <p:cMediaNode vol="80000" numSld="999" showWhenStopped="0">
                <p:cTn id="2" fill="hold" display="0">
                  <p:stCondLst>
                    <p:cond delay="indefinite"/>
                  </p:stCondLst>
                  <p:endCondLst>
                    <p:cond evt="onStopAudio" delay="0">
                      <p:tgtEl>
                        <p:sldTgt/>
                      </p:tgtEl>
                    </p:cond>
                  </p:endCondLst>
                </p:cTn>
                <p:tgtEl>
                  <p:spTgt spid="11"/>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131" y="1389747"/>
            <a:ext cx="6574048" cy="5242020"/>
          </a:xfrm>
          <a:prstGeom prst="rect">
            <a:avLst/>
          </a:prstGeom>
        </p:spPr>
      </p:pic>
      <p:pic>
        <p:nvPicPr>
          <p:cNvPr id="13" name="图片 4">
            <a:extLst>
              <a:ext uri="{FF2B5EF4-FFF2-40B4-BE49-F238E27FC236}">
                <a16:creationId xmlns:a16="http://schemas.microsoft.com/office/drawing/2014/main" id="{34E4DB84-B045-4A9D-A1A5-0C50204A2B16}"/>
              </a:ext>
            </a:extLst>
          </p:cNvPr>
          <p:cNvPicPr>
            <a:picLocks noChangeAspect="1"/>
          </p:cNvPicPr>
          <p:nvPr/>
        </p:nvPicPr>
        <p:blipFill>
          <a:blip r:embed="rId4"/>
          <a:stretch>
            <a:fillRect/>
          </a:stretch>
        </p:blipFill>
        <p:spPr>
          <a:xfrm>
            <a:off x="299192" y="-154767"/>
            <a:ext cx="11755648" cy="1389747"/>
          </a:xfrm>
          <a:prstGeom prst="rect">
            <a:avLst/>
          </a:prstGeom>
        </p:spPr>
      </p:pic>
      <p:pic>
        <p:nvPicPr>
          <p:cNvPr id="2" name="Picture 1"/>
          <p:cNvPicPr>
            <a:picLocks noChangeAspect="1"/>
          </p:cNvPicPr>
          <p:nvPr/>
        </p:nvPicPr>
        <p:blipFill>
          <a:blip r:embed="rId5">
            <a:extLst>
              <a:ext uri="{BEBA8EAE-BF5A-486C-A8C5-ECC9F3942E4B}">
                <a14:imgProps xmlns:a14="http://schemas.microsoft.com/office/drawing/2010/main">
                  <a14:imgLayer r:embed="rId6">
                    <a14:imgEffect>
                      <a14:backgroundRemoval t="9746" b="99294" l="2324" r="98623"/>
                    </a14:imgEffect>
                    <a14:imgEffect>
                      <a14:saturation sat="200000"/>
                    </a14:imgEffect>
                  </a14:imgLayer>
                </a14:imgProps>
              </a:ext>
            </a:extLst>
          </a:blip>
          <a:stretch>
            <a:fillRect/>
          </a:stretch>
        </p:blipFill>
        <p:spPr>
          <a:xfrm>
            <a:off x="5434438" y="2600124"/>
            <a:ext cx="7201841" cy="4388041"/>
          </a:xfrm>
          <a:prstGeom prst="rect">
            <a:avLst/>
          </a:prstGeom>
        </p:spPr>
      </p:pic>
      <p:sp>
        <p:nvSpPr>
          <p:cNvPr id="3" name="Rectangle 2"/>
          <p:cNvSpPr/>
          <p:nvPr/>
        </p:nvSpPr>
        <p:spPr>
          <a:xfrm>
            <a:off x="1019293" y="363825"/>
            <a:ext cx="10075427" cy="995209"/>
          </a:xfrm>
          <a:prstGeom prst="rect">
            <a:avLst/>
          </a:prstGeom>
        </p:spPr>
        <p:txBody>
          <a:bodyPr wrap="square">
            <a:spAutoFit/>
          </a:bodyPr>
          <a:lstStyle/>
          <a:p>
            <a:pPr defTabSz="914377">
              <a:spcBef>
                <a:spcPct val="50000"/>
              </a:spcBef>
            </a:pPr>
            <a:r>
              <a:rPr lang="en-US" altLang="en-US" sz="5867" b="1" dirty="0">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Theo </a:t>
            </a:r>
            <a:r>
              <a:rPr lang="en-US" altLang="en-US" sz="5867" b="1" dirty="0" err="1">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em</a:t>
            </a:r>
            <a:r>
              <a:rPr lang="en-US" altLang="en-US" sz="5867" b="1" dirty="0">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 </a:t>
            </a:r>
            <a:r>
              <a:rPr lang="en-US" altLang="en-US" sz="5867" b="1" dirty="0" err="1">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vì</a:t>
            </a:r>
            <a:r>
              <a:rPr lang="en-US" altLang="en-US" sz="5867" b="1" dirty="0">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 </a:t>
            </a:r>
            <a:r>
              <a:rPr lang="en-US" altLang="en-US" sz="5867" b="1" dirty="0" err="1">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sao</a:t>
            </a:r>
            <a:r>
              <a:rPr lang="en-US" altLang="en-US" sz="5867" b="1" dirty="0">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 </a:t>
            </a:r>
            <a:r>
              <a:rPr lang="en-US" altLang="en-US" sz="5867" b="1" dirty="0" err="1">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trò</a:t>
            </a:r>
            <a:r>
              <a:rPr lang="en-US" altLang="en-US" sz="5867" b="1" dirty="0">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 </a:t>
            </a:r>
            <a:r>
              <a:rPr lang="en-US" altLang="en-US" sz="5867" b="1" dirty="0" err="1">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chơi</a:t>
            </a:r>
            <a:r>
              <a:rPr lang="en-US" altLang="en-US" sz="5867" b="1" dirty="0">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 </a:t>
            </a:r>
            <a:r>
              <a:rPr lang="en-US" altLang="en-US" sz="5867" b="1" dirty="0" err="1">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kéo</a:t>
            </a:r>
            <a:r>
              <a:rPr lang="en-US" altLang="en-US" sz="5867" b="1" dirty="0">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 co </a:t>
            </a:r>
            <a:r>
              <a:rPr lang="en-US" altLang="en-US" sz="5867" b="1" dirty="0" err="1">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bao</a:t>
            </a:r>
            <a:r>
              <a:rPr lang="en-US" altLang="en-US" sz="5867" b="1" dirty="0">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 </a:t>
            </a:r>
            <a:r>
              <a:rPr lang="en-US" altLang="en-US" sz="5867" b="1" dirty="0" err="1">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giờ</a:t>
            </a:r>
            <a:r>
              <a:rPr lang="en-US" altLang="en-US" sz="5867" b="1" dirty="0">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 </a:t>
            </a:r>
            <a:r>
              <a:rPr lang="en-US" altLang="en-US" sz="5867" b="1" dirty="0" err="1">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cũng</a:t>
            </a:r>
            <a:r>
              <a:rPr lang="en-US" altLang="en-US" sz="5867" b="1" dirty="0">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 </a:t>
            </a:r>
            <a:r>
              <a:rPr lang="en-US" altLang="en-US" sz="5867" b="1" dirty="0" err="1">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rất</a:t>
            </a:r>
            <a:r>
              <a:rPr lang="en-US" altLang="en-US" sz="5867" b="1" dirty="0">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 </a:t>
            </a:r>
            <a:r>
              <a:rPr lang="en-US" altLang="en-US" sz="5867" b="1" dirty="0" err="1">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vui</a:t>
            </a:r>
            <a:r>
              <a:rPr lang="en-US" altLang="en-US" sz="5867" b="1" dirty="0">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 ?</a:t>
            </a:r>
            <a:endParaRPr lang="en-US" altLang="en-US" sz="5867" dirty="0">
              <a:solidFill>
                <a:srgbClr val="00206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endParaRPr>
          </a:p>
        </p:txBody>
      </p:sp>
      <p:sp>
        <p:nvSpPr>
          <p:cNvPr id="4" name="Rectangle 3"/>
          <p:cNvSpPr/>
          <p:nvPr/>
        </p:nvSpPr>
        <p:spPr>
          <a:xfrm>
            <a:off x="927853" y="2102542"/>
            <a:ext cx="5046227" cy="3785652"/>
          </a:xfrm>
          <a:prstGeom prst="rect">
            <a:avLst/>
          </a:prstGeom>
        </p:spPr>
        <p:txBody>
          <a:bodyPr wrap="square">
            <a:spAutoFit/>
          </a:bodyPr>
          <a:lstStyle/>
          <a:p>
            <a:pPr defTabSz="914377">
              <a:spcBef>
                <a:spcPct val="50000"/>
              </a:spcBef>
            </a:pP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Trò</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chơi</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kéo</a:t>
            </a:r>
            <a:r>
              <a:rPr lang="en-US" altLang="en-US" sz="4800" dirty="0">
                <a:solidFill>
                  <a:srgbClr val="002060"/>
                </a:solidFill>
                <a:latin typeface="UTM A&amp;S Signwriter" panose="02040603050506020204" pitchFamily="18" charset="0"/>
              </a:rPr>
              <a:t> co </a:t>
            </a:r>
            <a:r>
              <a:rPr lang="en-US" altLang="en-US" sz="4800" dirty="0" err="1">
                <a:solidFill>
                  <a:srgbClr val="002060"/>
                </a:solidFill>
                <a:latin typeface="UTM A&amp;S Signwriter" panose="02040603050506020204" pitchFamily="18" charset="0"/>
              </a:rPr>
              <a:t>bao</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giờ</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cũng</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rất</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vui</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vì</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có</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rất</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đông</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người</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tham</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gia</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không</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khí</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ganh</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đua</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rất</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sôi</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nổi</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những</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tiếng</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hò</a:t>
            </a:r>
            <a:r>
              <a:rPr lang="en-US" altLang="en-US" sz="4800" dirty="0">
                <a:solidFill>
                  <a:srgbClr val="002060"/>
                </a:solidFill>
                <a:latin typeface="UTM A&amp;S Signwriter" panose="02040603050506020204" pitchFamily="18" charset="0"/>
              </a:rPr>
              <a:t> reo </a:t>
            </a:r>
            <a:r>
              <a:rPr lang="en-US" altLang="en-US" sz="4800" dirty="0" err="1">
                <a:solidFill>
                  <a:srgbClr val="002060"/>
                </a:solidFill>
                <a:latin typeface="UTM A&amp;S Signwriter" panose="02040603050506020204" pitchFamily="18" charset="0"/>
              </a:rPr>
              <a:t>khích</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lệ</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của</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rất</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nhiều</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người</a:t>
            </a:r>
            <a:r>
              <a:rPr lang="en-US" altLang="en-US" sz="4800" dirty="0">
                <a:solidFill>
                  <a:srgbClr val="002060"/>
                </a:solidFill>
                <a:latin typeface="UTM A&amp;S Signwriter" panose="02040603050506020204" pitchFamily="18" charset="0"/>
              </a:rPr>
              <a:t> </a:t>
            </a:r>
            <a:r>
              <a:rPr lang="en-US" altLang="en-US" sz="4800" dirty="0" err="1">
                <a:solidFill>
                  <a:srgbClr val="002060"/>
                </a:solidFill>
                <a:latin typeface="UTM A&amp;S Signwriter" panose="02040603050506020204" pitchFamily="18" charset="0"/>
              </a:rPr>
              <a:t>xem</a:t>
            </a:r>
            <a:r>
              <a:rPr lang="en-US" altLang="en-US" sz="4800" dirty="0">
                <a:solidFill>
                  <a:srgbClr val="002060"/>
                </a:solidFill>
                <a:latin typeface="UTM A&amp;S Signwriter" panose="02040603050506020204" pitchFamily="18" charset="0"/>
              </a:rPr>
              <a:t>.</a:t>
            </a:r>
          </a:p>
        </p:txBody>
      </p:sp>
      <p:pic>
        <p:nvPicPr>
          <p:cNvPr id="24" name="图片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125146">
            <a:off x="10570520" y="5038035"/>
            <a:ext cx="1544192" cy="2008573"/>
          </a:xfrm>
          <a:prstGeom prst="rect">
            <a:avLst/>
          </a:prstGeom>
        </p:spPr>
      </p:pic>
      <p:pic>
        <p:nvPicPr>
          <p:cNvPr id="25" name="图片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125146">
            <a:off x="9326007" y="5225996"/>
            <a:ext cx="1544192" cy="2008573"/>
          </a:xfrm>
          <a:prstGeom prst="rect">
            <a:avLst/>
          </a:prstGeom>
        </p:spPr>
      </p:pic>
    </p:spTree>
    <p:extLst>
      <p:ext uri="{BB962C8B-B14F-4D97-AF65-F5344CB8AC3E}">
        <p14:creationId xmlns:p14="http://schemas.microsoft.com/office/powerpoint/2010/main" val="25277515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1000"/>
                                        <p:tgtEl>
                                          <p:spTgt spid="25"/>
                                        </p:tgtEl>
                                      </p:cBhvr>
                                    </p:animEffect>
                                    <p:anim calcmode="lin" valueType="num">
                                      <p:cBhvr>
                                        <p:cTn id="23" dur="1000" fill="hold"/>
                                        <p:tgtEl>
                                          <p:spTgt spid="25"/>
                                        </p:tgtEl>
                                        <p:attrNameLst>
                                          <p:attrName>ppt_x</p:attrName>
                                        </p:attrNameLst>
                                      </p:cBhvr>
                                      <p:tavLst>
                                        <p:tav tm="0">
                                          <p:val>
                                            <p:strVal val="#ppt_x"/>
                                          </p:val>
                                        </p:tav>
                                        <p:tav tm="100000">
                                          <p:val>
                                            <p:strVal val="#ppt_x"/>
                                          </p:val>
                                        </p:tav>
                                      </p:tavLst>
                                    </p:anim>
                                    <p:anim calcmode="lin" valueType="num">
                                      <p:cBhvr>
                                        <p:cTn id="24" dur="1000" fill="hold"/>
                                        <p:tgtEl>
                                          <p:spTgt spid="2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down)">
                                      <p:cBhvr>
                                        <p:cTn id="34" dur="500"/>
                                        <p:tgtEl>
                                          <p:spTgt spid="5"/>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down)">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
            <a:extLst>
              <a:ext uri="{FF2B5EF4-FFF2-40B4-BE49-F238E27FC236}">
                <a16:creationId xmlns:a16="http://schemas.microsoft.com/office/drawing/2014/main" id="{37BF8F64-C00C-4C4B-AB1C-865F1DDC9CA2}"/>
              </a:ext>
            </a:extLst>
          </p:cNvPr>
          <p:cNvSpPr txBox="1"/>
          <p:nvPr/>
        </p:nvSpPr>
        <p:spPr bwMode="auto">
          <a:xfrm>
            <a:off x="3541987" y="571124"/>
            <a:ext cx="5780688" cy="913007"/>
          </a:xfrm>
          <a:prstGeom prst="rect">
            <a:avLst/>
          </a:prstGeom>
          <a:noFill/>
        </p:spPr>
        <p:txBody>
          <a:bodyPr wrap="square">
            <a:spAutoFit/>
            <a:scene3d>
              <a:camera prst="orthographicFront"/>
              <a:lightRig rig="threePt" dir="t"/>
            </a:scene3d>
            <a:sp3d extrusionH="57150" contourW="12700">
              <a:bevelT h="25400" prst="softRound"/>
            </a:sp3d>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dist" defTabSz="609585">
              <a:defRPr/>
            </a:pPr>
            <a:r>
              <a:rPr lang="en-US" altLang="zh-CN" sz="5333" dirty="0">
                <a:ln>
                  <a:solidFill>
                    <a:prstClr val="white"/>
                  </a:solidFill>
                </a:ln>
                <a:solidFill>
                  <a:srgbClr val="ACD94C"/>
                </a:solidFill>
                <a:latin typeface="UTM Alba Matter" panose="02040603050506020204" pitchFamily="18" charset="0"/>
                <a:ea typeface="百变马丁" panose="02010601030101010101" pitchFamily="2" charset="-122"/>
              </a:rPr>
              <a:t>YÊU CẦU CẦN ĐẠT</a:t>
            </a:r>
            <a:endParaRPr lang="zh-CN" altLang="en-US" sz="5333" dirty="0">
              <a:ln>
                <a:solidFill>
                  <a:prstClr val="white"/>
                </a:solidFill>
              </a:ln>
              <a:solidFill>
                <a:srgbClr val="ACD94C"/>
              </a:solidFill>
              <a:latin typeface="UTM Alba Matter" panose="02040603050506020204" pitchFamily="18" charset="0"/>
              <a:ea typeface="百变马丁" panose="02010601030101010101" pitchFamily="2" charset="-122"/>
            </a:endParaRPr>
          </a:p>
        </p:txBody>
      </p:sp>
      <p:sp>
        <p:nvSpPr>
          <p:cNvPr id="3" name="Rectangle 2"/>
          <p:cNvSpPr/>
          <p:nvPr/>
        </p:nvSpPr>
        <p:spPr>
          <a:xfrm>
            <a:off x="893379" y="1043049"/>
            <a:ext cx="10373711" cy="4853316"/>
          </a:xfrm>
          <a:prstGeom prst="rect">
            <a:avLst/>
          </a:prstGeom>
          <a:noFill/>
        </p:spPr>
        <p:txBody>
          <a:bodyPr wrap="square">
            <a:spAutoFit/>
          </a:bodyPr>
          <a:lstStyle/>
          <a:p>
            <a:pPr algn="just" defTabSz="914377"/>
            <a:r>
              <a:rPr lang="nl-NL" sz="2667" b="1" dirty="0">
                <a:solidFill>
                  <a:prstClr val="black"/>
                </a:solidFill>
                <a:latin typeface="Cambria" panose="02040503050406030204" pitchFamily="18" charset="0"/>
                <a:ea typeface="Cambria" panose="02040503050406030204" pitchFamily="18" charset="0"/>
              </a:rPr>
              <a:t>1. Kiến thức</a:t>
            </a:r>
            <a:endParaRPr lang="en-US" sz="2667" dirty="0">
              <a:solidFill>
                <a:prstClr val="black"/>
              </a:solidFill>
              <a:latin typeface="Cambria" panose="02040503050406030204" pitchFamily="18" charset="0"/>
              <a:ea typeface="Cambria" panose="02040503050406030204" pitchFamily="18" charset="0"/>
            </a:endParaRPr>
          </a:p>
          <a:p>
            <a:pPr algn="just" defTabSz="914377">
              <a:lnSpc>
                <a:spcPct val="115000"/>
              </a:lnSpc>
            </a:pPr>
            <a:r>
              <a:rPr lang="nl-NL" sz="2667" dirty="0">
                <a:solidFill>
                  <a:srgbClr val="000000"/>
                </a:solidFill>
                <a:latin typeface="Cambria" panose="02040503050406030204" pitchFamily="18" charset="0"/>
                <a:ea typeface="Cambria" panose="02040503050406030204" pitchFamily="18" charset="0"/>
              </a:rPr>
              <a:t>- Hiểu ND : Kéo co là một trò chơi thể hiện tinh thần thượng võ của dân tộc ta cần được giữ gìn, phát huy. (trả lời được các câu hỏi trong SGK )</a:t>
            </a:r>
            <a:endParaRPr lang="en-US" sz="2667" dirty="0">
              <a:solidFill>
                <a:prstClr val="black"/>
              </a:solidFill>
              <a:latin typeface="Cambria" panose="02040503050406030204" pitchFamily="18" charset="0"/>
              <a:ea typeface="Cambria" panose="02040503050406030204" pitchFamily="18" charset="0"/>
            </a:endParaRPr>
          </a:p>
          <a:p>
            <a:pPr algn="just" defTabSz="914377"/>
            <a:r>
              <a:rPr lang="nl-NL" sz="2667" b="1" dirty="0">
                <a:solidFill>
                  <a:prstClr val="black"/>
                </a:solidFill>
                <a:latin typeface="Cambria" panose="02040503050406030204" pitchFamily="18" charset="0"/>
                <a:ea typeface="Cambria" panose="02040503050406030204" pitchFamily="18" charset="0"/>
              </a:rPr>
              <a:t>2. Kĩ năng</a:t>
            </a:r>
            <a:endParaRPr lang="en-US" sz="2667" dirty="0">
              <a:solidFill>
                <a:prstClr val="black"/>
              </a:solidFill>
              <a:latin typeface="Cambria" panose="02040503050406030204" pitchFamily="18" charset="0"/>
              <a:ea typeface="Cambria" panose="02040503050406030204" pitchFamily="18" charset="0"/>
            </a:endParaRPr>
          </a:p>
          <a:p>
            <a:pPr algn="just" defTabSz="914377">
              <a:lnSpc>
                <a:spcPct val="115000"/>
              </a:lnSpc>
            </a:pPr>
            <a:r>
              <a:rPr lang="nl-NL" sz="2667" dirty="0">
                <a:solidFill>
                  <a:srgbClr val="000000"/>
                </a:solidFill>
                <a:latin typeface="Cambria" panose="02040503050406030204" pitchFamily="18" charset="0"/>
                <a:ea typeface="Cambria" panose="02040503050406030204" pitchFamily="18" charset="0"/>
              </a:rPr>
              <a:t>- Đọc trôi chảy, rành mạch; bước đầu biết đọc diễn cảm một đoạn diễn tả trò chơi kéo co sôi nổi trong bài.</a:t>
            </a:r>
            <a:endParaRPr lang="en-US" sz="2667" dirty="0">
              <a:solidFill>
                <a:prstClr val="black"/>
              </a:solidFill>
              <a:latin typeface="Cambria" panose="02040503050406030204" pitchFamily="18" charset="0"/>
              <a:ea typeface="Cambria" panose="02040503050406030204" pitchFamily="18" charset="0"/>
            </a:endParaRPr>
          </a:p>
          <a:p>
            <a:pPr algn="just" defTabSz="914377"/>
            <a:r>
              <a:rPr lang="nl-NL" sz="2667" b="1" dirty="0">
                <a:solidFill>
                  <a:prstClr val="black"/>
                </a:solidFill>
                <a:latin typeface="Cambria" panose="02040503050406030204" pitchFamily="18" charset="0"/>
                <a:ea typeface="Cambria" panose="02040503050406030204" pitchFamily="18" charset="0"/>
              </a:rPr>
              <a:t>3. Thái độ</a:t>
            </a:r>
            <a:endParaRPr lang="en-US" sz="2667" dirty="0">
              <a:solidFill>
                <a:prstClr val="black"/>
              </a:solidFill>
              <a:latin typeface="Cambria" panose="02040503050406030204" pitchFamily="18" charset="0"/>
              <a:ea typeface="Cambria" panose="02040503050406030204" pitchFamily="18" charset="0"/>
            </a:endParaRPr>
          </a:p>
          <a:p>
            <a:pPr defTabSz="914377"/>
            <a:r>
              <a:rPr lang="nl-NL" sz="2667" dirty="0">
                <a:solidFill>
                  <a:prstClr val="black"/>
                </a:solidFill>
                <a:latin typeface="Cambria" panose="02040503050406030204" pitchFamily="18" charset="0"/>
                <a:ea typeface="Cambria" panose="02040503050406030204" pitchFamily="18" charset="0"/>
              </a:rPr>
              <a:t>- </a:t>
            </a:r>
            <a:r>
              <a:rPr lang="nl-NL" sz="2667" dirty="0">
                <a:solidFill>
                  <a:srgbClr val="000000"/>
                </a:solidFill>
                <a:latin typeface="Cambria" panose="02040503050406030204" pitchFamily="18" charset="0"/>
                <a:ea typeface="Cambria" panose="02040503050406030204" pitchFamily="18" charset="0"/>
              </a:rPr>
              <a:t>GDHS </a:t>
            </a:r>
            <a:r>
              <a:rPr lang="nl-NL" sz="2667" dirty="0">
                <a:solidFill>
                  <a:prstClr val="black"/>
                </a:solidFill>
                <a:latin typeface="Cambria" panose="02040503050406030204" pitchFamily="18" charset="0"/>
                <a:ea typeface="Cambria" panose="02040503050406030204" pitchFamily="18" charset="0"/>
              </a:rPr>
              <a:t>giữ gìn, phát huy những trò chơi dân gian.</a:t>
            </a:r>
            <a:endParaRPr lang="en-US" sz="2667" dirty="0">
              <a:solidFill>
                <a:prstClr val="black"/>
              </a:solidFill>
              <a:latin typeface="Cambria" panose="02040503050406030204" pitchFamily="18" charset="0"/>
              <a:ea typeface="Cambria" panose="02040503050406030204" pitchFamily="18" charset="0"/>
            </a:endParaRPr>
          </a:p>
          <a:p>
            <a:pPr algn="just" defTabSz="914377"/>
            <a:r>
              <a:rPr lang="nl-NL" sz="2667" b="1" dirty="0">
                <a:solidFill>
                  <a:prstClr val="black"/>
                </a:solidFill>
                <a:latin typeface="Cambria" panose="02040503050406030204" pitchFamily="18" charset="0"/>
                <a:ea typeface="Cambria" panose="02040503050406030204" pitchFamily="18" charset="0"/>
              </a:rPr>
              <a:t>4. Góp phần phát triển năng lực</a:t>
            </a:r>
            <a:endParaRPr lang="en-US" sz="2667" dirty="0">
              <a:solidFill>
                <a:prstClr val="black"/>
              </a:solidFill>
              <a:latin typeface="Cambria" panose="02040503050406030204" pitchFamily="18" charset="0"/>
              <a:ea typeface="Cambria" panose="02040503050406030204" pitchFamily="18" charset="0"/>
            </a:endParaRPr>
          </a:p>
          <a:p>
            <a:pPr algn="just" defTabSz="914377"/>
            <a:r>
              <a:rPr lang="nl-NL" sz="2667" b="1" dirty="0">
                <a:solidFill>
                  <a:prstClr val="black"/>
                </a:solidFill>
                <a:latin typeface="Cambria" panose="02040503050406030204" pitchFamily="18" charset="0"/>
                <a:ea typeface="Cambria" panose="02040503050406030204" pitchFamily="18" charset="0"/>
              </a:rPr>
              <a:t>- </a:t>
            </a:r>
            <a:r>
              <a:rPr lang="nl-NL" sz="2667" dirty="0">
                <a:solidFill>
                  <a:srgbClr val="000000"/>
                </a:solidFill>
                <a:latin typeface="Cambria" panose="02040503050406030204" pitchFamily="18" charset="0"/>
                <a:ea typeface="Cambria" panose="02040503050406030204" pitchFamily="18" charset="0"/>
              </a:rPr>
              <a:t>Năng lực tự học, NL giao tiếp và hợp tác, NL giải quyết vấn đề và sáng tạo, NL ngôn ngữ, NL thẩm mĩ.</a:t>
            </a:r>
            <a:endParaRPr lang="en-US" sz="2667" dirty="0">
              <a:solidFill>
                <a:prstClr val="black"/>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7286754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rÃ² chÆ¡i dÃ¢n gian: Sá» sá» mÃ³ mÃ³"/>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592" y="568960"/>
            <a:ext cx="10811088" cy="557467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4138454"/>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Tá»ng há»£p 50 trÃ² chÆ¡i dÃ¢n gian Viá»t Nam hay vÃ  phá» biáº¿n nháº¥t"/>
          <p:cNvPicPr>
            <a:picLocks noChangeAspect="1" noChangeArrowheads="1"/>
          </p:cNvPicPr>
          <p:nvPr/>
        </p:nvPicPr>
        <p:blipFill>
          <a:blip r:embed="rId2" cstate="print">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637539" y="643773"/>
            <a:ext cx="3069732" cy="24804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4342" name="Picture 6" descr="12 trÃ² chÆ¡i dÃ¢n gian gáº¯n liá»n vá»i kÃ½ á»©c tuá»i thÆ¡ nhiá»u tháº¿ há»"/>
          <p:cNvPicPr>
            <a:picLocks noChangeAspect="1" noChangeArrowheads="1"/>
          </p:cNvPicPr>
          <p:nvPr/>
        </p:nvPicPr>
        <p:blipFill>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637539" y="3417453"/>
            <a:ext cx="3069732" cy="24347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4344" name="Picture 8" descr="Top 10 trÃ² chÆ¡i dÃ¢n gian gáº¯n liá»n vá»i kÃ½ á»©c tuá»i thÆ¡ 2021 - 10Hay"/>
          <p:cNvPicPr>
            <a:picLocks noChangeAspect="1" noChangeArrowheads="1"/>
          </p:cNvPicPr>
          <p:nvPr/>
        </p:nvPicPr>
        <p:blipFill>
          <a:blip r:embed="rId6">
            <a:extLst>
              <a:ext uri="{BEBA8EAE-BF5A-486C-A8C5-ECC9F3942E4B}">
                <a14:imgProps xmlns:a14="http://schemas.microsoft.com/office/drawing/2010/main">
                  <a14:imgLayer r:embed="rId7">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915832" y="2045218"/>
            <a:ext cx="4146128" cy="290778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4346" name="Picture 10" descr="TrÃ² ChÆ¡i DÃ¢n Gian Báº¯n Bi - Hunter Kids - Äá» ChÆ¡i Tráº» Em - YouTube"/>
          <p:cNvPicPr>
            <a:picLocks noChangeAspect="1" noChangeArrowheads="1"/>
          </p:cNvPicPr>
          <p:nvPr/>
        </p:nvPicPr>
        <p:blipFill>
          <a:blip r:embed="rId8" cstate="print">
            <a:extLst>
              <a:ext uri="{BEBA8EAE-BF5A-486C-A8C5-ECC9F3942E4B}">
                <a14:imgProps xmlns:a14="http://schemas.microsoft.com/office/drawing/2010/main">
                  <a14:imgLayer r:embed="rId9">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8270521" y="565147"/>
            <a:ext cx="3352800" cy="25590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4348" name="Picture 12" descr="Vui tÆ°Æ¡i nhá»¯ng bÃ i hÃ¡t Äá»ng dao tuá»i thÆ¡ dÃ¢n tá»c ThÃ¡i"/>
          <p:cNvPicPr>
            <a:picLocks noChangeAspect="1" noChangeArrowheads="1"/>
          </p:cNvPicPr>
          <p:nvPr/>
        </p:nvPicPr>
        <p:blipFill>
          <a:blip r:embed="rId10">
            <a:extLst>
              <a:ext uri="{BEBA8EAE-BF5A-486C-A8C5-ECC9F3942E4B}">
                <a14:imgProps xmlns:a14="http://schemas.microsoft.com/office/drawing/2010/main">
                  <a14:imgLayer r:embed="rId11">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8270521" y="3417453"/>
            <a:ext cx="3352800" cy="26175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a:off x="4352552" y="280632"/>
            <a:ext cx="3211135" cy="6657720"/>
          </a:xfrm>
          <a:prstGeom prst="rect">
            <a:avLst/>
          </a:prstGeom>
        </p:spPr>
        <p:txBody>
          <a:bodyPr wrap="none">
            <a:spAutoFit/>
          </a:bodyPr>
          <a:lstStyle/>
          <a:p>
            <a:pPr defTabSz="914377"/>
            <a:r>
              <a:rPr lang="en-US" altLang="en-US" sz="10666" b="1" dirty="0" err="1">
                <a:solidFill>
                  <a:srgbClr val="FFC00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Trò</a:t>
            </a:r>
            <a:r>
              <a:rPr lang="en-US" altLang="en-US" sz="10666" b="1" dirty="0">
                <a:solidFill>
                  <a:srgbClr val="FFC00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 </a:t>
            </a:r>
            <a:r>
              <a:rPr lang="en-US" altLang="en-US" sz="10666" b="1" dirty="0" err="1">
                <a:solidFill>
                  <a:srgbClr val="FFC00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chơi</a:t>
            </a:r>
            <a:endParaRPr lang="en-US" altLang="en-US" sz="10666" b="1" dirty="0">
              <a:solidFill>
                <a:srgbClr val="FFC00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endParaRPr>
          </a:p>
          <a:p>
            <a:pPr defTabSz="914377"/>
            <a:endParaRPr lang="en-US" altLang="en-US" sz="10666" b="1" dirty="0">
              <a:solidFill>
                <a:srgbClr val="FFC00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endParaRPr>
          </a:p>
          <a:p>
            <a:pPr defTabSz="914377"/>
            <a:endParaRPr lang="en-US" altLang="en-US" sz="10666" b="1" dirty="0">
              <a:solidFill>
                <a:srgbClr val="FFC00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endParaRPr>
          </a:p>
          <a:p>
            <a:pPr defTabSz="914377"/>
            <a:r>
              <a:rPr lang="en-US" altLang="en-US" sz="10666" b="1" dirty="0" err="1">
                <a:solidFill>
                  <a:srgbClr val="FFC00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dân</a:t>
            </a:r>
            <a:r>
              <a:rPr lang="en-US" altLang="en-US" sz="10666" b="1" dirty="0">
                <a:solidFill>
                  <a:srgbClr val="FFC00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 </a:t>
            </a:r>
            <a:r>
              <a:rPr lang="en-US" altLang="en-US" sz="10666" b="1" dirty="0" err="1">
                <a:solidFill>
                  <a:srgbClr val="FFC00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gian</a:t>
            </a:r>
            <a:r>
              <a:rPr lang="en-US" altLang="en-US" sz="10666" b="1" dirty="0">
                <a:solidFill>
                  <a:srgbClr val="FFC00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 </a:t>
            </a:r>
            <a:endParaRPr lang="en-US" sz="10666" dirty="0">
              <a:solidFill>
                <a:srgbClr val="FFC000"/>
              </a:solidFill>
              <a:latin typeface="Calibri" panose="020F0502020204030204"/>
            </a:endParaRPr>
          </a:p>
        </p:txBody>
      </p:sp>
    </p:spTree>
    <p:extLst>
      <p:ext uri="{BB962C8B-B14F-4D97-AF65-F5344CB8AC3E}">
        <p14:creationId xmlns:p14="http://schemas.microsoft.com/office/powerpoint/2010/main" val="40319555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4340"/>
                                        </p:tgtEl>
                                        <p:attrNameLst>
                                          <p:attrName>style.visibility</p:attrName>
                                        </p:attrNameLst>
                                      </p:cBhvr>
                                      <p:to>
                                        <p:strVal val="visible"/>
                                      </p:to>
                                    </p:set>
                                    <p:animEffect transition="in" filter="barn(inVertical)">
                                      <p:cBhvr>
                                        <p:cTn id="11" dur="500"/>
                                        <p:tgtEl>
                                          <p:spTgt spid="14340"/>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14342"/>
                                        </p:tgtEl>
                                        <p:attrNameLst>
                                          <p:attrName>style.visibility</p:attrName>
                                        </p:attrNameLst>
                                      </p:cBhvr>
                                      <p:to>
                                        <p:strVal val="visible"/>
                                      </p:to>
                                    </p:set>
                                    <p:animEffect transition="in" filter="barn(inVertical)">
                                      <p:cBhvr>
                                        <p:cTn id="15" dur="500"/>
                                        <p:tgtEl>
                                          <p:spTgt spid="14342"/>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14344"/>
                                        </p:tgtEl>
                                        <p:attrNameLst>
                                          <p:attrName>style.visibility</p:attrName>
                                        </p:attrNameLst>
                                      </p:cBhvr>
                                      <p:to>
                                        <p:strVal val="visible"/>
                                      </p:to>
                                    </p:set>
                                    <p:animEffect transition="in" filter="barn(inVertical)">
                                      <p:cBhvr>
                                        <p:cTn id="19" dur="500"/>
                                        <p:tgtEl>
                                          <p:spTgt spid="14344"/>
                                        </p:tgtEl>
                                      </p:cBhvr>
                                    </p:animEffect>
                                  </p:childTnLst>
                                </p:cTn>
                              </p:par>
                            </p:childTnLst>
                          </p:cTn>
                        </p:par>
                        <p:par>
                          <p:cTn id="20" fill="hold">
                            <p:stCondLst>
                              <p:cond delay="2000"/>
                            </p:stCondLst>
                            <p:childTnLst>
                              <p:par>
                                <p:cTn id="21" presetID="16" presetClass="entr" presetSubtype="21" fill="hold" nodeType="afterEffect">
                                  <p:stCondLst>
                                    <p:cond delay="0"/>
                                  </p:stCondLst>
                                  <p:childTnLst>
                                    <p:set>
                                      <p:cBhvr>
                                        <p:cTn id="22" dur="1" fill="hold">
                                          <p:stCondLst>
                                            <p:cond delay="0"/>
                                          </p:stCondLst>
                                        </p:cTn>
                                        <p:tgtEl>
                                          <p:spTgt spid="14346"/>
                                        </p:tgtEl>
                                        <p:attrNameLst>
                                          <p:attrName>style.visibility</p:attrName>
                                        </p:attrNameLst>
                                      </p:cBhvr>
                                      <p:to>
                                        <p:strVal val="visible"/>
                                      </p:to>
                                    </p:set>
                                    <p:animEffect transition="in" filter="barn(inVertical)">
                                      <p:cBhvr>
                                        <p:cTn id="23" dur="500"/>
                                        <p:tgtEl>
                                          <p:spTgt spid="14346"/>
                                        </p:tgtEl>
                                      </p:cBhvr>
                                    </p:animEffect>
                                  </p:childTnLst>
                                </p:cTn>
                              </p:par>
                            </p:childTnLst>
                          </p:cTn>
                        </p:par>
                        <p:par>
                          <p:cTn id="24" fill="hold">
                            <p:stCondLst>
                              <p:cond delay="2500"/>
                            </p:stCondLst>
                            <p:childTnLst>
                              <p:par>
                                <p:cTn id="25" presetID="16" presetClass="entr" presetSubtype="21" fill="hold" nodeType="afterEffect">
                                  <p:stCondLst>
                                    <p:cond delay="0"/>
                                  </p:stCondLst>
                                  <p:childTnLst>
                                    <p:set>
                                      <p:cBhvr>
                                        <p:cTn id="26" dur="1" fill="hold">
                                          <p:stCondLst>
                                            <p:cond delay="0"/>
                                          </p:stCondLst>
                                        </p:cTn>
                                        <p:tgtEl>
                                          <p:spTgt spid="14348"/>
                                        </p:tgtEl>
                                        <p:attrNameLst>
                                          <p:attrName>style.visibility</p:attrName>
                                        </p:attrNameLst>
                                      </p:cBhvr>
                                      <p:to>
                                        <p:strVal val="visible"/>
                                      </p:to>
                                    </p:set>
                                    <p:animEffect transition="in" filter="barn(inVertical)">
                                      <p:cBhvr>
                                        <p:cTn id="27" dur="500"/>
                                        <p:tgtEl>
                                          <p:spTgt spid="14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9840" y="152400"/>
            <a:ext cx="16870680" cy="7725093"/>
          </a:xfrm>
          <a:prstGeom prst="rect">
            <a:avLst/>
          </a:prstGeom>
        </p:spPr>
      </p:pic>
      <p:sp>
        <p:nvSpPr>
          <p:cNvPr id="3" name="Rectangle 2"/>
          <p:cNvSpPr/>
          <p:nvPr/>
        </p:nvSpPr>
        <p:spPr>
          <a:xfrm>
            <a:off x="3895351" y="152400"/>
            <a:ext cx="4559261" cy="1733680"/>
          </a:xfrm>
          <a:prstGeom prst="rect">
            <a:avLst/>
          </a:prstGeom>
        </p:spPr>
        <p:txBody>
          <a:bodyPr wrap="none">
            <a:spAutoFit/>
          </a:bodyPr>
          <a:lstStyle/>
          <a:p>
            <a:pPr defTabSz="914377"/>
            <a:r>
              <a:rPr lang="en-US" altLang="en-US" sz="10666" b="1" dirty="0" err="1">
                <a:solidFill>
                  <a:srgbClr val="FFC00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Nội</a:t>
            </a:r>
            <a:r>
              <a:rPr lang="en-US" altLang="en-US" sz="10666" b="1" dirty="0">
                <a:solidFill>
                  <a:srgbClr val="FFC00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 dung </a:t>
            </a:r>
            <a:r>
              <a:rPr lang="en-US" altLang="en-US" sz="10666" b="1" dirty="0" err="1">
                <a:solidFill>
                  <a:srgbClr val="FFC00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rPr>
              <a:t>bài</a:t>
            </a:r>
            <a:endParaRPr lang="en-US" altLang="en-US" sz="10666" b="1" dirty="0">
              <a:solidFill>
                <a:srgbClr val="FFC000"/>
              </a:solidFill>
              <a:effectLst>
                <a:outerShdw blurRad="38100" dist="38100" dir="2700000" algn="tl">
                  <a:srgbClr val="000000">
                    <a:alpha val="43137"/>
                  </a:srgbClr>
                </a:outerShdw>
              </a:effectLst>
              <a:latin typeface="UTM A&amp;S Signwriter" panose="02040603050506020204" pitchFamily="18" charset="0"/>
              <a:cs typeface="Times New Roman" panose="02020603050405020304" pitchFamily="18" charset="0"/>
            </a:endParaRPr>
          </a:p>
        </p:txBody>
      </p:sp>
      <p:sp>
        <p:nvSpPr>
          <p:cNvPr id="4" name="Rectangle 3"/>
          <p:cNvSpPr/>
          <p:nvPr/>
        </p:nvSpPr>
        <p:spPr>
          <a:xfrm>
            <a:off x="2727962" y="2420700"/>
            <a:ext cx="7711439" cy="2718949"/>
          </a:xfrm>
          <a:prstGeom prst="rect">
            <a:avLst/>
          </a:prstGeom>
        </p:spPr>
        <p:txBody>
          <a:bodyPr wrap="square">
            <a:spAutoFit/>
          </a:bodyPr>
          <a:lstStyle/>
          <a:p>
            <a:pPr defTabSz="914377"/>
            <a:r>
              <a:rPr lang="en-US" altLang="en-US" sz="4267" b="1" i="1" dirty="0" err="1">
                <a:solidFill>
                  <a:srgbClr val="44546A"/>
                </a:solidFill>
                <a:latin typeface="Cambria" panose="02040503050406030204" pitchFamily="18" charset="0"/>
                <a:ea typeface="Cambria" panose="02040503050406030204" pitchFamily="18" charset="0"/>
              </a:rPr>
              <a:t>Kéo</a:t>
            </a:r>
            <a:r>
              <a:rPr lang="en-US" altLang="en-US" sz="4267" b="1" i="1" dirty="0">
                <a:solidFill>
                  <a:srgbClr val="44546A"/>
                </a:solidFill>
                <a:latin typeface="Cambria" panose="02040503050406030204" pitchFamily="18" charset="0"/>
                <a:ea typeface="Cambria" panose="02040503050406030204" pitchFamily="18" charset="0"/>
              </a:rPr>
              <a:t> co </a:t>
            </a:r>
            <a:r>
              <a:rPr lang="en-US" altLang="en-US" sz="4267" b="1" i="1" dirty="0" err="1">
                <a:solidFill>
                  <a:srgbClr val="44546A"/>
                </a:solidFill>
                <a:latin typeface="Cambria" panose="02040503050406030204" pitchFamily="18" charset="0"/>
                <a:ea typeface="Cambria" panose="02040503050406030204" pitchFamily="18" charset="0"/>
              </a:rPr>
              <a:t>là</a:t>
            </a:r>
            <a:r>
              <a:rPr lang="en-US" altLang="en-US" sz="4267" b="1" i="1" dirty="0">
                <a:solidFill>
                  <a:srgbClr val="44546A"/>
                </a:solidFill>
                <a:latin typeface="Cambria" panose="02040503050406030204" pitchFamily="18" charset="0"/>
                <a:ea typeface="Cambria" panose="02040503050406030204" pitchFamily="18" charset="0"/>
              </a:rPr>
              <a:t> </a:t>
            </a:r>
            <a:r>
              <a:rPr lang="en-US" altLang="en-US" sz="4267" b="1" i="1" dirty="0" err="1">
                <a:solidFill>
                  <a:srgbClr val="44546A"/>
                </a:solidFill>
                <a:latin typeface="Cambria" panose="02040503050406030204" pitchFamily="18" charset="0"/>
                <a:ea typeface="Cambria" panose="02040503050406030204" pitchFamily="18" charset="0"/>
              </a:rPr>
              <a:t>một</a:t>
            </a:r>
            <a:r>
              <a:rPr lang="en-US" altLang="en-US" sz="4267" b="1" i="1" dirty="0">
                <a:solidFill>
                  <a:srgbClr val="44546A"/>
                </a:solidFill>
                <a:latin typeface="Cambria" panose="02040503050406030204" pitchFamily="18" charset="0"/>
                <a:ea typeface="Cambria" panose="02040503050406030204" pitchFamily="18" charset="0"/>
              </a:rPr>
              <a:t> </a:t>
            </a:r>
            <a:r>
              <a:rPr lang="en-US" altLang="en-US" sz="4267" b="1" i="1" dirty="0" err="1">
                <a:solidFill>
                  <a:srgbClr val="44546A"/>
                </a:solidFill>
                <a:latin typeface="Cambria" panose="02040503050406030204" pitchFamily="18" charset="0"/>
                <a:ea typeface="Cambria" panose="02040503050406030204" pitchFamily="18" charset="0"/>
              </a:rPr>
              <a:t>trò</a:t>
            </a:r>
            <a:r>
              <a:rPr lang="en-US" altLang="en-US" sz="4267" b="1" i="1" dirty="0">
                <a:solidFill>
                  <a:srgbClr val="44546A"/>
                </a:solidFill>
                <a:latin typeface="Cambria" panose="02040503050406030204" pitchFamily="18" charset="0"/>
                <a:ea typeface="Cambria" panose="02040503050406030204" pitchFamily="18" charset="0"/>
              </a:rPr>
              <a:t> </a:t>
            </a:r>
            <a:r>
              <a:rPr lang="en-US" altLang="en-US" sz="4267" b="1" i="1" dirty="0" err="1">
                <a:solidFill>
                  <a:srgbClr val="44546A"/>
                </a:solidFill>
                <a:latin typeface="Cambria" panose="02040503050406030204" pitchFamily="18" charset="0"/>
                <a:ea typeface="Cambria" panose="02040503050406030204" pitchFamily="18" charset="0"/>
              </a:rPr>
              <a:t>chơi</a:t>
            </a:r>
            <a:r>
              <a:rPr lang="en-US" altLang="en-US" sz="4267" b="1" i="1" dirty="0">
                <a:solidFill>
                  <a:srgbClr val="44546A"/>
                </a:solidFill>
                <a:latin typeface="Cambria" panose="02040503050406030204" pitchFamily="18" charset="0"/>
                <a:ea typeface="Cambria" panose="02040503050406030204" pitchFamily="18" charset="0"/>
              </a:rPr>
              <a:t> </a:t>
            </a:r>
          </a:p>
          <a:p>
            <a:pPr defTabSz="914377"/>
            <a:r>
              <a:rPr lang="en-US" altLang="en-US" sz="4267" b="1" i="1" dirty="0" err="1">
                <a:solidFill>
                  <a:srgbClr val="44546A"/>
                </a:solidFill>
                <a:latin typeface="Cambria" panose="02040503050406030204" pitchFamily="18" charset="0"/>
                <a:ea typeface="Cambria" panose="02040503050406030204" pitchFamily="18" charset="0"/>
              </a:rPr>
              <a:t>thể</a:t>
            </a:r>
            <a:r>
              <a:rPr lang="en-US" altLang="en-US" sz="4267" b="1" i="1" dirty="0">
                <a:solidFill>
                  <a:srgbClr val="44546A"/>
                </a:solidFill>
                <a:latin typeface="Cambria" panose="02040503050406030204" pitchFamily="18" charset="0"/>
                <a:ea typeface="Cambria" panose="02040503050406030204" pitchFamily="18" charset="0"/>
              </a:rPr>
              <a:t> </a:t>
            </a:r>
            <a:r>
              <a:rPr lang="en-US" altLang="en-US" sz="4267" b="1" i="1" dirty="0" err="1">
                <a:solidFill>
                  <a:srgbClr val="44546A"/>
                </a:solidFill>
                <a:latin typeface="Cambria" panose="02040503050406030204" pitchFamily="18" charset="0"/>
                <a:ea typeface="Cambria" panose="02040503050406030204" pitchFamily="18" charset="0"/>
              </a:rPr>
              <a:t>hiện</a:t>
            </a:r>
            <a:r>
              <a:rPr lang="en-US" altLang="en-US" sz="4267" b="1" i="1" dirty="0">
                <a:solidFill>
                  <a:srgbClr val="44546A"/>
                </a:solidFill>
                <a:latin typeface="Cambria" panose="02040503050406030204" pitchFamily="18" charset="0"/>
                <a:ea typeface="Cambria" panose="02040503050406030204" pitchFamily="18" charset="0"/>
              </a:rPr>
              <a:t> </a:t>
            </a:r>
            <a:r>
              <a:rPr lang="en-US" altLang="en-US" sz="4267" b="1" i="1" dirty="0" err="1">
                <a:solidFill>
                  <a:srgbClr val="44546A"/>
                </a:solidFill>
                <a:latin typeface="Cambria" panose="02040503050406030204" pitchFamily="18" charset="0"/>
                <a:ea typeface="Cambria" panose="02040503050406030204" pitchFamily="18" charset="0"/>
              </a:rPr>
              <a:t>tinh</a:t>
            </a:r>
            <a:r>
              <a:rPr lang="en-US" altLang="en-US" sz="4267" b="1" i="1" dirty="0">
                <a:solidFill>
                  <a:srgbClr val="44546A"/>
                </a:solidFill>
                <a:latin typeface="Cambria" panose="02040503050406030204" pitchFamily="18" charset="0"/>
                <a:ea typeface="Cambria" panose="02040503050406030204" pitchFamily="18" charset="0"/>
              </a:rPr>
              <a:t> </a:t>
            </a:r>
            <a:r>
              <a:rPr lang="en-US" altLang="en-US" sz="4267" b="1" i="1" dirty="0" err="1">
                <a:solidFill>
                  <a:srgbClr val="44546A"/>
                </a:solidFill>
                <a:latin typeface="Cambria" panose="02040503050406030204" pitchFamily="18" charset="0"/>
                <a:ea typeface="Cambria" panose="02040503050406030204" pitchFamily="18" charset="0"/>
              </a:rPr>
              <a:t>thần</a:t>
            </a:r>
            <a:r>
              <a:rPr lang="en-US" altLang="en-US" sz="4267" b="1" i="1" dirty="0">
                <a:solidFill>
                  <a:srgbClr val="44546A"/>
                </a:solidFill>
                <a:latin typeface="Cambria" panose="02040503050406030204" pitchFamily="18" charset="0"/>
                <a:ea typeface="Cambria" panose="02040503050406030204" pitchFamily="18" charset="0"/>
              </a:rPr>
              <a:t> </a:t>
            </a:r>
            <a:r>
              <a:rPr lang="en-US" altLang="en-US" sz="4267" b="1" i="1" dirty="0" err="1">
                <a:solidFill>
                  <a:srgbClr val="44546A"/>
                </a:solidFill>
                <a:latin typeface="Cambria" panose="02040503050406030204" pitchFamily="18" charset="0"/>
                <a:ea typeface="Cambria" panose="02040503050406030204" pitchFamily="18" charset="0"/>
              </a:rPr>
              <a:t>thượng</a:t>
            </a:r>
            <a:r>
              <a:rPr lang="en-US" altLang="en-US" sz="4267" b="1" i="1" dirty="0">
                <a:solidFill>
                  <a:srgbClr val="44546A"/>
                </a:solidFill>
                <a:latin typeface="Cambria" panose="02040503050406030204" pitchFamily="18" charset="0"/>
                <a:ea typeface="Cambria" panose="02040503050406030204" pitchFamily="18" charset="0"/>
              </a:rPr>
              <a:t> </a:t>
            </a:r>
            <a:r>
              <a:rPr lang="en-US" altLang="en-US" sz="4267" b="1" i="1" dirty="0" err="1">
                <a:solidFill>
                  <a:srgbClr val="44546A"/>
                </a:solidFill>
                <a:latin typeface="Cambria" panose="02040503050406030204" pitchFamily="18" charset="0"/>
                <a:ea typeface="Cambria" panose="02040503050406030204" pitchFamily="18" charset="0"/>
              </a:rPr>
              <a:t>võ</a:t>
            </a:r>
            <a:r>
              <a:rPr lang="en-US" altLang="en-US" sz="4267" b="1" i="1" dirty="0">
                <a:solidFill>
                  <a:srgbClr val="44546A"/>
                </a:solidFill>
                <a:latin typeface="Cambria" panose="02040503050406030204" pitchFamily="18" charset="0"/>
                <a:ea typeface="Cambria" panose="02040503050406030204" pitchFamily="18" charset="0"/>
              </a:rPr>
              <a:t> </a:t>
            </a:r>
            <a:r>
              <a:rPr lang="en-US" altLang="en-US" sz="4267" b="1" i="1" dirty="0" err="1">
                <a:solidFill>
                  <a:srgbClr val="44546A"/>
                </a:solidFill>
                <a:latin typeface="Cambria" panose="02040503050406030204" pitchFamily="18" charset="0"/>
                <a:ea typeface="Cambria" panose="02040503050406030204" pitchFamily="18" charset="0"/>
              </a:rPr>
              <a:t>của</a:t>
            </a:r>
            <a:r>
              <a:rPr lang="en-US" altLang="en-US" sz="4267" b="1" i="1" dirty="0">
                <a:solidFill>
                  <a:srgbClr val="44546A"/>
                </a:solidFill>
                <a:latin typeface="Cambria" panose="02040503050406030204" pitchFamily="18" charset="0"/>
                <a:ea typeface="Cambria" panose="02040503050406030204" pitchFamily="18" charset="0"/>
              </a:rPr>
              <a:t> </a:t>
            </a:r>
            <a:r>
              <a:rPr lang="en-US" altLang="en-US" sz="4267" b="1" i="1" dirty="0" err="1">
                <a:solidFill>
                  <a:srgbClr val="44546A"/>
                </a:solidFill>
                <a:latin typeface="Cambria" panose="02040503050406030204" pitchFamily="18" charset="0"/>
                <a:ea typeface="Cambria" panose="02040503050406030204" pitchFamily="18" charset="0"/>
              </a:rPr>
              <a:t>người</a:t>
            </a:r>
            <a:r>
              <a:rPr lang="en-US" altLang="en-US" sz="4267" b="1" i="1" dirty="0">
                <a:solidFill>
                  <a:srgbClr val="44546A"/>
                </a:solidFill>
                <a:latin typeface="Cambria" panose="02040503050406030204" pitchFamily="18" charset="0"/>
                <a:ea typeface="Cambria" panose="02040503050406030204" pitchFamily="18" charset="0"/>
              </a:rPr>
              <a:t> </a:t>
            </a:r>
            <a:r>
              <a:rPr lang="en-US" altLang="en-US" sz="4267" b="1" i="1" dirty="0" err="1">
                <a:solidFill>
                  <a:srgbClr val="44546A"/>
                </a:solidFill>
                <a:latin typeface="Cambria" panose="02040503050406030204" pitchFamily="18" charset="0"/>
                <a:ea typeface="Cambria" panose="02040503050406030204" pitchFamily="18" charset="0"/>
              </a:rPr>
              <a:t>Việt</a:t>
            </a:r>
            <a:r>
              <a:rPr lang="en-US" altLang="en-US" sz="4267" b="1" i="1" dirty="0">
                <a:solidFill>
                  <a:srgbClr val="44546A"/>
                </a:solidFill>
                <a:latin typeface="Cambria" panose="02040503050406030204" pitchFamily="18" charset="0"/>
                <a:ea typeface="Cambria" panose="02040503050406030204" pitchFamily="18" charset="0"/>
              </a:rPr>
              <a:t> Nam ta </a:t>
            </a:r>
            <a:r>
              <a:rPr lang="en-US" altLang="en-US" sz="4267" b="1" i="1" dirty="0" err="1">
                <a:solidFill>
                  <a:srgbClr val="44546A"/>
                </a:solidFill>
                <a:latin typeface="Cambria" panose="02040503050406030204" pitchFamily="18" charset="0"/>
                <a:ea typeface="Cambria" panose="02040503050406030204" pitchFamily="18" charset="0"/>
              </a:rPr>
              <a:t>cần</a:t>
            </a:r>
            <a:r>
              <a:rPr lang="en-US" altLang="en-US" sz="4267" b="1" i="1" dirty="0">
                <a:solidFill>
                  <a:srgbClr val="44546A"/>
                </a:solidFill>
                <a:latin typeface="Cambria" panose="02040503050406030204" pitchFamily="18" charset="0"/>
                <a:ea typeface="Cambria" panose="02040503050406030204" pitchFamily="18" charset="0"/>
              </a:rPr>
              <a:t> </a:t>
            </a:r>
            <a:r>
              <a:rPr lang="en-US" altLang="en-US" sz="4267" b="1" i="1" dirty="0" err="1">
                <a:solidFill>
                  <a:srgbClr val="44546A"/>
                </a:solidFill>
                <a:latin typeface="Cambria" panose="02040503050406030204" pitchFamily="18" charset="0"/>
                <a:ea typeface="Cambria" panose="02040503050406030204" pitchFamily="18" charset="0"/>
              </a:rPr>
              <a:t>được</a:t>
            </a:r>
            <a:r>
              <a:rPr lang="en-US" altLang="en-US" sz="4267" b="1" i="1" dirty="0">
                <a:solidFill>
                  <a:srgbClr val="44546A"/>
                </a:solidFill>
                <a:latin typeface="Cambria" panose="02040503050406030204" pitchFamily="18" charset="0"/>
                <a:ea typeface="Cambria" panose="02040503050406030204" pitchFamily="18" charset="0"/>
              </a:rPr>
              <a:t> </a:t>
            </a:r>
            <a:r>
              <a:rPr lang="en-US" altLang="en-US" sz="4267" b="1" i="1" dirty="0" err="1">
                <a:solidFill>
                  <a:srgbClr val="44546A"/>
                </a:solidFill>
                <a:latin typeface="Cambria" panose="02040503050406030204" pitchFamily="18" charset="0"/>
                <a:ea typeface="Cambria" panose="02040503050406030204" pitchFamily="18" charset="0"/>
              </a:rPr>
              <a:t>gìn</a:t>
            </a:r>
            <a:r>
              <a:rPr lang="en-US" altLang="en-US" sz="4267" b="1" i="1" dirty="0">
                <a:solidFill>
                  <a:srgbClr val="44546A"/>
                </a:solidFill>
                <a:latin typeface="Cambria" panose="02040503050406030204" pitchFamily="18" charset="0"/>
                <a:ea typeface="Cambria" panose="02040503050406030204" pitchFamily="18" charset="0"/>
              </a:rPr>
              <a:t> </a:t>
            </a:r>
            <a:r>
              <a:rPr lang="en-US" altLang="en-US" sz="4267" b="1" i="1" dirty="0" err="1">
                <a:solidFill>
                  <a:srgbClr val="44546A"/>
                </a:solidFill>
                <a:latin typeface="Cambria" panose="02040503050406030204" pitchFamily="18" charset="0"/>
                <a:ea typeface="Cambria" panose="02040503050406030204" pitchFamily="18" charset="0"/>
              </a:rPr>
              <a:t>giữ</a:t>
            </a:r>
            <a:r>
              <a:rPr lang="en-US" altLang="en-US" sz="4267" b="1" i="1" dirty="0">
                <a:solidFill>
                  <a:srgbClr val="44546A"/>
                </a:solidFill>
                <a:latin typeface="Cambria" panose="02040503050406030204" pitchFamily="18" charset="0"/>
                <a:ea typeface="Cambria" panose="02040503050406030204" pitchFamily="18" charset="0"/>
              </a:rPr>
              <a:t> </a:t>
            </a:r>
            <a:r>
              <a:rPr lang="en-US" altLang="en-US" sz="4267" b="1" i="1" dirty="0" err="1">
                <a:solidFill>
                  <a:srgbClr val="44546A"/>
                </a:solidFill>
                <a:latin typeface="Cambria" panose="02040503050406030204" pitchFamily="18" charset="0"/>
                <a:ea typeface="Cambria" panose="02040503050406030204" pitchFamily="18" charset="0"/>
              </a:rPr>
              <a:t>và</a:t>
            </a:r>
            <a:r>
              <a:rPr lang="en-US" altLang="en-US" sz="4267" b="1" i="1" dirty="0">
                <a:solidFill>
                  <a:srgbClr val="44546A"/>
                </a:solidFill>
                <a:latin typeface="Cambria" panose="02040503050406030204" pitchFamily="18" charset="0"/>
                <a:ea typeface="Cambria" panose="02040503050406030204" pitchFamily="18" charset="0"/>
              </a:rPr>
              <a:t> </a:t>
            </a:r>
            <a:r>
              <a:rPr lang="en-US" altLang="en-US" sz="4267" b="1" i="1" dirty="0" err="1">
                <a:solidFill>
                  <a:srgbClr val="44546A"/>
                </a:solidFill>
                <a:latin typeface="Cambria" panose="02040503050406030204" pitchFamily="18" charset="0"/>
                <a:ea typeface="Cambria" panose="02040503050406030204" pitchFamily="18" charset="0"/>
              </a:rPr>
              <a:t>phát</a:t>
            </a:r>
            <a:r>
              <a:rPr lang="en-US" altLang="en-US" sz="4267" b="1" i="1" dirty="0">
                <a:solidFill>
                  <a:srgbClr val="44546A"/>
                </a:solidFill>
                <a:latin typeface="Cambria" panose="02040503050406030204" pitchFamily="18" charset="0"/>
                <a:ea typeface="Cambria" panose="02040503050406030204" pitchFamily="18" charset="0"/>
              </a:rPr>
              <a:t> </a:t>
            </a:r>
            <a:r>
              <a:rPr lang="en-US" altLang="en-US" sz="4267" b="1" i="1" dirty="0" err="1">
                <a:solidFill>
                  <a:srgbClr val="44546A"/>
                </a:solidFill>
                <a:latin typeface="Cambria" panose="02040503050406030204" pitchFamily="18" charset="0"/>
                <a:ea typeface="Cambria" panose="02040503050406030204" pitchFamily="18" charset="0"/>
              </a:rPr>
              <a:t>huy</a:t>
            </a:r>
            <a:r>
              <a:rPr lang="en-US" altLang="en-US" sz="4267" b="1" i="1" dirty="0">
                <a:solidFill>
                  <a:srgbClr val="44546A"/>
                </a:solidFill>
                <a:latin typeface="Cambria" panose="02040503050406030204" pitchFamily="18" charset="0"/>
                <a:ea typeface="Cambria" panose="02040503050406030204" pitchFamily="18" charset="0"/>
              </a:rPr>
              <a:t> .</a:t>
            </a:r>
          </a:p>
        </p:txBody>
      </p:sp>
    </p:spTree>
    <p:extLst>
      <p:ext uri="{BB962C8B-B14F-4D97-AF65-F5344CB8AC3E}">
        <p14:creationId xmlns:p14="http://schemas.microsoft.com/office/powerpoint/2010/main" val="26535182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3" y="0"/>
            <a:ext cx="12188388" cy="6858000"/>
          </a:xfrm>
          <a:prstGeom prst="rect">
            <a:avLst/>
          </a:prstGeom>
        </p:spPr>
      </p:pic>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051" y="3985882"/>
            <a:ext cx="5160853" cy="2747037"/>
          </a:xfrm>
          <a:prstGeom prst="rect">
            <a:avLst/>
          </a:prstGeom>
        </p:spPr>
      </p:pic>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47808" y="4688005"/>
            <a:ext cx="1544192" cy="2169996"/>
          </a:xfrm>
          <a:prstGeom prst="rect">
            <a:avLst/>
          </a:prstGeom>
        </p:spPr>
      </p:pic>
      <p:pic>
        <p:nvPicPr>
          <p:cNvPr id="5" name="图片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5999" y="4713998"/>
            <a:ext cx="3644712" cy="1932367"/>
          </a:xfrm>
          <a:prstGeom prst="rect">
            <a:avLst/>
          </a:prstGeom>
        </p:spPr>
      </p:pic>
      <p:sp>
        <p:nvSpPr>
          <p:cNvPr id="14" name="WordArt 11"/>
          <p:cNvSpPr>
            <a:spLocks noChangeArrowheads="1" noChangeShapeType="1" noTextEdit="1"/>
          </p:cNvSpPr>
          <p:nvPr/>
        </p:nvSpPr>
        <p:spPr bwMode="auto">
          <a:xfrm>
            <a:off x="2444371" y="2044362"/>
            <a:ext cx="7296340" cy="1208964"/>
          </a:xfrm>
          <a:prstGeom prst="rect">
            <a:avLst/>
          </a:prstGeom>
        </p:spPr>
        <p:txBody>
          <a:bodyPr wrap="none" fromWordArt="1">
            <a:prstTxWarp prst="textPlain">
              <a:avLst>
                <a:gd name="adj" fmla="val 50000"/>
              </a:avLst>
            </a:prstTxWarp>
          </a:bodyPr>
          <a:lstStyle/>
          <a:p>
            <a:pPr algn="ctr" defTabSz="914377"/>
            <a:r>
              <a:rPr lang="en-US" sz="2667" b="1" kern="10" dirty="0">
                <a:ln w="9525">
                  <a:solidFill>
                    <a:srgbClr val="FFDD43"/>
                  </a:solidFill>
                  <a:round/>
                  <a:headEnd/>
                  <a:tailEnd/>
                </a:ln>
                <a:solidFill>
                  <a:srgbClr val="FF0000"/>
                </a:solidFill>
                <a:effectLst>
                  <a:glow rad="63500">
                    <a:srgbClr val="FFDD43">
                      <a:satMod val="175000"/>
                      <a:alpha val="40000"/>
                    </a:srgbClr>
                  </a:glow>
                </a:effectLst>
                <a:latin typeface="UTM Androgyne" panose="02040603050506020204" pitchFamily="18" charset="0"/>
                <a:cs typeface="Times New Roman" panose="02020603050405020304" pitchFamily="18" charset="0"/>
              </a:rPr>
              <a:t>2. </a:t>
            </a:r>
            <a:r>
              <a:rPr lang="en-US" sz="2667" b="1" kern="10" dirty="0" err="1">
                <a:ln w="9525">
                  <a:solidFill>
                    <a:srgbClr val="FFDD43"/>
                  </a:solidFill>
                  <a:round/>
                  <a:headEnd/>
                  <a:tailEnd/>
                </a:ln>
                <a:solidFill>
                  <a:srgbClr val="FF0000"/>
                </a:solidFill>
                <a:effectLst>
                  <a:glow rad="63500">
                    <a:srgbClr val="FFDD43">
                      <a:satMod val="175000"/>
                      <a:alpha val="40000"/>
                    </a:srgbClr>
                  </a:glow>
                </a:effectLst>
                <a:latin typeface="UTM Androgyne" panose="02040603050506020204" pitchFamily="18" charset="0"/>
                <a:cs typeface="Times New Roman" panose="02020603050405020304" pitchFamily="18" charset="0"/>
              </a:rPr>
              <a:t>Luyện</a:t>
            </a:r>
            <a:r>
              <a:rPr lang="en-US" sz="2667" b="1" kern="10" dirty="0">
                <a:ln w="9525">
                  <a:solidFill>
                    <a:srgbClr val="FFDD43"/>
                  </a:solidFill>
                  <a:round/>
                  <a:headEnd/>
                  <a:tailEnd/>
                </a:ln>
                <a:solidFill>
                  <a:srgbClr val="FF0000"/>
                </a:solidFill>
                <a:effectLst>
                  <a:glow rad="63500">
                    <a:srgbClr val="FFDD43">
                      <a:satMod val="175000"/>
                      <a:alpha val="40000"/>
                    </a:srgbClr>
                  </a:glow>
                </a:effectLst>
                <a:latin typeface="UTM Androgyne" panose="02040603050506020204" pitchFamily="18" charset="0"/>
                <a:cs typeface="Times New Roman" panose="02020603050405020304" pitchFamily="18" charset="0"/>
              </a:rPr>
              <a:t> </a:t>
            </a:r>
            <a:r>
              <a:rPr lang="en-US" sz="2667" b="1" kern="10" dirty="0" err="1">
                <a:ln w="9525">
                  <a:solidFill>
                    <a:srgbClr val="FFDD43"/>
                  </a:solidFill>
                  <a:round/>
                  <a:headEnd/>
                  <a:tailEnd/>
                </a:ln>
                <a:solidFill>
                  <a:srgbClr val="FF0000"/>
                </a:solidFill>
                <a:effectLst>
                  <a:glow rad="63500">
                    <a:srgbClr val="FFDD43">
                      <a:satMod val="175000"/>
                      <a:alpha val="40000"/>
                    </a:srgbClr>
                  </a:glow>
                </a:effectLst>
                <a:latin typeface="UTM Androgyne" panose="02040603050506020204" pitchFamily="18" charset="0"/>
                <a:cs typeface="Times New Roman" panose="02020603050405020304" pitchFamily="18" charset="0"/>
              </a:rPr>
              <a:t>đọc</a:t>
            </a:r>
            <a:r>
              <a:rPr lang="en-US" sz="2667" b="1" kern="10" dirty="0">
                <a:ln w="9525">
                  <a:solidFill>
                    <a:srgbClr val="FFDD43"/>
                  </a:solidFill>
                  <a:round/>
                  <a:headEnd/>
                  <a:tailEnd/>
                </a:ln>
                <a:solidFill>
                  <a:srgbClr val="FF0000"/>
                </a:solidFill>
                <a:effectLst>
                  <a:glow rad="63500">
                    <a:srgbClr val="FFDD43">
                      <a:satMod val="175000"/>
                      <a:alpha val="40000"/>
                    </a:srgbClr>
                  </a:glow>
                </a:effectLst>
                <a:latin typeface="UTM Androgyne" panose="02040603050506020204" pitchFamily="18" charset="0"/>
                <a:cs typeface="Times New Roman" panose="02020603050405020304" pitchFamily="18" charset="0"/>
              </a:rPr>
              <a:t> </a:t>
            </a:r>
            <a:r>
              <a:rPr lang="en-US" sz="2667" b="1" kern="10" dirty="0" err="1">
                <a:ln w="9525">
                  <a:solidFill>
                    <a:srgbClr val="FFDD43"/>
                  </a:solidFill>
                  <a:round/>
                  <a:headEnd/>
                  <a:tailEnd/>
                </a:ln>
                <a:solidFill>
                  <a:srgbClr val="FF0000"/>
                </a:solidFill>
                <a:effectLst>
                  <a:glow rad="63500">
                    <a:srgbClr val="FFDD43">
                      <a:satMod val="175000"/>
                      <a:alpha val="40000"/>
                    </a:srgbClr>
                  </a:glow>
                </a:effectLst>
                <a:latin typeface="UTM Androgyne" panose="02040603050506020204" pitchFamily="18" charset="0"/>
                <a:cs typeface="Times New Roman" panose="02020603050405020304" pitchFamily="18" charset="0"/>
              </a:rPr>
              <a:t>diễn</a:t>
            </a:r>
            <a:r>
              <a:rPr lang="en-US" sz="2667" b="1" kern="10" dirty="0">
                <a:ln w="9525">
                  <a:solidFill>
                    <a:srgbClr val="FFDD43"/>
                  </a:solidFill>
                  <a:round/>
                  <a:headEnd/>
                  <a:tailEnd/>
                </a:ln>
                <a:solidFill>
                  <a:srgbClr val="FF0000"/>
                </a:solidFill>
                <a:effectLst>
                  <a:glow rad="63500">
                    <a:srgbClr val="FFDD43">
                      <a:satMod val="175000"/>
                      <a:alpha val="40000"/>
                    </a:srgbClr>
                  </a:glow>
                </a:effectLst>
                <a:latin typeface="UTM Androgyne" panose="02040603050506020204" pitchFamily="18" charset="0"/>
                <a:cs typeface="Times New Roman" panose="02020603050405020304" pitchFamily="18" charset="0"/>
              </a:rPr>
              <a:t> </a:t>
            </a:r>
            <a:r>
              <a:rPr lang="en-US" sz="2667" b="1" kern="10" dirty="0" err="1">
                <a:ln w="9525">
                  <a:solidFill>
                    <a:srgbClr val="FFDD43"/>
                  </a:solidFill>
                  <a:round/>
                  <a:headEnd/>
                  <a:tailEnd/>
                </a:ln>
                <a:solidFill>
                  <a:srgbClr val="FF0000"/>
                </a:solidFill>
                <a:effectLst>
                  <a:glow rad="63500">
                    <a:srgbClr val="FFDD43">
                      <a:satMod val="175000"/>
                      <a:alpha val="40000"/>
                    </a:srgbClr>
                  </a:glow>
                </a:effectLst>
                <a:latin typeface="UTM Androgyne" panose="02040603050506020204" pitchFamily="18" charset="0"/>
                <a:cs typeface="Times New Roman" panose="02020603050405020304" pitchFamily="18" charset="0"/>
              </a:rPr>
              <a:t>cảm</a:t>
            </a:r>
            <a:endParaRPr lang="en-US" sz="2667" b="1" kern="10" dirty="0">
              <a:ln w="9525">
                <a:solidFill>
                  <a:srgbClr val="FFDD43"/>
                </a:solidFill>
                <a:round/>
                <a:headEnd/>
                <a:tailEnd/>
              </a:ln>
              <a:solidFill>
                <a:srgbClr val="FF0000"/>
              </a:solidFill>
              <a:effectLst>
                <a:glow rad="63500">
                  <a:srgbClr val="FFDD43">
                    <a:satMod val="175000"/>
                    <a:alpha val="40000"/>
                  </a:srgbClr>
                </a:glow>
              </a:effectLst>
              <a:latin typeface="UTM Androgyne"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5049389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6"/>
          <p:cNvSpPr txBox="1">
            <a:spLocks noChangeArrowheads="1"/>
          </p:cNvSpPr>
          <p:nvPr/>
        </p:nvSpPr>
        <p:spPr bwMode="auto">
          <a:xfrm>
            <a:off x="300688" y="694024"/>
            <a:ext cx="11582400" cy="4032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Times New Roman" panose="02020603050405020304" pitchFamily="18" charset="0"/>
              </a:defRPr>
            </a:lvl1pPr>
            <a:lvl2pPr marL="742950" indent="-285750" eaLnBrk="0" hangingPunct="0">
              <a:defRPr sz="3200">
                <a:solidFill>
                  <a:schemeClr val="tx1"/>
                </a:solidFill>
                <a:latin typeface="Times New Roman" panose="02020603050405020304" pitchFamily="18" charset="0"/>
              </a:defRPr>
            </a:lvl2pPr>
            <a:lvl3pPr marL="1143000" indent="-228600" eaLnBrk="0" hangingPunct="0">
              <a:defRPr sz="3200">
                <a:solidFill>
                  <a:schemeClr val="tx1"/>
                </a:solidFill>
                <a:latin typeface="Times New Roman" panose="02020603050405020304" pitchFamily="18" charset="0"/>
              </a:defRPr>
            </a:lvl3pPr>
            <a:lvl4pPr marL="1600200" indent="-228600" eaLnBrk="0" hangingPunct="0">
              <a:defRPr sz="3200">
                <a:solidFill>
                  <a:schemeClr val="tx1"/>
                </a:solidFill>
                <a:latin typeface="Times New Roman" panose="02020603050405020304" pitchFamily="18" charset="0"/>
              </a:defRPr>
            </a:lvl4pPr>
            <a:lvl5pPr marL="2057400" indent="-228600" eaLnBrk="0" hangingPunct="0">
              <a:defRPr sz="3200">
                <a:solidFill>
                  <a:schemeClr val="tx1"/>
                </a:solidFill>
                <a:latin typeface="Times New Roman" panose="02020603050405020304" pitchFamily="18" charset="0"/>
              </a:defRPr>
            </a:lvl5pPr>
            <a:lvl6pPr marL="2514600" indent="-228600" eaLnBrk="0" fontAlgn="base" hangingPunct="0">
              <a:spcBef>
                <a:spcPct val="0"/>
              </a:spcBef>
              <a:spcAft>
                <a:spcPct val="0"/>
              </a:spcAft>
              <a:buFont typeface="Arial" panose="020B0604020202020204" pitchFamily="34" charset="0"/>
              <a:defRPr sz="3200">
                <a:solidFill>
                  <a:schemeClr val="tx1"/>
                </a:solidFill>
                <a:latin typeface="Times New Roman" panose="02020603050405020304" pitchFamily="18" charset="0"/>
              </a:defRPr>
            </a:lvl6pPr>
            <a:lvl7pPr marL="2971800" indent="-228600" eaLnBrk="0" fontAlgn="base" hangingPunct="0">
              <a:spcBef>
                <a:spcPct val="0"/>
              </a:spcBef>
              <a:spcAft>
                <a:spcPct val="0"/>
              </a:spcAft>
              <a:buFont typeface="Arial" panose="020B0604020202020204" pitchFamily="34" charset="0"/>
              <a:defRPr sz="3200">
                <a:solidFill>
                  <a:schemeClr val="tx1"/>
                </a:solidFill>
                <a:latin typeface="Times New Roman" panose="02020603050405020304" pitchFamily="18" charset="0"/>
              </a:defRPr>
            </a:lvl7pPr>
            <a:lvl8pPr marL="3429000" indent="-228600" eaLnBrk="0" fontAlgn="base" hangingPunct="0">
              <a:spcBef>
                <a:spcPct val="0"/>
              </a:spcBef>
              <a:spcAft>
                <a:spcPct val="0"/>
              </a:spcAft>
              <a:buFont typeface="Arial" panose="020B0604020202020204" pitchFamily="34" charset="0"/>
              <a:defRPr sz="3200">
                <a:solidFill>
                  <a:schemeClr val="tx1"/>
                </a:solidFill>
                <a:latin typeface="Times New Roman" panose="02020603050405020304" pitchFamily="18" charset="0"/>
              </a:defRPr>
            </a:lvl8pPr>
            <a:lvl9pPr marL="3886200" indent="-228600" eaLnBrk="0" fontAlgn="base" hangingPunct="0">
              <a:spcBef>
                <a:spcPct val="0"/>
              </a:spcBef>
              <a:spcAft>
                <a:spcPct val="0"/>
              </a:spcAft>
              <a:buFont typeface="Arial" panose="020B0604020202020204" pitchFamily="34" charset="0"/>
              <a:defRPr sz="3200">
                <a:solidFill>
                  <a:schemeClr val="tx1"/>
                </a:solidFill>
                <a:latin typeface="Times New Roman" panose="02020603050405020304" pitchFamily="18" charset="0"/>
              </a:defRPr>
            </a:lvl9pPr>
          </a:lstStyle>
          <a:p>
            <a:pPr algn="just" defTabSz="914377">
              <a:spcBef>
                <a:spcPct val="50000"/>
              </a:spcBef>
            </a:pP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Hội</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làng</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Hữu</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Trấp</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thuộc</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huyện</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Quế</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Võ</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tỉnh</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Bắc</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Ninh</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thường</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tổ</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chức</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thi</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kéo</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co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giữa</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srgbClr val="CC0000"/>
                </a:solidFill>
                <a:latin typeface="Cambria" panose="02040503050406030204" pitchFamily="18" charset="0"/>
                <a:ea typeface="Cambria" panose="02040503050406030204" pitchFamily="18" charset="0"/>
                <a:cs typeface="Times New Roman" panose="02020603050405020304" pitchFamily="18" charset="0"/>
              </a:rPr>
              <a:t>nam</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và</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srgbClr val="CC0000"/>
                </a:solidFill>
                <a:latin typeface="Cambria" panose="02040503050406030204" pitchFamily="18" charset="0"/>
                <a:ea typeface="Cambria" panose="02040503050406030204" pitchFamily="18" charset="0"/>
                <a:cs typeface="Times New Roman" panose="02020603050405020304" pitchFamily="18" charset="0"/>
              </a:rPr>
              <a:t>nữ</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Có</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năm</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bên</a:t>
            </a:r>
            <a:r>
              <a:rPr lang="en-US" altLang="en-US" sz="4267" dirty="0">
                <a:solidFill>
                  <a:srgbClr val="FF33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srgbClr val="CC0000"/>
                </a:solidFill>
                <a:latin typeface="Cambria" panose="02040503050406030204" pitchFamily="18" charset="0"/>
                <a:ea typeface="Cambria" panose="02040503050406030204" pitchFamily="18" charset="0"/>
                <a:cs typeface="Times New Roman" panose="02020603050405020304" pitchFamily="18" charset="0"/>
              </a:rPr>
              <a:t>nam</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thắng</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có</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năm</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bên</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srgbClr val="CC0000"/>
                </a:solidFill>
                <a:latin typeface="Cambria" panose="02040503050406030204" pitchFamily="18" charset="0"/>
                <a:ea typeface="Cambria" panose="02040503050406030204" pitchFamily="18" charset="0"/>
                <a:cs typeface="Times New Roman" panose="02020603050405020304" pitchFamily="18" charset="0"/>
              </a:rPr>
              <a:t>nữ</a:t>
            </a:r>
            <a:r>
              <a:rPr lang="en-US" altLang="en-US" sz="4267" dirty="0">
                <a:solidFill>
                  <a:srgbClr val="FF33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thắng</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Nhưng</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dù</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bên</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nào</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thắng</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thì</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cuộc</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thi</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cũng</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srgbClr val="CC0000"/>
                </a:solidFill>
                <a:latin typeface="Cambria" panose="02040503050406030204" pitchFamily="18" charset="0"/>
                <a:ea typeface="Cambria" panose="02040503050406030204" pitchFamily="18" charset="0"/>
                <a:cs typeface="Times New Roman" panose="02020603050405020304" pitchFamily="18" charset="0"/>
              </a:rPr>
              <a:t>rất</a:t>
            </a:r>
            <a:r>
              <a:rPr lang="en-US" altLang="en-US" sz="4267" dirty="0">
                <a:solidFill>
                  <a:srgbClr val="CC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srgbClr val="CC0000"/>
                </a:solidFill>
                <a:latin typeface="Cambria" panose="02040503050406030204" pitchFamily="18" charset="0"/>
                <a:ea typeface="Cambria" panose="02040503050406030204" pitchFamily="18" charset="0"/>
                <a:cs typeface="Times New Roman" panose="02020603050405020304" pitchFamily="18" charset="0"/>
              </a:rPr>
              <a:t>là</a:t>
            </a:r>
            <a:r>
              <a:rPr lang="en-US" altLang="en-US" sz="4267" dirty="0">
                <a:solidFill>
                  <a:srgbClr val="CC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srgbClr val="CC0000"/>
                </a:solidFill>
                <a:latin typeface="Cambria" panose="02040503050406030204" pitchFamily="18" charset="0"/>
                <a:ea typeface="Cambria" panose="02040503050406030204" pitchFamily="18" charset="0"/>
                <a:cs typeface="Times New Roman" panose="02020603050405020304" pitchFamily="18" charset="0"/>
              </a:rPr>
              <a:t>vui</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Vui</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ở </a:t>
            </a:r>
            <a:r>
              <a:rPr lang="en-US" altLang="en-US" sz="4267" dirty="0" err="1">
                <a:solidFill>
                  <a:srgbClr val="CC0000"/>
                </a:solidFill>
                <a:latin typeface="Cambria" panose="02040503050406030204" pitchFamily="18" charset="0"/>
                <a:ea typeface="Cambria" panose="02040503050406030204" pitchFamily="18" charset="0"/>
                <a:cs typeface="Times New Roman" panose="02020603050405020304" pitchFamily="18" charset="0"/>
              </a:rPr>
              <a:t>sự</a:t>
            </a:r>
            <a:r>
              <a:rPr lang="en-US" altLang="en-US" sz="4267" dirty="0">
                <a:solidFill>
                  <a:srgbClr val="CC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srgbClr val="CC0000"/>
                </a:solidFill>
                <a:latin typeface="Cambria" panose="02040503050406030204" pitchFamily="18" charset="0"/>
                <a:ea typeface="Cambria" panose="02040503050406030204" pitchFamily="18" charset="0"/>
                <a:cs typeface="Times New Roman" panose="02020603050405020304" pitchFamily="18" charset="0"/>
              </a:rPr>
              <a:t>ganh</a:t>
            </a:r>
            <a:r>
              <a:rPr lang="en-US" altLang="en-US" sz="4267" dirty="0">
                <a:solidFill>
                  <a:srgbClr val="CC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srgbClr val="CC0000"/>
                </a:solidFill>
                <a:latin typeface="Cambria" panose="02040503050406030204" pitchFamily="18" charset="0"/>
                <a:ea typeface="Cambria" panose="02040503050406030204" pitchFamily="18" charset="0"/>
                <a:cs typeface="Times New Roman" panose="02020603050405020304" pitchFamily="18" charset="0"/>
              </a:rPr>
              <a:t>đua</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vui</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ở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tiếng</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srgbClr val="CC0000"/>
                </a:solidFill>
                <a:latin typeface="Cambria" panose="02040503050406030204" pitchFamily="18" charset="0"/>
                <a:ea typeface="Cambria" panose="02040503050406030204" pitchFamily="18" charset="0"/>
                <a:cs typeface="Times New Roman" panose="02020603050405020304" pitchFamily="18" charset="0"/>
              </a:rPr>
              <a:t>hò</a:t>
            </a:r>
            <a:r>
              <a:rPr lang="en-US" altLang="en-US" sz="4267" dirty="0">
                <a:solidFill>
                  <a:srgbClr val="CC0000"/>
                </a:solidFill>
                <a:latin typeface="Cambria" panose="02040503050406030204" pitchFamily="18" charset="0"/>
                <a:ea typeface="Cambria" panose="02040503050406030204" pitchFamily="18" charset="0"/>
                <a:cs typeface="Times New Roman" panose="02020603050405020304" pitchFamily="18" charset="0"/>
              </a:rPr>
              <a:t> reo </a:t>
            </a:r>
            <a:r>
              <a:rPr lang="en-US" altLang="en-US" sz="4267" dirty="0" err="1">
                <a:solidFill>
                  <a:srgbClr val="CC0000"/>
                </a:solidFill>
                <a:latin typeface="Cambria" panose="02040503050406030204" pitchFamily="18" charset="0"/>
                <a:ea typeface="Cambria" panose="02040503050406030204" pitchFamily="18" charset="0"/>
                <a:cs typeface="Times New Roman" panose="02020603050405020304" pitchFamily="18" charset="0"/>
              </a:rPr>
              <a:t>khuyến</a:t>
            </a:r>
            <a:r>
              <a:rPr lang="en-US" altLang="en-US" sz="4267" dirty="0">
                <a:solidFill>
                  <a:srgbClr val="CC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srgbClr val="CC0000"/>
                </a:solidFill>
                <a:latin typeface="Cambria" panose="02040503050406030204" pitchFamily="18" charset="0"/>
                <a:ea typeface="Cambria" panose="02040503050406030204" pitchFamily="18" charset="0"/>
                <a:cs typeface="Times New Roman" panose="02020603050405020304" pitchFamily="18" charset="0"/>
              </a:rPr>
              <a:t>khích</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của</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người</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xem</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altLang="en-US" sz="4267" dirty="0" err="1">
                <a:solidFill>
                  <a:prstClr val="black"/>
                </a:solidFill>
                <a:latin typeface="Cambria" panose="02040503050406030204" pitchFamily="18" charset="0"/>
                <a:ea typeface="Cambria" panose="02040503050406030204" pitchFamily="18" charset="0"/>
                <a:cs typeface="Times New Roman" panose="02020603050405020304" pitchFamily="18" charset="0"/>
              </a:rPr>
              <a:t>hội</a:t>
            </a:r>
            <a:r>
              <a:rPr lang="en-US" altLang="en-US" sz="4267" dirty="0">
                <a:solidFill>
                  <a:prstClr val="black"/>
                </a:solidFill>
                <a:latin typeface="Cambria" panose="02040503050406030204" pitchFamily="18" charset="0"/>
                <a:ea typeface="Cambria" panose="02040503050406030204" pitchFamily="18" charset="0"/>
                <a:cs typeface="Times New Roman" panose="02020603050405020304" pitchFamily="18" charset="0"/>
              </a:rPr>
              <a:t>.</a:t>
            </a:r>
          </a:p>
        </p:txBody>
      </p:sp>
      <p:sp>
        <p:nvSpPr>
          <p:cNvPr id="4" name="Line 8"/>
          <p:cNvSpPr>
            <a:spLocks noChangeShapeType="1"/>
          </p:cNvSpPr>
          <p:nvPr/>
        </p:nvSpPr>
        <p:spPr bwMode="auto">
          <a:xfrm flipH="1">
            <a:off x="5380688" y="694024"/>
            <a:ext cx="203200" cy="711200"/>
          </a:xfrm>
          <a:prstGeom prst="line">
            <a:avLst/>
          </a:prstGeom>
          <a:noFill/>
          <a:ln w="57150">
            <a:solidFill>
              <a:srgbClr val="BC2D00"/>
            </a:solidFill>
            <a:round/>
            <a:headEnd/>
            <a:tailEnd/>
          </a:ln>
          <a:extLst>
            <a:ext uri="{909E8E84-426E-40DD-AFC4-6F175D3DCCD1}">
              <a14:hiddenFill xmlns:a14="http://schemas.microsoft.com/office/drawing/2010/main">
                <a:noFill/>
              </a14:hiddenFill>
            </a:ext>
          </a:extLst>
        </p:spPr>
        <p:txBody>
          <a:bodyPr/>
          <a:lstStyle/>
          <a:p>
            <a:pPr defTabSz="914377"/>
            <a:endParaRPr lang="en-US">
              <a:solidFill>
                <a:prstClr val="black"/>
              </a:solidFill>
              <a:latin typeface="Cambria" panose="02040503050406030204" pitchFamily="18" charset="0"/>
              <a:ea typeface="Cambria" panose="02040503050406030204" pitchFamily="18" charset="0"/>
            </a:endParaRPr>
          </a:p>
        </p:txBody>
      </p:sp>
      <p:sp>
        <p:nvSpPr>
          <p:cNvPr id="5" name="Line 9"/>
          <p:cNvSpPr>
            <a:spLocks noChangeShapeType="1"/>
          </p:cNvSpPr>
          <p:nvPr/>
        </p:nvSpPr>
        <p:spPr bwMode="auto">
          <a:xfrm flipH="1">
            <a:off x="8453604" y="2005249"/>
            <a:ext cx="203200" cy="711200"/>
          </a:xfrm>
          <a:prstGeom prst="line">
            <a:avLst/>
          </a:prstGeom>
          <a:noFill/>
          <a:ln w="57150">
            <a:solidFill>
              <a:srgbClr val="BC2D00"/>
            </a:solidFill>
            <a:round/>
            <a:headEnd/>
            <a:tailEnd/>
          </a:ln>
          <a:extLst>
            <a:ext uri="{909E8E84-426E-40DD-AFC4-6F175D3DCCD1}">
              <a14:hiddenFill xmlns:a14="http://schemas.microsoft.com/office/drawing/2010/main">
                <a:noFill/>
              </a14:hiddenFill>
            </a:ext>
          </a:extLst>
        </p:spPr>
        <p:txBody>
          <a:bodyPr/>
          <a:lstStyle/>
          <a:p>
            <a:pPr defTabSz="914377"/>
            <a:endParaRPr lang="en-US">
              <a:solidFill>
                <a:prstClr val="black"/>
              </a:solidFill>
              <a:latin typeface="Cambria" panose="02040503050406030204" pitchFamily="18" charset="0"/>
              <a:ea typeface="Cambria" panose="02040503050406030204" pitchFamily="18" charset="0"/>
            </a:endParaRPr>
          </a:p>
        </p:txBody>
      </p:sp>
      <p:sp>
        <p:nvSpPr>
          <p:cNvPr id="6" name="Line 10"/>
          <p:cNvSpPr>
            <a:spLocks noChangeShapeType="1"/>
          </p:cNvSpPr>
          <p:nvPr/>
        </p:nvSpPr>
        <p:spPr bwMode="auto">
          <a:xfrm flipH="1">
            <a:off x="1133567" y="2009069"/>
            <a:ext cx="203200" cy="711200"/>
          </a:xfrm>
          <a:prstGeom prst="line">
            <a:avLst/>
          </a:prstGeom>
          <a:noFill/>
          <a:ln w="57150">
            <a:solidFill>
              <a:srgbClr val="BC2D00"/>
            </a:solidFill>
            <a:round/>
            <a:headEnd/>
            <a:tailEnd/>
          </a:ln>
          <a:extLst>
            <a:ext uri="{909E8E84-426E-40DD-AFC4-6F175D3DCCD1}">
              <a14:hiddenFill xmlns:a14="http://schemas.microsoft.com/office/drawing/2010/main">
                <a:noFill/>
              </a14:hiddenFill>
            </a:ext>
          </a:extLst>
        </p:spPr>
        <p:txBody>
          <a:bodyPr/>
          <a:lstStyle/>
          <a:p>
            <a:pPr defTabSz="914377"/>
            <a:endParaRPr lang="en-US">
              <a:solidFill>
                <a:prstClr val="black"/>
              </a:solidFill>
              <a:latin typeface="Cambria" panose="02040503050406030204" pitchFamily="18" charset="0"/>
              <a:ea typeface="Cambria" panose="02040503050406030204" pitchFamily="18" charset="0"/>
            </a:endParaRPr>
          </a:p>
        </p:txBody>
      </p:sp>
      <p:sp>
        <p:nvSpPr>
          <p:cNvPr id="7" name="Line 10"/>
          <p:cNvSpPr>
            <a:spLocks noChangeShapeType="1"/>
          </p:cNvSpPr>
          <p:nvPr/>
        </p:nvSpPr>
        <p:spPr bwMode="auto">
          <a:xfrm flipH="1">
            <a:off x="6686975" y="1965284"/>
            <a:ext cx="203200" cy="711200"/>
          </a:xfrm>
          <a:prstGeom prst="line">
            <a:avLst/>
          </a:prstGeom>
          <a:noFill/>
          <a:ln w="57150">
            <a:solidFill>
              <a:srgbClr val="BC2D00"/>
            </a:solidFill>
            <a:round/>
            <a:headEnd/>
            <a:tailEnd/>
          </a:ln>
          <a:extLst>
            <a:ext uri="{909E8E84-426E-40DD-AFC4-6F175D3DCCD1}">
              <a14:hiddenFill xmlns:a14="http://schemas.microsoft.com/office/drawing/2010/main">
                <a:noFill/>
              </a14:hiddenFill>
            </a:ext>
          </a:extLst>
        </p:spPr>
        <p:txBody>
          <a:bodyPr/>
          <a:lstStyle/>
          <a:p>
            <a:pPr defTabSz="914377"/>
            <a:endParaRPr lang="en-US">
              <a:solidFill>
                <a:prstClr val="black"/>
              </a:solidFill>
              <a:latin typeface="Cambria" panose="02040503050406030204" pitchFamily="18" charset="0"/>
              <a:ea typeface="Cambria" panose="02040503050406030204" pitchFamily="18" charset="0"/>
            </a:endParaRPr>
          </a:p>
        </p:txBody>
      </p:sp>
      <p:sp>
        <p:nvSpPr>
          <p:cNvPr id="8" name="Line 10"/>
          <p:cNvSpPr>
            <a:spLocks noChangeShapeType="1"/>
          </p:cNvSpPr>
          <p:nvPr/>
        </p:nvSpPr>
        <p:spPr bwMode="auto">
          <a:xfrm flipH="1">
            <a:off x="11801567" y="2014149"/>
            <a:ext cx="203200" cy="711200"/>
          </a:xfrm>
          <a:prstGeom prst="line">
            <a:avLst/>
          </a:prstGeom>
          <a:noFill/>
          <a:ln w="57150">
            <a:solidFill>
              <a:srgbClr val="BC2D00"/>
            </a:solidFill>
            <a:round/>
            <a:headEnd/>
            <a:tailEnd/>
          </a:ln>
          <a:extLst>
            <a:ext uri="{909E8E84-426E-40DD-AFC4-6F175D3DCCD1}">
              <a14:hiddenFill xmlns:a14="http://schemas.microsoft.com/office/drawing/2010/main">
                <a:noFill/>
              </a14:hiddenFill>
            </a:ext>
          </a:extLst>
        </p:spPr>
        <p:txBody>
          <a:bodyPr/>
          <a:lstStyle/>
          <a:p>
            <a:pPr defTabSz="914377"/>
            <a:endParaRPr lang="en-US">
              <a:solidFill>
                <a:prstClr val="black"/>
              </a:solidFill>
              <a:latin typeface="Cambria" panose="02040503050406030204" pitchFamily="18" charset="0"/>
              <a:ea typeface="Cambria" panose="02040503050406030204" pitchFamily="18" charset="0"/>
            </a:endParaRPr>
          </a:p>
        </p:txBody>
      </p:sp>
      <p:sp>
        <p:nvSpPr>
          <p:cNvPr id="9" name="Line 10"/>
          <p:cNvSpPr>
            <a:spLocks noChangeShapeType="1"/>
          </p:cNvSpPr>
          <p:nvPr/>
        </p:nvSpPr>
        <p:spPr bwMode="auto">
          <a:xfrm flipH="1">
            <a:off x="11679888" y="2014149"/>
            <a:ext cx="203200" cy="711200"/>
          </a:xfrm>
          <a:prstGeom prst="line">
            <a:avLst/>
          </a:prstGeom>
          <a:noFill/>
          <a:ln w="57150">
            <a:solidFill>
              <a:srgbClr val="BC2D00"/>
            </a:solidFill>
            <a:round/>
            <a:headEnd/>
            <a:tailEnd/>
          </a:ln>
          <a:extLst>
            <a:ext uri="{909E8E84-426E-40DD-AFC4-6F175D3DCCD1}">
              <a14:hiddenFill xmlns:a14="http://schemas.microsoft.com/office/drawing/2010/main">
                <a:noFill/>
              </a14:hiddenFill>
            </a:ext>
          </a:extLst>
        </p:spPr>
        <p:txBody>
          <a:bodyPr/>
          <a:lstStyle/>
          <a:p>
            <a:pPr defTabSz="914377"/>
            <a:endParaRPr lang="en-US">
              <a:solidFill>
                <a:prstClr val="black"/>
              </a:solidFill>
              <a:latin typeface="Cambria" panose="02040503050406030204" pitchFamily="18" charset="0"/>
              <a:ea typeface="Cambria" panose="02040503050406030204" pitchFamily="18" charset="0"/>
            </a:endParaRPr>
          </a:p>
        </p:txBody>
      </p:sp>
      <p:sp>
        <p:nvSpPr>
          <p:cNvPr id="10" name="Line 10"/>
          <p:cNvSpPr>
            <a:spLocks noChangeShapeType="1"/>
          </p:cNvSpPr>
          <p:nvPr/>
        </p:nvSpPr>
        <p:spPr bwMode="auto">
          <a:xfrm flipH="1">
            <a:off x="1011888" y="2009069"/>
            <a:ext cx="203200" cy="711200"/>
          </a:xfrm>
          <a:prstGeom prst="line">
            <a:avLst/>
          </a:prstGeom>
          <a:noFill/>
          <a:ln w="57150">
            <a:solidFill>
              <a:srgbClr val="BC2D00"/>
            </a:solidFill>
            <a:round/>
            <a:headEnd/>
            <a:tailEnd/>
          </a:ln>
          <a:extLst>
            <a:ext uri="{909E8E84-426E-40DD-AFC4-6F175D3DCCD1}">
              <a14:hiddenFill xmlns:a14="http://schemas.microsoft.com/office/drawing/2010/main">
                <a:noFill/>
              </a14:hiddenFill>
            </a:ext>
          </a:extLst>
        </p:spPr>
        <p:txBody>
          <a:bodyPr/>
          <a:lstStyle/>
          <a:p>
            <a:pPr defTabSz="914377"/>
            <a:endParaRPr lang="en-US">
              <a:solidFill>
                <a:prstClr val="black"/>
              </a:solidFill>
              <a:latin typeface="Cambria" panose="02040503050406030204" pitchFamily="18" charset="0"/>
              <a:ea typeface="Cambria" panose="02040503050406030204" pitchFamily="18" charset="0"/>
            </a:endParaRPr>
          </a:p>
        </p:txBody>
      </p:sp>
      <p:sp>
        <p:nvSpPr>
          <p:cNvPr id="11" name="Line 10"/>
          <p:cNvSpPr>
            <a:spLocks noChangeShapeType="1"/>
          </p:cNvSpPr>
          <p:nvPr/>
        </p:nvSpPr>
        <p:spPr bwMode="auto">
          <a:xfrm flipH="1">
            <a:off x="1113247" y="3311192"/>
            <a:ext cx="203200" cy="711200"/>
          </a:xfrm>
          <a:prstGeom prst="line">
            <a:avLst/>
          </a:prstGeom>
          <a:noFill/>
          <a:ln w="57150">
            <a:solidFill>
              <a:srgbClr val="BC2D00"/>
            </a:solidFill>
            <a:round/>
            <a:headEnd/>
            <a:tailEnd/>
          </a:ln>
          <a:extLst>
            <a:ext uri="{909E8E84-426E-40DD-AFC4-6F175D3DCCD1}">
              <a14:hiddenFill xmlns:a14="http://schemas.microsoft.com/office/drawing/2010/main">
                <a:noFill/>
              </a14:hiddenFill>
            </a:ext>
          </a:extLst>
        </p:spPr>
        <p:txBody>
          <a:bodyPr/>
          <a:lstStyle/>
          <a:p>
            <a:pPr defTabSz="914377"/>
            <a:endParaRPr lang="en-US">
              <a:solidFill>
                <a:prstClr val="black"/>
              </a:solidFill>
              <a:latin typeface="Cambria" panose="02040503050406030204" pitchFamily="18" charset="0"/>
              <a:ea typeface="Cambria" panose="02040503050406030204" pitchFamily="18" charset="0"/>
            </a:endParaRPr>
          </a:p>
        </p:txBody>
      </p:sp>
      <p:sp>
        <p:nvSpPr>
          <p:cNvPr id="12" name="Line 10"/>
          <p:cNvSpPr>
            <a:spLocks noChangeShapeType="1"/>
          </p:cNvSpPr>
          <p:nvPr/>
        </p:nvSpPr>
        <p:spPr bwMode="auto">
          <a:xfrm flipH="1">
            <a:off x="5760963" y="3335624"/>
            <a:ext cx="203200" cy="711200"/>
          </a:xfrm>
          <a:prstGeom prst="line">
            <a:avLst/>
          </a:prstGeom>
          <a:noFill/>
          <a:ln w="57150">
            <a:solidFill>
              <a:srgbClr val="BC2D00"/>
            </a:solidFill>
            <a:round/>
            <a:headEnd/>
            <a:tailEnd/>
          </a:ln>
          <a:extLst>
            <a:ext uri="{909E8E84-426E-40DD-AFC4-6F175D3DCCD1}">
              <a14:hiddenFill xmlns:a14="http://schemas.microsoft.com/office/drawing/2010/main">
                <a:noFill/>
              </a14:hiddenFill>
            </a:ext>
          </a:extLst>
        </p:spPr>
        <p:txBody>
          <a:bodyPr/>
          <a:lstStyle/>
          <a:p>
            <a:pPr defTabSz="914377"/>
            <a:endParaRPr lang="en-US">
              <a:solidFill>
                <a:prstClr val="black"/>
              </a:solidFill>
              <a:latin typeface="Cambria" panose="02040503050406030204" pitchFamily="18" charset="0"/>
              <a:ea typeface="Cambria" panose="02040503050406030204" pitchFamily="18" charset="0"/>
            </a:endParaRPr>
          </a:p>
        </p:txBody>
      </p:sp>
      <p:sp>
        <p:nvSpPr>
          <p:cNvPr id="13" name="Line 10"/>
          <p:cNvSpPr>
            <a:spLocks noChangeShapeType="1"/>
          </p:cNvSpPr>
          <p:nvPr/>
        </p:nvSpPr>
        <p:spPr bwMode="auto">
          <a:xfrm flipH="1">
            <a:off x="10663888" y="694024"/>
            <a:ext cx="203200" cy="711200"/>
          </a:xfrm>
          <a:prstGeom prst="line">
            <a:avLst/>
          </a:prstGeom>
          <a:noFill/>
          <a:ln w="57150">
            <a:solidFill>
              <a:srgbClr val="BC2D00"/>
            </a:solidFill>
            <a:round/>
            <a:headEnd/>
            <a:tailEnd/>
          </a:ln>
          <a:extLst>
            <a:ext uri="{909E8E84-426E-40DD-AFC4-6F175D3DCCD1}">
              <a14:hiddenFill xmlns:a14="http://schemas.microsoft.com/office/drawing/2010/main">
                <a:noFill/>
              </a14:hiddenFill>
            </a:ext>
          </a:extLst>
        </p:spPr>
        <p:txBody>
          <a:bodyPr/>
          <a:lstStyle/>
          <a:p>
            <a:pPr defTabSz="914377"/>
            <a:endParaRPr lang="en-US">
              <a:solidFill>
                <a:prstClr val="black"/>
              </a:solidFill>
              <a:latin typeface="Cambria" panose="02040503050406030204" pitchFamily="18" charset="0"/>
              <a:ea typeface="Cambria" panose="02040503050406030204" pitchFamily="18" charset="0"/>
            </a:endParaRPr>
          </a:p>
        </p:txBody>
      </p:sp>
      <p:sp>
        <p:nvSpPr>
          <p:cNvPr id="14" name="Line 10"/>
          <p:cNvSpPr>
            <a:spLocks noChangeShapeType="1"/>
          </p:cNvSpPr>
          <p:nvPr/>
        </p:nvSpPr>
        <p:spPr bwMode="auto">
          <a:xfrm flipH="1">
            <a:off x="7964231" y="4022392"/>
            <a:ext cx="203200" cy="711200"/>
          </a:xfrm>
          <a:prstGeom prst="line">
            <a:avLst/>
          </a:prstGeom>
          <a:noFill/>
          <a:ln w="57150">
            <a:solidFill>
              <a:srgbClr val="BC2D00"/>
            </a:solidFill>
            <a:round/>
            <a:headEnd/>
            <a:tailEnd/>
          </a:ln>
          <a:extLst>
            <a:ext uri="{909E8E84-426E-40DD-AFC4-6F175D3DCCD1}">
              <a14:hiddenFill xmlns:a14="http://schemas.microsoft.com/office/drawing/2010/main">
                <a:noFill/>
              </a14:hiddenFill>
            </a:ext>
          </a:extLst>
        </p:spPr>
        <p:txBody>
          <a:bodyPr/>
          <a:lstStyle/>
          <a:p>
            <a:pPr defTabSz="914377"/>
            <a:endParaRPr lang="en-US">
              <a:solidFill>
                <a:prstClr val="black"/>
              </a:solidFill>
              <a:latin typeface="Cambria" panose="02040503050406030204" pitchFamily="18" charset="0"/>
              <a:ea typeface="Cambria" panose="02040503050406030204" pitchFamily="18" charset="0"/>
            </a:endParaRPr>
          </a:p>
        </p:txBody>
      </p:sp>
      <p:sp>
        <p:nvSpPr>
          <p:cNvPr id="15" name="Line 10"/>
          <p:cNvSpPr>
            <a:spLocks noChangeShapeType="1"/>
          </p:cNvSpPr>
          <p:nvPr/>
        </p:nvSpPr>
        <p:spPr bwMode="auto">
          <a:xfrm flipH="1">
            <a:off x="8126671" y="4002797"/>
            <a:ext cx="203200" cy="711200"/>
          </a:xfrm>
          <a:prstGeom prst="line">
            <a:avLst/>
          </a:prstGeom>
          <a:noFill/>
          <a:ln w="57150">
            <a:solidFill>
              <a:srgbClr val="BC2D00"/>
            </a:solidFill>
            <a:round/>
            <a:headEnd/>
            <a:tailEnd/>
          </a:ln>
          <a:extLst>
            <a:ext uri="{909E8E84-426E-40DD-AFC4-6F175D3DCCD1}">
              <a14:hiddenFill xmlns:a14="http://schemas.microsoft.com/office/drawing/2010/main">
                <a:noFill/>
              </a14:hiddenFill>
            </a:ext>
          </a:extLst>
        </p:spPr>
        <p:txBody>
          <a:bodyPr/>
          <a:lstStyle/>
          <a:p>
            <a:pPr defTabSz="914377"/>
            <a:endParaRPr lang="en-US">
              <a:solidFill>
                <a:prstClr val="black"/>
              </a:solidFill>
              <a:latin typeface="Cambria" panose="02040503050406030204" pitchFamily="18" charset="0"/>
              <a:ea typeface="Cambria" panose="02040503050406030204" pitchFamily="18" charset="0"/>
            </a:endParaRPr>
          </a:p>
        </p:txBody>
      </p:sp>
      <p:sp>
        <p:nvSpPr>
          <p:cNvPr id="16" name="Line 10"/>
          <p:cNvSpPr>
            <a:spLocks noChangeShapeType="1"/>
          </p:cNvSpPr>
          <p:nvPr/>
        </p:nvSpPr>
        <p:spPr bwMode="auto">
          <a:xfrm flipH="1">
            <a:off x="1240731" y="3335624"/>
            <a:ext cx="203200" cy="711200"/>
          </a:xfrm>
          <a:prstGeom prst="line">
            <a:avLst/>
          </a:prstGeom>
          <a:noFill/>
          <a:ln w="57150">
            <a:solidFill>
              <a:srgbClr val="BC2D00"/>
            </a:solidFill>
            <a:round/>
            <a:headEnd/>
            <a:tailEnd/>
          </a:ln>
          <a:extLst>
            <a:ext uri="{909E8E84-426E-40DD-AFC4-6F175D3DCCD1}">
              <a14:hiddenFill xmlns:a14="http://schemas.microsoft.com/office/drawing/2010/main">
                <a:noFill/>
              </a14:hiddenFill>
            </a:ext>
          </a:extLst>
        </p:spPr>
        <p:txBody>
          <a:bodyPr/>
          <a:lstStyle/>
          <a:p>
            <a:pPr defTabSz="914377"/>
            <a:endParaRPr lang="en-US">
              <a:solidFill>
                <a:prstClr val="black"/>
              </a:solidFill>
              <a:latin typeface="Cambria" panose="02040503050406030204" pitchFamily="18" charset="0"/>
              <a:ea typeface="Cambria" panose="02040503050406030204" pitchFamily="18" charset="0"/>
            </a:endParaRPr>
          </a:p>
        </p:txBody>
      </p:sp>
      <p:pic>
        <p:nvPicPr>
          <p:cNvPr id="4100" name="Picture 4" descr="Äá»ng Cá», Äá»i Cá» Xanh 1 - KhoThietKe.Net"/>
          <p:cNvPicPr>
            <a:picLocks noChangeAspect="1" noChangeArrowheads="1"/>
          </p:cNvPicPr>
          <p:nvPr/>
        </p:nvPicPr>
        <p:blipFill rotWithShape="1">
          <a:blip r:embed="rId2">
            <a:extLst>
              <a:ext uri="{28A0092B-C50C-407E-A947-70E740481C1C}">
                <a14:useLocalDpi xmlns:a14="http://schemas.microsoft.com/office/drawing/2010/main" val="0"/>
              </a:ext>
            </a:extLst>
          </a:blip>
          <a:srcRect t="38070"/>
          <a:stretch/>
        </p:blipFill>
        <p:spPr bwMode="auto">
          <a:xfrm>
            <a:off x="0" y="4659086"/>
            <a:ext cx="12192000" cy="219891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p:cNvPicPr>
            <a:picLocks noChangeAspect="1"/>
          </p:cNvPicPr>
          <p:nvPr/>
        </p:nvPicPr>
        <p:blipFill>
          <a:blip r:embed="rId3">
            <a:extLst>
              <a:ext uri="{BEBA8EAE-BF5A-486C-A8C5-ECC9F3942E4B}">
                <a14:imgProps xmlns:a14="http://schemas.microsoft.com/office/drawing/2010/main">
                  <a14:imgLayer r:embed="rId4">
                    <a14:imgEffect>
                      <a14:backgroundRemoval t="9746" b="99294" l="2324" r="98623"/>
                    </a14:imgEffect>
                    <a14:imgEffect>
                      <a14:saturation sat="200000"/>
                    </a14:imgEffect>
                  </a14:imgLayer>
                </a14:imgProps>
              </a:ext>
            </a:extLst>
          </a:blip>
          <a:stretch>
            <a:fillRect/>
          </a:stretch>
        </p:blipFill>
        <p:spPr>
          <a:xfrm rot="930024">
            <a:off x="5429484" y="4573834"/>
            <a:ext cx="5069497" cy="2821425"/>
          </a:xfrm>
          <a:prstGeom prst="rect">
            <a:avLst/>
          </a:prstGeom>
        </p:spPr>
      </p:pic>
    </p:spTree>
    <p:extLst>
      <p:ext uri="{BB962C8B-B14F-4D97-AF65-F5344CB8AC3E}">
        <p14:creationId xmlns:p14="http://schemas.microsoft.com/office/powerpoint/2010/main" val="4526135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1000"/>
                                        <p:tgtEl>
                                          <p:spTgt spid="4100"/>
                                        </p:tgtEl>
                                      </p:cBhvr>
                                    </p:animEffect>
                                    <p:anim calcmode="lin" valueType="num">
                                      <p:cBhvr>
                                        <p:cTn id="8" dur="1000" fill="hold"/>
                                        <p:tgtEl>
                                          <p:spTgt spid="4100"/>
                                        </p:tgtEl>
                                        <p:attrNameLst>
                                          <p:attrName>ppt_x</p:attrName>
                                        </p:attrNameLst>
                                      </p:cBhvr>
                                      <p:tavLst>
                                        <p:tav tm="0">
                                          <p:val>
                                            <p:strVal val="#ppt_x"/>
                                          </p:val>
                                        </p:tav>
                                        <p:tav tm="100000">
                                          <p:val>
                                            <p:strVal val="#ppt_x"/>
                                          </p:val>
                                        </p:tav>
                                      </p:tavLst>
                                    </p:anim>
                                    <p:anim calcmode="lin" valueType="num">
                                      <p:cBhvr>
                                        <p:cTn id="9" dur="1000" fill="hold"/>
                                        <p:tgtEl>
                                          <p:spTgt spid="410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3" presetClass="entr" presetSubtype="528"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 calcmode="lin" valueType="num">
                                      <p:cBhvr>
                                        <p:cTn id="15" dur="500" fill="hold"/>
                                        <p:tgtEl>
                                          <p:spTgt spid="4"/>
                                        </p:tgtEl>
                                        <p:attrNameLst>
                                          <p:attrName>ppt_x</p:attrName>
                                        </p:attrNameLst>
                                      </p:cBhvr>
                                      <p:tavLst>
                                        <p:tav tm="0">
                                          <p:val>
                                            <p:fltVal val="0.5"/>
                                          </p:val>
                                        </p:tav>
                                        <p:tav tm="100000">
                                          <p:val>
                                            <p:strVal val="#ppt_x"/>
                                          </p:val>
                                        </p:tav>
                                      </p:tavLst>
                                    </p:anim>
                                    <p:anim calcmode="lin" valueType="num">
                                      <p:cBhvr>
                                        <p:cTn id="16" dur="500" fill="hold"/>
                                        <p:tgtEl>
                                          <p:spTgt spid="4"/>
                                        </p:tgtEl>
                                        <p:attrNameLst>
                                          <p:attrName>ppt_y</p:attrName>
                                        </p:attrNameLst>
                                      </p:cBhvr>
                                      <p:tavLst>
                                        <p:tav tm="0">
                                          <p:val>
                                            <p:fltVal val="0.5"/>
                                          </p:val>
                                        </p:tav>
                                        <p:tav tm="100000">
                                          <p:val>
                                            <p:strVal val="#ppt_y"/>
                                          </p:val>
                                        </p:tav>
                                      </p:tavLst>
                                    </p:anim>
                                  </p:childTnLst>
                                </p:cTn>
                              </p:par>
                              <p:par>
                                <p:cTn id="17" presetID="23" presetClass="entr" presetSubtype="528"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 calcmode="lin" valueType="num">
                                      <p:cBhvr>
                                        <p:cTn id="21" dur="500" fill="hold"/>
                                        <p:tgtEl>
                                          <p:spTgt spid="5"/>
                                        </p:tgtEl>
                                        <p:attrNameLst>
                                          <p:attrName>ppt_x</p:attrName>
                                        </p:attrNameLst>
                                      </p:cBhvr>
                                      <p:tavLst>
                                        <p:tav tm="0">
                                          <p:val>
                                            <p:fltVal val="0.5"/>
                                          </p:val>
                                        </p:tav>
                                        <p:tav tm="100000">
                                          <p:val>
                                            <p:strVal val="#ppt_x"/>
                                          </p:val>
                                        </p:tav>
                                      </p:tavLst>
                                    </p:anim>
                                    <p:anim calcmode="lin" valueType="num">
                                      <p:cBhvr>
                                        <p:cTn id="22" dur="500" fill="hold"/>
                                        <p:tgtEl>
                                          <p:spTgt spid="5"/>
                                        </p:tgtEl>
                                        <p:attrNameLst>
                                          <p:attrName>ppt_y</p:attrName>
                                        </p:attrNameLst>
                                      </p:cBhvr>
                                      <p:tavLst>
                                        <p:tav tm="0">
                                          <p:val>
                                            <p:fltVal val="0.5"/>
                                          </p:val>
                                        </p:tav>
                                        <p:tav tm="100000">
                                          <p:val>
                                            <p:strVal val="#ppt_y"/>
                                          </p:val>
                                        </p:tav>
                                      </p:tavLst>
                                    </p:anim>
                                  </p:childTnLst>
                                </p:cTn>
                              </p:par>
                              <p:par>
                                <p:cTn id="23" presetID="23" presetClass="entr" presetSubtype="528"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ppt_x</p:attrName>
                                        </p:attrNameLst>
                                      </p:cBhvr>
                                      <p:tavLst>
                                        <p:tav tm="0">
                                          <p:val>
                                            <p:fltVal val="0.5"/>
                                          </p:val>
                                        </p:tav>
                                        <p:tav tm="100000">
                                          <p:val>
                                            <p:strVal val="#ppt_x"/>
                                          </p:val>
                                        </p:tav>
                                      </p:tavLst>
                                    </p:anim>
                                    <p:anim calcmode="lin" valueType="num">
                                      <p:cBhvr>
                                        <p:cTn id="28" dur="500" fill="hold"/>
                                        <p:tgtEl>
                                          <p:spTgt spid="6"/>
                                        </p:tgtEl>
                                        <p:attrNameLst>
                                          <p:attrName>ppt_y</p:attrName>
                                        </p:attrNameLst>
                                      </p:cBhvr>
                                      <p:tavLst>
                                        <p:tav tm="0">
                                          <p:val>
                                            <p:fltVal val="0.5"/>
                                          </p:val>
                                        </p:tav>
                                        <p:tav tm="100000">
                                          <p:val>
                                            <p:strVal val="#ppt_y"/>
                                          </p:val>
                                        </p:tav>
                                      </p:tavLst>
                                    </p:anim>
                                  </p:childTnLst>
                                </p:cTn>
                              </p:par>
                              <p:par>
                                <p:cTn id="29" presetID="23" presetClass="entr" presetSubtype="528"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 calcmode="lin" valueType="num">
                                      <p:cBhvr>
                                        <p:cTn id="33" dur="500" fill="hold"/>
                                        <p:tgtEl>
                                          <p:spTgt spid="7"/>
                                        </p:tgtEl>
                                        <p:attrNameLst>
                                          <p:attrName>ppt_x</p:attrName>
                                        </p:attrNameLst>
                                      </p:cBhvr>
                                      <p:tavLst>
                                        <p:tav tm="0">
                                          <p:val>
                                            <p:fltVal val="0.5"/>
                                          </p:val>
                                        </p:tav>
                                        <p:tav tm="100000">
                                          <p:val>
                                            <p:strVal val="#ppt_x"/>
                                          </p:val>
                                        </p:tav>
                                      </p:tavLst>
                                    </p:anim>
                                    <p:anim calcmode="lin" valueType="num">
                                      <p:cBhvr>
                                        <p:cTn id="34" dur="500" fill="hold"/>
                                        <p:tgtEl>
                                          <p:spTgt spid="7"/>
                                        </p:tgtEl>
                                        <p:attrNameLst>
                                          <p:attrName>ppt_y</p:attrName>
                                        </p:attrNameLst>
                                      </p:cBhvr>
                                      <p:tavLst>
                                        <p:tav tm="0">
                                          <p:val>
                                            <p:fltVal val="0.5"/>
                                          </p:val>
                                        </p:tav>
                                        <p:tav tm="100000">
                                          <p:val>
                                            <p:strVal val="#ppt_y"/>
                                          </p:val>
                                        </p:tav>
                                      </p:tavLst>
                                    </p:anim>
                                  </p:childTnLst>
                                </p:cTn>
                              </p:par>
                              <p:par>
                                <p:cTn id="35" presetID="23" presetClass="entr" presetSubtype="528"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ppt_x</p:attrName>
                                        </p:attrNameLst>
                                      </p:cBhvr>
                                      <p:tavLst>
                                        <p:tav tm="0">
                                          <p:val>
                                            <p:fltVal val="0.5"/>
                                          </p:val>
                                        </p:tav>
                                        <p:tav tm="100000">
                                          <p:val>
                                            <p:strVal val="#ppt_x"/>
                                          </p:val>
                                        </p:tav>
                                      </p:tavLst>
                                    </p:anim>
                                    <p:anim calcmode="lin" valueType="num">
                                      <p:cBhvr>
                                        <p:cTn id="40" dur="500" fill="hold"/>
                                        <p:tgtEl>
                                          <p:spTgt spid="8"/>
                                        </p:tgtEl>
                                        <p:attrNameLst>
                                          <p:attrName>ppt_y</p:attrName>
                                        </p:attrNameLst>
                                      </p:cBhvr>
                                      <p:tavLst>
                                        <p:tav tm="0">
                                          <p:val>
                                            <p:fltVal val="0.5"/>
                                          </p:val>
                                        </p:tav>
                                        <p:tav tm="100000">
                                          <p:val>
                                            <p:strVal val="#ppt_y"/>
                                          </p:val>
                                        </p:tav>
                                      </p:tavLst>
                                    </p:anim>
                                  </p:childTnLst>
                                </p:cTn>
                              </p:par>
                              <p:par>
                                <p:cTn id="41" presetID="23" presetClass="entr" presetSubtype="528" fill="hold" nodeType="with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p:cTn id="43" dur="500" fill="hold"/>
                                        <p:tgtEl>
                                          <p:spTgt spid="9"/>
                                        </p:tgtEl>
                                        <p:attrNameLst>
                                          <p:attrName>ppt_w</p:attrName>
                                        </p:attrNameLst>
                                      </p:cBhvr>
                                      <p:tavLst>
                                        <p:tav tm="0">
                                          <p:val>
                                            <p:fltVal val="0"/>
                                          </p:val>
                                        </p:tav>
                                        <p:tav tm="100000">
                                          <p:val>
                                            <p:strVal val="#ppt_w"/>
                                          </p:val>
                                        </p:tav>
                                      </p:tavLst>
                                    </p:anim>
                                    <p:anim calcmode="lin" valueType="num">
                                      <p:cBhvr>
                                        <p:cTn id="44" dur="500" fill="hold"/>
                                        <p:tgtEl>
                                          <p:spTgt spid="9"/>
                                        </p:tgtEl>
                                        <p:attrNameLst>
                                          <p:attrName>ppt_h</p:attrName>
                                        </p:attrNameLst>
                                      </p:cBhvr>
                                      <p:tavLst>
                                        <p:tav tm="0">
                                          <p:val>
                                            <p:fltVal val="0"/>
                                          </p:val>
                                        </p:tav>
                                        <p:tav tm="100000">
                                          <p:val>
                                            <p:strVal val="#ppt_h"/>
                                          </p:val>
                                        </p:tav>
                                      </p:tavLst>
                                    </p:anim>
                                    <p:anim calcmode="lin" valueType="num">
                                      <p:cBhvr>
                                        <p:cTn id="45" dur="500" fill="hold"/>
                                        <p:tgtEl>
                                          <p:spTgt spid="9"/>
                                        </p:tgtEl>
                                        <p:attrNameLst>
                                          <p:attrName>ppt_x</p:attrName>
                                        </p:attrNameLst>
                                      </p:cBhvr>
                                      <p:tavLst>
                                        <p:tav tm="0">
                                          <p:val>
                                            <p:fltVal val="0.5"/>
                                          </p:val>
                                        </p:tav>
                                        <p:tav tm="100000">
                                          <p:val>
                                            <p:strVal val="#ppt_x"/>
                                          </p:val>
                                        </p:tav>
                                      </p:tavLst>
                                    </p:anim>
                                    <p:anim calcmode="lin" valueType="num">
                                      <p:cBhvr>
                                        <p:cTn id="46" dur="500" fill="hold"/>
                                        <p:tgtEl>
                                          <p:spTgt spid="9"/>
                                        </p:tgtEl>
                                        <p:attrNameLst>
                                          <p:attrName>ppt_y</p:attrName>
                                        </p:attrNameLst>
                                      </p:cBhvr>
                                      <p:tavLst>
                                        <p:tav tm="0">
                                          <p:val>
                                            <p:fltVal val="0.5"/>
                                          </p:val>
                                        </p:tav>
                                        <p:tav tm="100000">
                                          <p:val>
                                            <p:strVal val="#ppt_y"/>
                                          </p:val>
                                        </p:tav>
                                      </p:tavLst>
                                    </p:anim>
                                  </p:childTnLst>
                                </p:cTn>
                              </p:par>
                              <p:par>
                                <p:cTn id="47" presetID="23" presetClass="entr" presetSubtype="528" fill="hold" nodeType="with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500" fill="hold"/>
                                        <p:tgtEl>
                                          <p:spTgt spid="10"/>
                                        </p:tgtEl>
                                        <p:attrNameLst>
                                          <p:attrName>ppt_w</p:attrName>
                                        </p:attrNameLst>
                                      </p:cBhvr>
                                      <p:tavLst>
                                        <p:tav tm="0">
                                          <p:val>
                                            <p:fltVal val="0"/>
                                          </p:val>
                                        </p:tav>
                                        <p:tav tm="100000">
                                          <p:val>
                                            <p:strVal val="#ppt_w"/>
                                          </p:val>
                                        </p:tav>
                                      </p:tavLst>
                                    </p:anim>
                                    <p:anim calcmode="lin" valueType="num">
                                      <p:cBhvr>
                                        <p:cTn id="50" dur="500" fill="hold"/>
                                        <p:tgtEl>
                                          <p:spTgt spid="10"/>
                                        </p:tgtEl>
                                        <p:attrNameLst>
                                          <p:attrName>ppt_h</p:attrName>
                                        </p:attrNameLst>
                                      </p:cBhvr>
                                      <p:tavLst>
                                        <p:tav tm="0">
                                          <p:val>
                                            <p:fltVal val="0"/>
                                          </p:val>
                                        </p:tav>
                                        <p:tav tm="100000">
                                          <p:val>
                                            <p:strVal val="#ppt_h"/>
                                          </p:val>
                                        </p:tav>
                                      </p:tavLst>
                                    </p:anim>
                                    <p:anim calcmode="lin" valueType="num">
                                      <p:cBhvr>
                                        <p:cTn id="51" dur="500" fill="hold"/>
                                        <p:tgtEl>
                                          <p:spTgt spid="10"/>
                                        </p:tgtEl>
                                        <p:attrNameLst>
                                          <p:attrName>ppt_x</p:attrName>
                                        </p:attrNameLst>
                                      </p:cBhvr>
                                      <p:tavLst>
                                        <p:tav tm="0">
                                          <p:val>
                                            <p:fltVal val="0.5"/>
                                          </p:val>
                                        </p:tav>
                                        <p:tav tm="100000">
                                          <p:val>
                                            <p:strVal val="#ppt_x"/>
                                          </p:val>
                                        </p:tav>
                                      </p:tavLst>
                                    </p:anim>
                                    <p:anim calcmode="lin" valueType="num">
                                      <p:cBhvr>
                                        <p:cTn id="52" dur="500" fill="hold"/>
                                        <p:tgtEl>
                                          <p:spTgt spid="10"/>
                                        </p:tgtEl>
                                        <p:attrNameLst>
                                          <p:attrName>ppt_y</p:attrName>
                                        </p:attrNameLst>
                                      </p:cBhvr>
                                      <p:tavLst>
                                        <p:tav tm="0">
                                          <p:val>
                                            <p:fltVal val="0.5"/>
                                          </p:val>
                                        </p:tav>
                                        <p:tav tm="100000">
                                          <p:val>
                                            <p:strVal val="#ppt_y"/>
                                          </p:val>
                                        </p:tav>
                                      </p:tavLst>
                                    </p:anim>
                                  </p:childTnLst>
                                </p:cTn>
                              </p:par>
                              <p:par>
                                <p:cTn id="53" presetID="23" presetClass="entr" presetSubtype="528" fill="hold" nodeType="with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p:cTn id="55" dur="500" fill="hold"/>
                                        <p:tgtEl>
                                          <p:spTgt spid="11"/>
                                        </p:tgtEl>
                                        <p:attrNameLst>
                                          <p:attrName>ppt_w</p:attrName>
                                        </p:attrNameLst>
                                      </p:cBhvr>
                                      <p:tavLst>
                                        <p:tav tm="0">
                                          <p:val>
                                            <p:fltVal val="0"/>
                                          </p:val>
                                        </p:tav>
                                        <p:tav tm="100000">
                                          <p:val>
                                            <p:strVal val="#ppt_w"/>
                                          </p:val>
                                        </p:tav>
                                      </p:tavLst>
                                    </p:anim>
                                    <p:anim calcmode="lin" valueType="num">
                                      <p:cBhvr>
                                        <p:cTn id="56" dur="500" fill="hold"/>
                                        <p:tgtEl>
                                          <p:spTgt spid="11"/>
                                        </p:tgtEl>
                                        <p:attrNameLst>
                                          <p:attrName>ppt_h</p:attrName>
                                        </p:attrNameLst>
                                      </p:cBhvr>
                                      <p:tavLst>
                                        <p:tav tm="0">
                                          <p:val>
                                            <p:fltVal val="0"/>
                                          </p:val>
                                        </p:tav>
                                        <p:tav tm="100000">
                                          <p:val>
                                            <p:strVal val="#ppt_h"/>
                                          </p:val>
                                        </p:tav>
                                      </p:tavLst>
                                    </p:anim>
                                    <p:anim calcmode="lin" valueType="num">
                                      <p:cBhvr>
                                        <p:cTn id="57" dur="500" fill="hold"/>
                                        <p:tgtEl>
                                          <p:spTgt spid="11"/>
                                        </p:tgtEl>
                                        <p:attrNameLst>
                                          <p:attrName>ppt_x</p:attrName>
                                        </p:attrNameLst>
                                      </p:cBhvr>
                                      <p:tavLst>
                                        <p:tav tm="0">
                                          <p:val>
                                            <p:fltVal val="0.5"/>
                                          </p:val>
                                        </p:tav>
                                        <p:tav tm="100000">
                                          <p:val>
                                            <p:strVal val="#ppt_x"/>
                                          </p:val>
                                        </p:tav>
                                      </p:tavLst>
                                    </p:anim>
                                    <p:anim calcmode="lin" valueType="num">
                                      <p:cBhvr>
                                        <p:cTn id="58" dur="500" fill="hold"/>
                                        <p:tgtEl>
                                          <p:spTgt spid="11"/>
                                        </p:tgtEl>
                                        <p:attrNameLst>
                                          <p:attrName>ppt_y</p:attrName>
                                        </p:attrNameLst>
                                      </p:cBhvr>
                                      <p:tavLst>
                                        <p:tav tm="0">
                                          <p:val>
                                            <p:fltVal val="0.5"/>
                                          </p:val>
                                        </p:tav>
                                        <p:tav tm="100000">
                                          <p:val>
                                            <p:strVal val="#ppt_y"/>
                                          </p:val>
                                        </p:tav>
                                      </p:tavLst>
                                    </p:anim>
                                  </p:childTnLst>
                                </p:cTn>
                              </p:par>
                              <p:par>
                                <p:cTn id="59" presetID="23" presetClass="entr" presetSubtype="528" fill="hold" nodeType="with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p:cTn id="61" dur="500" fill="hold"/>
                                        <p:tgtEl>
                                          <p:spTgt spid="12"/>
                                        </p:tgtEl>
                                        <p:attrNameLst>
                                          <p:attrName>ppt_w</p:attrName>
                                        </p:attrNameLst>
                                      </p:cBhvr>
                                      <p:tavLst>
                                        <p:tav tm="0">
                                          <p:val>
                                            <p:fltVal val="0"/>
                                          </p:val>
                                        </p:tav>
                                        <p:tav tm="100000">
                                          <p:val>
                                            <p:strVal val="#ppt_w"/>
                                          </p:val>
                                        </p:tav>
                                      </p:tavLst>
                                    </p:anim>
                                    <p:anim calcmode="lin" valueType="num">
                                      <p:cBhvr>
                                        <p:cTn id="62" dur="500" fill="hold"/>
                                        <p:tgtEl>
                                          <p:spTgt spid="12"/>
                                        </p:tgtEl>
                                        <p:attrNameLst>
                                          <p:attrName>ppt_h</p:attrName>
                                        </p:attrNameLst>
                                      </p:cBhvr>
                                      <p:tavLst>
                                        <p:tav tm="0">
                                          <p:val>
                                            <p:fltVal val="0"/>
                                          </p:val>
                                        </p:tav>
                                        <p:tav tm="100000">
                                          <p:val>
                                            <p:strVal val="#ppt_h"/>
                                          </p:val>
                                        </p:tav>
                                      </p:tavLst>
                                    </p:anim>
                                    <p:anim calcmode="lin" valueType="num">
                                      <p:cBhvr>
                                        <p:cTn id="63" dur="500" fill="hold"/>
                                        <p:tgtEl>
                                          <p:spTgt spid="12"/>
                                        </p:tgtEl>
                                        <p:attrNameLst>
                                          <p:attrName>ppt_x</p:attrName>
                                        </p:attrNameLst>
                                      </p:cBhvr>
                                      <p:tavLst>
                                        <p:tav tm="0">
                                          <p:val>
                                            <p:fltVal val="0.5"/>
                                          </p:val>
                                        </p:tav>
                                        <p:tav tm="100000">
                                          <p:val>
                                            <p:strVal val="#ppt_x"/>
                                          </p:val>
                                        </p:tav>
                                      </p:tavLst>
                                    </p:anim>
                                    <p:anim calcmode="lin" valueType="num">
                                      <p:cBhvr>
                                        <p:cTn id="64" dur="500" fill="hold"/>
                                        <p:tgtEl>
                                          <p:spTgt spid="12"/>
                                        </p:tgtEl>
                                        <p:attrNameLst>
                                          <p:attrName>ppt_y</p:attrName>
                                        </p:attrNameLst>
                                      </p:cBhvr>
                                      <p:tavLst>
                                        <p:tav tm="0">
                                          <p:val>
                                            <p:fltVal val="0.5"/>
                                          </p:val>
                                        </p:tav>
                                        <p:tav tm="100000">
                                          <p:val>
                                            <p:strVal val="#ppt_y"/>
                                          </p:val>
                                        </p:tav>
                                      </p:tavLst>
                                    </p:anim>
                                  </p:childTnLst>
                                </p:cTn>
                              </p:par>
                              <p:par>
                                <p:cTn id="65" presetID="23" presetClass="entr" presetSubtype="528" fill="hold" nodeType="with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p:cTn id="67" dur="500" fill="hold"/>
                                        <p:tgtEl>
                                          <p:spTgt spid="13"/>
                                        </p:tgtEl>
                                        <p:attrNameLst>
                                          <p:attrName>ppt_w</p:attrName>
                                        </p:attrNameLst>
                                      </p:cBhvr>
                                      <p:tavLst>
                                        <p:tav tm="0">
                                          <p:val>
                                            <p:fltVal val="0"/>
                                          </p:val>
                                        </p:tav>
                                        <p:tav tm="100000">
                                          <p:val>
                                            <p:strVal val="#ppt_w"/>
                                          </p:val>
                                        </p:tav>
                                      </p:tavLst>
                                    </p:anim>
                                    <p:anim calcmode="lin" valueType="num">
                                      <p:cBhvr>
                                        <p:cTn id="68" dur="500" fill="hold"/>
                                        <p:tgtEl>
                                          <p:spTgt spid="13"/>
                                        </p:tgtEl>
                                        <p:attrNameLst>
                                          <p:attrName>ppt_h</p:attrName>
                                        </p:attrNameLst>
                                      </p:cBhvr>
                                      <p:tavLst>
                                        <p:tav tm="0">
                                          <p:val>
                                            <p:fltVal val="0"/>
                                          </p:val>
                                        </p:tav>
                                        <p:tav tm="100000">
                                          <p:val>
                                            <p:strVal val="#ppt_h"/>
                                          </p:val>
                                        </p:tav>
                                      </p:tavLst>
                                    </p:anim>
                                    <p:anim calcmode="lin" valueType="num">
                                      <p:cBhvr>
                                        <p:cTn id="69" dur="500" fill="hold"/>
                                        <p:tgtEl>
                                          <p:spTgt spid="13"/>
                                        </p:tgtEl>
                                        <p:attrNameLst>
                                          <p:attrName>ppt_x</p:attrName>
                                        </p:attrNameLst>
                                      </p:cBhvr>
                                      <p:tavLst>
                                        <p:tav tm="0">
                                          <p:val>
                                            <p:fltVal val="0.5"/>
                                          </p:val>
                                        </p:tav>
                                        <p:tav tm="100000">
                                          <p:val>
                                            <p:strVal val="#ppt_x"/>
                                          </p:val>
                                        </p:tav>
                                      </p:tavLst>
                                    </p:anim>
                                    <p:anim calcmode="lin" valueType="num">
                                      <p:cBhvr>
                                        <p:cTn id="70" dur="500" fill="hold"/>
                                        <p:tgtEl>
                                          <p:spTgt spid="13"/>
                                        </p:tgtEl>
                                        <p:attrNameLst>
                                          <p:attrName>ppt_y</p:attrName>
                                        </p:attrNameLst>
                                      </p:cBhvr>
                                      <p:tavLst>
                                        <p:tav tm="0">
                                          <p:val>
                                            <p:fltVal val="0.5"/>
                                          </p:val>
                                        </p:tav>
                                        <p:tav tm="100000">
                                          <p:val>
                                            <p:strVal val="#ppt_y"/>
                                          </p:val>
                                        </p:tav>
                                      </p:tavLst>
                                    </p:anim>
                                  </p:childTnLst>
                                </p:cTn>
                              </p:par>
                              <p:par>
                                <p:cTn id="71" presetID="23" presetClass="entr" presetSubtype="528" fill="hold" nodeType="withEffect">
                                  <p:stCondLst>
                                    <p:cond delay="0"/>
                                  </p:stCondLst>
                                  <p:childTnLst>
                                    <p:set>
                                      <p:cBhvr>
                                        <p:cTn id="72" dur="1" fill="hold">
                                          <p:stCondLst>
                                            <p:cond delay="0"/>
                                          </p:stCondLst>
                                        </p:cTn>
                                        <p:tgtEl>
                                          <p:spTgt spid="14"/>
                                        </p:tgtEl>
                                        <p:attrNameLst>
                                          <p:attrName>style.visibility</p:attrName>
                                        </p:attrNameLst>
                                      </p:cBhvr>
                                      <p:to>
                                        <p:strVal val="visible"/>
                                      </p:to>
                                    </p:set>
                                    <p:anim calcmode="lin" valueType="num">
                                      <p:cBhvr>
                                        <p:cTn id="73" dur="500" fill="hold"/>
                                        <p:tgtEl>
                                          <p:spTgt spid="14"/>
                                        </p:tgtEl>
                                        <p:attrNameLst>
                                          <p:attrName>ppt_w</p:attrName>
                                        </p:attrNameLst>
                                      </p:cBhvr>
                                      <p:tavLst>
                                        <p:tav tm="0">
                                          <p:val>
                                            <p:fltVal val="0"/>
                                          </p:val>
                                        </p:tav>
                                        <p:tav tm="100000">
                                          <p:val>
                                            <p:strVal val="#ppt_w"/>
                                          </p:val>
                                        </p:tav>
                                      </p:tavLst>
                                    </p:anim>
                                    <p:anim calcmode="lin" valueType="num">
                                      <p:cBhvr>
                                        <p:cTn id="74" dur="500" fill="hold"/>
                                        <p:tgtEl>
                                          <p:spTgt spid="14"/>
                                        </p:tgtEl>
                                        <p:attrNameLst>
                                          <p:attrName>ppt_h</p:attrName>
                                        </p:attrNameLst>
                                      </p:cBhvr>
                                      <p:tavLst>
                                        <p:tav tm="0">
                                          <p:val>
                                            <p:fltVal val="0"/>
                                          </p:val>
                                        </p:tav>
                                        <p:tav tm="100000">
                                          <p:val>
                                            <p:strVal val="#ppt_h"/>
                                          </p:val>
                                        </p:tav>
                                      </p:tavLst>
                                    </p:anim>
                                    <p:anim calcmode="lin" valueType="num">
                                      <p:cBhvr>
                                        <p:cTn id="75" dur="500" fill="hold"/>
                                        <p:tgtEl>
                                          <p:spTgt spid="14"/>
                                        </p:tgtEl>
                                        <p:attrNameLst>
                                          <p:attrName>ppt_x</p:attrName>
                                        </p:attrNameLst>
                                      </p:cBhvr>
                                      <p:tavLst>
                                        <p:tav tm="0">
                                          <p:val>
                                            <p:fltVal val="0.5"/>
                                          </p:val>
                                        </p:tav>
                                        <p:tav tm="100000">
                                          <p:val>
                                            <p:strVal val="#ppt_x"/>
                                          </p:val>
                                        </p:tav>
                                      </p:tavLst>
                                    </p:anim>
                                    <p:anim calcmode="lin" valueType="num">
                                      <p:cBhvr>
                                        <p:cTn id="76" dur="500" fill="hold"/>
                                        <p:tgtEl>
                                          <p:spTgt spid="14"/>
                                        </p:tgtEl>
                                        <p:attrNameLst>
                                          <p:attrName>ppt_y</p:attrName>
                                        </p:attrNameLst>
                                      </p:cBhvr>
                                      <p:tavLst>
                                        <p:tav tm="0">
                                          <p:val>
                                            <p:fltVal val="0.5"/>
                                          </p:val>
                                        </p:tav>
                                        <p:tav tm="100000">
                                          <p:val>
                                            <p:strVal val="#ppt_y"/>
                                          </p:val>
                                        </p:tav>
                                      </p:tavLst>
                                    </p:anim>
                                  </p:childTnLst>
                                </p:cTn>
                              </p:par>
                              <p:par>
                                <p:cTn id="77" presetID="23" presetClass="entr" presetSubtype="528" fill="hold" nodeType="with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p:cTn id="79" dur="500" fill="hold"/>
                                        <p:tgtEl>
                                          <p:spTgt spid="15"/>
                                        </p:tgtEl>
                                        <p:attrNameLst>
                                          <p:attrName>ppt_w</p:attrName>
                                        </p:attrNameLst>
                                      </p:cBhvr>
                                      <p:tavLst>
                                        <p:tav tm="0">
                                          <p:val>
                                            <p:fltVal val="0"/>
                                          </p:val>
                                        </p:tav>
                                        <p:tav tm="100000">
                                          <p:val>
                                            <p:strVal val="#ppt_w"/>
                                          </p:val>
                                        </p:tav>
                                      </p:tavLst>
                                    </p:anim>
                                    <p:anim calcmode="lin" valueType="num">
                                      <p:cBhvr>
                                        <p:cTn id="80" dur="500" fill="hold"/>
                                        <p:tgtEl>
                                          <p:spTgt spid="15"/>
                                        </p:tgtEl>
                                        <p:attrNameLst>
                                          <p:attrName>ppt_h</p:attrName>
                                        </p:attrNameLst>
                                      </p:cBhvr>
                                      <p:tavLst>
                                        <p:tav tm="0">
                                          <p:val>
                                            <p:fltVal val="0"/>
                                          </p:val>
                                        </p:tav>
                                        <p:tav tm="100000">
                                          <p:val>
                                            <p:strVal val="#ppt_h"/>
                                          </p:val>
                                        </p:tav>
                                      </p:tavLst>
                                    </p:anim>
                                    <p:anim calcmode="lin" valueType="num">
                                      <p:cBhvr>
                                        <p:cTn id="81" dur="500" fill="hold"/>
                                        <p:tgtEl>
                                          <p:spTgt spid="15"/>
                                        </p:tgtEl>
                                        <p:attrNameLst>
                                          <p:attrName>ppt_x</p:attrName>
                                        </p:attrNameLst>
                                      </p:cBhvr>
                                      <p:tavLst>
                                        <p:tav tm="0">
                                          <p:val>
                                            <p:fltVal val="0.5"/>
                                          </p:val>
                                        </p:tav>
                                        <p:tav tm="100000">
                                          <p:val>
                                            <p:strVal val="#ppt_x"/>
                                          </p:val>
                                        </p:tav>
                                      </p:tavLst>
                                    </p:anim>
                                    <p:anim calcmode="lin" valueType="num">
                                      <p:cBhvr>
                                        <p:cTn id="82" dur="500" fill="hold"/>
                                        <p:tgtEl>
                                          <p:spTgt spid="15"/>
                                        </p:tgtEl>
                                        <p:attrNameLst>
                                          <p:attrName>ppt_y</p:attrName>
                                        </p:attrNameLst>
                                      </p:cBhvr>
                                      <p:tavLst>
                                        <p:tav tm="0">
                                          <p:val>
                                            <p:fltVal val="0.5"/>
                                          </p:val>
                                        </p:tav>
                                        <p:tav tm="100000">
                                          <p:val>
                                            <p:strVal val="#ppt_y"/>
                                          </p:val>
                                        </p:tav>
                                      </p:tavLst>
                                    </p:anim>
                                  </p:childTnLst>
                                </p:cTn>
                              </p:par>
                              <p:par>
                                <p:cTn id="83" presetID="23" presetClass="entr" presetSubtype="528" fill="hold" nodeType="with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p:cTn id="85" dur="500" fill="hold"/>
                                        <p:tgtEl>
                                          <p:spTgt spid="16"/>
                                        </p:tgtEl>
                                        <p:attrNameLst>
                                          <p:attrName>ppt_w</p:attrName>
                                        </p:attrNameLst>
                                      </p:cBhvr>
                                      <p:tavLst>
                                        <p:tav tm="0">
                                          <p:val>
                                            <p:fltVal val="0"/>
                                          </p:val>
                                        </p:tav>
                                        <p:tav tm="100000">
                                          <p:val>
                                            <p:strVal val="#ppt_w"/>
                                          </p:val>
                                        </p:tav>
                                      </p:tavLst>
                                    </p:anim>
                                    <p:anim calcmode="lin" valueType="num">
                                      <p:cBhvr>
                                        <p:cTn id="86" dur="500" fill="hold"/>
                                        <p:tgtEl>
                                          <p:spTgt spid="16"/>
                                        </p:tgtEl>
                                        <p:attrNameLst>
                                          <p:attrName>ppt_h</p:attrName>
                                        </p:attrNameLst>
                                      </p:cBhvr>
                                      <p:tavLst>
                                        <p:tav tm="0">
                                          <p:val>
                                            <p:fltVal val="0"/>
                                          </p:val>
                                        </p:tav>
                                        <p:tav tm="100000">
                                          <p:val>
                                            <p:strVal val="#ppt_h"/>
                                          </p:val>
                                        </p:tav>
                                      </p:tavLst>
                                    </p:anim>
                                    <p:anim calcmode="lin" valueType="num">
                                      <p:cBhvr>
                                        <p:cTn id="87" dur="500" fill="hold"/>
                                        <p:tgtEl>
                                          <p:spTgt spid="16"/>
                                        </p:tgtEl>
                                        <p:attrNameLst>
                                          <p:attrName>ppt_x</p:attrName>
                                        </p:attrNameLst>
                                      </p:cBhvr>
                                      <p:tavLst>
                                        <p:tav tm="0">
                                          <p:val>
                                            <p:fltVal val="0.5"/>
                                          </p:val>
                                        </p:tav>
                                        <p:tav tm="100000">
                                          <p:val>
                                            <p:strVal val="#ppt_x"/>
                                          </p:val>
                                        </p:tav>
                                      </p:tavLst>
                                    </p:anim>
                                    <p:anim calcmode="lin" valueType="num">
                                      <p:cBhvr>
                                        <p:cTn id="88" dur="500" fill="hold"/>
                                        <p:tgtEl>
                                          <p:spTgt spid="16"/>
                                        </p:tgtEl>
                                        <p:attrNameLst>
                                          <p:attrName>ppt_y</p:attrName>
                                        </p:attrNameLst>
                                      </p:cBhvr>
                                      <p:tavLst>
                                        <p:tav tm="0">
                                          <p:val>
                                            <p:fltVal val="0.5"/>
                                          </p:val>
                                        </p:tav>
                                        <p:tav tm="100000">
                                          <p:val>
                                            <p:strVal val="#ppt_y"/>
                                          </p:val>
                                        </p:tav>
                                      </p:tavLst>
                                    </p:anim>
                                  </p:childTnLst>
                                </p:cTn>
                              </p:par>
                              <p:par>
                                <p:cTn id="89" presetID="42" presetClass="entr" presetSubtype="0" fill="hold" nodeType="withEffect">
                                  <p:stCondLst>
                                    <p:cond delay="0"/>
                                  </p:stCondLst>
                                  <p:childTnLst>
                                    <p:set>
                                      <p:cBhvr>
                                        <p:cTn id="90" dur="1" fill="hold">
                                          <p:stCondLst>
                                            <p:cond delay="0"/>
                                          </p:stCondLst>
                                        </p:cTn>
                                        <p:tgtEl>
                                          <p:spTgt spid="18"/>
                                        </p:tgtEl>
                                        <p:attrNameLst>
                                          <p:attrName>style.visibility</p:attrName>
                                        </p:attrNameLst>
                                      </p:cBhvr>
                                      <p:to>
                                        <p:strVal val="visible"/>
                                      </p:to>
                                    </p:set>
                                    <p:animEffect transition="in" filter="fade">
                                      <p:cBhvr>
                                        <p:cTn id="91" dur="1000"/>
                                        <p:tgtEl>
                                          <p:spTgt spid="18"/>
                                        </p:tgtEl>
                                      </p:cBhvr>
                                    </p:animEffect>
                                    <p:anim calcmode="lin" valueType="num">
                                      <p:cBhvr>
                                        <p:cTn id="92" dur="1000" fill="hold"/>
                                        <p:tgtEl>
                                          <p:spTgt spid="18"/>
                                        </p:tgtEl>
                                        <p:attrNameLst>
                                          <p:attrName>ppt_x</p:attrName>
                                        </p:attrNameLst>
                                      </p:cBhvr>
                                      <p:tavLst>
                                        <p:tav tm="0">
                                          <p:val>
                                            <p:strVal val="#ppt_x"/>
                                          </p:val>
                                        </p:tav>
                                        <p:tav tm="100000">
                                          <p:val>
                                            <p:strVal val="#ppt_x"/>
                                          </p:val>
                                        </p:tav>
                                      </p:tavLst>
                                    </p:anim>
                                    <p:anim calcmode="lin" valueType="num">
                                      <p:cBhvr>
                                        <p:cTn id="9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3" y="0"/>
            <a:ext cx="12188388" cy="6858000"/>
          </a:xfrm>
          <a:prstGeom prst="rect">
            <a:avLst/>
          </a:prstGeom>
        </p:spPr>
      </p:pic>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051" y="3985882"/>
            <a:ext cx="5160853" cy="2747037"/>
          </a:xfrm>
          <a:prstGeom prst="rect">
            <a:avLst/>
          </a:prstGeom>
        </p:spPr>
      </p:pic>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47808" y="4688005"/>
            <a:ext cx="1544192" cy="2169996"/>
          </a:xfrm>
          <a:prstGeom prst="rect">
            <a:avLst/>
          </a:prstGeom>
        </p:spPr>
      </p:pic>
      <p:pic>
        <p:nvPicPr>
          <p:cNvPr id="5" name="图片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5999" y="4713998"/>
            <a:ext cx="3644712" cy="1932367"/>
          </a:xfrm>
          <a:prstGeom prst="rect">
            <a:avLst/>
          </a:prstGeom>
        </p:spPr>
      </p:pic>
      <p:sp>
        <p:nvSpPr>
          <p:cNvPr id="14" name="WordArt 11"/>
          <p:cNvSpPr>
            <a:spLocks noChangeArrowheads="1" noChangeShapeType="1" noTextEdit="1"/>
          </p:cNvSpPr>
          <p:nvPr/>
        </p:nvSpPr>
        <p:spPr bwMode="auto">
          <a:xfrm>
            <a:off x="2444371" y="2044362"/>
            <a:ext cx="7296340" cy="1208964"/>
          </a:xfrm>
          <a:prstGeom prst="rect">
            <a:avLst/>
          </a:prstGeom>
        </p:spPr>
        <p:txBody>
          <a:bodyPr wrap="none" fromWordArt="1">
            <a:prstTxWarp prst="textPlain">
              <a:avLst>
                <a:gd name="adj" fmla="val 50000"/>
              </a:avLst>
            </a:prstTxWarp>
          </a:bodyPr>
          <a:lstStyle/>
          <a:p>
            <a:pPr algn="ctr" defTabSz="914377"/>
            <a:r>
              <a:rPr lang="en-US" sz="2667" b="1" kern="10" dirty="0">
                <a:ln w="9525">
                  <a:solidFill>
                    <a:srgbClr val="FFDD43"/>
                  </a:solidFill>
                  <a:round/>
                  <a:headEnd/>
                  <a:tailEnd/>
                </a:ln>
                <a:solidFill>
                  <a:srgbClr val="FF0000"/>
                </a:solidFill>
                <a:effectLst>
                  <a:glow rad="63500">
                    <a:srgbClr val="FFDD43">
                      <a:satMod val="175000"/>
                      <a:alpha val="40000"/>
                    </a:srgbClr>
                  </a:glow>
                </a:effectLst>
                <a:latin typeface="UTM Androgyne" panose="02040603050506020204" pitchFamily="18" charset="0"/>
                <a:cs typeface="Times New Roman" panose="02020603050405020304" pitchFamily="18" charset="0"/>
              </a:rPr>
              <a:t>CHÀO CÁC EM </a:t>
            </a:r>
          </a:p>
        </p:txBody>
      </p:sp>
    </p:spTree>
    <p:extLst>
      <p:ext uri="{BB962C8B-B14F-4D97-AF65-F5344CB8AC3E}">
        <p14:creationId xmlns:p14="http://schemas.microsoft.com/office/powerpoint/2010/main" val="924881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3" y="-203488"/>
            <a:ext cx="12188388" cy="6858000"/>
          </a:xfrm>
          <a:prstGeom prst="rect">
            <a:avLst/>
          </a:prstGeom>
        </p:spPr>
      </p:pic>
      <p:pic>
        <p:nvPicPr>
          <p:cNvPr id="3" name="图片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 y="3342289"/>
            <a:ext cx="6206647" cy="3303696"/>
          </a:xfrm>
          <a:prstGeom prst="rect">
            <a:avLst/>
          </a:prstGeom>
        </p:spPr>
      </p:pic>
      <p:pic>
        <p:nvPicPr>
          <p:cNvPr id="4" name="图片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47808" y="4688005"/>
            <a:ext cx="1544192" cy="2169996"/>
          </a:xfrm>
          <a:prstGeom prst="rect">
            <a:avLst/>
          </a:prstGeom>
        </p:spPr>
      </p:pic>
      <p:pic>
        <p:nvPicPr>
          <p:cNvPr id="5" name="图片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86451" y="4202155"/>
            <a:ext cx="4625487" cy="2452357"/>
          </a:xfrm>
          <a:prstGeom prst="rect">
            <a:avLst/>
          </a:prstGeom>
        </p:spPr>
      </p:pic>
      <p:sp>
        <p:nvSpPr>
          <p:cNvPr id="14" name="标题 5"/>
          <p:cNvSpPr txBox="1">
            <a:spLocks/>
          </p:cNvSpPr>
          <p:nvPr>
            <p:custDataLst>
              <p:tags r:id="rId1"/>
            </p:custDataLst>
          </p:nvPr>
        </p:nvSpPr>
        <p:spPr>
          <a:xfrm>
            <a:off x="1680060" y="2671515"/>
            <a:ext cx="8831877" cy="1107996"/>
          </a:xfrm>
          <a:prstGeom prst="rect">
            <a:avLst/>
          </a:prstGeom>
          <a:noFill/>
        </p:spPr>
        <p:txBody>
          <a:bodyPr wrap="square" lIns="0" tIns="0" rIns="0" bIns="0" anchor="t" anchorCtr="0">
            <a:spAutoFit/>
          </a:bodyPr>
          <a:lstStyle>
            <a:lvl1pPr algn="ctr">
              <a:lnSpc>
                <a:spcPct val="90000"/>
              </a:lnSpc>
              <a:spcBef>
                <a:spcPct val="0"/>
              </a:spcBef>
              <a:buNone/>
              <a:defRPr sz="4000">
                <a:latin typeface="+mj-lt"/>
                <a:ea typeface="+mj-ea"/>
                <a:cs typeface="+mj-cs"/>
              </a:defRPr>
            </a:lvl1pPr>
          </a:lstStyle>
          <a:p>
            <a:pPr defTabSz="914377"/>
            <a:r>
              <a:rPr lang="en-US" altLang="zh-CN" sz="8000" dirty="0">
                <a:ln>
                  <a:solidFill>
                    <a:srgbClr val="ACD94C"/>
                  </a:solidFill>
                </a:ln>
                <a:solidFill>
                  <a:srgbClr val="70AD47"/>
                </a:solidFill>
                <a:latin typeface="UTM Ambrose" panose="02040603050506020204" pitchFamily="18" charset="0"/>
                <a:ea typeface="微软雅黑" panose="020B0503020204020204" pitchFamily="34" charset="-122"/>
                <a:sym typeface="Arial" panose="020B0604020202020204" pitchFamily="34" charset="0"/>
              </a:rPr>
              <a:t>KHỞI ĐỘNG</a:t>
            </a:r>
          </a:p>
        </p:txBody>
      </p:sp>
      <p:sp>
        <p:nvSpPr>
          <p:cNvPr id="16" name="椭圆 15">
            <a:extLst>
              <a:ext uri="{FF2B5EF4-FFF2-40B4-BE49-F238E27FC236}">
                <a16:creationId xmlns:a16="http://schemas.microsoft.com/office/drawing/2014/main" id="{6DA949B9-1864-4241-8946-7DEF4D9912BC}"/>
              </a:ext>
            </a:extLst>
          </p:cNvPr>
          <p:cNvSpPr/>
          <p:nvPr/>
        </p:nvSpPr>
        <p:spPr>
          <a:xfrm>
            <a:off x="5260305" y="1024985"/>
            <a:ext cx="1440160" cy="144016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altLang="zh-CN" sz="5867" dirty="0">
                <a:solidFill>
                  <a:prstClr val="white"/>
                </a:solidFill>
                <a:latin typeface="Calibri" panose="020F0502020204030204"/>
              </a:rPr>
              <a:t>01</a:t>
            </a:r>
            <a:endParaRPr lang="zh-CN" altLang="en-US" sz="5867" dirty="0">
              <a:solidFill>
                <a:prstClr val="white"/>
              </a:solidFill>
              <a:latin typeface="Calibri" panose="020F0502020204030204"/>
            </a:endParaRPr>
          </a:p>
        </p:txBody>
      </p:sp>
    </p:spTree>
    <p:extLst>
      <p:ext uri="{BB962C8B-B14F-4D97-AF65-F5344CB8AC3E}">
        <p14:creationId xmlns:p14="http://schemas.microsoft.com/office/powerpoint/2010/main" val="31950147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1+#ppt_w/2"/>
                                          </p:val>
                                        </p:tav>
                                        <p:tav tm="100000">
                                          <p:val>
                                            <p:strVal val="#ppt_x"/>
                                          </p:val>
                                        </p:tav>
                                      </p:tavLst>
                                    </p:anim>
                                    <p:anim calcmode="lin" valueType="num">
                                      <p:cBhvr additive="base">
                                        <p:cTn id="13"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4"/>
          <p:cNvGrpSpPr/>
          <p:nvPr/>
        </p:nvGrpSpPr>
        <p:grpSpPr>
          <a:xfrm>
            <a:off x="1738903" y="497045"/>
            <a:ext cx="8876547" cy="1012416"/>
            <a:chOff x="5048726" y="2325711"/>
            <a:chExt cx="1548322" cy="447017"/>
          </a:xfrm>
          <a:solidFill>
            <a:srgbClr val="CB1B3D"/>
          </a:solidFill>
        </p:grpSpPr>
        <p:sp>
          <p:nvSpPr>
            <p:cNvPr id="3" name="圆角矩形 3"/>
            <p:cNvSpPr/>
            <p:nvPr/>
          </p:nvSpPr>
          <p:spPr>
            <a:xfrm>
              <a:off x="5048726" y="2325711"/>
              <a:ext cx="1531822" cy="44701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prstClr val="white"/>
                </a:solidFill>
                <a:latin typeface="Calibri" panose="020F0502020204030204"/>
              </a:endParaRPr>
            </a:p>
          </p:txBody>
        </p:sp>
        <p:sp>
          <p:nvSpPr>
            <p:cNvPr id="4" name="TextBox 3"/>
            <p:cNvSpPr txBox="1"/>
            <p:nvPr/>
          </p:nvSpPr>
          <p:spPr>
            <a:xfrm>
              <a:off x="5100946" y="2325711"/>
              <a:ext cx="1496102" cy="439401"/>
            </a:xfrm>
            <a:prstGeom prst="rect">
              <a:avLst/>
            </a:prstGeom>
            <a:noFill/>
          </p:spPr>
          <p:txBody>
            <a:bodyPr wrap="square" lIns="91403" tIns="45700" rIns="91403" bIns="45700" rtlCol="0">
              <a:spAutoFit/>
            </a:bodyPr>
            <a:lstStyle/>
            <a:p>
              <a:pPr defTabSz="914377"/>
              <a:r>
                <a:rPr lang="en-US" altLang="zh-CN" sz="5867" dirty="0" err="1">
                  <a:solidFill>
                    <a:prstClr val="black"/>
                  </a:solidFill>
                  <a:latin typeface="UTM A&amp;S Signwriter" panose="02040603050506020204" pitchFamily="18" charset="0"/>
                  <a:ea typeface="黑体" pitchFamily="49" charset="-122"/>
                </a:rPr>
                <a:t>Hãy</a:t>
              </a:r>
              <a:r>
                <a:rPr lang="en-US" altLang="zh-CN" sz="5867" dirty="0">
                  <a:solidFill>
                    <a:prstClr val="black"/>
                  </a:solidFill>
                  <a:latin typeface="UTM A&amp;S Signwriter" panose="02040603050506020204" pitchFamily="18" charset="0"/>
                  <a:ea typeface="黑体" pitchFamily="49" charset="-122"/>
                </a:rPr>
                <a:t> </a:t>
              </a:r>
              <a:r>
                <a:rPr lang="en-US" altLang="zh-CN" sz="5867" dirty="0" err="1">
                  <a:solidFill>
                    <a:prstClr val="black"/>
                  </a:solidFill>
                  <a:latin typeface="UTM A&amp;S Signwriter" panose="02040603050506020204" pitchFamily="18" charset="0"/>
                  <a:ea typeface="黑体" pitchFamily="49" charset="-122"/>
                </a:rPr>
                <a:t>kể</a:t>
              </a:r>
              <a:r>
                <a:rPr lang="en-US" altLang="zh-CN" sz="5867" dirty="0">
                  <a:solidFill>
                    <a:prstClr val="black"/>
                  </a:solidFill>
                  <a:latin typeface="UTM A&amp;S Signwriter" panose="02040603050506020204" pitchFamily="18" charset="0"/>
                  <a:ea typeface="黑体" pitchFamily="49" charset="-122"/>
                </a:rPr>
                <a:t> </a:t>
              </a:r>
              <a:r>
                <a:rPr lang="en-US" altLang="zh-CN" sz="5867" dirty="0" err="1">
                  <a:solidFill>
                    <a:prstClr val="black"/>
                  </a:solidFill>
                  <a:latin typeface="UTM A&amp;S Signwriter" panose="02040603050506020204" pitchFamily="18" charset="0"/>
                  <a:ea typeface="黑体" pitchFamily="49" charset="-122"/>
                </a:rPr>
                <a:t>tên</a:t>
              </a:r>
              <a:r>
                <a:rPr lang="en-US" altLang="zh-CN" sz="5867" dirty="0">
                  <a:solidFill>
                    <a:prstClr val="black"/>
                  </a:solidFill>
                  <a:latin typeface="UTM A&amp;S Signwriter" panose="02040603050506020204" pitchFamily="18" charset="0"/>
                  <a:ea typeface="黑体" pitchFamily="49" charset="-122"/>
                </a:rPr>
                <a:t> </a:t>
              </a:r>
              <a:r>
                <a:rPr lang="en-US" altLang="zh-CN" sz="5867" dirty="0" err="1">
                  <a:solidFill>
                    <a:prstClr val="black"/>
                  </a:solidFill>
                  <a:latin typeface="UTM A&amp;S Signwriter" panose="02040603050506020204" pitchFamily="18" charset="0"/>
                  <a:ea typeface="黑体" pitchFamily="49" charset="-122"/>
                </a:rPr>
                <a:t>các</a:t>
              </a:r>
              <a:r>
                <a:rPr lang="en-US" altLang="zh-CN" sz="5867" dirty="0">
                  <a:solidFill>
                    <a:prstClr val="black"/>
                  </a:solidFill>
                  <a:latin typeface="UTM A&amp;S Signwriter" panose="02040603050506020204" pitchFamily="18" charset="0"/>
                  <a:ea typeface="黑体" pitchFamily="49" charset="-122"/>
                </a:rPr>
                <a:t> </a:t>
              </a:r>
              <a:r>
                <a:rPr lang="en-US" altLang="zh-CN" sz="5867" dirty="0" err="1">
                  <a:solidFill>
                    <a:prstClr val="black"/>
                  </a:solidFill>
                  <a:latin typeface="UTM A&amp;S Signwriter" panose="02040603050506020204" pitchFamily="18" charset="0"/>
                  <a:ea typeface="黑体" pitchFamily="49" charset="-122"/>
                </a:rPr>
                <a:t>trò</a:t>
              </a:r>
              <a:r>
                <a:rPr lang="en-US" altLang="zh-CN" sz="5867" dirty="0">
                  <a:solidFill>
                    <a:prstClr val="black"/>
                  </a:solidFill>
                  <a:latin typeface="UTM A&amp;S Signwriter" panose="02040603050506020204" pitchFamily="18" charset="0"/>
                  <a:ea typeface="黑体" pitchFamily="49" charset="-122"/>
                </a:rPr>
                <a:t> </a:t>
              </a:r>
              <a:r>
                <a:rPr lang="en-US" altLang="zh-CN" sz="5867" dirty="0" err="1">
                  <a:solidFill>
                    <a:prstClr val="black"/>
                  </a:solidFill>
                  <a:latin typeface="UTM A&amp;S Signwriter" panose="02040603050506020204" pitchFamily="18" charset="0"/>
                  <a:ea typeface="黑体" pitchFamily="49" charset="-122"/>
                </a:rPr>
                <a:t>chơi</a:t>
              </a:r>
              <a:r>
                <a:rPr lang="en-US" altLang="zh-CN" sz="5867" dirty="0">
                  <a:solidFill>
                    <a:prstClr val="black"/>
                  </a:solidFill>
                  <a:latin typeface="UTM A&amp;S Signwriter" panose="02040603050506020204" pitchFamily="18" charset="0"/>
                  <a:ea typeface="黑体" pitchFamily="49" charset="-122"/>
                </a:rPr>
                <a:t> </a:t>
              </a:r>
              <a:r>
                <a:rPr lang="en-US" altLang="zh-CN" sz="5867" dirty="0" err="1">
                  <a:solidFill>
                    <a:prstClr val="black"/>
                  </a:solidFill>
                  <a:latin typeface="UTM A&amp;S Signwriter" panose="02040603050506020204" pitchFamily="18" charset="0"/>
                  <a:ea typeface="黑体" pitchFamily="49" charset="-122"/>
                </a:rPr>
                <a:t>dân</a:t>
              </a:r>
              <a:r>
                <a:rPr lang="en-US" altLang="zh-CN" sz="5867" dirty="0">
                  <a:solidFill>
                    <a:prstClr val="black"/>
                  </a:solidFill>
                  <a:latin typeface="UTM A&amp;S Signwriter" panose="02040603050506020204" pitchFamily="18" charset="0"/>
                  <a:ea typeface="黑体" pitchFamily="49" charset="-122"/>
                </a:rPr>
                <a:t> </a:t>
              </a:r>
              <a:r>
                <a:rPr lang="en-US" altLang="zh-CN" sz="5867" dirty="0" err="1">
                  <a:solidFill>
                    <a:prstClr val="black"/>
                  </a:solidFill>
                  <a:latin typeface="UTM A&amp;S Signwriter" panose="02040603050506020204" pitchFamily="18" charset="0"/>
                  <a:ea typeface="黑体" pitchFamily="49" charset="-122"/>
                </a:rPr>
                <a:t>gian</a:t>
              </a:r>
              <a:r>
                <a:rPr lang="en-US" altLang="zh-CN" sz="5867" dirty="0">
                  <a:solidFill>
                    <a:prstClr val="black"/>
                  </a:solidFill>
                  <a:latin typeface="UTM A&amp;S Signwriter" panose="02040603050506020204" pitchFamily="18" charset="0"/>
                  <a:ea typeface="黑体" pitchFamily="49" charset="-122"/>
                </a:rPr>
                <a:t> </a:t>
              </a:r>
              <a:r>
                <a:rPr lang="en-US" altLang="zh-CN" sz="5867" dirty="0" err="1">
                  <a:solidFill>
                    <a:prstClr val="black"/>
                  </a:solidFill>
                  <a:latin typeface="UTM A&amp;S Signwriter" panose="02040603050506020204" pitchFamily="18" charset="0"/>
                  <a:ea typeface="黑体" pitchFamily="49" charset="-122"/>
                </a:rPr>
                <a:t>mà</a:t>
              </a:r>
              <a:r>
                <a:rPr lang="en-US" altLang="zh-CN" sz="5867" dirty="0">
                  <a:solidFill>
                    <a:prstClr val="black"/>
                  </a:solidFill>
                  <a:latin typeface="UTM A&amp;S Signwriter" panose="02040603050506020204" pitchFamily="18" charset="0"/>
                  <a:ea typeface="黑体" pitchFamily="49" charset="-122"/>
                </a:rPr>
                <a:t> </a:t>
              </a:r>
              <a:r>
                <a:rPr lang="en-US" altLang="zh-CN" sz="5867" dirty="0" err="1">
                  <a:solidFill>
                    <a:prstClr val="black"/>
                  </a:solidFill>
                  <a:latin typeface="UTM A&amp;S Signwriter" panose="02040603050506020204" pitchFamily="18" charset="0"/>
                  <a:ea typeface="黑体" pitchFamily="49" charset="-122"/>
                </a:rPr>
                <a:t>em</a:t>
              </a:r>
              <a:r>
                <a:rPr lang="en-US" altLang="zh-CN" sz="5867" dirty="0">
                  <a:solidFill>
                    <a:prstClr val="black"/>
                  </a:solidFill>
                  <a:latin typeface="UTM A&amp;S Signwriter" panose="02040603050506020204" pitchFamily="18" charset="0"/>
                  <a:ea typeface="黑体" pitchFamily="49" charset="-122"/>
                </a:rPr>
                <a:t> </a:t>
              </a:r>
              <a:r>
                <a:rPr lang="en-US" altLang="zh-CN" sz="5867" dirty="0" err="1">
                  <a:solidFill>
                    <a:prstClr val="black"/>
                  </a:solidFill>
                  <a:latin typeface="UTM A&amp;S Signwriter" panose="02040603050506020204" pitchFamily="18" charset="0"/>
                  <a:ea typeface="黑体" pitchFamily="49" charset="-122"/>
                </a:rPr>
                <a:t>biết</a:t>
              </a:r>
              <a:endParaRPr lang="zh-CN" altLang="en-US" sz="5867" dirty="0">
                <a:solidFill>
                  <a:prstClr val="black"/>
                </a:solidFill>
                <a:latin typeface="UTM A&amp;S Signwriter" panose="02040603050506020204" pitchFamily="18" charset="0"/>
                <a:ea typeface="黑体" pitchFamily="49" charset="-122"/>
              </a:endParaRPr>
            </a:p>
          </p:txBody>
        </p:sp>
      </p:grpSp>
      <p:pic>
        <p:nvPicPr>
          <p:cNvPr id="9" name="Picture 8"/>
          <p:cNvPicPr>
            <a:picLocks noChangeAspect="1"/>
          </p:cNvPicPr>
          <p:nvPr/>
        </p:nvPicPr>
        <p:blipFill>
          <a:blip r:embed="rId2">
            <a:extLst>
              <a:ext uri="{BEBA8EAE-BF5A-486C-A8C5-ECC9F3942E4B}">
                <a14:imgProps xmlns:a14="http://schemas.microsoft.com/office/drawing/2010/main">
                  <a14:imgLayer r:embed="rId3">
                    <a14:imgEffect>
                      <a14:backgroundRemoval t="3277" b="98296" l="1709" r="100000">
                        <a14:foregroundMark x1="42830" y1="10616" x2="58025" y2="61468"/>
                        <a14:foregroundMark x1="61538" y1="45216" x2="63343" y2="26081"/>
                      </a14:backgroundRemoval>
                    </a14:imgEffect>
                    <a14:imgEffect>
                      <a14:saturation sat="300000"/>
                    </a14:imgEffect>
                  </a14:imgLayer>
                </a14:imgProps>
              </a:ext>
            </a:extLst>
          </a:blip>
          <a:stretch>
            <a:fillRect/>
          </a:stretch>
        </p:blipFill>
        <p:spPr>
          <a:xfrm rot="916875">
            <a:off x="7666531" y="1302169"/>
            <a:ext cx="3716176" cy="2692728"/>
          </a:xfrm>
          <a:prstGeom prst="rect">
            <a:avLst/>
          </a:prstGeom>
        </p:spPr>
      </p:pic>
      <p:pic>
        <p:nvPicPr>
          <p:cNvPr id="10" name="Picture 9"/>
          <p:cNvPicPr>
            <a:picLocks noChangeAspect="1"/>
          </p:cNvPicPr>
          <p:nvPr/>
        </p:nvPicPr>
        <p:blipFill>
          <a:blip r:embed="rId4">
            <a:extLst>
              <a:ext uri="{BEBA8EAE-BF5A-486C-A8C5-ECC9F3942E4B}">
                <a14:imgProps xmlns:a14="http://schemas.microsoft.com/office/drawing/2010/main">
                  <a14:imgLayer r:embed="rId5">
                    <a14:imgEffect>
                      <a14:backgroundRemoval t="1035" b="99741" l="1061" r="99036">
                        <a14:foregroundMark x1="9740" y1="8538" x2="21311" y2="74515"/>
                        <a14:foregroundMark x1="86596" y1="12419" x2="68274" y2="67917"/>
                        <a14:foregroundMark x1="24976" y1="39586" x2="19383" y2="55886"/>
                        <a14:foregroundMark x1="18804" y1="41138" x2="11668" y2="52523"/>
                        <a14:foregroundMark x1="7522" y1="15136" x2="15718" y2="7115"/>
                        <a14:foregroundMark x1="41466" y1="35834" x2="51398" y2="35705"/>
                        <a14:foregroundMark x1="83992" y1="12807" x2="77049" y2="24321"/>
                        <a14:foregroundMark x1="87850" y1="14360" x2="90839" y2="26649"/>
                        <a14:foregroundMark x1="16972" y1="38551" x2="24590" y2="25873"/>
                      </a14:backgroundRemoval>
                    </a14:imgEffect>
                  </a14:imgLayer>
                </a14:imgProps>
              </a:ext>
            </a:extLst>
          </a:blip>
          <a:stretch>
            <a:fillRect/>
          </a:stretch>
        </p:blipFill>
        <p:spPr>
          <a:xfrm>
            <a:off x="2341204" y="1605706"/>
            <a:ext cx="3419149" cy="2548700"/>
          </a:xfrm>
          <a:prstGeom prst="rect">
            <a:avLst/>
          </a:prstGeom>
        </p:spPr>
      </p:pic>
      <p:pic>
        <p:nvPicPr>
          <p:cNvPr id="11" name="Picture 10" descr="Sá» GiÃ¡o Dá»¥c VÃ  ÄÃ o Táº¡o VÄ©nh PhÃºc"/>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9892" r="98300">
                        <a14:foregroundMark x1="71252" y1="68458" x2="98300" y2="95093"/>
                      </a14:backgroundRemoval>
                    </a14:imgEffect>
                  </a14:imgLayer>
                </a14:imgProps>
              </a:ext>
              <a:ext uri="{28A0092B-C50C-407E-A947-70E740481C1C}">
                <a14:useLocalDpi xmlns:a14="http://schemas.microsoft.com/office/drawing/2010/main" val="0"/>
              </a:ext>
            </a:extLst>
          </a:blip>
          <a:srcRect/>
          <a:stretch>
            <a:fillRect/>
          </a:stretch>
        </p:blipFill>
        <p:spPr bwMode="auto">
          <a:xfrm>
            <a:off x="-1844518" y="157656"/>
            <a:ext cx="4367001" cy="670034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8">
            <a:extLst>
              <a:ext uri="{BEBA8EAE-BF5A-486C-A8C5-ECC9F3942E4B}">
                <a14:imgProps xmlns:a14="http://schemas.microsoft.com/office/drawing/2010/main">
                  <a14:imgLayer r:embed="rId9">
                    <a14:imgEffect>
                      <a14:backgroundRemoval t="0" b="100000" l="0" r="99409">
                        <a14:foregroundMark x1="25714" y1="29304" x2="8374" y2="94481"/>
                        <a14:foregroundMark x1="78719" y1="17214" x2="71921" y2="47700"/>
                      </a14:backgroundRemoval>
                    </a14:imgEffect>
                  </a14:imgLayer>
                </a14:imgProps>
              </a:ext>
            </a:extLst>
          </a:blip>
          <a:stretch>
            <a:fillRect/>
          </a:stretch>
        </p:blipFill>
        <p:spPr>
          <a:xfrm>
            <a:off x="1930437" y="3714266"/>
            <a:ext cx="4798532" cy="3188397"/>
          </a:xfrm>
          <a:prstGeom prst="rect">
            <a:avLst/>
          </a:prstGeom>
        </p:spPr>
      </p:pic>
      <p:pic>
        <p:nvPicPr>
          <p:cNvPr id="12" name="Picture 11"/>
          <p:cNvPicPr>
            <a:picLocks noChangeAspect="1"/>
          </p:cNvPicPr>
          <p:nvPr/>
        </p:nvPicPr>
        <p:blipFill>
          <a:blip r:embed="rId10">
            <a:extLst>
              <a:ext uri="{BEBA8EAE-BF5A-486C-A8C5-ECC9F3942E4B}">
                <a14:imgProps xmlns:a14="http://schemas.microsoft.com/office/drawing/2010/main">
                  <a14:imgLayer r:embed="rId11">
                    <a14:imgEffect>
                      <a14:backgroundRemoval t="9746" b="99294" l="2324" r="98623"/>
                    </a14:imgEffect>
                    <a14:imgEffect>
                      <a14:saturation sat="300000"/>
                    </a14:imgEffect>
                  </a14:imgLayer>
                </a14:imgProps>
              </a:ext>
            </a:extLst>
          </a:blip>
          <a:stretch>
            <a:fillRect/>
          </a:stretch>
        </p:blipFill>
        <p:spPr>
          <a:xfrm rot="1220586">
            <a:off x="6449982" y="3396382"/>
            <a:ext cx="4931639" cy="3507052"/>
          </a:xfrm>
          <a:prstGeom prst="rect">
            <a:avLst/>
          </a:prstGeom>
        </p:spPr>
      </p:pic>
    </p:spTree>
    <p:extLst>
      <p:ext uri="{BB962C8B-B14F-4D97-AF65-F5344CB8AC3E}">
        <p14:creationId xmlns:p14="http://schemas.microsoft.com/office/powerpoint/2010/main" val="42835038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2000" fill="hold"/>
                                        <p:tgtEl>
                                          <p:spTgt spid="10"/>
                                        </p:tgtEl>
                                        <p:attrNameLst>
                                          <p:attrName>ppt_x</p:attrName>
                                        </p:attrNameLst>
                                      </p:cBhvr>
                                      <p:tavLst>
                                        <p:tav tm="0">
                                          <p:val>
                                            <p:strVal val="0-#ppt_w/2"/>
                                          </p:val>
                                        </p:tav>
                                        <p:tav tm="100000">
                                          <p:val>
                                            <p:strVal val="#ppt_x"/>
                                          </p:val>
                                        </p:tav>
                                      </p:tavLst>
                                    </p:anim>
                                    <p:anim calcmode="lin" valueType="num">
                                      <p:cBhvr additive="base">
                                        <p:cTn id="14" dur="2000" fill="hold"/>
                                        <p:tgtEl>
                                          <p:spTgt spid="10"/>
                                        </p:tgtEl>
                                        <p:attrNameLst>
                                          <p:attrName>ppt_y</p:attrName>
                                        </p:attrNameLst>
                                      </p:cBhvr>
                                      <p:tavLst>
                                        <p:tav tm="0">
                                          <p:val>
                                            <p:strVal val="0-#ppt_h/2"/>
                                          </p:val>
                                        </p:tav>
                                        <p:tav tm="100000">
                                          <p:val>
                                            <p:strVal val="#ppt_y"/>
                                          </p:val>
                                        </p:tav>
                                      </p:tavLst>
                                    </p:anim>
                                  </p:childTnLst>
                                </p:cTn>
                              </p:par>
                            </p:childTnLst>
                          </p:cTn>
                        </p:par>
                        <p:par>
                          <p:cTn id="15" fill="hold">
                            <p:stCondLst>
                              <p:cond delay="2000"/>
                            </p:stCondLst>
                            <p:childTnLst>
                              <p:par>
                                <p:cTn id="16" presetID="2" presetClass="entr" presetSubtype="12"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2000" fill="hold"/>
                                        <p:tgtEl>
                                          <p:spTgt spid="8"/>
                                        </p:tgtEl>
                                        <p:attrNameLst>
                                          <p:attrName>ppt_x</p:attrName>
                                        </p:attrNameLst>
                                      </p:cBhvr>
                                      <p:tavLst>
                                        <p:tav tm="0">
                                          <p:val>
                                            <p:strVal val="0-#ppt_w/2"/>
                                          </p:val>
                                        </p:tav>
                                        <p:tav tm="100000">
                                          <p:val>
                                            <p:strVal val="#ppt_x"/>
                                          </p:val>
                                        </p:tav>
                                      </p:tavLst>
                                    </p:anim>
                                    <p:anim calcmode="lin" valueType="num">
                                      <p:cBhvr additive="base">
                                        <p:cTn id="19" dur="2000" fill="hold"/>
                                        <p:tgtEl>
                                          <p:spTgt spid="8"/>
                                        </p:tgtEl>
                                        <p:attrNameLst>
                                          <p:attrName>ppt_y</p:attrName>
                                        </p:attrNameLst>
                                      </p:cBhvr>
                                      <p:tavLst>
                                        <p:tav tm="0">
                                          <p:val>
                                            <p:strVal val="1+#ppt_h/2"/>
                                          </p:val>
                                        </p:tav>
                                        <p:tav tm="100000">
                                          <p:val>
                                            <p:strVal val="#ppt_y"/>
                                          </p:val>
                                        </p:tav>
                                      </p:tavLst>
                                    </p:anim>
                                  </p:childTnLst>
                                </p:cTn>
                              </p:par>
                            </p:childTnLst>
                          </p:cTn>
                        </p:par>
                        <p:par>
                          <p:cTn id="20" fill="hold">
                            <p:stCondLst>
                              <p:cond delay="4000"/>
                            </p:stCondLst>
                            <p:childTnLst>
                              <p:par>
                                <p:cTn id="21" presetID="2" presetClass="entr" presetSubtype="3"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2000" fill="hold"/>
                                        <p:tgtEl>
                                          <p:spTgt spid="9"/>
                                        </p:tgtEl>
                                        <p:attrNameLst>
                                          <p:attrName>ppt_x</p:attrName>
                                        </p:attrNameLst>
                                      </p:cBhvr>
                                      <p:tavLst>
                                        <p:tav tm="0">
                                          <p:val>
                                            <p:strVal val="1+#ppt_w/2"/>
                                          </p:val>
                                        </p:tav>
                                        <p:tav tm="100000">
                                          <p:val>
                                            <p:strVal val="#ppt_x"/>
                                          </p:val>
                                        </p:tav>
                                      </p:tavLst>
                                    </p:anim>
                                    <p:anim calcmode="lin" valueType="num">
                                      <p:cBhvr additive="base">
                                        <p:cTn id="24" dur="2000" fill="hold"/>
                                        <p:tgtEl>
                                          <p:spTgt spid="9"/>
                                        </p:tgtEl>
                                        <p:attrNameLst>
                                          <p:attrName>ppt_y</p:attrName>
                                        </p:attrNameLst>
                                      </p:cBhvr>
                                      <p:tavLst>
                                        <p:tav tm="0">
                                          <p:val>
                                            <p:strVal val="0-#ppt_h/2"/>
                                          </p:val>
                                        </p:tav>
                                        <p:tav tm="100000">
                                          <p:val>
                                            <p:strVal val="#ppt_y"/>
                                          </p:val>
                                        </p:tav>
                                      </p:tavLst>
                                    </p:anim>
                                  </p:childTnLst>
                                </p:cTn>
                              </p:par>
                            </p:childTnLst>
                          </p:cTn>
                        </p:par>
                        <p:par>
                          <p:cTn id="25" fill="hold">
                            <p:stCondLst>
                              <p:cond delay="6000"/>
                            </p:stCondLst>
                            <p:childTnLst>
                              <p:par>
                                <p:cTn id="26" presetID="2" presetClass="entr" presetSubtype="6"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2000" fill="hold"/>
                                        <p:tgtEl>
                                          <p:spTgt spid="12"/>
                                        </p:tgtEl>
                                        <p:attrNameLst>
                                          <p:attrName>ppt_x</p:attrName>
                                        </p:attrNameLst>
                                      </p:cBhvr>
                                      <p:tavLst>
                                        <p:tav tm="0">
                                          <p:val>
                                            <p:strVal val="1+#ppt_w/2"/>
                                          </p:val>
                                        </p:tav>
                                        <p:tav tm="100000">
                                          <p:val>
                                            <p:strVal val="#ppt_x"/>
                                          </p:val>
                                        </p:tav>
                                      </p:tavLst>
                                    </p:anim>
                                    <p:anim calcmode="lin" valueType="num">
                                      <p:cBhvr additive="base">
                                        <p:cTn id="29" dur="2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0"/>
            <a:ext cx="12188388" cy="6858000"/>
          </a:xfrm>
          <a:prstGeom prst="rect">
            <a:avLst/>
          </a:prstGeom>
        </p:spPr>
      </p:pic>
      <p:pic>
        <p:nvPicPr>
          <p:cNvPr id="11" name="Joy Gruttmann-Schnapp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537077" y="-1809045"/>
            <a:ext cx="812800" cy="812800"/>
          </a:xfrm>
          <a:prstGeom prst="rect">
            <a:avLst/>
          </a:prstGeom>
        </p:spPr>
      </p:pic>
      <p:pic>
        <p:nvPicPr>
          <p:cNvPr id="1034" name="Picture 10" descr="Sá» GiÃ¡o Dá»¥c VÃ  ÄÃ o Táº¡o VÄ©nh PhÃºc"/>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9892" r="98300">
                        <a14:foregroundMark x1="71252" y1="68458" x2="98300" y2="95093"/>
                      </a14:backgroundRemoval>
                    </a14:imgEffect>
                  </a14:imgLayer>
                </a14:imgProps>
              </a:ext>
              <a:ext uri="{28A0092B-C50C-407E-A947-70E740481C1C}">
                <a14:useLocalDpi xmlns:a14="http://schemas.microsoft.com/office/drawing/2010/main" val="0"/>
              </a:ext>
            </a:extLst>
          </a:blip>
          <a:srcRect/>
          <a:stretch>
            <a:fillRect/>
          </a:stretch>
        </p:blipFill>
        <p:spPr bwMode="auto">
          <a:xfrm>
            <a:off x="-2501176" y="1"/>
            <a:ext cx="6156613" cy="68580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2943477" y="531306"/>
            <a:ext cx="4635795" cy="995209"/>
          </a:xfrm>
          <a:prstGeom prst="rect">
            <a:avLst/>
          </a:prstGeom>
          <a:noFill/>
        </p:spPr>
        <p:txBody>
          <a:bodyPr wrap="square" rtlCol="0">
            <a:spAutoFit/>
          </a:bodyPr>
          <a:lstStyle/>
          <a:p>
            <a:pPr defTabSz="914377">
              <a:defRPr/>
            </a:pPr>
            <a:r>
              <a:rPr lang="en-US" sz="5867" dirty="0" err="1">
                <a:solidFill>
                  <a:prstClr val="black"/>
                </a:solidFill>
                <a:effectLst>
                  <a:glow rad="228600">
                    <a:srgbClr val="FFDD43">
                      <a:satMod val="175000"/>
                      <a:alpha val="40000"/>
                    </a:srgbClr>
                  </a:glow>
                </a:effectLst>
                <a:latin typeface="UTM Beautiful Caps" panose="02040603050506020204" pitchFamily="18" charset="0"/>
              </a:rPr>
              <a:t>Tập</a:t>
            </a:r>
            <a:r>
              <a:rPr lang="en-US" sz="5867" dirty="0">
                <a:solidFill>
                  <a:prstClr val="black"/>
                </a:solidFill>
                <a:effectLst>
                  <a:glow rad="228600">
                    <a:srgbClr val="FFDD43">
                      <a:satMod val="175000"/>
                      <a:alpha val="40000"/>
                    </a:srgbClr>
                  </a:glow>
                </a:effectLst>
                <a:latin typeface="UTM Beautiful Caps" panose="02040603050506020204" pitchFamily="18" charset="0"/>
              </a:rPr>
              <a:t> </a:t>
            </a:r>
            <a:r>
              <a:rPr lang="en-US" sz="5867" dirty="0" err="1">
                <a:solidFill>
                  <a:prstClr val="black"/>
                </a:solidFill>
                <a:effectLst>
                  <a:glow rad="228600">
                    <a:srgbClr val="FFDD43">
                      <a:satMod val="175000"/>
                      <a:alpha val="40000"/>
                    </a:srgbClr>
                  </a:glow>
                </a:effectLst>
                <a:latin typeface="UTM Beautiful Caps" panose="02040603050506020204" pitchFamily="18" charset="0"/>
              </a:rPr>
              <a:t>đọc</a:t>
            </a:r>
            <a:r>
              <a:rPr lang="en-US" sz="5867" dirty="0">
                <a:solidFill>
                  <a:prstClr val="black"/>
                </a:solidFill>
                <a:effectLst>
                  <a:glow rad="228600">
                    <a:srgbClr val="FFDD43">
                      <a:satMod val="175000"/>
                      <a:alpha val="40000"/>
                    </a:srgbClr>
                  </a:glow>
                </a:effectLst>
                <a:latin typeface="UTM Beautiful Caps" panose="02040603050506020204" pitchFamily="18" charset="0"/>
              </a:rPr>
              <a:t> </a:t>
            </a:r>
          </a:p>
        </p:txBody>
      </p:sp>
      <p:grpSp>
        <p:nvGrpSpPr>
          <p:cNvPr id="3" name="Group 2"/>
          <p:cNvGrpSpPr/>
          <p:nvPr/>
        </p:nvGrpSpPr>
        <p:grpSpPr>
          <a:xfrm>
            <a:off x="5211293" y="1044266"/>
            <a:ext cx="6421032" cy="1754826"/>
            <a:chOff x="4201215" y="1281219"/>
            <a:chExt cx="4815774" cy="1316119"/>
          </a:xfrm>
        </p:grpSpPr>
        <p:sp>
          <p:nvSpPr>
            <p:cNvPr id="17" name="TextBox 16"/>
            <p:cNvSpPr txBox="1"/>
            <p:nvPr/>
          </p:nvSpPr>
          <p:spPr>
            <a:xfrm>
              <a:off x="4201215" y="1281219"/>
              <a:ext cx="4793930" cy="1300260"/>
            </a:xfrm>
            <a:prstGeom prst="rect">
              <a:avLst/>
            </a:prstGeom>
            <a:noFill/>
          </p:spPr>
          <p:txBody>
            <a:bodyPr wrap="square" rtlCol="0">
              <a:spAutoFit/>
            </a:bodyPr>
            <a:lstStyle/>
            <a:p>
              <a:pPr defTabSz="914377">
                <a:defRPr/>
              </a:pPr>
              <a:r>
                <a:rPr lang="en-US" sz="10666" dirty="0">
                  <a:solidFill>
                    <a:prstClr val="black"/>
                  </a:solidFill>
                  <a:latin typeface="UTM Azuki" panose="02040603050506020204" pitchFamily="18" charset="0"/>
                </a:rPr>
                <a:t>KÉO CO</a:t>
              </a:r>
            </a:p>
          </p:txBody>
        </p:sp>
        <p:sp>
          <p:nvSpPr>
            <p:cNvPr id="22" name="TextBox 21"/>
            <p:cNvSpPr txBox="1"/>
            <p:nvPr/>
          </p:nvSpPr>
          <p:spPr>
            <a:xfrm>
              <a:off x="4223059" y="1297078"/>
              <a:ext cx="4793930" cy="1300260"/>
            </a:xfrm>
            <a:prstGeom prst="rect">
              <a:avLst/>
            </a:prstGeom>
            <a:noFill/>
          </p:spPr>
          <p:txBody>
            <a:bodyPr wrap="square" rtlCol="0">
              <a:spAutoFit/>
            </a:bodyPr>
            <a:lstStyle/>
            <a:p>
              <a:pPr defTabSz="914377">
                <a:defRPr/>
              </a:pPr>
              <a:r>
                <a:rPr lang="en-US" sz="10666" dirty="0">
                  <a:ln>
                    <a:solidFill>
                      <a:sysClr val="windowText" lastClr="000000"/>
                    </a:solidFill>
                  </a:ln>
                  <a:solidFill>
                    <a:srgbClr val="FFC000"/>
                  </a:solidFill>
                  <a:effectLst>
                    <a:glow rad="63500">
                      <a:srgbClr val="FFDD43">
                        <a:satMod val="175000"/>
                        <a:alpha val="40000"/>
                      </a:srgbClr>
                    </a:glow>
                  </a:effectLst>
                  <a:latin typeface="UTM Azuki" panose="02040603050506020204" pitchFamily="18" charset="0"/>
                </a:rPr>
                <a:t>KÉO CO</a:t>
              </a:r>
            </a:p>
          </p:txBody>
        </p:sp>
      </p:grpSp>
      <p:pic>
        <p:nvPicPr>
          <p:cNvPr id="23" name="图片 15">
            <a:extLst>
              <a:ext uri="{FF2B5EF4-FFF2-40B4-BE49-F238E27FC236}">
                <a16:creationId xmlns:a16="http://schemas.microsoft.com/office/drawing/2014/main" id="{9BA0DE1C-1F6C-4D81-AFB8-F34342A30566}"/>
              </a:ext>
            </a:extLst>
          </p:cNvPr>
          <p:cNvPicPr>
            <a:picLocks noChangeAspect="1"/>
          </p:cNvPicPr>
          <p:nvPr/>
        </p:nvPicPr>
        <p:blipFill>
          <a:blip r:embed="rId9"/>
          <a:stretch>
            <a:fillRect/>
          </a:stretch>
        </p:blipFill>
        <p:spPr>
          <a:xfrm>
            <a:off x="9135128" y="407929"/>
            <a:ext cx="2857560" cy="1604484"/>
          </a:xfrm>
          <a:prstGeom prst="rect">
            <a:avLst/>
          </a:prstGeom>
        </p:spPr>
      </p:pic>
      <p:pic>
        <p:nvPicPr>
          <p:cNvPr id="12" name="Picture 11"/>
          <p:cNvPicPr>
            <a:picLocks noChangeAspect="1"/>
          </p:cNvPicPr>
          <p:nvPr/>
        </p:nvPicPr>
        <p:blipFill rotWithShape="1">
          <a:blip r:embed="rId10" cstate="print">
            <a:extLst>
              <a:ext uri="{28A0092B-C50C-407E-A947-70E740481C1C}">
                <a14:useLocalDpi xmlns:a14="http://schemas.microsoft.com/office/drawing/2010/main" val="0"/>
              </a:ext>
            </a:extLst>
          </a:blip>
          <a:srcRect t="36972"/>
          <a:stretch/>
        </p:blipFill>
        <p:spPr>
          <a:xfrm>
            <a:off x="-2258272" y="-195022"/>
            <a:ext cx="1415735" cy="1511651"/>
          </a:xfrm>
          <a:prstGeom prst="rect">
            <a:avLst/>
          </a:prstGeom>
        </p:spPr>
      </p:pic>
      <p:pic>
        <p:nvPicPr>
          <p:cNvPr id="13" name="Picture 5" descr="Keo co"/>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2461" b="98268" l="0" r="100000"/>
                    </a14:imgEffect>
                  </a14:imgLayer>
                </a14:imgProps>
              </a:ext>
              <a:ext uri="{28A0092B-C50C-407E-A947-70E740481C1C}">
                <a14:useLocalDpi xmlns:a14="http://schemas.microsoft.com/office/drawing/2010/main" val="0"/>
              </a:ext>
            </a:extLst>
          </a:blip>
          <a:srcRect/>
          <a:stretch>
            <a:fillRect/>
          </a:stretch>
        </p:blipFill>
        <p:spPr bwMode="auto">
          <a:xfrm>
            <a:off x="2332384" y="2310341"/>
            <a:ext cx="9859617" cy="49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21018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audio>
              <p:cMediaNode vol="80000" numSld="999" showWhenStopped="0">
                <p:cTn id="2" fill="hold" display="0">
                  <p:stCondLst>
                    <p:cond delay="indefinite"/>
                  </p:stCondLst>
                  <p:endCondLst>
                    <p:cond evt="onStopAudio" delay="0">
                      <p:tgtEl>
                        <p:sldTgt/>
                      </p:tgtEl>
                    </p:cond>
                  </p:endCondLst>
                </p:cTn>
                <p:tgtEl>
                  <p:spTgt spid="1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2266" y="1139533"/>
            <a:ext cx="11008140" cy="5262979"/>
          </a:xfrm>
          <a:prstGeom prst="rect">
            <a:avLst/>
          </a:prstGeom>
        </p:spPr>
        <p:txBody>
          <a:bodyPr wrap="square">
            <a:spAutoFit/>
          </a:bodyPr>
          <a:lstStyle/>
          <a:p>
            <a:pPr defTabSz="914377"/>
            <a:r>
              <a:rPr lang="en-US" sz="2400" dirty="0">
                <a:solidFill>
                  <a:prstClr val="black"/>
                </a:solidFill>
                <a:latin typeface="Cambria" panose="02040503050406030204" pitchFamily="18" charset="0"/>
                <a:ea typeface="Cambria" panose="02040503050406030204" pitchFamily="18" charset="0"/>
              </a:rPr>
              <a:t>	</a:t>
            </a:r>
            <a:r>
              <a:rPr lang="vi-VN" sz="2400" dirty="0">
                <a:solidFill>
                  <a:prstClr val="black"/>
                </a:solidFill>
                <a:latin typeface="Cambria" panose="02040503050406030204" pitchFamily="18" charset="0"/>
                <a:ea typeface="Cambria" panose="02040503050406030204" pitchFamily="18" charset="0"/>
              </a:rPr>
              <a:t>Kéo co là một trò chơi thể hiện tinh thần thượng võ của dân ta. Tục kéo co mỗi vùng một khác, nhưng bao giờ cũng là cuộc đấu tài, đấu sức giữa hai bên</a:t>
            </a:r>
            <a:r>
              <a:rPr lang="en-US" sz="2400" dirty="0">
                <a:solidFill>
                  <a:prstClr val="black"/>
                </a:solidFill>
                <a:latin typeface="Cambria" panose="02040503050406030204" pitchFamily="18" charset="0"/>
                <a:ea typeface="Cambria" panose="02040503050406030204" pitchFamily="18" charset="0"/>
              </a:rPr>
              <a:t>.</a:t>
            </a:r>
            <a:endParaRPr lang="vi-VN" sz="2400" dirty="0">
              <a:solidFill>
                <a:prstClr val="black"/>
              </a:solidFill>
              <a:latin typeface="Cambria" panose="02040503050406030204" pitchFamily="18" charset="0"/>
              <a:ea typeface="Cambria" panose="02040503050406030204" pitchFamily="18" charset="0"/>
            </a:endParaRPr>
          </a:p>
          <a:p>
            <a:pPr defTabSz="914377"/>
            <a:r>
              <a:rPr lang="en-US" sz="2400" dirty="0">
                <a:solidFill>
                  <a:prstClr val="black"/>
                </a:solidFill>
                <a:latin typeface="Cambria" panose="02040503050406030204" pitchFamily="18" charset="0"/>
                <a:ea typeface="Cambria" panose="02040503050406030204" pitchFamily="18" charset="0"/>
              </a:rPr>
              <a:t>	</a:t>
            </a:r>
            <a:r>
              <a:rPr lang="vi-VN" sz="2400" dirty="0">
                <a:solidFill>
                  <a:prstClr val="black"/>
                </a:solidFill>
                <a:latin typeface="Cambria" panose="02040503050406030204" pitchFamily="18" charset="0"/>
                <a:ea typeface="Cambria" panose="02040503050406030204" pitchFamily="18" charset="0"/>
              </a:rPr>
              <a:t>Kéo co có phải đủ ba keo. Bên nào kéo đ</a:t>
            </a:r>
            <a:r>
              <a:rPr lang="en-US" sz="2400" dirty="0" err="1">
                <a:solidFill>
                  <a:prstClr val="black"/>
                </a:solidFill>
                <a:latin typeface="Cambria" panose="02040503050406030204" pitchFamily="18" charset="0"/>
                <a:ea typeface="Cambria" panose="02040503050406030204" pitchFamily="18" charset="0"/>
              </a:rPr>
              <a:t>ược</a:t>
            </a:r>
            <a:r>
              <a:rPr lang="vi-VN" sz="2400" dirty="0">
                <a:solidFill>
                  <a:prstClr val="black"/>
                </a:solidFill>
                <a:latin typeface="Cambria" panose="02040503050406030204" pitchFamily="18" charset="0"/>
                <a:ea typeface="Cambria" panose="02040503050406030204" pitchFamily="18" charset="0"/>
              </a:rPr>
              <a:t> đối phương ngã về phía mình nhiều keo hơn là bên ấy thắng.</a:t>
            </a:r>
          </a:p>
          <a:p>
            <a:pPr defTabSz="914377"/>
            <a:r>
              <a:rPr lang="en-US" sz="2400" dirty="0">
                <a:solidFill>
                  <a:prstClr val="black"/>
                </a:solidFill>
                <a:latin typeface="Cambria" panose="02040503050406030204" pitchFamily="18" charset="0"/>
                <a:ea typeface="Cambria" panose="02040503050406030204" pitchFamily="18" charset="0"/>
              </a:rPr>
              <a:t>	</a:t>
            </a:r>
            <a:r>
              <a:rPr lang="vi-VN" sz="2400" dirty="0">
                <a:solidFill>
                  <a:prstClr val="black"/>
                </a:solidFill>
                <a:latin typeface="Cambria" panose="02040503050406030204" pitchFamily="18" charset="0"/>
                <a:ea typeface="Cambria" panose="02040503050406030204" pitchFamily="18" charset="0"/>
              </a:rPr>
              <a:t>Hội làng Hữu Trấp thuộc huyện Quế Võ, tỉnh Bắc Ninh thường tổ chức thi kéo co giữa nam và nữ. Có năm bên nam thắng, có năm bên nữ thắng. Nhưng dù bên nào thắng thì cuộc thi cũng rất là vui. Vui ở sự ganh đua, vui ở những tiếng hò reo khuyến khích của người xem hội.</a:t>
            </a:r>
          </a:p>
          <a:p>
            <a:pPr defTabSz="914377"/>
            <a:r>
              <a:rPr lang="en-US" sz="2400" dirty="0">
                <a:solidFill>
                  <a:prstClr val="black"/>
                </a:solidFill>
                <a:latin typeface="Cambria" panose="02040503050406030204" pitchFamily="18" charset="0"/>
                <a:ea typeface="Cambria" panose="02040503050406030204" pitchFamily="18" charset="0"/>
              </a:rPr>
              <a:t>	</a:t>
            </a:r>
            <a:r>
              <a:rPr lang="vi-VN" sz="2400" dirty="0">
                <a:solidFill>
                  <a:prstClr val="black"/>
                </a:solidFill>
                <a:latin typeface="Cambria" panose="02040503050406030204" pitchFamily="18" charset="0"/>
                <a:ea typeface="Cambria" panose="02040503050406030204" pitchFamily="18" charset="0"/>
              </a:rPr>
              <a:t>Làng Tích Sơn thuộc thị xã Vĩnh Yên</a:t>
            </a:r>
            <a:r>
              <a:rPr lang="en-US" sz="2400" dirty="0">
                <a:solidFill>
                  <a:prstClr val="black"/>
                </a:solidFill>
                <a:latin typeface="Cambria" panose="02040503050406030204" pitchFamily="18" charset="0"/>
                <a:ea typeface="Cambria" panose="02040503050406030204" pitchFamily="18" charset="0"/>
              </a:rPr>
              <a:t>,</a:t>
            </a:r>
            <a:r>
              <a:rPr lang="vi-VN" sz="2400" dirty="0">
                <a:solidFill>
                  <a:prstClr val="black"/>
                </a:solidFill>
                <a:latin typeface="Cambria" panose="02040503050406030204" pitchFamily="18" charset="0"/>
                <a:ea typeface="Cambria" panose="02040503050406030204" pitchFamily="18" charset="0"/>
              </a:rPr>
              <a:t> t</a:t>
            </a:r>
            <a:r>
              <a:rPr lang="en-US" sz="2400" dirty="0" err="1">
                <a:solidFill>
                  <a:prstClr val="black"/>
                </a:solidFill>
                <a:latin typeface="Cambria" panose="02040503050406030204" pitchFamily="18" charset="0"/>
                <a:ea typeface="Cambria" panose="02040503050406030204" pitchFamily="18" charset="0"/>
              </a:rPr>
              <a:t>ỉnh</a:t>
            </a:r>
            <a:r>
              <a:rPr lang="vi-VN" sz="2400" dirty="0">
                <a:solidFill>
                  <a:prstClr val="black"/>
                </a:solidFill>
                <a:latin typeface="Cambria" panose="02040503050406030204" pitchFamily="18" charset="0"/>
                <a:ea typeface="Cambria" panose="02040503050406030204" pitchFamily="18" charset="0"/>
              </a:rPr>
              <a:t> Vĩnh Phúc lại có tục thi kéo co giữa trai tráng hai giáp trong làng. Số người của mỗi bên không hạn chế. Nhiều khi, có giáp thua keo đầu, t</a:t>
            </a:r>
            <a:r>
              <a:rPr lang="en-US" sz="2400" dirty="0" err="1">
                <a:solidFill>
                  <a:prstClr val="black"/>
                </a:solidFill>
                <a:latin typeface="Cambria" panose="02040503050406030204" pitchFamily="18" charset="0"/>
                <a:ea typeface="Cambria" panose="02040503050406030204" pitchFamily="18" charset="0"/>
              </a:rPr>
              <a:t>ới</a:t>
            </a:r>
            <a:r>
              <a:rPr lang="vi-VN" sz="2400" dirty="0">
                <a:solidFill>
                  <a:prstClr val="black"/>
                </a:solidFill>
                <a:latin typeface="Cambria" panose="02040503050406030204" pitchFamily="18" charset="0"/>
                <a:ea typeface="Cambria" panose="02040503050406030204" pitchFamily="18" charset="0"/>
              </a:rPr>
              <a:t> keo thứ hai, đàn ông trong giáp kéo đến đông hơn, thế là chuyển b</a:t>
            </a:r>
            <a:r>
              <a:rPr lang="en-US" sz="2400" dirty="0" err="1">
                <a:solidFill>
                  <a:prstClr val="black"/>
                </a:solidFill>
                <a:latin typeface="Cambria" panose="02040503050406030204" pitchFamily="18" charset="0"/>
                <a:ea typeface="Cambria" panose="02040503050406030204" pitchFamily="18" charset="0"/>
              </a:rPr>
              <a:t>ại</a:t>
            </a:r>
            <a:r>
              <a:rPr lang="vi-VN" sz="2400" dirty="0">
                <a:solidFill>
                  <a:prstClr val="black"/>
                </a:solidFill>
                <a:latin typeface="Cambria" panose="02040503050406030204" pitchFamily="18" charset="0"/>
                <a:ea typeface="Cambria" panose="02040503050406030204" pitchFamily="18" charset="0"/>
              </a:rPr>
              <a:t> thành thắng. Sau cuộc thi, dân làng nổi trống mừng bên thắng. Các cô gái làng cũng không ngớt lời ngợi khen những chàng trai thắng cuộc</a:t>
            </a:r>
            <a:r>
              <a:rPr lang="en-US" sz="2400" dirty="0">
                <a:solidFill>
                  <a:prstClr val="black"/>
                </a:solidFill>
                <a:latin typeface="Cambria" panose="02040503050406030204" pitchFamily="18" charset="0"/>
                <a:ea typeface="Cambria" panose="02040503050406030204" pitchFamily="18" charset="0"/>
              </a:rPr>
              <a:t>.</a:t>
            </a:r>
            <a:endParaRPr lang="vi-VN" sz="2400" dirty="0">
              <a:solidFill>
                <a:prstClr val="black"/>
              </a:solidFill>
              <a:latin typeface="Cambria" panose="02040503050406030204" pitchFamily="18" charset="0"/>
              <a:ea typeface="Cambria" panose="02040503050406030204" pitchFamily="18" charset="0"/>
            </a:endParaRPr>
          </a:p>
          <a:p>
            <a:pPr defTabSz="914377"/>
            <a:r>
              <a:rPr lang="en-US" sz="2400" dirty="0">
                <a:solidFill>
                  <a:prstClr val="black"/>
                </a:solidFill>
                <a:latin typeface="Cambria" panose="02040503050406030204" pitchFamily="18" charset="0"/>
                <a:ea typeface="Cambria" panose="02040503050406030204" pitchFamily="18" charset="0"/>
              </a:rPr>
              <a:t>									</a:t>
            </a:r>
            <a:r>
              <a:rPr lang="vi-VN" sz="2400" dirty="0">
                <a:solidFill>
                  <a:prstClr val="black"/>
                </a:solidFill>
                <a:latin typeface="Cambria" panose="02040503050406030204" pitchFamily="18" charset="0"/>
                <a:ea typeface="Cambria" panose="02040503050406030204" pitchFamily="18" charset="0"/>
              </a:rPr>
              <a:t>Theo Toan Ánh</a:t>
            </a:r>
            <a:endParaRPr lang="en-US" sz="2400" dirty="0">
              <a:solidFill>
                <a:prstClr val="black"/>
              </a:solidFill>
              <a:latin typeface="Cambria" panose="02040503050406030204" pitchFamily="18" charset="0"/>
              <a:ea typeface="Cambria" panose="02040503050406030204" pitchFamily="18" charset="0"/>
            </a:endParaRPr>
          </a:p>
        </p:txBody>
      </p:sp>
      <p:sp>
        <p:nvSpPr>
          <p:cNvPr id="4" name="TextBox 3"/>
          <p:cNvSpPr txBox="1"/>
          <p:nvPr/>
        </p:nvSpPr>
        <p:spPr>
          <a:xfrm>
            <a:off x="3350873" y="441905"/>
            <a:ext cx="6573844" cy="666786"/>
          </a:xfrm>
          <a:prstGeom prst="rect">
            <a:avLst/>
          </a:prstGeom>
          <a:noFill/>
        </p:spPr>
        <p:txBody>
          <a:bodyPr wrap="square" rtlCol="0">
            <a:spAutoFit/>
          </a:bodyPr>
          <a:lstStyle/>
          <a:p>
            <a:pPr defTabSz="914377">
              <a:defRPr/>
            </a:pPr>
            <a:r>
              <a:rPr lang="en-US" sz="3733" b="1" dirty="0" err="1">
                <a:solidFill>
                  <a:prstClr val="black"/>
                </a:solidFill>
                <a:latin typeface="UTM Beautiful Caps" panose="02040603050506020204" pitchFamily="18" charset="0"/>
              </a:rPr>
              <a:t>Tập</a:t>
            </a:r>
            <a:r>
              <a:rPr lang="en-US" sz="3733" b="1" dirty="0">
                <a:solidFill>
                  <a:prstClr val="black"/>
                </a:solidFill>
                <a:latin typeface="UTM Beautiful Caps" panose="02040603050506020204" pitchFamily="18" charset="0"/>
              </a:rPr>
              <a:t> </a:t>
            </a:r>
            <a:r>
              <a:rPr lang="en-US" sz="3733" b="1" dirty="0" err="1">
                <a:solidFill>
                  <a:prstClr val="black"/>
                </a:solidFill>
                <a:latin typeface="UTM Beautiful Caps" panose="02040603050506020204" pitchFamily="18" charset="0"/>
              </a:rPr>
              <a:t>đọc</a:t>
            </a:r>
            <a:r>
              <a:rPr lang="en-US" sz="3733" b="1" dirty="0">
                <a:solidFill>
                  <a:prstClr val="black"/>
                </a:solidFill>
                <a:latin typeface="UTM Beautiful Caps" panose="02040603050506020204" pitchFamily="18" charset="0"/>
              </a:rPr>
              <a:t> : </a:t>
            </a:r>
            <a:r>
              <a:rPr lang="en-US" sz="3733" b="1" dirty="0" err="1">
                <a:solidFill>
                  <a:prstClr val="black"/>
                </a:solidFill>
                <a:latin typeface="UTM Beautiful Caps" panose="02040603050506020204" pitchFamily="18" charset="0"/>
              </a:rPr>
              <a:t>Kéo</a:t>
            </a:r>
            <a:r>
              <a:rPr lang="en-US" sz="3733" b="1" dirty="0">
                <a:solidFill>
                  <a:prstClr val="black"/>
                </a:solidFill>
                <a:latin typeface="UTM Beautiful Caps" panose="02040603050506020204" pitchFamily="18" charset="0"/>
              </a:rPr>
              <a:t> co </a:t>
            </a:r>
          </a:p>
        </p:txBody>
      </p:sp>
      <p:pic>
        <p:nvPicPr>
          <p:cNvPr id="5" name="图片 15">
            <a:extLst>
              <a:ext uri="{FF2B5EF4-FFF2-40B4-BE49-F238E27FC236}">
                <a16:creationId xmlns:a16="http://schemas.microsoft.com/office/drawing/2014/main" id="{9BA0DE1C-1F6C-4D81-AFB8-F34342A30566}"/>
              </a:ext>
            </a:extLst>
          </p:cNvPr>
          <p:cNvPicPr>
            <a:picLocks noChangeAspect="1"/>
          </p:cNvPicPr>
          <p:nvPr/>
        </p:nvPicPr>
        <p:blipFill>
          <a:blip r:embed="rId2"/>
          <a:stretch>
            <a:fillRect/>
          </a:stretch>
        </p:blipFill>
        <p:spPr>
          <a:xfrm>
            <a:off x="9857562" y="14761"/>
            <a:ext cx="2182380" cy="1124772"/>
          </a:xfrm>
          <a:prstGeom prst="rect">
            <a:avLst/>
          </a:prstGeom>
        </p:spPr>
      </p:pic>
    </p:spTree>
    <p:extLst>
      <p:ext uri="{BB962C8B-B14F-4D97-AF65-F5344CB8AC3E}">
        <p14:creationId xmlns:p14="http://schemas.microsoft.com/office/powerpoint/2010/main" val="29320564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858750" y="2079258"/>
            <a:ext cx="3223777" cy="3018053"/>
            <a:chOff x="1578181" y="2300385"/>
            <a:chExt cx="4446611" cy="2201095"/>
          </a:xfrm>
        </p:grpSpPr>
        <p:sp>
          <p:nvSpPr>
            <p:cNvPr id="28674" name="MH_Other_1"/>
            <p:cNvSpPr>
              <a:spLocks/>
            </p:cNvSpPr>
            <p:nvPr/>
          </p:nvSpPr>
          <p:spPr bwMode="auto">
            <a:xfrm rot="805389">
              <a:off x="1578181" y="4286057"/>
              <a:ext cx="4433347" cy="215423"/>
            </a:xfrm>
            <a:custGeom>
              <a:avLst/>
              <a:gdLst>
                <a:gd name="T0" fmla="*/ 0 w 3759200"/>
                <a:gd name="T1" fmla="*/ 76116 h 179488"/>
                <a:gd name="T2" fmla="*/ 2070100 w 3759200"/>
                <a:gd name="T3" fmla="*/ 177602 h 179488"/>
                <a:gd name="T4" fmla="*/ 3759200 w 3759200"/>
                <a:gd name="T5" fmla="*/ 0 h 179488"/>
                <a:gd name="T6" fmla="*/ 0 60000 65536"/>
                <a:gd name="T7" fmla="*/ 0 60000 65536"/>
                <a:gd name="T8" fmla="*/ 0 60000 65536"/>
              </a:gdLst>
              <a:ahLst/>
              <a:cxnLst>
                <a:cxn ang="T6">
                  <a:pos x="T0" y="T1"/>
                </a:cxn>
                <a:cxn ang="T7">
                  <a:pos x="T2" y="T3"/>
                </a:cxn>
                <a:cxn ang="T8">
                  <a:pos x="T4" y="T5"/>
                </a:cxn>
              </a:cxnLst>
              <a:rect l="0" t="0" r="r" b="b"/>
              <a:pathLst>
                <a:path w="3759200" h="179488">
                  <a:moveTo>
                    <a:pt x="0" y="76200"/>
                  </a:moveTo>
                  <a:cubicBezTo>
                    <a:pt x="921808" y="129116"/>
                    <a:pt x="1443567" y="190500"/>
                    <a:pt x="2070100" y="177800"/>
                  </a:cubicBezTo>
                  <a:cubicBezTo>
                    <a:pt x="2696633" y="165100"/>
                    <a:pt x="3440641" y="86783"/>
                    <a:pt x="3759200" y="0"/>
                  </a:cubicBezTo>
                </a:path>
              </a:pathLst>
            </a:custGeom>
            <a:noFill/>
            <a:ln w="9525" cap="flat" cmpd="sng">
              <a:solidFill>
                <a:schemeClr val="accent4"/>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defTabSz="914377"/>
              <a:endParaRPr lang="zh-CN" altLang="en-US">
                <a:solidFill>
                  <a:prstClr val="black"/>
                </a:solidFill>
                <a:latin typeface="Calibri" panose="020F0502020204030204"/>
              </a:endParaRPr>
            </a:p>
          </p:txBody>
        </p:sp>
        <p:sp>
          <p:nvSpPr>
            <p:cNvPr id="28675" name="MH_Other_2"/>
            <p:cNvSpPr>
              <a:spLocks/>
            </p:cNvSpPr>
            <p:nvPr/>
          </p:nvSpPr>
          <p:spPr bwMode="auto">
            <a:xfrm>
              <a:off x="1591445" y="2300385"/>
              <a:ext cx="3442206" cy="1861737"/>
            </a:xfrm>
            <a:custGeom>
              <a:avLst/>
              <a:gdLst>
                <a:gd name="T0" fmla="*/ 0 w 3263900"/>
                <a:gd name="T1" fmla="*/ 1778000 h 1778000"/>
                <a:gd name="T2" fmla="*/ 2070100 w 3263900"/>
                <a:gd name="T3" fmla="*/ 1016000 h 1778000"/>
                <a:gd name="T4" fmla="*/ 3263900 w 3263900"/>
                <a:gd name="T5" fmla="*/ 0 h 1778000"/>
                <a:gd name="T6" fmla="*/ 0 60000 65536"/>
                <a:gd name="T7" fmla="*/ 0 60000 65536"/>
                <a:gd name="T8" fmla="*/ 0 60000 65536"/>
              </a:gdLst>
              <a:ahLst/>
              <a:cxnLst>
                <a:cxn ang="T6">
                  <a:pos x="T0" y="T1"/>
                </a:cxn>
                <a:cxn ang="T7">
                  <a:pos x="T2" y="T3"/>
                </a:cxn>
                <a:cxn ang="T8">
                  <a:pos x="T4" y="T5"/>
                </a:cxn>
              </a:cxnLst>
              <a:rect l="0" t="0" r="r" b="b"/>
              <a:pathLst>
                <a:path w="3263900" h="1778000">
                  <a:moveTo>
                    <a:pt x="0" y="1778000"/>
                  </a:moveTo>
                  <a:cubicBezTo>
                    <a:pt x="594783" y="1656291"/>
                    <a:pt x="1526117" y="1312333"/>
                    <a:pt x="2070100" y="1016000"/>
                  </a:cubicBezTo>
                  <a:cubicBezTo>
                    <a:pt x="2614083" y="719667"/>
                    <a:pt x="2897716" y="483658"/>
                    <a:pt x="3263900" y="0"/>
                  </a:cubicBezTo>
                </a:path>
              </a:pathLst>
            </a:custGeom>
            <a:noFill/>
            <a:ln w="9525" cap="flat" cmpd="sng">
              <a:solidFill>
                <a:schemeClr val="accent4"/>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defTabSz="914377"/>
              <a:endParaRPr lang="zh-CN" altLang="en-US">
                <a:solidFill>
                  <a:prstClr val="black"/>
                </a:solidFill>
                <a:latin typeface="Calibri" panose="020F0502020204030204"/>
              </a:endParaRPr>
            </a:p>
          </p:txBody>
        </p:sp>
        <p:sp>
          <p:nvSpPr>
            <p:cNvPr id="28676" name="MH_Other_3"/>
            <p:cNvSpPr>
              <a:spLocks/>
            </p:cNvSpPr>
            <p:nvPr/>
          </p:nvSpPr>
          <p:spPr bwMode="auto">
            <a:xfrm>
              <a:off x="1591445" y="3184375"/>
              <a:ext cx="4433347" cy="991141"/>
            </a:xfrm>
            <a:custGeom>
              <a:avLst/>
              <a:gdLst>
                <a:gd name="T0" fmla="*/ 0 w 4203700"/>
                <a:gd name="T1" fmla="*/ 939800 h 939800"/>
                <a:gd name="T2" fmla="*/ 2387600 w 4203700"/>
                <a:gd name="T3" fmla="*/ 622300 h 939800"/>
                <a:gd name="T4" fmla="*/ 4203700 w 4203700"/>
                <a:gd name="T5" fmla="*/ 0 h 939800"/>
                <a:gd name="T6" fmla="*/ 0 60000 65536"/>
                <a:gd name="T7" fmla="*/ 0 60000 65536"/>
                <a:gd name="T8" fmla="*/ 0 60000 65536"/>
              </a:gdLst>
              <a:ahLst/>
              <a:cxnLst>
                <a:cxn ang="T6">
                  <a:pos x="T0" y="T1"/>
                </a:cxn>
                <a:cxn ang="T7">
                  <a:pos x="T2" y="T3"/>
                </a:cxn>
                <a:cxn ang="T8">
                  <a:pos x="T4" y="T5"/>
                </a:cxn>
              </a:cxnLst>
              <a:rect l="0" t="0" r="r" b="b"/>
              <a:pathLst>
                <a:path w="4203700" h="939800">
                  <a:moveTo>
                    <a:pt x="0" y="939800"/>
                  </a:moveTo>
                  <a:cubicBezTo>
                    <a:pt x="919691" y="827616"/>
                    <a:pt x="1686983" y="778933"/>
                    <a:pt x="2387600" y="622300"/>
                  </a:cubicBezTo>
                  <a:cubicBezTo>
                    <a:pt x="3088217" y="465667"/>
                    <a:pt x="3722158" y="201083"/>
                    <a:pt x="4203700" y="0"/>
                  </a:cubicBezTo>
                </a:path>
              </a:pathLst>
            </a:custGeom>
            <a:noFill/>
            <a:ln w="9525" cap="flat" cmpd="sng">
              <a:solidFill>
                <a:schemeClr val="accent4"/>
              </a:solidFill>
              <a:miter lim="800000"/>
              <a:headEnd/>
              <a:tailEnd/>
            </a:ln>
            <a:extLst>
              <a:ext uri="{909E8E84-426E-40DD-AFC4-6F175D3DCCD1}">
                <a14:hiddenFill xmlns:a14="http://schemas.microsoft.com/office/drawing/2010/main">
                  <a:solidFill>
                    <a:srgbClr val="FFFFFF"/>
                  </a:solidFill>
                </a14:hiddenFill>
              </a:ext>
            </a:extLst>
          </p:spPr>
          <p:txBody>
            <a:bodyPr anchor="ctr"/>
            <a:lstStyle/>
            <a:p>
              <a:pPr defTabSz="914377"/>
              <a:endParaRPr lang="zh-CN" altLang="en-US">
                <a:solidFill>
                  <a:prstClr val="black"/>
                </a:solidFill>
                <a:latin typeface="Calibri" panose="020F0502020204030204"/>
              </a:endParaRPr>
            </a:p>
          </p:txBody>
        </p:sp>
      </p:grpSp>
      <p:sp>
        <p:nvSpPr>
          <p:cNvPr id="28684" name="MH_Other_6"/>
          <p:cNvSpPr>
            <a:spLocks noChangeArrowheads="1"/>
          </p:cNvSpPr>
          <p:nvPr/>
        </p:nvSpPr>
        <p:spPr bwMode="auto">
          <a:xfrm>
            <a:off x="4131048" y="1196180"/>
            <a:ext cx="988344" cy="1284573"/>
          </a:xfrm>
          <a:prstGeom prst="ellipse">
            <a:avLst/>
          </a:prstGeom>
          <a:solidFill>
            <a:schemeClr val="accent2">
              <a:lumMod val="40000"/>
              <a:lumOff val="60000"/>
            </a:schemeClr>
          </a:solidFill>
          <a:ln w="28575">
            <a:noFill/>
          </a:ln>
        </p:spPr>
        <p:txBody>
          <a:bodyPr lIns="0" tIns="0" rIns="0" bIns="0" anchor="ct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defTabSz="914377" latinLnBrk="1"/>
            <a:r>
              <a:rPr lang="en-US" altLang="zh-CN" sz="3733" dirty="0">
                <a:solidFill>
                  <a:srgbClr val="FFFFFF"/>
                </a:solidFill>
                <a:latin typeface="Calibri" panose="020F0502020204030204" pitchFamily="34" charset="0"/>
                <a:ea typeface="Gungsuh" panose="02030600000101010101" pitchFamily="18" charset="-127"/>
              </a:rPr>
              <a:t>01</a:t>
            </a:r>
            <a:endParaRPr lang="zh-CN" altLang="en-US" sz="3733" dirty="0">
              <a:solidFill>
                <a:srgbClr val="FFFFFF"/>
              </a:solidFill>
              <a:latin typeface="Calibri" panose="020F0502020204030204" pitchFamily="34" charset="0"/>
              <a:ea typeface="Gungsuh" panose="02030600000101010101" pitchFamily="18" charset="-127"/>
            </a:endParaRPr>
          </a:p>
        </p:txBody>
      </p:sp>
      <p:sp>
        <p:nvSpPr>
          <p:cNvPr id="28685" name="MH_Other_7"/>
          <p:cNvSpPr>
            <a:spLocks noChangeArrowheads="1"/>
          </p:cNvSpPr>
          <p:nvPr/>
        </p:nvSpPr>
        <p:spPr bwMode="auto">
          <a:xfrm>
            <a:off x="4187408" y="2814349"/>
            <a:ext cx="988341" cy="1258913"/>
          </a:xfrm>
          <a:prstGeom prst="ellipse">
            <a:avLst/>
          </a:prstGeom>
          <a:solidFill>
            <a:schemeClr val="accent2"/>
          </a:solidFill>
          <a:ln w="28575">
            <a:noFill/>
          </a:ln>
        </p:spPr>
        <p:txBody>
          <a:bodyPr lIns="0" tIns="0" rIns="0" bIns="0" anchor="ct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defTabSz="914377" latinLnBrk="1"/>
            <a:r>
              <a:rPr lang="en-US" altLang="zh-CN" sz="3733" dirty="0">
                <a:solidFill>
                  <a:srgbClr val="FFFFFF"/>
                </a:solidFill>
                <a:latin typeface="Calibri" panose="020F0502020204030204" pitchFamily="34" charset="0"/>
                <a:ea typeface="Gungsuh" panose="02030600000101010101" pitchFamily="18" charset="-127"/>
              </a:rPr>
              <a:t>02</a:t>
            </a:r>
            <a:endParaRPr lang="zh-CN" altLang="en-US" sz="3733" dirty="0">
              <a:solidFill>
                <a:srgbClr val="FFFFFF"/>
              </a:solidFill>
              <a:latin typeface="Calibri" panose="020F0502020204030204" pitchFamily="34" charset="0"/>
              <a:ea typeface="Gungsuh" panose="02030600000101010101" pitchFamily="18" charset="-127"/>
            </a:endParaRPr>
          </a:p>
        </p:txBody>
      </p:sp>
      <p:sp>
        <p:nvSpPr>
          <p:cNvPr id="28686" name="MH_Other_8"/>
          <p:cNvSpPr>
            <a:spLocks noChangeArrowheads="1"/>
          </p:cNvSpPr>
          <p:nvPr/>
        </p:nvSpPr>
        <p:spPr bwMode="auto">
          <a:xfrm>
            <a:off x="4171913" y="4494100"/>
            <a:ext cx="1077889" cy="1320109"/>
          </a:xfrm>
          <a:prstGeom prst="ellipse">
            <a:avLst/>
          </a:prstGeom>
          <a:solidFill>
            <a:schemeClr val="accent3"/>
          </a:solidFill>
          <a:ln w="28575">
            <a:noFill/>
          </a:ln>
        </p:spPr>
        <p:txBody>
          <a:bodyPr lIns="0" tIns="0" rIns="0" bIns="0" anchor="ct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defTabSz="914377" latinLnBrk="1"/>
            <a:r>
              <a:rPr lang="en-US" altLang="zh-CN" sz="3733" dirty="0">
                <a:solidFill>
                  <a:srgbClr val="FFFFFF"/>
                </a:solidFill>
                <a:latin typeface="Calibri" panose="020F0502020204030204" pitchFamily="34" charset="0"/>
                <a:ea typeface="Gungsuh" panose="02030600000101010101" pitchFamily="18" charset="-127"/>
              </a:rPr>
              <a:t>03</a:t>
            </a:r>
            <a:endParaRPr lang="zh-CN" altLang="en-US" sz="3733" dirty="0">
              <a:solidFill>
                <a:srgbClr val="FFFFFF"/>
              </a:solidFill>
              <a:latin typeface="Calibri" panose="020F0502020204030204" pitchFamily="34" charset="0"/>
              <a:ea typeface="Gungsuh" panose="02030600000101010101" pitchFamily="18" charset="-127"/>
            </a:endParaRPr>
          </a:p>
        </p:txBody>
      </p:sp>
      <p:sp>
        <p:nvSpPr>
          <p:cNvPr id="28689" name="MH_Title_1"/>
          <p:cNvSpPr>
            <a:spLocks noChangeArrowheads="1"/>
          </p:cNvSpPr>
          <p:nvPr/>
        </p:nvSpPr>
        <p:spPr bwMode="auto">
          <a:xfrm>
            <a:off x="529596" y="2769191"/>
            <a:ext cx="2078925" cy="2838597"/>
          </a:xfrm>
          <a:custGeom>
            <a:avLst/>
            <a:gdLst>
              <a:gd name="T0" fmla="*/ 272796 w 1159484"/>
              <a:gd name="T1" fmla="*/ 1430 h 1674380"/>
              <a:gd name="T2" fmla="*/ 986253 w 1159484"/>
              <a:gd name="T3" fmla="*/ 329551 h 1674380"/>
              <a:gd name="T4" fmla="*/ 983624 w 1159484"/>
              <a:gd name="T5" fmla="*/ 1349563 h 1674380"/>
              <a:gd name="T6" fmla="*/ 0 w 1159484"/>
              <a:gd name="T7" fmla="*/ 1611015 h 1674380"/>
              <a:gd name="T8" fmla="*/ 3991 w 1159484"/>
              <a:gd name="T9" fmla="*/ 63005 h 1674380"/>
              <a:gd name="T10" fmla="*/ 272796 w 1159484"/>
              <a:gd name="T11" fmla="*/ 1430 h 1674380"/>
              <a:gd name="T12" fmla="*/ 0 60000 65536"/>
              <a:gd name="T13" fmla="*/ 0 60000 65536"/>
              <a:gd name="T14" fmla="*/ 0 60000 65536"/>
              <a:gd name="T15" fmla="*/ 0 60000 65536"/>
              <a:gd name="T16" fmla="*/ 0 60000 65536"/>
              <a:gd name="T17" fmla="*/ 0 60000 65536"/>
              <a:gd name="T18" fmla="*/ 0 w 1159484"/>
              <a:gd name="T19" fmla="*/ 0 h 1674380"/>
              <a:gd name="T20" fmla="*/ 1159484 w 1159484"/>
              <a:gd name="T21" fmla="*/ 1674380 h 1674380"/>
            </a:gdLst>
            <a:ahLst/>
            <a:cxnLst>
              <a:cxn ang="T12">
                <a:pos x="T0" y="T1"/>
              </a:cxn>
              <a:cxn ang="T13">
                <a:pos x="T2" y="T3"/>
              </a:cxn>
              <a:cxn ang="T14">
                <a:pos x="T4" y="T5"/>
              </a:cxn>
              <a:cxn ang="T15">
                <a:pos x="T6" y="T7"/>
              </a:cxn>
              <a:cxn ang="T16">
                <a:pos x="T8" y="T9"/>
              </a:cxn>
              <a:cxn ang="T17">
                <a:pos x="T10" y="T11"/>
              </a:cxn>
            </a:cxnLst>
            <a:rect l="T18" t="T19" r="T20" b="T21"/>
            <a:pathLst>
              <a:path w="1159484" h="1674380">
                <a:moveTo>
                  <a:pt x="273226" y="1430"/>
                </a:moveTo>
                <a:cubicBezTo>
                  <a:pt x="545324" y="-14516"/>
                  <a:pt x="815402" y="103404"/>
                  <a:pt x="987809" y="329296"/>
                </a:cubicBezTo>
                <a:cubicBezTo>
                  <a:pt x="1217686" y="630485"/>
                  <a:pt x="1216605" y="1048522"/>
                  <a:pt x="985175" y="1348519"/>
                </a:cubicBezTo>
                <a:cubicBezTo>
                  <a:pt x="753745" y="1648515"/>
                  <a:pt x="349672" y="1755668"/>
                  <a:pt x="0" y="1609769"/>
                </a:cubicBezTo>
                <a:lnTo>
                  <a:pt x="3997" y="62957"/>
                </a:lnTo>
                <a:cubicBezTo>
                  <a:pt x="91603" y="26935"/>
                  <a:pt x="182527" y="6745"/>
                  <a:pt x="273226" y="1430"/>
                </a:cubicBezTo>
                <a:close/>
              </a:path>
            </a:pathLst>
          </a:custGeom>
          <a:solidFill>
            <a:schemeClr val="accent1"/>
          </a:solidFill>
          <a:ln w="28575">
            <a:noFill/>
          </a:ln>
        </p:spPr>
        <p:txBody>
          <a:bodyPr lIns="0" tIns="0" rIns="107924" bIns="0" anchor="ctr"/>
          <a:lstStyle>
            <a:lvl1pPr>
              <a:buFont typeface="Arial" panose="020B0604020202020204" pitchFamily="34" charset="0"/>
              <a:defRPr>
                <a:solidFill>
                  <a:schemeClr val="tx1"/>
                </a:solidFill>
                <a:latin typeface="Arial" panose="020B060402020202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Arial" panose="020B060402020202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defTabSz="914377" latinLnBrk="1"/>
            <a:r>
              <a:rPr lang="en-US" altLang="zh-CN" sz="4800" dirty="0">
                <a:solidFill>
                  <a:srgbClr val="FFFFFF"/>
                </a:solidFill>
                <a:latin typeface="UTM Ambrose" panose="02040603050506020204" pitchFamily="18" charset="0"/>
                <a:ea typeface="微软雅黑" panose="020B0503020204020204" pitchFamily="34" charset="-122"/>
                <a:cs typeface="Arial" panose="020B0604020202020204" pitchFamily="34" charset="0"/>
              </a:rPr>
              <a:t>CHIA </a:t>
            </a:r>
          </a:p>
          <a:p>
            <a:pPr algn="ctr" defTabSz="914377" latinLnBrk="1"/>
            <a:r>
              <a:rPr lang="en-US" altLang="zh-CN" sz="4800" dirty="0">
                <a:solidFill>
                  <a:srgbClr val="FFFFFF"/>
                </a:solidFill>
                <a:latin typeface="UTM Ambrose" panose="02040603050506020204" pitchFamily="18" charset="0"/>
                <a:ea typeface="微软雅黑" panose="020B0503020204020204" pitchFamily="34" charset="-122"/>
                <a:cs typeface="Arial" panose="020B0604020202020204" pitchFamily="34" charset="0"/>
              </a:rPr>
              <a:t>ĐOẠN</a:t>
            </a:r>
            <a:endParaRPr lang="zh-CN" altLang="en-US" sz="4800" dirty="0">
              <a:solidFill>
                <a:srgbClr val="FFFFFF"/>
              </a:solidFill>
              <a:latin typeface="UTM Ambrose" panose="02040603050506020204" pitchFamily="18" charset="0"/>
              <a:ea typeface="微软雅黑" panose="020B0503020204020204" pitchFamily="34" charset="-122"/>
              <a:cs typeface="Arial" panose="020B0604020202020204" pitchFamily="34" charset="0"/>
            </a:endParaRPr>
          </a:p>
        </p:txBody>
      </p:sp>
      <p:sp>
        <p:nvSpPr>
          <p:cNvPr id="21" name="TextBox 23"/>
          <p:cNvSpPr txBox="1"/>
          <p:nvPr/>
        </p:nvSpPr>
        <p:spPr>
          <a:xfrm>
            <a:off x="5119393" y="1438598"/>
            <a:ext cx="6542695" cy="661981"/>
          </a:xfrm>
          <a:prstGeom prst="rect">
            <a:avLst/>
          </a:prstGeom>
          <a:noFill/>
        </p:spPr>
        <p:txBody>
          <a:bodyPr wrap="square" lIns="86683" tIns="43341" rIns="86683" bIns="43341" rtlCol="0">
            <a:spAutoFit/>
          </a:bodyPr>
          <a:lstStyle/>
          <a:p>
            <a:pPr defTabSz="914377">
              <a:spcBef>
                <a:spcPct val="50000"/>
              </a:spcBef>
            </a:pPr>
            <a:r>
              <a:rPr lang="en-US" altLang="en-US" sz="3733" b="1" dirty="0" err="1">
                <a:solidFill>
                  <a:prstClr val="black"/>
                </a:solidFill>
                <a:latin typeface="Cambria" panose="02040503050406030204" pitchFamily="18" charset="0"/>
                <a:ea typeface="Cambria" panose="02040503050406030204" pitchFamily="18" charset="0"/>
              </a:rPr>
              <a:t>Từ</a:t>
            </a:r>
            <a:r>
              <a:rPr lang="en-US" altLang="en-US" sz="3733" b="1" dirty="0">
                <a:solidFill>
                  <a:prstClr val="black"/>
                </a:solidFill>
                <a:latin typeface="Cambria" panose="02040503050406030204" pitchFamily="18" charset="0"/>
                <a:ea typeface="Cambria" panose="02040503050406030204" pitchFamily="18" charset="0"/>
              </a:rPr>
              <a:t> </a:t>
            </a:r>
            <a:r>
              <a:rPr lang="en-US" altLang="en-US" sz="3733" b="1" dirty="0" err="1">
                <a:solidFill>
                  <a:prstClr val="black"/>
                </a:solidFill>
                <a:latin typeface="Cambria" panose="02040503050406030204" pitchFamily="18" charset="0"/>
                <a:ea typeface="Cambria" panose="02040503050406030204" pitchFamily="18" charset="0"/>
              </a:rPr>
              <a:t>đầu</a:t>
            </a:r>
            <a:r>
              <a:rPr lang="en-US" altLang="en-US" sz="3733" b="1" dirty="0">
                <a:solidFill>
                  <a:prstClr val="black"/>
                </a:solidFill>
                <a:latin typeface="Cambria" panose="02040503050406030204" pitchFamily="18" charset="0"/>
                <a:ea typeface="Cambria" panose="02040503050406030204" pitchFamily="18" charset="0"/>
              </a:rPr>
              <a:t> </a:t>
            </a:r>
            <a:r>
              <a:rPr lang="en-US" altLang="en-US" sz="3733" b="1" dirty="0" err="1">
                <a:solidFill>
                  <a:prstClr val="black"/>
                </a:solidFill>
                <a:latin typeface="Cambria" panose="02040503050406030204" pitchFamily="18" charset="0"/>
                <a:ea typeface="Cambria" panose="02040503050406030204" pitchFamily="18" charset="0"/>
              </a:rPr>
              <a:t>đến</a:t>
            </a:r>
            <a:r>
              <a:rPr lang="en-US" altLang="en-US" sz="3733" b="1" dirty="0">
                <a:solidFill>
                  <a:prstClr val="black"/>
                </a:solidFill>
                <a:latin typeface="Cambria" panose="02040503050406030204" pitchFamily="18" charset="0"/>
                <a:ea typeface="Cambria" panose="02040503050406030204" pitchFamily="18" charset="0"/>
              </a:rPr>
              <a:t> “</a:t>
            </a:r>
            <a:r>
              <a:rPr lang="en-US" altLang="en-US" sz="3733" b="1" dirty="0" err="1">
                <a:solidFill>
                  <a:prstClr val="black"/>
                </a:solidFill>
                <a:latin typeface="Cambria" panose="02040503050406030204" pitchFamily="18" charset="0"/>
                <a:ea typeface="Cambria" panose="02040503050406030204" pitchFamily="18" charset="0"/>
              </a:rPr>
              <a:t>bên</a:t>
            </a:r>
            <a:r>
              <a:rPr lang="en-US" altLang="en-US" sz="3733" b="1" dirty="0">
                <a:solidFill>
                  <a:prstClr val="black"/>
                </a:solidFill>
                <a:latin typeface="Cambria" panose="02040503050406030204" pitchFamily="18" charset="0"/>
                <a:ea typeface="Cambria" panose="02040503050406030204" pitchFamily="18" charset="0"/>
              </a:rPr>
              <a:t> </a:t>
            </a:r>
            <a:r>
              <a:rPr lang="en-US" altLang="en-US" sz="3733" b="1" dirty="0" err="1">
                <a:solidFill>
                  <a:prstClr val="black"/>
                </a:solidFill>
                <a:latin typeface="Cambria" panose="02040503050406030204" pitchFamily="18" charset="0"/>
                <a:ea typeface="Cambria" panose="02040503050406030204" pitchFamily="18" charset="0"/>
              </a:rPr>
              <a:t>ấy</a:t>
            </a:r>
            <a:r>
              <a:rPr lang="en-US" altLang="en-US" sz="3733" b="1" dirty="0">
                <a:solidFill>
                  <a:prstClr val="black"/>
                </a:solidFill>
                <a:latin typeface="Cambria" panose="02040503050406030204" pitchFamily="18" charset="0"/>
                <a:ea typeface="Cambria" panose="02040503050406030204" pitchFamily="18" charset="0"/>
              </a:rPr>
              <a:t> </a:t>
            </a:r>
            <a:r>
              <a:rPr lang="en-US" altLang="en-US" sz="3733" b="1" dirty="0" err="1">
                <a:solidFill>
                  <a:prstClr val="black"/>
                </a:solidFill>
                <a:latin typeface="Cambria" panose="02040503050406030204" pitchFamily="18" charset="0"/>
                <a:ea typeface="Cambria" panose="02040503050406030204" pitchFamily="18" charset="0"/>
              </a:rPr>
              <a:t>thắng</a:t>
            </a:r>
            <a:r>
              <a:rPr lang="en-US" altLang="en-US" sz="3733" b="1" dirty="0">
                <a:solidFill>
                  <a:prstClr val="black"/>
                </a:solidFill>
                <a:latin typeface="Cambria" panose="02040503050406030204" pitchFamily="18" charset="0"/>
                <a:ea typeface="Cambria" panose="02040503050406030204" pitchFamily="18" charset="0"/>
              </a:rPr>
              <a:t>”</a:t>
            </a:r>
          </a:p>
        </p:txBody>
      </p:sp>
      <p:sp>
        <p:nvSpPr>
          <p:cNvPr id="23" name="TextBox 23"/>
          <p:cNvSpPr txBox="1"/>
          <p:nvPr/>
        </p:nvSpPr>
        <p:spPr>
          <a:xfrm>
            <a:off x="5293693" y="3112782"/>
            <a:ext cx="5817539" cy="661981"/>
          </a:xfrm>
          <a:prstGeom prst="rect">
            <a:avLst/>
          </a:prstGeom>
          <a:noFill/>
        </p:spPr>
        <p:txBody>
          <a:bodyPr wrap="square" lIns="86683" tIns="43341" rIns="86683" bIns="43341" rtlCol="0">
            <a:spAutoFit/>
          </a:bodyPr>
          <a:lstStyle/>
          <a:p>
            <a:pPr defTabSz="914377">
              <a:spcBef>
                <a:spcPct val="50000"/>
              </a:spcBef>
            </a:pPr>
            <a:r>
              <a:rPr lang="en-US" altLang="en-US" sz="3733" b="1" dirty="0" err="1">
                <a:solidFill>
                  <a:prstClr val="black"/>
                </a:solidFill>
                <a:latin typeface="Cambria" panose="02040503050406030204" pitchFamily="18" charset="0"/>
                <a:ea typeface="Cambria" panose="02040503050406030204" pitchFamily="18" charset="0"/>
              </a:rPr>
              <a:t>Tiếp</a:t>
            </a:r>
            <a:r>
              <a:rPr lang="en-US" altLang="en-US" sz="3733" b="1" dirty="0">
                <a:solidFill>
                  <a:prstClr val="black"/>
                </a:solidFill>
                <a:latin typeface="Cambria" panose="02040503050406030204" pitchFamily="18" charset="0"/>
                <a:ea typeface="Cambria" panose="02040503050406030204" pitchFamily="18" charset="0"/>
              </a:rPr>
              <a:t> </a:t>
            </a:r>
            <a:r>
              <a:rPr lang="en-US" altLang="en-US" sz="3733" b="1" dirty="0" err="1">
                <a:solidFill>
                  <a:prstClr val="black"/>
                </a:solidFill>
                <a:latin typeface="Cambria" panose="02040503050406030204" pitchFamily="18" charset="0"/>
                <a:ea typeface="Cambria" panose="02040503050406030204" pitchFamily="18" charset="0"/>
              </a:rPr>
              <a:t>theo</a:t>
            </a:r>
            <a:r>
              <a:rPr lang="en-US" altLang="en-US" sz="3733" b="1" dirty="0">
                <a:solidFill>
                  <a:prstClr val="black"/>
                </a:solidFill>
                <a:latin typeface="Cambria" panose="02040503050406030204" pitchFamily="18" charset="0"/>
                <a:ea typeface="Cambria" panose="02040503050406030204" pitchFamily="18" charset="0"/>
              </a:rPr>
              <a:t> </a:t>
            </a:r>
            <a:r>
              <a:rPr lang="en-US" altLang="en-US" sz="3733" b="1" dirty="0" err="1">
                <a:solidFill>
                  <a:prstClr val="black"/>
                </a:solidFill>
                <a:latin typeface="Cambria" panose="02040503050406030204" pitchFamily="18" charset="0"/>
                <a:ea typeface="Cambria" panose="02040503050406030204" pitchFamily="18" charset="0"/>
              </a:rPr>
              <a:t>đến</a:t>
            </a:r>
            <a:r>
              <a:rPr lang="en-US" altLang="en-US" sz="3733" b="1" dirty="0">
                <a:solidFill>
                  <a:prstClr val="black"/>
                </a:solidFill>
                <a:latin typeface="Cambria" panose="02040503050406030204" pitchFamily="18" charset="0"/>
                <a:ea typeface="Cambria" panose="02040503050406030204" pitchFamily="18" charset="0"/>
              </a:rPr>
              <a:t> “</a:t>
            </a:r>
            <a:r>
              <a:rPr lang="en-US" altLang="en-US" sz="3733" b="1" dirty="0" err="1">
                <a:solidFill>
                  <a:prstClr val="black"/>
                </a:solidFill>
                <a:latin typeface="Cambria" panose="02040503050406030204" pitchFamily="18" charset="0"/>
                <a:ea typeface="Cambria" panose="02040503050406030204" pitchFamily="18" charset="0"/>
              </a:rPr>
              <a:t>xem</a:t>
            </a:r>
            <a:r>
              <a:rPr lang="en-US" altLang="en-US" sz="3733" b="1" dirty="0">
                <a:solidFill>
                  <a:prstClr val="black"/>
                </a:solidFill>
                <a:latin typeface="Cambria" panose="02040503050406030204" pitchFamily="18" charset="0"/>
                <a:ea typeface="Cambria" panose="02040503050406030204" pitchFamily="18" charset="0"/>
              </a:rPr>
              <a:t> </a:t>
            </a:r>
            <a:r>
              <a:rPr lang="en-US" altLang="en-US" sz="3733" b="1" dirty="0" err="1">
                <a:solidFill>
                  <a:prstClr val="black"/>
                </a:solidFill>
                <a:latin typeface="Cambria" panose="02040503050406030204" pitchFamily="18" charset="0"/>
                <a:ea typeface="Cambria" panose="02040503050406030204" pitchFamily="18" charset="0"/>
              </a:rPr>
              <a:t>hội</a:t>
            </a:r>
            <a:r>
              <a:rPr lang="en-US" altLang="en-US" sz="3733" b="1" dirty="0">
                <a:solidFill>
                  <a:prstClr val="black"/>
                </a:solidFill>
                <a:latin typeface="Cambria" panose="02040503050406030204" pitchFamily="18" charset="0"/>
                <a:ea typeface="Cambria" panose="02040503050406030204" pitchFamily="18" charset="0"/>
              </a:rPr>
              <a:t>”</a:t>
            </a:r>
          </a:p>
        </p:txBody>
      </p:sp>
      <p:sp>
        <p:nvSpPr>
          <p:cNvPr id="25" name="TextBox 23"/>
          <p:cNvSpPr txBox="1"/>
          <p:nvPr/>
        </p:nvSpPr>
        <p:spPr>
          <a:xfrm>
            <a:off x="5442715" y="4823132"/>
            <a:ext cx="5278820" cy="661981"/>
          </a:xfrm>
          <a:prstGeom prst="rect">
            <a:avLst/>
          </a:prstGeom>
          <a:noFill/>
        </p:spPr>
        <p:txBody>
          <a:bodyPr wrap="square" lIns="86683" tIns="43341" rIns="86683" bIns="43341" rtlCol="0">
            <a:spAutoFit/>
          </a:bodyPr>
          <a:lstStyle/>
          <a:p>
            <a:pPr defTabSz="914377">
              <a:spcBef>
                <a:spcPct val="50000"/>
              </a:spcBef>
            </a:pPr>
            <a:r>
              <a:rPr lang="en-US" altLang="en-US" sz="3733" b="1" dirty="0" err="1">
                <a:solidFill>
                  <a:prstClr val="black"/>
                </a:solidFill>
                <a:latin typeface="Cambria" panose="02040503050406030204" pitchFamily="18" charset="0"/>
                <a:ea typeface="Cambria" panose="02040503050406030204" pitchFamily="18" charset="0"/>
              </a:rPr>
              <a:t>Phần</a:t>
            </a:r>
            <a:r>
              <a:rPr lang="en-US" altLang="en-US" sz="3733" b="1" dirty="0">
                <a:solidFill>
                  <a:prstClr val="black"/>
                </a:solidFill>
                <a:latin typeface="Cambria" panose="02040503050406030204" pitchFamily="18" charset="0"/>
                <a:ea typeface="Cambria" panose="02040503050406030204" pitchFamily="18" charset="0"/>
              </a:rPr>
              <a:t> </a:t>
            </a:r>
            <a:r>
              <a:rPr lang="en-US" altLang="en-US" sz="3733" b="1" dirty="0" err="1">
                <a:solidFill>
                  <a:prstClr val="black"/>
                </a:solidFill>
                <a:latin typeface="Cambria" panose="02040503050406030204" pitchFamily="18" charset="0"/>
                <a:ea typeface="Cambria" panose="02040503050406030204" pitchFamily="18" charset="0"/>
              </a:rPr>
              <a:t>còn</a:t>
            </a:r>
            <a:r>
              <a:rPr lang="en-US" altLang="en-US" sz="3733" b="1" dirty="0">
                <a:solidFill>
                  <a:prstClr val="black"/>
                </a:solidFill>
                <a:latin typeface="Cambria" panose="02040503050406030204" pitchFamily="18" charset="0"/>
                <a:ea typeface="Cambria" panose="02040503050406030204" pitchFamily="18" charset="0"/>
              </a:rPr>
              <a:t> </a:t>
            </a:r>
            <a:r>
              <a:rPr lang="en-US" altLang="en-US" sz="3733" b="1" dirty="0" err="1">
                <a:solidFill>
                  <a:prstClr val="black"/>
                </a:solidFill>
                <a:latin typeface="Cambria" panose="02040503050406030204" pitchFamily="18" charset="0"/>
                <a:ea typeface="Cambria" panose="02040503050406030204" pitchFamily="18" charset="0"/>
              </a:rPr>
              <a:t>lại</a:t>
            </a:r>
            <a:endParaRPr lang="en-US" altLang="en-US" sz="3733" b="1" dirty="0">
              <a:solidFill>
                <a:prstClr val="black"/>
              </a:solidFill>
              <a:latin typeface="Cambria" panose="02040503050406030204" pitchFamily="18" charset="0"/>
              <a:ea typeface="Cambria" panose="02040503050406030204" pitchFamily="18" charset="0"/>
            </a:endParaRPr>
          </a:p>
        </p:txBody>
      </p:sp>
      <p:pic>
        <p:nvPicPr>
          <p:cNvPr id="2050" name="Picture 2" descr="HÃ¬nh áº£nh NhÃ¢n Váº­t Hoáº¡t HÃ¬nh Äá»c Tráº» Em Äá»c Png Trong Suá»t, Hoáº¡t HÃ¬nh, Äá»c  Hiá»u, TÃ­nh CÃ¡ch miá»n phÃ­ táº£i táº­p tin PNG PSDComment vÃ  Vecto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750" b="97500" l="9688" r="95625">
                        <a14:foregroundMark x1="36406" y1="46094" x2="83750" y2="58906"/>
                        <a14:foregroundMark x1="66406" y1="39531" x2="31719" y2="59219"/>
                        <a14:foregroundMark x1="41094" y1="51250" x2="36406" y2="55781"/>
                        <a14:foregroundMark x1="39531" y1="58125" x2="65938" y2="55313"/>
                        <a14:foregroundMark x1="48594" y1="55313" x2="44688" y2="56250"/>
                        <a14:foregroundMark x1="78750" y1="58438" x2="72969" y2="61719"/>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8365894" y="3472889"/>
            <a:ext cx="3964401" cy="353725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loud Sky - ÄÃ¡m mÃ¢y png táº£i vá» - Miá»n phÃ­ trong suá»t MÃ u Xanh png Táº£i vá»."/>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30000" b="90000" l="0" r="100000"/>
                    </a14:imgEffect>
                  </a14:imgLayer>
                </a14:imgProps>
              </a:ext>
              <a:ext uri="{28A0092B-C50C-407E-A947-70E740481C1C}">
                <a14:useLocalDpi xmlns:a14="http://schemas.microsoft.com/office/drawing/2010/main" val="0"/>
              </a:ext>
            </a:extLst>
          </a:blip>
          <a:srcRect t="29713" b="35369"/>
          <a:stretch/>
        </p:blipFill>
        <p:spPr bwMode="auto">
          <a:xfrm>
            <a:off x="6120885" y="-103843"/>
            <a:ext cx="5942772" cy="1060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97117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par>
                                <p:cTn id="10" presetID="2" presetClass="entr" presetSubtype="8" fill="hold" nodeType="withEffect">
                                  <p:stCondLst>
                                    <p:cond delay="0"/>
                                  </p:stCondLst>
                                  <p:childTnLst>
                                    <p:set>
                                      <p:cBhvr>
                                        <p:cTn id="11" dur="1" fill="hold">
                                          <p:stCondLst>
                                            <p:cond delay="0"/>
                                          </p:stCondLst>
                                        </p:cTn>
                                        <p:tgtEl>
                                          <p:spTgt spid="2054"/>
                                        </p:tgtEl>
                                        <p:attrNameLst>
                                          <p:attrName>style.visibility</p:attrName>
                                        </p:attrNameLst>
                                      </p:cBhvr>
                                      <p:to>
                                        <p:strVal val="visible"/>
                                      </p:to>
                                    </p:set>
                                    <p:anim calcmode="lin" valueType="num">
                                      <p:cBhvr additive="base">
                                        <p:cTn id="12" dur="2250" fill="hold"/>
                                        <p:tgtEl>
                                          <p:spTgt spid="2054"/>
                                        </p:tgtEl>
                                        <p:attrNameLst>
                                          <p:attrName>ppt_x</p:attrName>
                                        </p:attrNameLst>
                                      </p:cBhvr>
                                      <p:tavLst>
                                        <p:tav tm="0">
                                          <p:val>
                                            <p:strVal val="0-#ppt_w/2"/>
                                          </p:val>
                                        </p:tav>
                                        <p:tav tm="100000">
                                          <p:val>
                                            <p:strVal val="#ppt_x"/>
                                          </p:val>
                                        </p:tav>
                                      </p:tavLst>
                                    </p:anim>
                                    <p:anim calcmode="lin" valueType="num">
                                      <p:cBhvr additive="base">
                                        <p:cTn id="13" dur="2250" fill="hold"/>
                                        <p:tgtEl>
                                          <p:spTgt spid="2054"/>
                                        </p:tgtEl>
                                        <p:attrNameLst>
                                          <p:attrName>ppt_y</p:attrName>
                                        </p:attrNameLst>
                                      </p:cBhvr>
                                      <p:tavLst>
                                        <p:tav tm="0">
                                          <p:val>
                                            <p:strVal val="#ppt_y"/>
                                          </p:val>
                                        </p:tav>
                                        <p:tav tm="100000">
                                          <p:val>
                                            <p:strVal val="#ppt_y"/>
                                          </p:val>
                                        </p:tav>
                                      </p:tavLst>
                                    </p:anim>
                                  </p:childTnLst>
                                </p:cTn>
                              </p:par>
                            </p:childTnLst>
                          </p:cTn>
                        </p:par>
                        <p:par>
                          <p:cTn id="14" fill="hold">
                            <p:stCondLst>
                              <p:cond delay="2250"/>
                            </p:stCondLst>
                            <p:childTnLst>
                              <p:par>
                                <p:cTn id="15" presetID="2" presetClass="entr" presetSubtype="8" fill="hold" grpId="0" nodeType="afterEffect">
                                  <p:stCondLst>
                                    <p:cond delay="0"/>
                                  </p:stCondLst>
                                  <p:childTnLst>
                                    <p:set>
                                      <p:cBhvr>
                                        <p:cTn id="16" dur="1" fill="hold">
                                          <p:stCondLst>
                                            <p:cond delay="0"/>
                                          </p:stCondLst>
                                        </p:cTn>
                                        <p:tgtEl>
                                          <p:spTgt spid="28689"/>
                                        </p:tgtEl>
                                        <p:attrNameLst>
                                          <p:attrName>style.visibility</p:attrName>
                                        </p:attrNameLst>
                                      </p:cBhvr>
                                      <p:to>
                                        <p:strVal val="visible"/>
                                      </p:to>
                                    </p:set>
                                    <p:anim calcmode="lin" valueType="num">
                                      <p:cBhvr additive="base">
                                        <p:cTn id="17" dur="500" fill="hold"/>
                                        <p:tgtEl>
                                          <p:spTgt spid="28689"/>
                                        </p:tgtEl>
                                        <p:attrNameLst>
                                          <p:attrName>ppt_x</p:attrName>
                                        </p:attrNameLst>
                                      </p:cBhvr>
                                      <p:tavLst>
                                        <p:tav tm="0">
                                          <p:val>
                                            <p:strVal val="0-#ppt_w/2"/>
                                          </p:val>
                                        </p:tav>
                                        <p:tav tm="100000">
                                          <p:val>
                                            <p:strVal val="#ppt_x"/>
                                          </p:val>
                                        </p:tav>
                                      </p:tavLst>
                                    </p:anim>
                                    <p:anim calcmode="lin" valueType="num">
                                      <p:cBhvr additive="base">
                                        <p:cTn id="18" dur="500" fill="hold"/>
                                        <p:tgtEl>
                                          <p:spTgt spid="2868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left)">
                                      <p:cBhvr>
                                        <p:cTn id="23" dur="500"/>
                                        <p:tgtEl>
                                          <p:spTgt spid="2"/>
                                        </p:tgtEl>
                                      </p:cBhvr>
                                    </p:animEffect>
                                  </p:childTnLst>
                                </p:cTn>
                              </p:par>
                            </p:childTnLst>
                          </p:cTn>
                        </p:par>
                        <p:par>
                          <p:cTn id="24" fill="hold">
                            <p:stCondLst>
                              <p:cond delay="500"/>
                            </p:stCondLst>
                            <p:childTnLst>
                              <p:par>
                                <p:cTn id="25" presetID="22" presetClass="entr" presetSubtype="8" fill="hold" grpId="0" nodeType="afterEffect">
                                  <p:stCondLst>
                                    <p:cond delay="0"/>
                                  </p:stCondLst>
                                  <p:childTnLst>
                                    <p:set>
                                      <p:cBhvr>
                                        <p:cTn id="26" dur="1" fill="hold">
                                          <p:stCondLst>
                                            <p:cond delay="0"/>
                                          </p:stCondLst>
                                        </p:cTn>
                                        <p:tgtEl>
                                          <p:spTgt spid="28684"/>
                                        </p:tgtEl>
                                        <p:attrNameLst>
                                          <p:attrName>style.visibility</p:attrName>
                                        </p:attrNameLst>
                                      </p:cBhvr>
                                      <p:to>
                                        <p:strVal val="visible"/>
                                      </p:to>
                                    </p:set>
                                    <p:animEffect transition="in" filter="wipe(left)">
                                      <p:cBhvr>
                                        <p:cTn id="27" dur="500"/>
                                        <p:tgtEl>
                                          <p:spTgt spid="28684"/>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28685"/>
                                        </p:tgtEl>
                                        <p:attrNameLst>
                                          <p:attrName>style.visibility</p:attrName>
                                        </p:attrNameLst>
                                      </p:cBhvr>
                                      <p:to>
                                        <p:strVal val="visible"/>
                                      </p:to>
                                    </p:set>
                                    <p:animEffect transition="in" filter="wipe(left)">
                                      <p:cBhvr>
                                        <p:cTn id="30" dur="500"/>
                                        <p:tgtEl>
                                          <p:spTgt spid="28685"/>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28686"/>
                                        </p:tgtEl>
                                        <p:attrNameLst>
                                          <p:attrName>style.visibility</p:attrName>
                                        </p:attrNameLst>
                                      </p:cBhvr>
                                      <p:to>
                                        <p:strVal val="visible"/>
                                      </p:to>
                                    </p:set>
                                    <p:animEffect transition="in" filter="wipe(left)">
                                      <p:cBhvr>
                                        <p:cTn id="33" dur="500"/>
                                        <p:tgtEl>
                                          <p:spTgt spid="28686"/>
                                        </p:tgtEl>
                                      </p:cBhvr>
                                    </p:animEffect>
                                  </p:childTnLst>
                                </p:cTn>
                              </p:par>
                            </p:childTnLst>
                          </p:cTn>
                        </p:par>
                        <p:par>
                          <p:cTn id="34" fill="hold">
                            <p:stCondLst>
                              <p:cond delay="1000"/>
                            </p:stCondLst>
                            <p:childTnLst>
                              <p:par>
                                <p:cTn id="35" presetID="12" presetClass="entr" presetSubtype="4" fill="hold" grpId="0" nodeType="after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p:tgtEl>
                                          <p:spTgt spid="21"/>
                                        </p:tgtEl>
                                        <p:attrNameLst>
                                          <p:attrName>ppt_y</p:attrName>
                                        </p:attrNameLst>
                                      </p:cBhvr>
                                      <p:tavLst>
                                        <p:tav tm="0">
                                          <p:val>
                                            <p:strVal val="#ppt_y+#ppt_h*1.125000"/>
                                          </p:val>
                                        </p:tav>
                                        <p:tav tm="100000">
                                          <p:val>
                                            <p:strVal val="#ppt_y"/>
                                          </p:val>
                                        </p:tav>
                                      </p:tavLst>
                                    </p:anim>
                                    <p:animEffect transition="in" filter="wipe(up)">
                                      <p:cBhvr>
                                        <p:cTn id="38" dur="500"/>
                                        <p:tgtEl>
                                          <p:spTgt spid="21"/>
                                        </p:tgtEl>
                                      </p:cBhvr>
                                    </p:animEffect>
                                  </p:childTnLst>
                                </p:cTn>
                              </p:par>
                            </p:childTnLst>
                          </p:cTn>
                        </p:par>
                        <p:par>
                          <p:cTn id="39" fill="hold">
                            <p:stCondLst>
                              <p:cond delay="1500"/>
                            </p:stCondLst>
                            <p:childTnLst>
                              <p:par>
                                <p:cTn id="40" presetID="12" presetClass="entr" presetSubtype="4" fill="hold" grpId="0" nodeType="afterEffect">
                                  <p:stCondLst>
                                    <p:cond delay="0"/>
                                  </p:stCondLst>
                                  <p:childTnLst>
                                    <p:set>
                                      <p:cBhvr>
                                        <p:cTn id="41" dur="1" fill="hold">
                                          <p:stCondLst>
                                            <p:cond delay="0"/>
                                          </p:stCondLst>
                                        </p:cTn>
                                        <p:tgtEl>
                                          <p:spTgt spid="23"/>
                                        </p:tgtEl>
                                        <p:attrNameLst>
                                          <p:attrName>style.visibility</p:attrName>
                                        </p:attrNameLst>
                                      </p:cBhvr>
                                      <p:to>
                                        <p:strVal val="visible"/>
                                      </p:to>
                                    </p:set>
                                    <p:anim calcmode="lin" valueType="num">
                                      <p:cBhvr additive="base">
                                        <p:cTn id="42" dur="500"/>
                                        <p:tgtEl>
                                          <p:spTgt spid="23"/>
                                        </p:tgtEl>
                                        <p:attrNameLst>
                                          <p:attrName>ppt_y</p:attrName>
                                        </p:attrNameLst>
                                      </p:cBhvr>
                                      <p:tavLst>
                                        <p:tav tm="0">
                                          <p:val>
                                            <p:strVal val="#ppt_y+#ppt_h*1.125000"/>
                                          </p:val>
                                        </p:tav>
                                        <p:tav tm="100000">
                                          <p:val>
                                            <p:strVal val="#ppt_y"/>
                                          </p:val>
                                        </p:tav>
                                      </p:tavLst>
                                    </p:anim>
                                    <p:animEffect transition="in" filter="wipe(up)">
                                      <p:cBhvr>
                                        <p:cTn id="43" dur="500"/>
                                        <p:tgtEl>
                                          <p:spTgt spid="23"/>
                                        </p:tgtEl>
                                      </p:cBhvr>
                                    </p:animEffect>
                                  </p:childTnLst>
                                </p:cTn>
                              </p:par>
                            </p:childTnLst>
                          </p:cTn>
                        </p:par>
                        <p:par>
                          <p:cTn id="44" fill="hold">
                            <p:stCondLst>
                              <p:cond delay="2000"/>
                            </p:stCondLst>
                            <p:childTnLst>
                              <p:par>
                                <p:cTn id="45" presetID="12" presetClass="entr" presetSubtype="4" fill="hold" grpId="0" nodeType="after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additive="base">
                                        <p:cTn id="47" dur="500"/>
                                        <p:tgtEl>
                                          <p:spTgt spid="25"/>
                                        </p:tgtEl>
                                        <p:attrNameLst>
                                          <p:attrName>ppt_y</p:attrName>
                                        </p:attrNameLst>
                                      </p:cBhvr>
                                      <p:tavLst>
                                        <p:tav tm="0">
                                          <p:val>
                                            <p:strVal val="#ppt_y+#ppt_h*1.125000"/>
                                          </p:val>
                                        </p:tav>
                                        <p:tav tm="100000">
                                          <p:val>
                                            <p:strVal val="#ppt_y"/>
                                          </p:val>
                                        </p:tav>
                                      </p:tavLst>
                                    </p:anim>
                                    <p:animEffect transition="in" filter="wipe(up)">
                                      <p:cBhvr>
                                        <p:cTn id="4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4" grpId="0" animBg="1"/>
      <p:bldP spid="28685" grpId="0" animBg="1"/>
      <p:bldP spid="28686" grpId="0" animBg="1"/>
      <p:bldP spid="28689" grpId="0" animBg="1"/>
      <p:bldP spid="21" grpId="0"/>
      <p:bldP spid="23"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42266" y="1139533"/>
            <a:ext cx="11008140" cy="5262979"/>
          </a:xfrm>
          <a:prstGeom prst="rect">
            <a:avLst/>
          </a:prstGeom>
        </p:spPr>
        <p:txBody>
          <a:bodyPr wrap="square">
            <a:spAutoFit/>
          </a:bodyPr>
          <a:lstStyle/>
          <a:p>
            <a:pPr defTabSz="914377"/>
            <a:r>
              <a:rPr lang="en-US" sz="2400" dirty="0">
                <a:solidFill>
                  <a:prstClr val="black"/>
                </a:solidFill>
                <a:latin typeface="Cambria" panose="02040503050406030204" pitchFamily="18" charset="0"/>
                <a:ea typeface="Cambria" panose="02040503050406030204" pitchFamily="18" charset="0"/>
              </a:rPr>
              <a:t>	</a:t>
            </a:r>
            <a:r>
              <a:rPr lang="vi-VN" sz="2400" dirty="0">
                <a:solidFill>
                  <a:srgbClr val="FF4C60"/>
                </a:solidFill>
                <a:latin typeface="Cambria" panose="02040503050406030204" pitchFamily="18" charset="0"/>
                <a:ea typeface="Cambria" panose="02040503050406030204" pitchFamily="18" charset="0"/>
              </a:rPr>
              <a:t>Kéo co là một trò chơi thể hiện tinh thần thượng võ của dân ta. Tục kéo co mỗi vùng một khác, nhưng bao giờ cũng là cuộc đấu tài, đấu sức giữa hai bên</a:t>
            </a:r>
            <a:r>
              <a:rPr lang="en-US" sz="2400" dirty="0">
                <a:solidFill>
                  <a:srgbClr val="FF4C60"/>
                </a:solidFill>
                <a:latin typeface="Cambria" panose="02040503050406030204" pitchFamily="18" charset="0"/>
                <a:ea typeface="Cambria" panose="02040503050406030204" pitchFamily="18" charset="0"/>
              </a:rPr>
              <a:t>.</a:t>
            </a:r>
            <a:endParaRPr lang="vi-VN" sz="2400" dirty="0">
              <a:solidFill>
                <a:srgbClr val="FF4C60"/>
              </a:solidFill>
              <a:latin typeface="Cambria" panose="02040503050406030204" pitchFamily="18" charset="0"/>
              <a:ea typeface="Cambria" panose="02040503050406030204" pitchFamily="18" charset="0"/>
            </a:endParaRPr>
          </a:p>
          <a:p>
            <a:pPr defTabSz="914377"/>
            <a:r>
              <a:rPr lang="en-US" sz="2400" dirty="0">
                <a:solidFill>
                  <a:srgbClr val="FF4C60"/>
                </a:solidFill>
                <a:latin typeface="Cambria" panose="02040503050406030204" pitchFamily="18" charset="0"/>
                <a:ea typeface="Cambria" panose="02040503050406030204" pitchFamily="18" charset="0"/>
              </a:rPr>
              <a:t>	</a:t>
            </a:r>
            <a:r>
              <a:rPr lang="vi-VN" sz="2400" dirty="0">
                <a:solidFill>
                  <a:srgbClr val="FF4C60"/>
                </a:solidFill>
                <a:latin typeface="Cambria" panose="02040503050406030204" pitchFamily="18" charset="0"/>
                <a:ea typeface="Cambria" panose="02040503050406030204" pitchFamily="18" charset="0"/>
              </a:rPr>
              <a:t>Kéo co có phải đủ ba keo. Bên nào kéo đ</a:t>
            </a:r>
            <a:r>
              <a:rPr lang="en-US" sz="2400" dirty="0" err="1">
                <a:solidFill>
                  <a:srgbClr val="FF4C60"/>
                </a:solidFill>
                <a:latin typeface="Cambria" panose="02040503050406030204" pitchFamily="18" charset="0"/>
                <a:ea typeface="Cambria" panose="02040503050406030204" pitchFamily="18" charset="0"/>
              </a:rPr>
              <a:t>ược</a:t>
            </a:r>
            <a:r>
              <a:rPr lang="vi-VN" sz="2400" dirty="0">
                <a:solidFill>
                  <a:srgbClr val="FF4C60"/>
                </a:solidFill>
                <a:latin typeface="Cambria" panose="02040503050406030204" pitchFamily="18" charset="0"/>
                <a:ea typeface="Cambria" panose="02040503050406030204" pitchFamily="18" charset="0"/>
              </a:rPr>
              <a:t> đối phương ngã về phía mình nhiều keo hơn là bên ấy thắng.</a:t>
            </a:r>
          </a:p>
          <a:p>
            <a:pPr defTabSz="914377"/>
            <a:r>
              <a:rPr lang="en-US" sz="2400" dirty="0">
                <a:solidFill>
                  <a:prstClr val="black"/>
                </a:solidFill>
                <a:latin typeface="Cambria" panose="02040503050406030204" pitchFamily="18" charset="0"/>
                <a:ea typeface="Cambria" panose="02040503050406030204" pitchFamily="18" charset="0"/>
              </a:rPr>
              <a:t>	</a:t>
            </a:r>
            <a:r>
              <a:rPr lang="vi-VN" sz="2400" dirty="0">
                <a:solidFill>
                  <a:srgbClr val="00B050"/>
                </a:solidFill>
                <a:latin typeface="Cambria" panose="02040503050406030204" pitchFamily="18" charset="0"/>
                <a:ea typeface="Cambria" panose="02040503050406030204" pitchFamily="18" charset="0"/>
              </a:rPr>
              <a:t>Hội làng Hữu Trấp thuộc huyện Quế Võ, tỉnh Bắc Ninh thường tổ chức thi kéo co giữa nam và nữ. Có năm bên nam thắng, có năm bên nữ thắng. Nhưng dù bên nào thắng thì cuộc thi cũng rất là vui. Vui ở sự ganh đua, vui ở những tiếng hò reo khuyến khích của người xem hội.</a:t>
            </a:r>
          </a:p>
          <a:p>
            <a:pPr defTabSz="914377"/>
            <a:r>
              <a:rPr lang="en-US" sz="2400" dirty="0">
                <a:solidFill>
                  <a:prstClr val="black"/>
                </a:solidFill>
                <a:latin typeface="Cambria" panose="02040503050406030204" pitchFamily="18" charset="0"/>
                <a:ea typeface="Cambria" panose="02040503050406030204" pitchFamily="18" charset="0"/>
              </a:rPr>
              <a:t>	</a:t>
            </a:r>
            <a:r>
              <a:rPr lang="vi-VN" sz="2400" dirty="0">
                <a:solidFill>
                  <a:prstClr val="black"/>
                </a:solidFill>
                <a:latin typeface="Cambria" panose="02040503050406030204" pitchFamily="18" charset="0"/>
                <a:ea typeface="Cambria" panose="02040503050406030204" pitchFamily="18" charset="0"/>
              </a:rPr>
              <a:t>Làng Tích Sơn thuộc thị xã Vĩnh Yên</a:t>
            </a:r>
            <a:r>
              <a:rPr lang="en-US" sz="2400" dirty="0">
                <a:solidFill>
                  <a:prstClr val="black"/>
                </a:solidFill>
                <a:latin typeface="Cambria" panose="02040503050406030204" pitchFamily="18" charset="0"/>
                <a:ea typeface="Cambria" panose="02040503050406030204" pitchFamily="18" charset="0"/>
              </a:rPr>
              <a:t>,</a:t>
            </a:r>
            <a:r>
              <a:rPr lang="vi-VN" sz="2400" dirty="0">
                <a:solidFill>
                  <a:prstClr val="black"/>
                </a:solidFill>
                <a:latin typeface="Cambria" panose="02040503050406030204" pitchFamily="18" charset="0"/>
                <a:ea typeface="Cambria" panose="02040503050406030204" pitchFamily="18" charset="0"/>
              </a:rPr>
              <a:t> t</a:t>
            </a:r>
            <a:r>
              <a:rPr lang="en-US" sz="2400" dirty="0" err="1">
                <a:solidFill>
                  <a:prstClr val="black"/>
                </a:solidFill>
                <a:latin typeface="Cambria" panose="02040503050406030204" pitchFamily="18" charset="0"/>
                <a:ea typeface="Cambria" panose="02040503050406030204" pitchFamily="18" charset="0"/>
              </a:rPr>
              <a:t>ỉnh</a:t>
            </a:r>
            <a:r>
              <a:rPr lang="vi-VN" sz="2400" dirty="0">
                <a:solidFill>
                  <a:prstClr val="black"/>
                </a:solidFill>
                <a:latin typeface="Cambria" panose="02040503050406030204" pitchFamily="18" charset="0"/>
                <a:ea typeface="Cambria" panose="02040503050406030204" pitchFamily="18" charset="0"/>
              </a:rPr>
              <a:t> Vĩnh Phúc lại có tục thi kéo co giữa trai tráng hai giáp trong làng. Số người của mỗi bên không hạn chế. Nhiều khi, có giáp thua keo đầu, t</a:t>
            </a:r>
            <a:r>
              <a:rPr lang="en-US" sz="2400" dirty="0" err="1">
                <a:solidFill>
                  <a:prstClr val="black"/>
                </a:solidFill>
                <a:latin typeface="Cambria" panose="02040503050406030204" pitchFamily="18" charset="0"/>
                <a:ea typeface="Cambria" panose="02040503050406030204" pitchFamily="18" charset="0"/>
              </a:rPr>
              <a:t>ới</a:t>
            </a:r>
            <a:r>
              <a:rPr lang="vi-VN" sz="2400" dirty="0">
                <a:solidFill>
                  <a:prstClr val="black"/>
                </a:solidFill>
                <a:latin typeface="Cambria" panose="02040503050406030204" pitchFamily="18" charset="0"/>
                <a:ea typeface="Cambria" panose="02040503050406030204" pitchFamily="18" charset="0"/>
              </a:rPr>
              <a:t> keo thứ hai, đàn ông trong giáp kéo đến đông hơn, thế là chuyển b</a:t>
            </a:r>
            <a:r>
              <a:rPr lang="en-US" sz="2400" dirty="0">
                <a:solidFill>
                  <a:prstClr val="black"/>
                </a:solidFill>
                <a:latin typeface="Cambria" panose="02040503050406030204" pitchFamily="18" charset="0"/>
                <a:ea typeface="Cambria" panose="02040503050406030204" pitchFamily="18" charset="0"/>
              </a:rPr>
              <a:t>ạ</a:t>
            </a:r>
            <a:r>
              <a:rPr lang="vi-VN" sz="2400" dirty="0">
                <a:solidFill>
                  <a:prstClr val="black"/>
                </a:solidFill>
                <a:latin typeface="Cambria" panose="02040503050406030204" pitchFamily="18" charset="0"/>
                <a:ea typeface="Cambria" panose="02040503050406030204" pitchFamily="18" charset="0"/>
              </a:rPr>
              <a:t>i thành thắng. Sau cuộc thi, dân làng nổi trống mừng bên thắng. Các cô gái làng cũng không ngớt lời ngợi khen những chàng trai thắng cuộc</a:t>
            </a:r>
            <a:r>
              <a:rPr lang="en-US" sz="2400" dirty="0">
                <a:solidFill>
                  <a:prstClr val="black"/>
                </a:solidFill>
                <a:latin typeface="Cambria" panose="02040503050406030204" pitchFamily="18" charset="0"/>
                <a:ea typeface="Cambria" panose="02040503050406030204" pitchFamily="18" charset="0"/>
              </a:rPr>
              <a:t>.</a:t>
            </a:r>
            <a:endParaRPr lang="vi-VN" sz="2400" dirty="0">
              <a:solidFill>
                <a:prstClr val="black"/>
              </a:solidFill>
              <a:latin typeface="Cambria" panose="02040503050406030204" pitchFamily="18" charset="0"/>
              <a:ea typeface="Cambria" panose="02040503050406030204" pitchFamily="18" charset="0"/>
            </a:endParaRPr>
          </a:p>
          <a:p>
            <a:pPr defTabSz="914377"/>
            <a:r>
              <a:rPr lang="en-US" sz="2400" dirty="0">
                <a:solidFill>
                  <a:prstClr val="black"/>
                </a:solidFill>
                <a:latin typeface="Cambria" panose="02040503050406030204" pitchFamily="18" charset="0"/>
                <a:ea typeface="Cambria" panose="02040503050406030204" pitchFamily="18" charset="0"/>
              </a:rPr>
              <a:t>									</a:t>
            </a:r>
            <a:r>
              <a:rPr lang="vi-VN" sz="2400" i="1" dirty="0">
                <a:solidFill>
                  <a:prstClr val="black"/>
                </a:solidFill>
                <a:latin typeface="Cambria" panose="02040503050406030204" pitchFamily="18" charset="0"/>
                <a:ea typeface="Cambria" panose="02040503050406030204" pitchFamily="18" charset="0"/>
              </a:rPr>
              <a:t>Theo Toan Ánh</a:t>
            </a:r>
            <a:endParaRPr lang="en-US" sz="2400" i="1" dirty="0">
              <a:solidFill>
                <a:prstClr val="black"/>
              </a:solidFill>
              <a:latin typeface="Cambria" panose="02040503050406030204" pitchFamily="18" charset="0"/>
              <a:ea typeface="Cambria" panose="02040503050406030204" pitchFamily="18" charset="0"/>
            </a:endParaRPr>
          </a:p>
        </p:txBody>
      </p:sp>
      <p:sp>
        <p:nvSpPr>
          <p:cNvPr id="4" name="TextBox 3"/>
          <p:cNvSpPr txBox="1"/>
          <p:nvPr/>
        </p:nvSpPr>
        <p:spPr>
          <a:xfrm>
            <a:off x="3350873" y="441905"/>
            <a:ext cx="6573844" cy="666786"/>
          </a:xfrm>
          <a:prstGeom prst="rect">
            <a:avLst/>
          </a:prstGeom>
          <a:noFill/>
        </p:spPr>
        <p:txBody>
          <a:bodyPr wrap="square" rtlCol="0">
            <a:spAutoFit/>
          </a:bodyPr>
          <a:lstStyle/>
          <a:p>
            <a:pPr defTabSz="914377">
              <a:defRPr/>
            </a:pPr>
            <a:r>
              <a:rPr lang="en-US" sz="3733" b="1" dirty="0" err="1">
                <a:solidFill>
                  <a:prstClr val="black"/>
                </a:solidFill>
                <a:latin typeface="UTM Beautiful Caps" panose="02040603050506020204" pitchFamily="18" charset="0"/>
              </a:rPr>
              <a:t>Tập</a:t>
            </a:r>
            <a:r>
              <a:rPr lang="en-US" sz="3733" b="1" dirty="0">
                <a:solidFill>
                  <a:prstClr val="black"/>
                </a:solidFill>
                <a:latin typeface="UTM Beautiful Caps" panose="02040603050506020204" pitchFamily="18" charset="0"/>
              </a:rPr>
              <a:t> </a:t>
            </a:r>
            <a:r>
              <a:rPr lang="en-US" sz="3733" b="1" dirty="0" err="1">
                <a:solidFill>
                  <a:prstClr val="black"/>
                </a:solidFill>
                <a:latin typeface="UTM Beautiful Caps" panose="02040603050506020204" pitchFamily="18" charset="0"/>
              </a:rPr>
              <a:t>đọc</a:t>
            </a:r>
            <a:r>
              <a:rPr lang="en-US" sz="3733" b="1" dirty="0">
                <a:solidFill>
                  <a:prstClr val="black"/>
                </a:solidFill>
                <a:latin typeface="UTM Beautiful Caps" panose="02040603050506020204" pitchFamily="18" charset="0"/>
              </a:rPr>
              <a:t> : </a:t>
            </a:r>
            <a:r>
              <a:rPr lang="en-US" sz="3733" b="1" dirty="0" err="1">
                <a:solidFill>
                  <a:prstClr val="black"/>
                </a:solidFill>
                <a:latin typeface="UTM Beautiful Caps" panose="02040603050506020204" pitchFamily="18" charset="0"/>
              </a:rPr>
              <a:t>Kéo</a:t>
            </a:r>
            <a:r>
              <a:rPr lang="en-US" sz="3733" b="1" dirty="0">
                <a:solidFill>
                  <a:prstClr val="black"/>
                </a:solidFill>
                <a:latin typeface="UTM Beautiful Caps" panose="02040603050506020204" pitchFamily="18" charset="0"/>
              </a:rPr>
              <a:t> co </a:t>
            </a:r>
          </a:p>
        </p:txBody>
      </p:sp>
      <p:pic>
        <p:nvPicPr>
          <p:cNvPr id="5" name="图片 15">
            <a:extLst>
              <a:ext uri="{FF2B5EF4-FFF2-40B4-BE49-F238E27FC236}">
                <a16:creationId xmlns:a16="http://schemas.microsoft.com/office/drawing/2014/main" id="{9BA0DE1C-1F6C-4D81-AFB8-F34342A30566}"/>
              </a:ext>
            </a:extLst>
          </p:cNvPr>
          <p:cNvPicPr>
            <a:picLocks noChangeAspect="1"/>
          </p:cNvPicPr>
          <p:nvPr/>
        </p:nvPicPr>
        <p:blipFill>
          <a:blip r:embed="rId2"/>
          <a:stretch>
            <a:fillRect/>
          </a:stretch>
        </p:blipFill>
        <p:spPr>
          <a:xfrm>
            <a:off x="9857562" y="14761"/>
            <a:ext cx="2182380" cy="1124772"/>
          </a:xfrm>
          <a:prstGeom prst="rect">
            <a:avLst/>
          </a:prstGeom>
        </p:spPr>
      </p:pic>
    </p:spTree>
    <p:extLst>
      <p:ext uri="{BB962C8B-B14F-4D97-AF65-F5344CB8AC3E}">
        <p14:creationId xmlns:p14="http://schemas.microsoft.com/office/powerpoint/2010/main" val="2121023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88388" cy="6858000"/>
          </a:xfrm>
          <a:prstGeom prst="rect">
            <a:avLst/>
          </a:prstGeom>
        </p:spPr>
      </p:pic>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051" y="3985882"/>
            <a:ext cx="5160853" cy="2747037"/>
          </a:xfrm>
          <a:prstGeom prst="rect">
            <a:avLst/>
          </a:prstGeom>
        </p:spPr>
      </p:pic>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47808" y="4688005"/>
            <a:ext cx="1544192" cy="2169996"/>
          </a:xfrm>
          <a:prstGeom prst="rect">
            <a:avLst/>
          </a:prstGeom>
        </p:spPr>
      </p:pic>
      <p:pic>
        <p:nvPicPr>
          <p:cNvPr id="5" name="图片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5999" y="4713998"/>
            <a:ext cx="3644712" cy="1932367"/>
          </a:xfrm>
          <a:prstGeom prst="rect">
            <a:avLst/>
          </a:prstGeom>
        </p:spPr>
      </p:pic>
      <p:sp>
        <p:nvSpPr>
          <p:cNvPr id="7" name="WordArt 11"/>
          <p:cNvSpPr>
            <a:spLocks noChangeArrowheads="1" noChangeShapeType="1" noTextEdit="1"/>
          </p:cNvSpPr>
          <p:nvPr/>
        </p:nvSpPr>
        <p:spPr bwMode="auto">
          <a:xfrm>
            <a:off x="3849012" y="2079935"/>
            <a:ext cx="4553072" cy="1142912"/>
          </a:xfrm>
          <a:prstGeom prst="rect">
            <a:avLst/>
          </a:prstGeom>
        </p:spPr>
        <p:txBody>
          <a:bodyPr wrap="none" fromWordArt="1">
            <a:prstTxWarp prst="textPlain">
              <a:avLst>
                <a:gd name="adj" fmla="val 50000"/>
              </a:avLst>
            </a:prstTxWarp>
          </a:bodyPr>
          <a:lstStyle/>
          <a:p>
            <a:pPr algn="ctr" defTabSz="914377"/>
            <a:r>
              <a:rPr lang="en-US" sz="2667" b="1" kern="10" dirty="0">
                <a:ln w="9525">
                  <a:solidFill>
                    <a:srgbClr val="FF4C60"/>
                  </a:solidFill>
                  <a:round/>
                  <a:headEnd/>
                  <a:tailEnd/>
                </a:ln>
                <a:solidFill>
                  <a:srgbClr val="FF0000"/>
                </a:solidFill>
                <a:effectLst>
                  <a:glow rad="101600">
                    <a:srgbClr val="FFDD43">
                      <a:satMod val="175000"/>
                      <a:alpha val="40000"/>
                    </a:srgbClr>
                  </a:glow>
                </a:effectLst>
                <a:latin typeface="UTM Androgyne" panose="02040603050506020204" pitchFamily="18" charset="0"/>
                <a:cs typeface="Times New Roman" panose="02020603050405020304" pitchFamily="18" charset="0"/>
              </a:rPr>
              <a:t>I. </a:t>
            </a:r>
            <a:r>
              <a:rPr lang="en-US" sz="2667" b="1" kern="10" dirty="0" err="1">
                <a:ln w="9525">
                  <a:solidFill>
                    <a:srgbClr val="FF4C60"/>
                  </a:solidFill>
                  <a:round/>
                  <a:headEnd/>
                  <a:tailEnd/>
                </a:ln>
                <a:solidFill>
                  <a:srgbClr val="FF0000"/>
                </a:solidFill>
                <a:effectLst>
                  <a:glow rad="101600">
                    <a:srgbClr val="FFDD43">
                      <a:satMod val="175000"/>
                      <a:alpha val="40000"/>
                    </a:srgbClr>
                  </a:glow>
                </a:effectLst>
                <a:latin typeface="UTM Androgyne" panose="02040603050506020204" pitchFamily="18" charset="0"/>
                <a:cs typeface="Times New Roman" panose="02020603050405020304" pitchFamily="18" charset="0"/>
              </a:rPr>
              <a:t>Luyện</a:t>
            </a:r>
            <a:r>
              <a:rPr lang="en-US" sz="2667" b="1" kern="10" dirty="0">
                <a:ln w="9525">
                  <a:solidFill>
                    <a:srgbClr val="FF4C60"/>
                  </a:solidFill>
                  <a:round/>
                  <a:headEnd/>
                  <a:tailEnd/>
                </a:ln>
                <a:solidFill>
                  <a:srgbClr val="FF0000"/>
                </a:solidFill>
                <a:effectLst>
                  <a:glow rad="101600">
                    <a:srgbClr val="FFDD43">
                      <a:satMod val="175000"/>
                      <a:alpha val="40000"/>
                    </a:srgbClr>
                  </a:glow>
                </a:effectLst>
                <a:latin typeface="UTM Androgyne" panose="02040603050506020204" pitchFamily="18" charset="0"/>
                <a:cs typeface="Times New Roman" panose="02020603050405020304" pitchFamily="18" charset="0"/>
              </a:rPr>
              <a:t> </a:t>
            </a:r>
            <a:r>
              <a:rPr lang="en-US" sz="2667" b="1" kern="10" dirty="0" err="1">
                <a:ln w="9525">
                  <a:solidFill>
                    <a:srgbClr val="FF4C60"/>
                  </a:solidFill>
                  <a:round/>
                  <a:headEnd/>
                  <a:tailEnd/>
                </a:ln>
                <a:solidFill>
                  <a:srgbClr val="FF0000"/>
                </a:solidFill>
                <a:effectLst>
                  <a:glow rad="101600">
                    <a:srgbClr val="FFDD43">
                      <a:satMod val="175000"/>
                      <a:alpha val="40000"/>
                    </a:srgbClr>
                  </a:glow>
                </a:effectLst>
                <a:latin typeface="UTM Androgyne" panose="02040603050506020204" pitchFamily="18" charset="0"/>
                <a:cs typeface="Times New Roman" panose="02020603050405020304" pitchFamily="18" charset="0"/>
              </a:rPr>
              <a:t>đọc</a:t>
            </a:r>
            <a:endParaRPr lang="en-US" sz="2667" b="1" kern="10" dirty="0">
              <a:ln w="9525">
                <a:solidFill>
                  <a:srgbClr val="FF4C60"/>
                </a:solidFill>
                <a:round/>
                <a:headEnd/>
                <a:tailEnd/>
              </a:ln>
              <a:solidFill>
                <a:srgbClr val="FF0000"/>
              </a:solidFill>
              <a:effectLst>
                <a:glow rad="101600">
                  <a:srgbClr val="FFDD43">
                    <a:satMod val="175000"/>
                    <a:alpha val="40000"/>
                  </a:srgbClr>
                </a:glow>
              </a:effectLst>
              <a:latin typeface="UTM Androgyne"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576013942"/>
      </p:ext>
    </p:extLst>
  </p:cSld>
  <p:clrMapOvr>
    <a:masterClrMapping/>
  </p:clrMapOvr>
  <p:transition spd="slow">
    <p:comb/>
  </p:transition>
</p:sld>
</file>

<file path=ppt/tags/tag1.xml><?xml version="1.0" encoding="utf-8"?>
<p:tagLst xmlns:a="http://schemas.openxmlformats.org/drawingml/2006/main" xmlns:r="http://schemas.openxmlformats.org/officeDocument/2006/relationships" xmlns:p="http://schemas.openxmlformats.org/presentationml/2006/main">
  <p:tag name="MH" val="20161022204343"/>
  <p:tag name="MH_LIBRARY" val="GRAPHIC"/>
  <p:tag name="MH_ORDER" val="标题 5"/>
</p:tagLst>
</file>

<file path=ppt/theme/theme1.xml><?xml version="1.0" encoding="utf-8"?>
<a:theme xmlns:a="http://schemas.openxmlformats.org/drawingml/2006/main" name="Office 主题​​">
  <a:themeElements>
    <a:clrScheme name="自定义 24">
      <a:dk1>
        <a:sysClr val="windowText" lastClr="000000"/>
      </a:dk1>
      <a:lt1>
        <a:sysClr val="window" lastClr="FFFFFF"/>
      </a:lt1>
      <a:dk2>
        <a:srgbClr val="44546A"/>
      </a:dk2>
      <a:lt2>
        <a:srgbClr val="E7E6E6"/>
      </a:lt2>
      <a:accent1>
        <a:srgbClr val="ACD94C"/>
      </a:accent1>
      <a:accent2>
        <a:srgbClr val="FF4C60"/>
      </a:accent2>
      <a:accent3>
        <a:srgbClr val="FFDD43"/>
      </a:accent3>
      <a:accent4>
        <a:srgbClr val="FF4C60"/>
      </a:accent4>
      <a:accent5>
        <a:srgbClr val="4CB6BD"/>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2</TotalTime>
  <Words>1295</Words>
  <Application>Microsoft Office PowerPoint</Application>
  <PresentationFormat>Widescreen</PresentationFormat>
  <Paragraphs>94</Paragraphs>
  <Slides>25</Slides>
  <Notes>13</Notes>
  <HiddenSlides>0</HiddenSlides>
  <MMClips>5</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25</vt:i4>
      </vt:variant>
    </vt:vector>
  </HeadingPairs>
  <TitlesOfParts>
    <vt:vector size="38" baseType="lpstr">
      <vt:lpstr>Calibri</vt:lpstr>
      <vt:lpstr>UTM Ambrose</vt:lpstr>
      <vt:lpstr>Calibri Light</vt:lpstr>
      <vt:lpstr>Arial</vt:lpstr>
      <vt:lpstr>UTM A&amp;S Signwriter</vt:lpstr>
      <vt:lpstr>UTM Androgyne</vt:lpstr>
      <vt:lpstr>Times New Roman</vt:lpstr>
      <vt:lpstr>UTM Alba Matter</vt:lpstr>
      <vt:lpstr>UTM Azuki</vt:lpstr>
      <vt:lpstr>等线</vt:lpstr>
      <vt:lpstr>UTM Beautiful Caps</vt:lpstr>
      <vt:lpstr>Cambria</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QUỲNH NHƯ</dc:creator>
  <cp:keywords>QUỲNH NHƯ</cp:keywords>
  <cp:lastModifiedBy>Lan Anh Dương</cp:lastModifiedBy>
  <cp:revision>3</cp:revision>
  <dcterms:created xsi:type="dcterms:W3CDTF">2021-12-10T07:22:22Z</dcterms:created>
  <dcterms:modified xsi:type="dcterms:W3CDTF">2023-07-23T09:23:03Z</dcterms:modified>
</cp:coreProperties>
</file>