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4" r:id="rId2"/>
  </p:sldMasterIdLst>
  <p:notesMasterIdLst>
    <p:notesMasterId r:id="rId24"/>
  </p:notesMasterIdLst>
  <p:handoutMasterIdLst>
    <p:handoutMasterId r:id="rId25"/>
  </p:handoutMasterIdLst>
  <p:sldIdLst>
    <p:sldId id="257" r:id="rId3"/>
    <p:sldId id="258" r:id="rId4"/>
    <p:sldId id="264" r:id="rId5"/>
    <p:sldId id="262" r:id="rId6"/>
    <p:sldId id="263" r:id="rId7"/>
    <p:sldId id="268" r:id="rId8"/>
    <p:sldId id="270" r:id="rId9"/>
    <p:sldId id="266" r:id="rId10"/>
    <p:sldId id="267" r:id="rId11"/>
    <p:sldId id="269" r:id="rId12"/>
    <p:sldId id="273" r:id="rId13"/>
    <p:sldId id="271" r:id="rId14"/>
    <p:sldId id="274" r:id="rId15"/>
    <p:sldId id="275" r:id="rId16"/>
    <p:sldId id="276" r:id="rId17"/>
    <p:sldId id="265" r:id="rId18"/>
    <p:sldId id="259" r:id="rId19"/>
    <p:sldId id="277" r:id="rId20"/>
    <p:sldId id="278" r:id="rId21"/>
    <p:sldId id="279" r:id="rId22"/>
    <p:sldId id="282" r:id="rId23"/>
  </p:sldIdLst>
  <p:sldSz cx="12192000" cy="6858000"/>
  <p:notesSz cx="6858000" cy="9144000"/>
  <p:embeddedFontLst>
    <p:embeddedFont>
      <p:font typeface="Calibri" panose="020F0502020204030204" pitchFamily="34" charset="0"/>
      <p:regular r:id="rId26"/>
      <p:bold r:id="rId27"/>
      <p:italic r:id="rId28"/>
      <p:boldItalic r:id="rId29"/>
    </p:embeddedFont>
    <p:embeddedFont>
      <p:font typeface="Calibri Light" panose="020F0302020204030204" pitchFamily="34" charset="0"/>
      <p:regular r:id="rId30"/>
      <p:italic r:id="rId31"/>
    </p:embeddedFont>
    <p:embeddedFont>
      <p:font typeface="Tahoma" panose="020B0604030504040204" pitchFamily="34" charset="0"/>
      <p:regular r:id="rId32"/>
      <p:bold r:id="rId33"/>
    </p:embeddedFont>
    <p:embeddedFont>
      <p:font typeface="UTM A&amp;S Graceland" panose="02040603050506020204" pitchFamily="18" charset="0"/>
      <p:regular r:id="rId34"/>
    </p:embeddedFont>
    <p:embeddedFont>
      <p:font typeface="UTM Cookies" panose="02040603050506020204" pitchFamily="18" charset="0"/>
      <p:regular r:id="rId35"/>
    </p:embeddedFont>
    <p:embeddedFont>
      <p:font typeface="UTM Flavour" panose="02040603050506020204" pitchFamily="18" charset="0"/>
      <p:regular r:id="rId36"/>
    </p:embeddedFont>
    <p:embeddedFont>
      <p:font typeface="UTM Showcard" panose="02040603050506020204" pitchFamily="18" charset="0"/>
      <p:regular r:id="rId37"/>
    </p:embeddedFont>
    <p:embeddedFont>
      <p:font typeface="UTM ViceroyJF" panose="02040603050506020204" pitchFamily="18" charset="0"/>
      <p:regular r:id="rId38"/>
    </p:embeddedFont>
    <p:embeddedFont>
      <p:font typeface="UYa Respective" panose="02000000000000000000" pitchFamily="2" charset="0"/>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EDEF"/>
    <a:srgbClr val="DBF070"/>
    <a:srgbClr val="AFF046"/>
    <a:srgbClr val="00FF00"/>
    <a:srgbClr val="FFC000"/>
    <a:srgbClr val="FF0066"/>
    <a:srgbClr val="F59120"/>
    <a:srgbClr val="E956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979" autoAdjust="0"/>
  </p:normalViewPr>
  <p:slideViewPr>
    <p:cSldViewPr snapToGrid="0">
      <p:cViewPr varScale="1">
        <p:scale>
          <a:sx n="68" d="100"/>
          <a:sy n="68" d="100"/>
        </p:scale>
        <p:origin x="110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9.xml"/><Relationship Id="rId34" Type="http://schemas.openxmlformats.org/officeDocument/2006/relationships/font" Target="fonts/font9.fntdata"/><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font" Target="fonts/font13.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870014B-C7BA-4BB2-9135-1353BEB64FCE}" type="datetimeFigureOut">
              <a:rPr lang="en-US" smtClean="0"/>
              <a:t>7/23/2023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a:t>Măng Non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650DCE-05DB-4AC8-8E73-F2747C5D853D}" type="slidenum">
              <a:rPr lang="en-US" smtClean="0"/>
              <a:t>‹#›</a:t>
            </a:fld>
            <a:endParaRPr lang="en-US"/>
          </a:p>
        </p:txBody>
      </p:sp>
    </p:spTree>
    <p:extLst>
      <p:ext uri="{BB962C8B-B14F-4D97-AF65-F5344CB8AC3E}">
        <p14:creationId xmlns:p14="http://schemas.microsoft.com/office/powerpoint/2010/main" val="175061386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6F807-64C2-4398-BF4C-98FEA39D4F4E}" type="datetimeFigureOut">
              <a:rPr lang="en-US" smtClean="0"/>
              <a:t>7/23/2023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a:t>Măng Non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85FB38-51D6-4790-B94E-419A88FACBF0}" type="slidenum">
              <a:rPr lang="en-US" smtClean="0"/>
              <a:t>‹#›</a:t>
            </a:fld>
            <a:endParaRPr lang="en-US"/>
          </a:p>
        </p:txBody>
      </p:sp>
    </p:spTree>
    <p:extLst>
      <p:ext uri="{BB962C8B-B14F-4D97-AF65-F5344CB8AC3E}">
        <p14:creationId xmlns:p14="http://schemas.microsoft.com/office/powerpoint/2010/main" val="3412542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更多模板请关注：https://haosc.taobao.com</a:t>
            </a:r>
            <a:endParaRPr/>
          </a:p>
        </p:txBody>
      </p:sp>
      <p:sp>
        <p:nvSpPr>
          <p:cNvPr id="2" name="Footer Placeholder 1"/>
          <p:cNvSpPr>
            <a:spLocks noGrp="1"/>
          </p:cNvSpPr>
          <p:nvPr>
            <p:ph type="ftr" sz="quarter" idx="10"/>
          </p:nvPr>
        </p:nvSpPr>
        <p:spPr/>
        <p:txBody>
          <a:bodyPr/>
          <a:lstStyle/>
          <a:p>
            <a:r>
              <a:rPr lang="en-US"/>
              <a:t>Măng Non </a:t>
            </a:r>
          </a:p>
        </p:txBody>
      </p:sp>
    </p:spTree>
    <p:extLst>
      <p:ext uri="{BB962C8B-B14F-4D97-AF65-F5344CB8AC3E}">
        <p14:creationId xmlns:p14="http://schemas.microsoft.com/office/powerpoint/2010/main" val="42513503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Thầy</a:t>
            </a:r>
            <a:r>
              <a:rPr lang="en-US" baseline="0" dirty="0"/>
              <a:t> </a:t>
            </a:r>
            <a:r>
              <a:rPr lang="en-US" baseline="0" dirty="0" err="1"/>
              <a:t>cô</a:t>
            </a:r>
            <a:r>
              <a:rPr lang="en-US" baseline="0" dirty="0"/>
              <a:t> </a:t>
            </a:r>
            <a:r>
              <a:rPr lang="en-US" baseline="0" dirty="0" err="1"/>
              <a:t>bấm</a:t>
            </a:r>
            <a:r>
              <a:rPr lang="en-US" baseline="0" dirty="0"/>
              <a:t> </a:t>
            </a:r>
            <a:r>
              <a:rPr lang="en-US" baseline="0" dirty="0" err="1"/>
              <a:t>vào</a:t>
            </a:r>
            <a:r>
              <a:rPr lang="en-US" baseline="0" dirty="0"/>
              <a:t> </a:t>
            </a:r>
            <a:r>
              <a:rPr lang="en-US" baseline="0" dirty="0" err="1"/>
              <a:t>hình</a:t>
            </a:r>
            <a:r>
              <a:rPr lang="en-US" baseline="0" dirty="0"/>
              <a:t> </a:t>
            </a:r>
            <a:r>
              <a:rPr lang="en-US" baseline="0" dirty="0" err="1"/>
              <a:t>Mặt</a:t>
            </a:r>
            <a:r>
              <a:rPr lang="en-US" baseline="0" dirty="0"/>
              <a:t> </a:t>
            </a:r>
            <a:r>
              <a:rPr lang="en-US" baseline="0" dirty="0" err="1"/>
              <a:t>trời</a:t>
            </a:r>
            <a:r>
              <a:rPr lang="en-US" baseline="0" dirty="0"/>
              <a:t> </a:t>
            </a:r>
            <a:r>
              <a:rPr lang="en-US" baseline="0" dirty="0" err="1"/>
              <a:t>để</a:t>
            </a:r>
            <a:r>
              <a:rPr lang="en-US" baseline="0" dirty="0"/>
              <a:t> </a:t>
            </a:r>
            <a:r>
              <a:rPr lang="en-US" baseline="0" dirty="0" err="1"/>
              <a:t>trở</a:t>
            </a:r>
            <a:r>
              <a:rPr lang="en-US" baseline="0" dirty="0"/>
              <a:t> </a:t>
            </a:r>
            <a:r>
              <a:rPr lang="en-US" baseline="0" dirty="0" err="1"/>
              <a:t>về</a:t>
            </a:r>
            <a:r>
              <a:rPr lang="en-US" baseline="0" dirty="0"/>
              <a:t> slide </a:t>
            </a:r>
            <a:r>
              <a:rPr lang="en-US" baseline="0" dirty="0" err="1"/>
              <a:t>vòng</a:t>
            </a:r>
            <a:r>
              <a:rPr lang="en-US" baseline="0" dirty="0"/>
              <a:t> quay.</a:t>
            </a:r>
            <a:endParaRPr lang="en-US" dirty="0"/>
          </a:p>
          <a:p>
            <a:pPr marL="0" lvl="0" indent="0" algn="l" rtl="0">
              <a:spcBef>
                <a:spcPts val="0"/>
              </a:spcBef>
              <a:spcAft>
                <a:spcPts val="0"/>
              </a:spcAft>
              <a:buNone/>
            </a:pPr>
            <a:endParaRPr dirty="0"/>
          </a:p>
        </p:txBody>
      </p:sp>
      <p:sp>
        <p:nvSpPr>
          <p:cNvPr id="338" name="Google Shape;33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a:t>14</a:t>
            </a:r>
            <a:endParaRPr/>
          </a:p>
        </p:txBody>
      </p:sp>
    </p:spTree>
    <p:extLst>
      <p:ext uri="{BB962C8B-B14F-4D97-AF65-F5344CB8AC3E}">
        <p14:creationId xmlns:p14="http://schemas.microsoft.com/office/powerpoint/2010/main" val="3562280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Thầy</a:t>
            </a:r>
            <a:r>
              <a:rPr lang="en-US" baseline="0" dirty="0"/>
              <a:t> </a:t>
            </a:r>
            <a:r>
              <a:rPr lang="en-US" baseline="0" dirty="0" err="1"/>
              <a:t>cô</a:t>
            </a:r>
            <a:r>
              <a:rPr lang="en-US" baseline="0" dirty="0"/>
              <a:t> </a:t>
            </a:r>
            <a:r>
              <a:rPr lang="en-US" baseline="0" dirty="0" err="1"/>
              <a:t>bấm</a:t>
            </a:r>
            <a:r>
              <a:rPr lang="en-US" baseline="0" dirty="0"/>
              <a:t> </a:t>
            </a:r>
            <a:r>
              <a:rPr lang="en-US" baseline="0" dirty="0" err="1"/>
              <a:t>vào</a:t>
            </a:r>
            <a:r>
              <a:rPr lang="en-US" baseline="0" dirty="0"/>
              <a:t> </a:t>
            </a:r>
            <a:r>
              <a:rPr lang="en-US" baseline="0" dirty="0" err="1"/>
              <a:t>hình</a:t>
            </a:r>
            <a:r>
              <a:rPr lang="en-US" baseline="0" dirty="0"/>
              <a:t> </a:t>
            </a:r>
            <a:r>
              <a:rPr lang="en-US" baseline="0" dirty="0" err="1"/>
              <a:t>Mặt</a:t>
            </a:r>
            <a:r>
              <a:rPr lang="en-US" baseline="0" dirty="0"/>
              <a:t> </a:t>
            </a:r>
            <a:r>
              <a:rPr lang="en-US" baseline="0" dirty="0" err="1"/>
              <a:t>trời</a:t>
            </a:r>
            <a:r>
              <a:rPr lang="en-US" baseline="0" dirty="0"/>
              <a:t> </a:t>
            </a:r>
            <a:r>
              <a:rPr lang="en-US" baseline="0" dirty="0" err="1"/>
              <a:t>để</a:t>
            </a:r>
            <a:r>
              <a:rPr lang="en-US" baseline="0" dirty="0"/>
              <a:t> </a:t>
            </a:r>
            <a:r>
              <a:rPr lang="en-US" baseline="0" dirty="0" err="1"/>
              <a:t>trở</a:t>
            </a:r>
            <a:r>
              <a:rPr lang="en-US" baseline="0" dirty="0"/>
              <a:t> </a:t>
            </a:r>
            <a:r>
              <a:rPr lang="en-US" baseline="0" dirty="0" err="1"/>
              <a:t>về</a:t>
            </a:r>
            <a:r>
              <a:rPr lang="en-US" baseline="0" dirty="0"/>
              <a:t> slide </a:t>
            </a:r>
            <a:r>
              <a:rPr lang="en-US" baseline="0" dirty="0" err="1"/>
              <a:t>vòng</a:t>
            </a:r>
            <a:r>
              <a:rPr lang="en-US" baseline="0" dirty="0"/>
              <a:t> quay.</a:t>
            </a:r>
            <a:endParaRPr lang="en-US" dirty="0"/>
          </a:p>
        </p:txBody>
      </p:sp>
      <p:sp>
        <p:nvSpPr>
          <p:cNvPr id="338" name="Google Shape;33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a:t>14</a:t>
            </a:r>
            <a:endParaRPr/>
          </a:p>
        </p:txBody>
      </p:sp>
    </p:spTree>
    <p:extLst>
      <p:ext uri="{BB962C8B-B14F-4D97-AF65-F5344CB8AC3E}">
        <p14:creationId xmlns:p14="http://schemas.microsoft.com/office/powerpoint/2010/main" val="3256062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a:t>14</a:t>
            </a:r>
            <a:endParaRPr/>
          </a:p>
        </p:txBody>
      </p:sp>
    </p:spTree>
    <p:extLst>
      <p:ext uri="{BB962C8B-B14F-4D97-AF65-F5344CB8AC3E}">
        <p14:creationId xmlns:p14="http://schemas.microsoft.com/office/powerpoint/2010/main" val="1723596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85" name="Google Shape;385;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a:t>16</a:t>
            </a:r>
            <a:endParaRPr/>
          </a:p>
        </p:txBody>
      </p:sp>
    </p:spTree>
    <p:extLst>
      <p:ext uri="{BB962C8B-B14F-4D97-AF65-F5344CB8AC3E}">
        <p14:creationId xmlns:p14="http://schemas.microsoft.com/office/powerpoint/2010/main" val="41136640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85" name="Google Shape;385;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a:t>16</a:t>
            </a:r>
            <a:endParaRPr/>
          </a:p>
        </p:txBody>
      </p:sp>
    </p:spTree>
    <p:extLst>
      <p:ext uri="{BB962C8B-B14F-4D97-AF65-F5344CB8AC3E}">
        <p14:creationId xmlns:p14="http://schemas.microsoft.com/office/powerpoint/2010/main" val="2954597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a:t>14</a:t>
            </a:r>
            <a:endParaRPr/>
          </a:p>
        </p:txBody>
      </p:sp>
    </p:spTree>
    <p:extLst>
      <p:ext uri="{BB962C8B-B14F-4D97-AF65-F5344CB8AC3E}">
        <p14:creationId xmlns:p14="http://schemas.microsoft.com/office/powerpoint/2010/main" val="38075870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9" name="Google Shape;469;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a:t>20</a:t>
            </a:r>
            <a:endParaRPr/>
          </a:p>
        </p:txBody>
      </p:sp>
    </p:spTree>
    <p:extLst>
      <p:ext uri="{BB962C8B-B14F-4D97-AF65-F5344CB8AC3E}">
        <p14:creationId xmlns:p14="http://schemas.microsoft.com/office/powerpoint/2010/main" val="28990705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9" name="Google Shape;469;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a:t>20</a:t>
            </a:r>
            <a:endParaRPr/>
          </a:p>
        </p:txBody>
      </p:sp>
    </p:spTree>
    <p:extLst>
      <p:ext uri="{BB962C8B-B14F-4D97-AF65-F5344CB8AC3E}">
        <p14:creationId xmlns:p14="http://schemas.microsoft.com/office/powerpoint/2010/main" val="704894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a:t>14</a:t>
            </a:r>
            <a:endParaRPr/>
          </a:p>
        </p:txBody>
      </p:sp>
    </p:spTree>
    <p:extLst>
      <p:ext uri="{BB962C8B-B14F-4D97-AF65-F5344CB8AC3E}">
        <p14:creationId xmlns:p14="http://schemas.microsoft.com/office/powerpoint/2010/main" val="1635496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Thầy</a:t>
            </a:r>
            <a:r>
              <a:rPr lang="en-US" baseline="0" dirty="0"/>
              <a:t> </a:t>
            </a:r>
            <a:r>
              <a:rPr lang="en-US" baseline="0" dirty="0" err="1"/>
              <a:t>cô</a:t>
            </a:r>
            <a:r>
              <a:rPr lang="en-US" baseline="0" dirty="0"/>
              <a:t> </a:t>
            </a:r>
            <a:r>
              <a:rPr lang="en-US" baseline="0" dirty="0" err="1"/>
              <a:t>bấm</a:t>
            </a:r>
            <a:r>
              <a:rPr lang="en-US" baseline="0" dirty="0"/>
              <a:t> </a:t>
            </a:r>
            <a:r>
              <a:rPr lang="en-US" baseline="0" dirty="0" err="1"/>
              <a:t>vào</a:t>
            </a:r>
            <a:r>
              <a:rPr lang="en-US" baseline="0" dirty="0"/>
              <a:t> ô “Quay” </a:t>
            </a:r>
            <a:r>
              <a:rPr lang="en-US" baseline="0" dirty="0" err="1"/>
              <a:t>để</a:t>
            </a:r>
            <a:r>
              <a:rPr lang="en-US" baseline="0" dirty="0"/>
              <a:t> </a:t>
            </a:r>
            <a:r>
              <a:rPr lang="en-US" baseline="0" dirty="0" err="1"/>
              <a:t>vòng</a:t>
            </a:r>
            <a:r>
              <a:rPr lang="en-US" baseline="0" dirty="0"/>
              <a:t> quay </a:t>
            </a:r>
            <a:r>
              <a:rPr lang="en-US" baseline="0" dirty="0" err="1"/>
              <a:t>chuyển</a:t>
            </a:r>
            <a:r>
              <a:rPr lang="en-US" baseline="0" dirty="0"/>
              <a:t> </a:t>
            </a:r>
            <a:r>
              <a:rPr lang="en-US" baseline="0" dirty="0" err="1"/>
              <a:t>động</a:t>
            </a:r>
            <a:r>
              <a:rPr lang="en-US" baseline="0" dirty="0"/>
              <a:t>, </a:t>
            </a:r>
            <a:r>
              <a:rPr lang="en-US" baseline="0" dirty="0" err="1"/>
              <a:t>bấm</a:t>
            </a:r>
            <a:r>
              <a:rPr lang="en-US" baseline="0" dirty="0"/>
              <a:t> </a:t>
            </a:r>
            <a:r>
              <a:rPr lang="en-US" baseline="0" dirty="0" err="1"/>
              <a:t>vào</a:t>
            </a:r>
            <a:r>
              <a:rPr lang="en-US" baseline="0" dirty="0"/>
              <a:t> </a:t>
            </a:r>
            <a:r>
              <a:rPr lang="en-US" baseline="0" dirty="0" err="1"/>
              <a:t>tâm</a:t>
            </a:r>
            <a:r>
              <a:rPr lang="en-US" baseline="0" dirty="0"/>
              <a:t> </a:t>
            </a:r>
            <a:r>
              <a:rPr lang="en-US" baseline="0" dirty="0" err="1"/>
              <a:t>vòng</a:t>
            </a:r>
            <a:r>
              <a:rPr lang="en-US" baseline="0" dirty="0"/>
              <a:t> quay </a:t>
            </a:r>
            <a:r>
              <a:rPr lang="en-US" baseline="0" dirty="0" err="1"/>
              <a:t>để</a:t>
            </a:r>
            <a:r>
              <a:rPr lang="en-US" baseline="0" dirty="0"/>
              <a:t> </a:t>
            </a:r>
            <a:r>
              <a:rPr lang="en-US" baseline="0" dirty="0" err="1"/>
              <a:t>dừng</a:t>
            </a:r>
            <a:r>
              <a:rPr lang="en-US" baseline="0" dirty="0"/>
              <a:t> !</a:t>
            </a:r>
            <a:endParaRPr dirty="0"/>
          </a:p>
        </p:txBody>
      </p:sp>
      <p:sp>
        <p:nvSpPr>
          <p:cNvPr id="298" name="Google Shape;29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a:t>12</a:t>
            </a:r>
            <a:endParaRPr/>
          </a:p>
        </p:txBody>
      </p:sp>
    </p:spTree>
    <p:extLst>
      <p:ext uri="{BB962C8B-B14F-4D97-AF65-F5344CB8AC3E}">
        <p14:creationId xmlns:p14="http://schemas.microsoft.com/office/powerpoint/2010/main" val="1982931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Thầy</a:t>
            </a:r>
            <a:r>
              <a:rPr lang="en-US" baseline="0" dirty="0"/>
              <a:t> </a:t>
            </a:r>
            <a:r>
              <a:rPr lang="en-US" baseline="0" dirty="0" err="1"/>
              <a:t>cô</a:t>
            </a:r>
            <a:r>
              <a:rPr lang="en-US" baseline="0" dirty="0"/>
              <a:t> </a:t>
            </a:r>
            <a:r>
              <a:rPr lang="en-US" baseline="0" dirty="0" err="1"/>
              <a:t>bấm</a:t>
            </a:r>
            <a:r>
              <a:rPr lang="en-US" baseline="0" dirty="0"/>
              <a:t> </a:t>
            </a:r>
            <a:r>
              <a:rPr lang="en-US" baseline="0" dirty="0" err="1"/>
              <a:t>vào</a:t>
            </a:r>
            <a:r>
              <a:rPr lang="en-US" baseline="0" dirty="0"/>
              <a:t> </a:t>
            </a:r>
            <a:r>
              <a:rPr lang="en-US" baseline="0" dirty="0" err="1"/>
              <a:t>hình</a:t>
            </a:r>
            <a:r>
              <a:rPr lang="en-US" baseline="0" dirty="0"/>
              <a:t> </a:t>
            </a:r>
            <a:r>
              <a:rPr lang="en-US" baseline="0" dirty="0" err="1"/>
              <a:t>Mặt</a:t>
            </a:r>
            <a:r>
              <a:rPr lang="en-US" baseline="0" dirty="0"/>
              <a:t> </a:t>
            </a:r>
            <a:r>
              <a:rPr lang="en-US" baseline="0" dirty="0" err="1"/>
              <a:t>trời</a:t>
            </a:r>
            <a:r>
              <a:rPr lang="en-US" baseline="0" dirty="0"/>
              <a:t> </a:t>
            </a:r>
            <a:r>
              <a:rPr lang="en-US" baseline="0" dirty="0" err="1"/>
              <a:t>để</a:t>
            </a:r>
            <a:r>
              <a:rPr lang="en-US" baseline="0" dirty="0"/>
              <a:t> </a:t>
            </a:r>
            <a:r>
              <a:rPr lang="en-US" baseline="0" dirty="0" err="1"/>
              <a:t>trở</a:t>
            </a:r>
            <a:r>
              <a:rPr lang="en-US" baseline="0" dirty="0"/>
              <a:t> </a:t>
            </a:r>
            <a:r>
              <a:rPr lang="en-US" baseline="0" dirty="0" err="1"/>
              <a:t>về</a:t>
            </a:r>
            <a:r>
              <a:rPr lang="en-US" baseline="0" dirty="0"/>
              <a:t> slide </a:t>
            </a:r>
            <a:r>
              <a:rPr lang="en-US" baseline="0" dirty="0" err="1"/>
              <a:t>vòng</a:t>
            </a:r>
            <a:r>
              <a:rPr lang="en-US" baseline="0" dirty="0"/>
              <a:t> quay.</a:t>
            </a:r>
            <a:endParaRPr dirty="0"/>
          </a:p>
        </p:txBody>
      </p:sp>
      <p:sp>
        <p:nvSpPr>
          <p:cNvPr id="338" name="Google Shape;33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a:t>14</a:t>
            </a:r>
            <a:endParaRPr/>
          </a:p>
        </p:txBody>
      </p:sp>
    </p:spTree>
    <p:extLst>
      <p:ext uri="{BB962C8B-B14F-4D97-AF65-F5344CB8AC3E}">
        <p14:creationId xmlns:p14="http://schemas.microsoft.com/office/powerpoint/2010/main" val="2872972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Thầy</a:t>
            </a:r>
            <a:r>
              <a:rPr lang="en-US" baseline="0" dirty="0"/>
              <a:t> </a:t>
            </a:r>
            <a:r>
              <a:rPr lang="en-US" baseline="0" dirty="0" err="1"/>
              <a:t>cô</a:t>
            </a:r>
            <a:r>
              <a:rPr lang="en-US" baseline="0" dirty="0"/>
              <a:t> </a:t>
            </a:r>
            <a:r>
              <a:rPr lang="en-US" baseline="0" dirty="0" err="1"/>
              <a:t>bấm</a:t>
            </a:r>
            <a:r>
              <a:rPr lang="en-US" baseline="0" dirty="0"/>
              <a:t> </a:t>
            </a:r>
            <a:r>
              <a:rPr lang="en-US" baseline="0" dirty="0" err="1"/>
              <a:t>vào</a:t>
            </a:r>
            <a:r>
              <a:rPr lang="en-US" baseline="0" dirty="0"/>
              <a:t> </a:t>
            </a:r>
            <a:r>
              <a:rPr lang="en-US" baseline="0" dirty="0" err="1"/>
              <a:t>hình</a:t>
            </a:r>
            <a:r>
              <a:rPr lang="en-US" baseline="0" dirty="0"/>
              <a:t> </a:t>
            </a:r>
            <a:r>
              <a:rPr lang="en-US" baseline="0" dirty="0" err="1"/>
              <a:t>Mặt</a:t>
            </a:r>
            <a:r>
              <a:rPr lang="en-US" baseline="0" dirty="0"/>
              <a:t> </a:t>
            </a:r>
            <a:r>
              <a:rPr lang="en-US" baseline="0" dirty="0" err="1"/>
              <a:t>trời</a:t>
            </a:r>
            <a:r>
              <a:rPr lang="en-US" baseline="0" dirty="0"/>
              <a:t> </a:t>
            </a:r>
            <a:r>
              <a:rPr lang="en-US" baseline="0" dirty="0" err="1"/>
              <a:t>để</a:t>
            </a:r>
            <a:r>
              <a:rPr lang="en-US" baseline="0" dirty="0"/>
              <a:t> </a:t>
            </a:r>
            <a:r>
              <a:rPr lang="en-US" baseline="0" dirty="0" err="1"/>
              <a:t>trở</a:t>
            </a:r>
            <a:r>
              <a:rPr lang="en-US" baseline="0" dirty="0"/>
              <a:t> </a:t>
            </a:r>
            <a:r>
              <a:rPr lang="en-US" baseline="0" dirty="0" err="1"/>
              <a:t>về</a:t>
            </a:r>
            <a:r>
              <a:rPr lang="en-US" baseline="0" dirty="0"/>
              <a:t> slide </a:t>
            </a:r>
            <a:r>
              <a:rPr lang="en-US" baseline="0" dirty="0" err="1"/>
              <a:t>vòng</a:t>
            </a:r>
            <a:r>
              <a:rPr lang="en-US" baseline="0" dirty="0"/>
              <a:t> quay.</a:t>
            </a:r>
            <a:endParaRPr lang="en-US" dirty="0"/>
          </a:p>
          <a:p>
            <a:pPr marL="0" lvl="0" indent="0" algn="l" rtl="0">
              <a:spcBef>
                <a:spcPts val="0"/>
              </a:spcBef>
              <a:spcAft>
                <a:spcPts val="0"/>
              </a:spcAft>
              <a:buNone/>
            </a:pPr>
            <a:endParaRPr dirty="0"/>
          </a:p>
        </p:txBody>
      </p:sp>
      <p:sp>
        <p:nvSpPr>
          <p:cNvPr id="338" name="Google Shape;33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a:t>14</a:t>
            </a:r>
            <a:endParaRPr/>
          </a:p>
        </p:txBody>
      </p:sp>
    </p:spTree>
    <p:extLst>
      <p:ext uri="{BB962C8B-B14F-4D97-AF65-F5344CB8AC3E}">
        <p14:creationId xmlns:p14="http://schemas.microsoft.com/office/powerpoint/2010/main" val="2517042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Thầy</a:t>
            </a:r>
            <a:r>
              <a:rPr lang="en-US" baseline="0" dirty="0"/>
              <a:t> </a:t>
            </a:r>
            <a:r>
              <a:rPr lang="en-US" baseline="0" dirty="0" err="1"/>
              <a:t>cô</a:t>
            </a:r>
            <a:r>
              <a:rPr lang="en-US" baseline="0" dirty="0"/>
              <a:t> </a:t>
            </a:r>
            <a:r>
              <a:rPr lang="en-US" baseline="0" dirty="0" err="1"/>
              <a:t>bấm</a:t>
            </a:r>
            <a:r>
              <a:rPr lang="en-US" baseline="0" dirty="0"/>
              <a:t> </a:t>
            </a:r>
            <a:r>
              <a:rPr lang="en-US" baseline="0" dirty="0" err="1"/>
              <a:t>vào</a:t>
            </a:r>
            <a:r>
              <a:rPr lang="en-US" baseline="0" dirty="0"/>
              <a:t> </a:t>
            </a:r>
            <a:r>
              <a:rPr lang="en-US" baseline="0" dirty="0" err="1"/>
              <a:t>hình</a:t>
            </a:r>
            <a:r>
              <a:rPr lang="en-US" baseline="0" dirty="0"/>
              <a:t> </a:t>
            </a:r>
            <a:r>
              <a:rPr lang="en-US" baseline="0" dirty="0" err="1"/>
              <a:t>Mặt</a:t>
            </a:r>
            <a:r>
              <a:rPr lang="en-US" baseline="0" dirty="0"/>
              <a:t> </a:t>
            </a:r>
            <a:r>
              <a:rPr lang="en-US" baseline="0" dirty="0" err="1"/>
              <a:t>trời</a:t>
            </a:r>
            <a:r>
              <a:rPr lang="en-US" baseline="0" dirty="0"/>
              <a:t> </a:t>
            </a:r>
            <a:r>
              <a:rPr lang="en-US" baseline="0" dirty="0" err="1"/>
              <a:t>để</a:t>
            </a:r>
            <a:r>
              <a:rPr lang="en-US" baseline="0" dirty="0"/>
              <a:t> </a:t>
            </a:r>
            <a:r>
              <a:rPr lang="en-US" baseline="0" dirty="0" err="1"/>
              <a:t>trở</a:t>
            </a:r>
            <a:r>
              <a:rPr lang="en-US" baseline="0" dirty="0"/>
              <a:t> </a:t>
            </a:r>
            <a:r>
              <a:rPr lang="en-US" baseline="0" dirty="0" err="1"/>
              <a:t>về</a:t>
            </a:r>
            <a:r>
              <a:rPr lang="en-US" baseline="0" dirty="0"/>
              <a:t> slide </a:t>
            </a:r>
            <a:r>
              <a:rPr lang="en-US" baseline="0" dirty="0" err="1"/>
              <a:t>vòng</a:t>
            </a:r>
            <a:r>
              <a:rPr lang="en-US" baseline="0" dirty="0"/>
              <a:t> quay.</a:t>
            </a:r>
            <a:endParaRPr lang="en-US" dirty="0"/>
          </a:p>
        </p:txBody>
      </p:sp>
      <p:sp>
        <p:nvSpPr>
          <p:cNvPr id="338" name="Google Shape;33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a:t>14</a:t>
            </a:r>
            <a:endParaRPr/>
          </a:p>
        </p:txBody>
      </p:sp>
    </p:spTree>
    <p:extLst>
      <p:ext uri="{BB962C8B-B14F-4D97-AF65-F5344CB8AC3E}">
        <p14:creationId xmlns:p14="http://schemas.microsoft.com/office/powerpoint/2010/main" val="2474131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Thầy</a:t>
            </a:r>
            <a:r>
              <a:rPr lang="en-US" baseline="0" dirty="0"/>
              <a:t> </a:t>
            </a:r>
            <a:r>
              <a:rPr lang="en-US" baseline="0" dirty="0" err="1"/>
              <a:t>cô</a:t>
            </a:r>
            <a:r>
              <a:rPr lang="en-US" baseline="0" dirty="0"/>
              <a:t> </a:t>
            </a:r>
            <a:r>
              <a:rPr lang="en-US" baseline="0" dirty="0" err="1"/>
              <a:t>bấm</a:t>
            </a:r>
            <a:r>
              <a:rPr lang="en-US" baseline="0" dirty="0"/>
              <a:t> </a:t>
            </a:r>
            <a:r>
              <a:rPr lang="en-US" baseline="0" dirty="0" err="1"/>
              <a:t>vào</a:t>
            </a:r>
            <a:r>
              <a:rPr lang="en-US" baseline="0" dirty="0"/>
              <a:t> </a:t>
            </a:r>
            <a:r>
              <a:rPr lang="en-US" baseline="0" dirty="0" err="1"/>
              <a:t>hình</a:t>
            </a:r>
            <a:r>
              <a:rPr lang="en-US" baseline="0" dirty="0"/>
              <a:t> </a:t>
            </a:r>
            <a:r>
              <a:rPr lang="en-US" baseline="0" dirty="0" err="1"/>
              <a:t>Mặt</a:t>
            </a:r>
            <a:r>
              <a:rPr lang="en-US" baseline="0" dirty="0"/>
              <a:t> </a:t>
            </a:r>
            <a:r>
              <a:rPr lang="en-US" baseline="0" dirty="0" err="1"/>
              <a:t>trời</a:t>
            </a:r>
            <a:r>
              <a:rPr lang="en-US" baseline="0" dirty="0"/>
              <a:t> </a:t>
            </a:r>
            <a:r>
              <a:rPr lang="en-US" baseline="0" dirty="0" err="1"/>
              <a:t>để</a:t>
            </a:r>
            <a:r>
              <a:rPr lang="en-US" baseline="0" dirty="0"/>
              <a:t> </a:t>
            </a:r>
            <a:r>
              <a:rPr lang="en-US" baseline="0" dirty="0" err="1"/>
              <a:t>trở</a:t>
            </a:r>
            <a:r>
              <a:rPr lang="en-US" baseline="0" dirty="0"/>
              <a:t> </a:t>
            </a:r>
            <a:r>
              <a:rPr lang="en-US" baseline="0" dirty="0" err="1"/>
              <a:t>về</a:t>
            </a:r>
            <a:r>
              <a:rPr lang="en-US" baseline="0" dirty="0"/>
              <a:t> slide </a:t>
            </a:r>
            <a:r>
              <a:rPr lang="en-US" baseline="0" dirty="0" err="1"/>
              <a:t>vòng</a:t>
            </a:r>
            <a:r>
              <a:rPr lang="en-US" baseline="0" dirty="0"/>
              <a:t> quay.</a:t>
            </a:r>
            <a:endParaRPr lang="en-US" dirty="0"/>
          </a:p>
          <a:p>
            <a:pPr marL="0" lvl="0" indent="0" algn="l" rtl="0">
              <a:spcBef>
                <a:spcPts val="0"/>
              </a:spcBef>
              <a:spcAft>
                <a:spcPts val="0"/>
              </a:spcAft>
              <a:buNone/>
            </a:pPr>
            <a:endParaRPr dirty="0"/>
          </a:p>
        </p:txBody>
      </p:sp>
      <p:sp>
        <p:nvSpPr>
          <p:cNvPr id="338" name="Google Shape;33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a:t>14</a:t>
            </a:r>
            <a:endParaRPr/>
          </a:p>
        </p:txBody>
      </p:sp>
    </p:spTree>
    <p:extLst>
      <p:ext uri="{BB962C8B-B14F-4D97-AF65-F5344CB8AC3E}">
        <p14:creationId xmlns:p14="http://schemas.microsoft.com/office/powerpoint/2010/main" val="2596643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Thầy</a:t>
            </a:r>
            <a:r>
              <a:rPr lang="en-US" baseline="0" dirty="0"/>
              <a:t> </a:t>
            </a:r>
            <a:r>
              <a:rPr lang="en-US" baseline="0" dirty="0" err="1"/>
              <a:t>cô</a:t>
            </a:r>
            <a:r>
              <a:rPr lang="en-US" baseline="0" dirty="0"/>
              <a:t> </a:t>
            </a:r>
            <a:r>
              <a:rPr lang="en-US" baseline="0" dirty="0" err="1"/>
              <a:t>bấm</a:t>
            </a:r>
            <a:r>
              <a:rPr lang="en-US" baseline="0" dirty="0"/>
              <a:t> </a:t>
            </a:r>
            <a:r>
              <a:rPr lang="en-US" baseline="0" dirty="0" err="1"/>
              <a:t>vào</a:t>
            </a:r>
            <a:r>
              <a:rPr lang="en-US" baseline="0" dirty="0"/>
              <a:t> </a:t>
            </a:r>
            <a:r>
              <a:rPr lang="en-US" baseline="0" dirty="0" err="1"/>
              <a:t>hình</a:t>
            </a:r>
            <a:r>
              <a:rPr lang="en-US" baseline="0" dirty="0"/>
              <a:t> </a:t>
            </a:r>
            <a:r>
              <a:rPr lang="en-US" baseline="0" dirty="0" err="1"/>
              <a:t>Mặt</a:t>
            </a:r>
            <a:r>
              <a:rPr lang="en-US" baseline="0" dirty="0"/>
              <a:t> </a:t>
            </a:r>
            <a:r>
              <a:rPr lang="en-US" baseline="0" dirty="0" err="1"/>
              <a:t>trời</a:t>
            </a:r>
            <a:r>
              <a:rPr lang="en-US" baseline="0" dirty="0"/>
              <a:t> </a:t>
            </a:r>
            <a:r>
              <a:rPr lang="en-US" baseline="0" dirty="0" err="1"/>
              <a:t>để</a:t>
            </a:r>
            <a:r>
              <a:rPr lang="en-US" baseline="0" dirty="0"/>
              <a:t> </a:t>
            </a:r>
            <a:r>
              <a:rPr lang="en-US" baseline="0" dirty="0" err="1"/>
              <a:t>trở</a:t>
            </a:r>
            <a:r>
              <a:rPr lang="en-US" baseline="0" dirty="0"/>
              <a:t> </a:t>
            </a:r>
            <a:r>
              <a:rPr lang="en-US" baseline="0" dirty="0" err="1"/>
              <a:t>về</a:t>
            </a:r>
            <a:r>
              <a:rPr lang="en-US" baseline="0" dirty="0"/>
              <a:t> slide </a:t>
            </a:r>
            <a:r>
              <a:rPr lang="en-US" baseline="0" dirty="0" err="1"/>
              <a:t>vòng</a:t>
            </a:r>
            <a:r>
              <a:rPr lang="en-US" baseline="0" dirty="0"/>
              <a:t> quay.</a:t>
            </a:r>
            <a:endParaRPr lang="en-US" dirty="0"/>
          </a:p>
          <a:p>
            <a:pPr marL="0" lvl="0" indent="0" algn="l" rtl="0">
              <a:spcBef>
                <a:spcPts val="0"/>
              </a:spcBef>
              <a:spcAft>
                <a:spcPts val="0"/>
              </a:spcAft>
              <a:buNone/>
            </a:pPr>
            <a:endParaRPr dirty="0"/>
          </a:p>
        </p:txBody>
      </p:sp>
      <p:sp>
        <p:nvSpPr>
          <p:cNvPr id="338" name="Google Shape;33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a:t>14</a:t>
            </a:r>
            <a:endParaRPr/>
          </a:p>
        </p:txBody>
      </p:sp>
    </p:spTree>
    <p:extLst>
      <p:ext uri="{BB962C8B-B14F-4D97-AF65-F5344CB8AC3E}">
        <p14:creationId xmlns:p14="http://schemas.microsoft.com/office/powerpoint/2010/main" val="2963022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Thầy</a:t>
            </a:r>
            <a:r>
              <a:rPr lang="en-US" baseline="0" dirty="0"/>
              <a:t> </a:t>
            </a:r>
            <a:r>
              <a:rPr lang="en-US" baseline="0" dirty="0" err="1"/>
              <a:t>cô</a:t>
            </a:r>
            <a:r>
              <a:rPr lang="en-US" baseline="0" dirty="0"/>
              <a:t> </a:t>
            </a:r>
            <a:r>
              <a:rPr lang="en-US" baseline="0" dirty="0" err="1"/>
              <a:t>bấm</a:t>
            </a:r>
            <a:r>
              <a:rPr lang="en-US" baseline="0" dirty="0"/>
              <a:t> </a:t>
            </a:r>
            <a:r>
              <a:rPr lang="en-US" baseline="0" dirty="0" err="1"/>
              <a:t>vào</a:t>
            </a:r>
            <a:r>
              <a:rPr lang="en-US" baseline="0" dirty="0"/>
              <a:t> </a:t>
            </a:r>
            <a:r>
              <a:rPr lang="en-US" baseline="0" dirty="0" err="1"/>
              <a:t>hình</a:t>
            </a:r>
            <a:r>
              <a:rPr lang="en-US" baseline="0" dirty="0"/>
              <a:t> </a:t>
            </a:r>
            <a:r>
              <a:rPr lang="en-US" baseline="0" dirty="0" err="1"/>
              <a:t>Mặt</a:t>
            </a:r>
            <a:r>
              <a:rPr lang="en-US" baseline="0" dirty="0"/>
              <a:t> </a:t>
            </a:r>
            <a:r>
              <a:rPr lang="en-US" baseline="0" dirty="0" err="1"/>
              <a:t>trời</a:t>
            </a:r>
            <a:r>
              <a:rPr lang="en-US" baseline="0" dirty="0"/>
              <a:t> </a:t>
            </a:r>
            <a:r>
              <a:rPr lang="en-US" baseline="0" dirty="0" err="1"/>
              <a:t>để</a:t>
            </a:r>
            <a:r>
              <a:rPr lang="en-US" baseline="0" dirty="0"/>
              <a:t> </a:t>
            </a:r>
            <a:r>
              <a:rPr lang="en-US" baseline="0" dirty="0" err="1"/>
              <a:t>trở</a:t>
            </a:r>
            <a:r>
              <a:rPr lang="en-US" baseline="0" dirty="0"/>
              <a:t> </a:t>
            </a:r>
            <a:r>
              <a:rPr lang="en-US" baseline="0" dirty="0" err="1"/>
              <a:t>về</a:t>
            </a:r>
            <a:r>
              <a:rPr lang="en-US" baseline="0" dirty="0"/>
              <a:t> slide </a:t>
            </a:r>
            <a:r>
              <a:rPr lang="en-US" baseline="0" dirty="0" err="1"/>
              <a:t>vòng</a:t>
            </a:r>
            <a:r>
              <a:rPr lang="en-US" baseline="0" dirty="0"/>
              <a:t> quay.</a:t>
            </a:r>
            <a:endParaRPr lang="en-US" dirty="0"/>
          </a:p>
          <a:p>
            <a:pPr marL="0" lvl="0" indent="0" algn="l" rtl="0">
              <a:spcBef>
                <a:spcPts val="0"/>
              </a:spcBef>
              <a:spcAft>
                <a:spcPts val="0"/>
              </a:spcAft>
              <a:buNone/>
            </a:pPr>
            <a:endParaRPr dirty="0"/>
          </a:p>
        </p:txBody>
      </p:sp>
      <p:sp>
        <p:nvSpPr>
          <p:cNvPr id="338" name="Google Shape;33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a:t>14</a:t>
            </a:r>
            <a:endParaRPr/>
          </a:p>
        </p:txBody>
      </p:sp>
    </p:spTree>
    <p:extLst>
      <p:ext uri="{BB962C8B-B14F-4D97-AF65-F5344CB8AC3E}">
        <p14:creationId xmlns:p14="http://schemas.microsoft.com/office/powerpoint/2010/main" val="3775419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标题幻灯片">
    <p:spTree>
      <p:nvGrpSpPr>
        <p:cNvPr id="1" name="Shape 15"/>
        <p:cNvGrpSpPr/>
        <p:nvPr/>
      </p:nvGrpSpPr>
      <p:grpSpPr>
        <a:xfrm>
          <a:off x="0" y="0"/>
          <a:ext cx="0" cy="0"/>
          <a:chOff x="0" y="0"/>
          <a:chExt cx="0" cy="0"/>
        </a:xfrm>
      </p:grpSpPr>
      <p:sp>
        <p:nvSpPr>
          <p:cNvPr id="16" name="Google Shape;16;p2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 name="Date Placeholder 1"/>
          <p:cNvSpPr>
            <a:spLocks noGrp="1"/>
          </p:cNvSpPr>
          <p:nvPr>
            <p:ph type="dt"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0" i="0" u="none" strike="noStrike" kern="0" cap="none" spc="0" normalizeH="0" baseline="0" noProof="0">
              <a:ln>
                <a:noFill/>
              </a:ln>
              <a:solidFill>
                <a:srgbClr val="888888"/>
              </a:solidFill>
              <a:effectLst/>
              <a:uLnTx/>
              <a:uFillTx/>
              <a:latin typeface="Arial"/>
              <a:cs typeface="Arial"/>
              <a:sym typeface="Arial"/>
            </a:endParaRPr>
          </a:p>
        </p:txBody>
      </p:sp>
      <p:sp>
        <p:nvSpPr>
          <p:cNvPr id="3" name="Footer Placeholder 2"/>
          <p:cNvSpPr>
            <a:spLocks noGrp="1"/>
          </p:cNvSpPr>
          <p:nvPr>
            <p:ph type="ft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888888"/>
                </a:solidFill>
                <a:effectLst/>
                <a:uLnTx/>
                <a:uFillTx/>
                <a:latin typeface="Arial"/>
                <a:cs typeface="Arial"/>
                <a:sym typeface="Arial"/>
              </a:rPr>
              <a:t>Măng Non</a:t>
            </a:r>
          </a:p>
        </p:txBody>
      </p:sp>
    </p:spTree>
    <p:extLst>
      <p:ext uri="{BB962C8B-B14F-4D97-AF65-F5344CB8AC3E}">
        <p14:creationId xmlns:p14="http://schemas.microsoft.com/office/powerpoint/2010/main" val="2707454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标题和竖排文字">
    <p:spTree>
      <p:nvGrpSpPr>
        <p:cNvPr id="1" name="Shape 72"/>
        <p:cNvGrpSpPr/>
        <p:nvPr/>
      </p:nvGrpSpPr>
      <p:grpSpPr>
        <a:xfrm>
          <a:off x="0" y="0"/>
          <a:ext cx="0" cy="0"/>
          <a:chOff x="0" y="0"/>
          <a:chExt cx="0" cy="0"/>
        </a:xfrm>
      </p:grpSpPr>
      <p:sp>
        <p:nvSpPr>
          <p:cNvPr id="73" name="Google Shape;73;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76" name="Google Shape;76;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888888"/>
                </a:solidFill>
                <a:effectLst/>
                <a:uLnTx/>
                <a:uFillTx/>
                <a:latin typeface="Arial"/>
                <a:cs typeface="Arial"/>
                <a:sym typeface="Arial"/>
              </a:rPr>
              <a:t>Măng Non</a:t>
            </a: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77" name="Google Shape;77;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1951110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竖排标题与文本" type="vertTitleAndTx">
  <p:cSld name="竖排标题与文本">
    <p:spTree>
      <p:nvGrpSpPr>
        <p:cNvPr id="1" name="Shape 78"/>
        <p:cNvGrpSpPr/>
        <p:nvPr/>
      </p:nvGrpSpPr>
      <p:grpSpPr>
        <a:xfrm>
          <a:off x="0" y="0"/>
          <a:ext cx="0" cy="0"/>
          <a:chOff x="0" y="0"/>
          <a:chExt cx="0" cy="0"/>
        </a:xfrm>
      </p:grpSpPr>
      <p:sp>
        <p:nvSpPr>
          <p:cNvPr id="79" name="Google Shape;79;p3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82" name="Google Shape;82;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888888"/>
                </a:solidFill>
                <a:effectLst/>
                <a:uLnTx/>
                <a:uFillTx/>
                <a:latin typeface="Arial"/>
                <a:cs typeface="Arial"/>
                <a:sym typeface="Arial"/>
              </a:rPr>
              <a:t>Măng Non</a:t>
            </a: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83" name="Google Shape;83;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16114274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Măng Non</a:t>
            </a:r>
          </a:p>
        </p:txBody>
      </p:sp>
      <p:sp>
        <p:nvSpPr>
          <p:cNvPr id="6" name="Slide Number Placeholder 5"/>
          <p:cNvSpPr>
            <a:spLocks noGrp="1"/>
          </p:cNvSpPr>
          <p:nvPr>
            <p:ph type="sldNum" sz="quarter" idx="12"/>
          </p:nvPr>
        </p:nvSpPr>
        <p:spPr/>
        <p:txBody>
          <a:bodyPr/>
          <a:lstStyle/>
          <a:p>
            <a:fld id="{3ACDB6D8-2656-4A8D-9BD0-B209D90352D5}" type="slidenum">
              <a:rPr lang="en-US" smtClean="0"/>
              <a:t>‹#›</a:t>
            </a:fld>
            <a:endParaRPr lang="en-US"/>
          </a:p>
        </p:txBody>
      </p:sp>
    </p:spTree>
    <p:extLst>
      <p:ext uri="{BB962C8B-B14F-4D97-AF65-F5344CB8AC3E}">
        <p14:creationId xmlns:p14="http://schemas.microsoft.com/office/powerpoint/2010/main" val="35161933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Măng Non</a:t>
            </a:r>
          </a:p>
        </p:txBody>
      </p:sp>
      <p:sp>
        <p:nvSpPr>
          <p:cNvPr id="6" name="Slide Number Placeholder 5"/>
          <p:cNvSpPr>
            <a:spLocks noGrp="1"/>
          </p:cNvSpPr>
          <p:nvPr>
            <p:ph type="sldNum" sz="quarter" idx="12"/>
          </p:nvPr>
        </p:nvSpPr>
        <p:spPr/>
        <p:txBody>
          <a:bodyPr/>
          <a:lstStyle/>
          <a:p>
            <a:fld id="{3ACDB6D8-2656-4A8D-9BD0-B209D90352D5}" type="slidenum">
              <a:rPr lang="en-US" smtClean="0"/>
              <a:t>‹#›</a:t>
            </a:fld>
            <a:endParaRPr lang="en-US"/>
          </a:p>
        </p:txBody>
      </p:sp>
    </p:spTree>
    <p:extLst>
      <p:ext uri="{BB962C8B-B14F-4D97-AF65-F5344CB8AC3E}">
        <p14:creationId xmlns:p14="http://schemas.microsoft.com/office/powerpoint/2010/main" val="9270893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Măng Non</a:t>
            </a:r>
          </a:p>
        </p:txBody>
      </p:sp>
      <p:sp>
        <p:nvSpPr>
          <p:cNvPr id="6" name="Slide Number Placeholder 5"/>
          <p:cNvSpPr>
            <a:spLocks noGrp="1"/>
          </p:cNvSpPr>
          <p:nvPr>
            <p:ph type="sldNum" sz="quarter" idx="12"/>
          </p:nvPr>
        </p:nvSpPr>
        <p:spPr/>
        <p:txBody>
          <a:bodyPr/>
          <a:lstStyle/>
          <a:p>
            <a:fld id="{3ACDB6D8-2656-4A8D-9BD0-B209D90352D5}" type="slidenum">
              <a:rPr lang="en-US" smtClean="0"/>
              <a:t>‹#›</a:t>
            </a:fld>
            <a:endParaRPr lang="en-US"/>
          </a:p>
        </p:txBody>
      </p:sp>
    </p:spTree>
    <p:extLst>
      <p:ext uri="{BB962C8B-B14F-4D97-AF65-F5344CB8AC3E}">
        <p14:creationId xmlns:p14="http://schemas.microsoft.com/office/powerpoint/2010/main" val="32809514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Măng Non</a:t>
            </a:r>
          </a:p>
        </p:txBody>
      </p:sp>
      <p:sp>
        <p:nvSpPr>
          <p:cNvPr id="7" name="Slide Number Placeholder 6"/>
          <p:cNvSpPr>
            <a:spLocks noGrp="1"/>
          </p:cNvSpPr>
          <p:nvPr>
            <p:ph type="sldNum" sz="quarter" idx="12"/>
          </p:nvPr>
        </p:nvSpPr>
        <p:spPr/>
        <p:txBody>
          <a:bodyPr/>
          <a:lstStyle/>
          <a:p>
            <a:fld id="{3ACDB6D8-2656-4A8D-9BD0-B209D90352D5}" type="slidenum">
              <a:rPr lang="en-US" smtClean="0"/>
              <a:t>‹#›</a:t>
            </a:fld>
            <a:endParaRPr lang="en-US"/>
          </a:p>
        </p:txBody>
      </p:sp>
    </p:spTree>
    <p:extLst>
      <p:ext uri="{BB962C8B-B14F-4D97-AF65-F5344CB8AC3E}">
        <p14:creationId xmlns:p14="http://schemas.microsoft.com/office/powerpoint/2010/main" val="471440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Măng Non</a:t>
            </a:r>
          </a:p>
        </p:txBody>
      </p:sp>
      <p:sp>
        <p:nvSpPr>
          <p:cNvPr id="9" name="Slide Number Placeholder 8"/>
          <p:cNvSpPr>
            <a:spLocks noGrp="1"/>
          </p:cNvSpPr>
          <p:nvPr>
            <p:ph type="sldNum" sz="quarter" idx="12"/>
          </p:nvPr>
        </p:nvSpPr>
        <p:spPr/>
        <p:txBody>
          <a:bodyPr/>
          <a:lstStyle/>
          <a:p>
            <a:fld id="{3ACDB6D8-2656-4A8D-9BD0-B209D90352D5}" type="slidenum">
              <a:rPr lang="en-US" smtClean="0"/>
              <a:t>‹#›</a:t>
            </a:fld>
            <a:endParaRPr lang="en-US"/>
          </a:p>
        </p:txBody>
      </p:sp>
    </p:spTree>
    <p:extLst>
      <p:ext uri="{BB962C8B-B14F-4D97-AF65-F5344CB8AC3E}">
        <p14:creationId xmlns:p14="http://schemas.microsoft.com/office/powerpoint/2010/main" val="13898794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Măng Non</a:t>
            </a:r>
          </a:p>
        </p:txBody>
      </p:sp>
      <p:sp>
        <p:nvSpPr>
          <p:cNvPr id="5" name="Slide Number Placeholder 4"/>
          <p:cNvSpPr>
            <a:spLocks noGrp="1"/>
          </p:cNvSpPr>
          <p:nvPr>
            <p:ph type="sldNum" sz="quarter" idx="12"/>
          </p:nvPr>
        </p:nvSpPr>
        <p:spPr/>
        <p:txBody>
          <a:bodyPr/>
          <a:lstStyle/>
          <a:p>
            <a:fld id="{3ACDB6D8-2656-4A8D-9BD0-B209D90352D5}" type="slidenum">
              <a:rPr lang="en-US" smtClean="0"/>
              <a:t>‹#›</a:t>
            </a:fld>
            <a:endParaRPr lang="en-US"/>
          </a:p>
        </p:txBody>
      </p:sp>
    </p:spTree>
    <p:extLst>
      <p:ext uri="{BB962C8B-B14F-4D97-AF65-F5344CB8AC3E}">
        <p14:creationId xmlns:p14="http://schemas.microsoft.com/office/powerpoint/2010/main" val="29066087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a:t>Măng Non</a:t>
            </a:r>
          </a:p>
        </p:txBody>
      </p:sp>
      <p:sp>
        <p:nvSpPr>
          <p:cNvPr id="4" name="Slide Number Placeholder 3"/>
          <p:cNvSpPr>
            <a:spLocks noGrp="1"/>
          </p:cNvSpPr>
          <p:nvPr>
            <p:ph type="sldNum" sz="quarter" idx="12"/>
          </p:nvPr>
        </p:nvSpPr>
        <p:spPr/>
        <p:txBody>
          <a:bodyPr/>
          <a:lstStyle/>
          <a:p>
            <a:fld id="{3ACDB6D8-2656-4A8D-9BD0-B209D90352D5}" type="slidenum">
              <a:rPr lang="en-US" smtClean="0"/>
              <a:t>‹#›</a:t>
            </a:fld>
            <a:endParaRPr lang="en-US"/>
          </a:p>
        </p:txBody>
      </p:sp>
    </p:spTree>
    <p:extLst>
      <p:ext uri="{BB962C8B-B14F-4D97-AF65-F5344CB8AC3E}">
        <p14:creationId xmlns:p14="http://schemas.microsoft.com/office/powerpoint/2010/main" val="19335769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Măng Non</a:t>
            </a:r>
          </a:p>
        </p:txBody>
      </p:sp>
      <p:sp>
        <p:nvSpPr>
          <p:cNvPr id="7" name="Slide Number Placeholder 6"/>
          <p:cNvSpPr>
            <a:spLocks noGrp="1"/>
          </p:cNvSpPr>
          <p:nvPr>
            <p:ph type="sldNum" sz="quarter" idx="12"/>
          </p:nvPr>
        </p:nvSpPr>
        <p:spPr/>
        <p:txBody>
          <a:bodyPr/>
          <a:lstStyle/>
          <a:p>
            <a:fld id="{3ACDB6D8-2656-4A8D-9BD0-B209D90352D5}" type="slidenum">
              <a:rPr lang="en-US" smtClean="0"/>
              <a:t>‹#›</a:t>
            </a:fld>
            <a:endParaRPr lang="en-US"/>
          </a:p>
        </p:txBody>
      </p:sp>
    </p:spTree>
    <p:extLst>
      <p:ext uri="{BB962C8B-B14F-4D97-AF65-F5344CB8AC3E}">
        <p14:creationId xmlns:p14="http://schemas.microsoft.com/office/powerpoint/2010/main" val="1999913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0" i="0" u="none" strike="noStrike" kern="0" cap="none" spc="0" normalizeH="0" baseline="0" noProof="0">
              <a:ln>
                <a:noFill/>
              </a:ln>
              <a:solidFill>
                <a:srgbClr val="888888"/>
              </a:solidFill>
              <a:effectLst/>
              <a:uLnTx/>
              <a:uFillTx/>
              <a:latin typeface="Arial"/>
              <a:cs typeface="Arial"/>
              <a:sym typeface="Arial"/>
            </a:endParaRPr>
          </a:p>
        </p:txBody>
      </p:sp>
      <p:sp>
        <p:nvSpPr>
          <p:cNvPr id="4" name="Footer Placeholder 3"/>
          <p:cNvSpPr>
            <a:spLocks noGrp="1"/>
          </p:cNvSpPr>
          <p:nvPr>
            <p:ph type="ft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888888"/>
                </a:solidFill>
                <a:effectLst/>
                <a:uLnTx/>
                <a:uFillTx/>
                <a:latin typeface="Arial"/>
                <a:cs typeface="Arial"/>
                <a:sym typeface="Arial"/>
              </a:rPr>
              <a:t>Măng Non</a:t>
            </a:r>
          </a:p>
        </p:txBody>
      </p:sp>
      <p:sp>
        <p:nvSpPr>
          <p:cNvPr id="5" name="Slide Number Placeholder 4"/>
          <p:cNvSpPr>
            <a:spLocks noGrp="1"/>
          </p:cNvSpPr>
          <p:nvPr>
            <p:ph type="sldNum" idx="12"/>
          </p:nvPr>
        </p:nvSpPr>
        <p:spPr>
          <a:xfrm>
            <a:off x="9871307" y="5486554"/>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888888"/>
                </a:solidFill>
                <a:effectLst/>
                <a:uLnTx/>
                <a:uFillTx/>
                <a:latin typeface="Arial"/>
                <a:cs typeface="Arial"/>
                <a:sym typeface="Arial"/>
              </a:rPr>
              <a:t>Măng Non</a:t>
            </a:r>
            <a:endParaRPr kumimoji="0" lang="en-US" sz="1200" b="0" i="0" u="none" strike="noStrike" kern="0" cap="none" spc="0" normalizeH="0" baseline="0" noProof="0" dirty="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137671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Măng Non</a:t>
            </a:r>
          </a:p>
        </p:txBody>
      </p:sp>
      <p:sp>
        <p:nvSpPr>
          <p:cNvPr id="7" name="Slide Number Placeholder 6"/>
          <p:cNvSpPr>
            <a:spLocks noGrp="1"/>
          </p:cNvSpPr>
          <p:nvPr>
            <p:ph type="sldNum" sz="quarter" idx="12"/>
          </p:nvPr>
        </p:nvSpPr>
        <p:spPr/>
        <p:txBody>
          <a:bodyPr/>
          <a:lstStyle/>
          <a:p>
            <a:fld id="{3ACDB6D8-2656-4A8D-9BD0-B209D90352D5}" type="slidenum">
              <a:rPr lang="en-US" smtClean="0"/>
              <a:t>‹#›</a:t>
            </a:fld>
            <a:endParaRPr lang="en-US"/>
          </a:p>
        </p:txBody>
      </p:sp>
    </p:spTree>
    <p:extLst>
      <p:ext uri="{BB962C8B-B14F-4D97-AF65-F5344CB8AC3E}">
        <p14:creationId xmlns:p14="http://schemas.microsoft.com/office/powerpoint/2010/main" val="38353314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Măng Non</a:t>
            </a:r>
          </a:p>
        </p:txBody>
      </p:sp>
      <p:sp>
        <p:nvSpPr>
          <p:cNvPr id="6" name="Slide Number Placeholder 5"/>
          <p:cNvSpPr>
            <a:spLocks noGrp="1"/>
          </p:cNvSpPr>
          <p:nvPr>
            <p:ph type="sldNum" sz="quarter" idx="12"/>
          </p:nvPr>
        </p:nvSpPr>
        <p:spPr/>
        <p:txBody>
          <a:bodyPr/>
          <a:lstStyle/>
          <a:p>
            <a:fld id="{3ACDB6D8-2656-4A8D-9BD0-B209D90352D5}" type="slidenum">
              <a:rPr lang="en-US" smtClean="0"/>
              <a:t>‹#›</a:t>
            </a:fld>
            <a:endParaRPr lang="en-US"/>
          </a:p>
        </p:txBody>
      </p:sp>
    </p:spTree>
    <p:extLst>
      <p:ext uri="{BB962C8B-B14F-4D97-AF65-F5344CB8AC3E}">
        <p14:creationId xmlns:p14="http://schemas.microsoft.com/office/powerpoint/2010/main" val="6934597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Măng Non</a:t>
            </a:r>
          </a:p>
        </p:txBody>
      </p:sp>
      <p:sp>
        <p:nvSpPr>
          <p:cNvPr id="6" name="Slide Number Placeholder 5"/>
          <p:cNvSpPr>
            <a:spLocks noGrp="1"/>
          </p:cNvSpPr>
          <p:nvPr>
            <p:ph type="sldNum" sz="quarter" idx="12"/>
          </p:nvPr>
        </p:nvSpPr>
        <p:spPr/>
        <p:txBody>
          <a:bodyPr/>
          <a:lstStyle/>
          <a:p>
            <a:fld id="{3ACDB6D8-2656-4A8D-9BD0-B209D90352D5}" type="slidenum">
              <a:rPr lang="en-US" smtClean="0"/>
              <a:t>‹#›</a:t>
            </a:fld>
            <a:endParaRPr lang="en-US"/>
          </a:p>
        </p:txBody>
      </p:sp>
    </p:spTree>
    <p:extLst>
      <p:ext uri="{BB962C8B-B14F-4D97-AF65-F5344CB8AC3E}">
        <p14:creationId xmlns:p14="http://schemas.microsoft.com/office/powerpoint/2010/main" val="673887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US" sz="1200" b="0" i="0" u="none" strike="noStrike" kern="0" cap="none" spc="0" normalizeH="0" baseline="0" noProof="0">
              <a:ln>
                <a:noFill/>
              </a:ln>
              <a:solidFill>
                <a:srgbClr val="888888"/>
              </a:solidFill>
              <a:effectLst/>
              <a:uLnTx/>
              <a:uFillTx/>
              <a:latin typeface="Arial"/>
              <a:cs typeface="Arial"/>
              <a:sym typeface="Arial"/>
            </a:endParaRPr>
          </a:p>
        </p:txBody>
      </p:sp>
      <p:sp>
        <p:nvSpPr>
          <p:cNvPr id="4" name="Footer Placeholder 3"/>
          <p:cNvSpPr>
            <a:spLocks noGrp="1"/>
          </p:cNvSpPr>
          <p:nvPr>
            <p:ph type="ft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888888"/>
                </a:solidFill>
                <a:effectLst/>
                <a:uLnTx/>
                <a:uFillTx/>
                <a:latin typeface="Arial"/>
                <a:cs typeface="Arial"/>
                <a:sym typeface="Arial"/>
              </a:rPr>
              <a:t>Măng Non</a:t>
            </a:r>
          </a:p>
        </p:txBody>
      </p:sp>
      <p:sp>
        <p:nvSpPr>
          <p:cNvPr id="5" name="Slide Number Placeholder 4"/>
          <p:cNvSpPr>
            <a:spLocks noGrp="1"/>
          </p:cNvSpPr>
          <p:nvPr>
            <p:ph type="sldNum" idx="12"/>
          </p:nvPr>
        </p:nvSpPr>
        <p:spPr>
          <a:xfrm>
            <a:off x="9871307" y="5486554"/>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888888"/>
                </a:solidFill>
                <a:effectLst/>
                <a:uLnTx/>
                <a:uFillTx/>
                <a:latin typeface="Arial"/>
                <a:cs typeface="Arial"/>
                <a:sym typeface="Arial"/>
              </a:rPr>
              <a:t>Măng Non</a:t>
            </a:r>
            <a:endParaRPr kumimoji="0" lang="en-US" sz="1200" b="0" i="0" u="none" strike="noStrike" kern="0" cap="none" spc="0" normalizeH="0" baseline="0" noProof="0" dirty="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3901009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两栏内容">
    <p:spTree>
      <p:nvGrpSpPr>
        <p:cNvPr id="1" name="Shape 33"/>
        <p:cNvGrpSpPr/>
        <p:nvPr/>
      </p:nvGrpSpPr>
      <p:grpSpPr>
        <a:xfrm>
          <a:off x="0" y="0"/>
          <a:ext cx="0" cy="0"/>
          <a:chOff x="0" y="0"/>
          <a:chExt cx="0" cy="0"/>
        </a:xfrm>
      </p:grpSpPr>
      <p:sp>
        <p:nvSpPr>
          <p:cNvPr id="34" name="Google Shape;34;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38" name="Google Shape;38;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888888"/>
                </a:solidFill>
                <a:effectLst/>
                <a:uLnTx/>
                <a:uFillTx/>
                <a:latin typeface="Arial"/>
                <a:cs typeface="Arial"/>
                <a:sym typeface="Arial"/>
              </a:rPr>
              <a:t>Măng Non</a:t>
            </a: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39" name="Google Shape;39;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3447161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比较">
    <p:spTree>
      <p:nvGrpSpPr>
        <p:cNvPr id="1" name="Shape 40"/>
        <p:cNvGrpSpPr/>
        <p:nvPr/>
      </p:nvGrpSpPr>
      <p:grpSpPr>
        <a:xfrm>
          <a:off x="0" y="0"/>
          <a:ext cx="0" cy="0"/>
          <a:chOff x="0" y="0"/>
          <a:chExt cx="0" cy="0"/>
        </a:xfrm>
      </p:grpSpPr>
      <p:sp>
        <p:nvSpPr>
          <p:cNvPr id="41" name="Google Shape;41;p2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47" name="Google Shape;4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888888"/>
                </a:solidFill>
                <a:effectLst/>
                <a:uLnTx/>
                <a:uFillTx/>
                <a:latin typeface="Arial"/>
                <a:cs typeface="Arial"/>
                <a:sym typeface="Arial"/>
              </a:rPr>
              <a:t>Măng Non</a:t>
            </a: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48" name="Google Shape;4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3652316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仅标题">
    <p:spTree>
      <p:nvGrpSpPr>
        <p:cNvPr id="1" name="Shape 49"/>
        <p:cNvGrpSpPr/>
        <p:nvPr/>
      </p:nvGrpSpPr>
      <p:grpSpPr>
        <a:xfrm>
          <a:off x="0" y="0"/>
          <a:ext cx="0" cy="0"/>
          <a:chOff x="0" y="0"/>
          <a:chExt cx="0" cy="0"/>
        </a:xfrm>
      </p:grpSpPr>
      <p:sp>
        <p:nvSpPr>
          <p:cNvPr id="50" name="Google Shape;50;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52" name="Google Shape;5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888888"/>
                </a:solidFill>
                <a:effectLst/>
                <a:uLnTx/>
                <a:uFillTx/>
                <a:latin typeface="Arial"/>
                <a:cs typeface="Arial"/>
                <a:sym typeface="Arial"/>
              </a:rPr>
              <a:t>Măng Non</a:t>
            </a: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53" name="Google Shape;5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4260274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54"/>
        <p:cNvGrpSpPr/>
        <p:nvPr/>
      </p:nvGrpSpPr>
      <p:grpSpPr>
        <a:xfrm>
          <a:off x="0" y="0"/>
          <a:ext cx="0" cy="0"/>
          <a:chOff x="0" y="0"/>
          <a:chExt cx="0" cy="0"/>
        </a:xfrm>
      </p:grpSpPr>
      <p:sp>
        <p:nvSpPr>
          <p:cNvPr id="55" name="Google Shape;55;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56" name="Google Shape;56;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888888"/>
                </a:solidFill>
                <a:effectLst/>
                <a:uLnTx/>
                <a:uFillTx/>
                <a:latin typeface="Arial"/>
                <a:cs typeface="Arial"/>
                <a:sym typeface="Arial"/>
              </a:rPr>
              <a:t>Măng Non</a:t>
            </a: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57" name="Google Shape;57;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1567957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内容与标题">
    <p:spTree>
      <p:nvGrpSpPr>
        <p:cNvPr id="1" name="Shape 58"/>
        <p:cNvGrpSpPr/>
        <p:nvPr/>
      </p:nvGrpSpPr>
      <p:grpSpPr>
        <a:xfrm>
          <a:off x="0" y="0"/>
          <a:ext cx="0" cy="0"/>
          <a:chOff x="0" y="0"/>
          <a:chExt cx="0" cy="0"/>
        </a:xfrm>
      </p:grpSpPr>
      <p:sp>
        <p:nvSpPr>
          <p:cNvPr id="59" name="Google Shape;59;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63" name="Google Shape;6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888888"/>
                </a:solidFill>
                <a:effectLst/>
                <a:uLnTx/>
                <a:uFillTx/>
                <a:latin typeface="Arial"/>
                <a:cs typeface="Arial"/>
                <a:sym typeface="Arial"/>
              </a:rPr>
              <a:t>Măng Non</a:t>
            </a: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64" name="Google Shape;6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3344243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图片与标题">
    <p:spTree>
      <p:nvGrpSpPr>
        <p:cNvPr id="1" name="Shape 65"/>
        <p:cNvGrpSpPr/>
        <p:nvPr/>
      </p:nvGrpSpPr>
      <p:grpSpPr>
        <a:xfrm>
          <a:off x="0" y="0"/>
          <a:ext cx="0" cy="0"/>
          <a:chOff x="0" y="0"/>
          <a:chExt cx="0" cy="0"/>
        </a:xfrm>
      </p:grpSpPr>
      <p:sp>
        <p:nvSpPr>
          <p:cNvPr id="66" name="Google Shape;66;p3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0"/>
          <p:cNvSpPr>
            <a:spLocks noGrp="1"/>
          </p:cNvSpPr>
          <p:nvPr>
            <p:ph type="pic" idx="2"/>
          </p:nvPr>
        </p:nvSpPr>
        <p:spPr>
          <a:xfrm>
            <a:off x="5183188" y="987425"/>
            <a:ext cx="6172200" cy="4873625"/>
          </a:xfrm>
          <a:prstGeom prst="rect">
            <a:avLst/>
          </a:prstGeom>
          <a:noFill/>
          <a:ln>
            <a:noFill/>
          </a:ln>
        </p:spPr>
      </p:sp>
      <p:sp>
        <p:nvSpPr>
          <p:cNvPr id="68" name="Google Shape;68;p3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70" name="Google Shape;70;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a:ln>
                  <a:noFill/>
                </a:ln>
                <a:solidFill>
                  <a:srgbClr val="888888"/>
                </a:solidFill>
                <a:effectLst/>
                <a:uLnTx/>
                <a:uFillTx/>
                <a:latin typeface="Arial"/>
                <a:cs typeface="Arial"/>
                <a:sym typeface="Arial"/>
              </a:rPr>
              <a:t>Măng Non</a:t>
            </a: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71" name="Google Shape;71;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Arial"/>
              <a:cs typeface="Arial"/>
              <a:sym typeface="Arial"/>
            </a:endParaRPr>
          </a:p>
        </p:txBody>
      </p:sp>
    </p:spTree>
    <p:extLst>
      <p:ext uri="{BB962C8B-B14F-4D97-AF65-F5344CB8AC3E}">
        <p14:creationId xmlns:p14="http://schemas.microsoft.com/office/powerpoint/2010/main" val="4216694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Arial"/>
              <a:cs typeface="Arial"/>
              <a:sym typeface="Arial"/>
            </a:endParaRPr>
          </a:p>
        </p:txBody>
      </p:sp>
      <p:sp>
        <p:nvSpPr>
          <p:cNvPr id="13" name="Google Shape;1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200" b="0" i="0" u="none" strike="noStrike" kern="0" cap="none" spc="0" normalizeH="0" baseline="0" noProof="0" dirty="0" err="1">
                <a:ln>
                  <a:noFill/>
                </a:ln>
                <a:solidFill>
                  <a:srgbClr val="888888"/>
                </a:solidFill>
                <a:effectLst/>
                <a:uLnTx/>
                <a:uFillTx/>
                <a:latin typeface="Arial"/>
                <a:cs typeface="Arial"/>
                <a:sym typeface="Arial"/>
              </a:rPr>
              <a:t>Măng</a:t>
            </a:r>
            <a:r>
              <a:rPr kumimoji="0" lang="en-US" sz="1200" b="0" i="0" u="none" strike="noStrike" kern="0" cap="none" spc="0" normalizeH="0" baseline="0" noProof="0" dirty="0">
                <a:ln>
                  <a:noFill/>
                </a:ln>
                <a:solidFill>
                  <a:srgbClr val="888888"/>
                </a:solidFill>
                <a:effectLst/>
                <a:uLnTx/>
                <a:uFillTx/>
                <a:latin typeface="Arial"/>
                <a:cs typeface="Arial"/>
                <a:sym typeface="Arial"/>
              </a:rPr>
              <a:t> Non</a:t>
            </a:r>
            <a:endParaRPr kumimoji="0" sz="1200" b="0" i="0" u="none" strike="noStrike" kern="0" cap="none" spc="0" normalizeH="0" baseline="0" noProof="0" dirty="0">
              <a:ln>
                <a:noFill/>
              </a:ln>
              <a:solidFill>
                <a:srgbClr val="888888"/>
              </a:solidFill>
              <a:effectLst/>
              <a:uLnTx/>
              <a:uFillTx/>
              <a:latin typeface="Arial"/>
              <a:cs typeface="Arial"/>
              <a:sym typeface="Arial"/>
            </a:endParaRPr>
          </a:p>
        </p:txBody>
      </p:sp>
      <p:pic>
        <p:nvPicPr>
          <p:cNvPr id="2" name="Picture 1"/>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479760" y="-96290"/>
            <a:ext cx="2682960" cy="2877589"/>
          </a:xfrm>
          <a:prstGeom prst="rect">
            <a:avLst/>
          </a:prstGeom>
        </p:spPr>
      </p:pic>
      <p:sp>
        <p:nvSpPr>
          <p:cNvPr id="3" name="TextBox 2"/>
          <p:cNvSpPr txBox="1"/>
          <p:nvPr userDrawn="1"/>
        </p:nvSpPr>
        <p:spPr>
          <a:xfrm>
            <a:off x="10924477" y="6508260"/>
            <a:ext cx="1519044" cy="369332"/>
          </a:xfrm>
          <a:prstGeom prst="rect">
            <a:avLst/>
          </a:prstGeom>
          <a:noFill/>
        </p:spPr>
        <p:txBody>
          <a:bodyPr wrap="square" rtlCol="0">
            <a:spAutoFit/>
          </a:bodyPr>
          <a:lstStyle/>
          <a:p>
            <a:r>
              <a:rPr lang="en-US" dirty="0" err="1">
                <a:solidFill>
                  <a:schemeClr val="accent1">
                    <a:lumMod val="60000"/>
                    <a:lumOff val="40000"/>
                  </a:schemeClr>
                </a:solidFill>
                <a:latin typeface="UTM A&amp;S Graceland" panose="02040603050506020204" pitchFamily="18" charset="0"/>
              </a:rPr>
              <a:t>Măng</a:t>
            </a:r>
            <a:r>
              <a:rPr lang="en-US" baseline="0" dirty="0">
                <a:solidFill>
                  <a:schemeClr val="accent1">
                    <a:lumMod val="60000"/>
                    <a:lumOff val="40000"/>
                  </a:schemeClr>
                </a:solidFill>
                <a:latin typeface="UTM A&amp;S Graceland" panose="02040603050506020204" pitchFamily="18" charset="0"/>
              </a:rPr>
              <a:t> Non</a:t>
            </a:r>
            <a:endParaRPr lang="en-US" dirty="0">
              <a:solidFill>
                <a:schemeClr val="accent1">
                  <a:lumMod val="60000"/>
                  <a:lumOff val="40000"/>
                </a:schemeClr>
              </a:solidFill>
              <a:latin typeface="UTM A&amp;S Graceland" panose="02040603050506020204" pitchFamily="18" charset="0"/>
            </a:endParaRPr>
          </a:p>
        </p:txBody>
      </p:sp>
    </p:spTree>
    <p:extLst>
      <p:ext uri="{BB962C8B-B14F-4D97-AF65-F5344CB8AC3E}">
        <p14:creationId xmlns:p14="http://schemas.microsoft.com/office/powerpoint/2010/main" val="640289470"/>
      </p:ext>
    </p:extLst>
  </p:cSld>
  <p:clrMap bg1="lt1" tx1="dk1" bg2="dk2" tx2="lt2" accent1="accent1" accent2="accent2" accent3="accent3" accent4="accent4" accent5="accent5" accent6="accent6" hlink="hlink" folHlink="folHlink"/>
  <p:sldLayoutIdLst>
    <p:sldLayoutId id="2147483661"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Măng Non</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CDB6D8-2656-4A8D-9BD0-B209D90352D5}" type="slidenum">
              <a:rPr lang="en-US" smtClean="0"/>
              <a:t>‹#›</a:t>
            </a:fld>
            <a:endParaRPr lang="en-US"/>
          </a:p>
        </p:txBody>
      </p:sp>
    </p:spTree>
    <p:extLst>
      <p:ext uri="{BB962C8B-B14F-4D97-AF65-F5344CB8AC3E}">
        <p14:creationId xmlns:p14="http://schemas.microsoft.com/office/powerpoint/2010/main" val="425933781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28.png"/><Relationship Id="rId7"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9.png"/><Relationship Id="rId10" Type="http://schemas.openxmlformats.org/officeDocument/2006/relationships/image" Target="../media/image20.emf"/><Relationship Id="rId4" Type="http://schemas.microsoft.com/office/2007/relationships/hdphoto" Target="../media/hdphoto8.wdp"/><Relationship Id="rId9" Type="http://schemas.openxmlformats.org/officeDocument/2006/relationships/slide" Target="slide4.xml"/></Relationships>
</file>

<file path=ppt/slides/_rels/slide11.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microsoft.com/office/2007/relationships/hdphoto" Target="../media/hdphoto11.wdp"/><Relationship Id="rId5" Type="http://schemas.openxmlformats.org/officeDocument/2006/relationships/image" Target="../media/image31.png"/><Relationship Id="rId10" Type="http://schemas.openxmlformats.org/officeDocument/2006/relationships/image" Target="../media/image20.emf"/><Relationship Id="rId4" Type="http://schemas.microsoft.com/office/2007/relationships/hdphoto" Target="../media/hdphoto10.wdp"/><Relationship Id="rId9" Type="http://schemas.openxmlformats.org/officeDocument/2006/relationships/slide" Target="slide4.xml"/></Relationships>
</file>

<file path=ppt/slides/_rels/slide12.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image" Target="../media/image33.png"/><Relationship Id="rId7" Type="http://schemas.openxmlformats.org/officeDocument/2006/relationships/slide" Target="slide4.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microsoft.com/office/2007/relationships/hdphoto" Target="../media/hdphoto14.wdp"/><Relationship Id="rId5" Type="http://schemas.openxmlformats.org/officeDocument/2006/relationships/image" Target="../media/image34.png"/><Relationship Id="rId4" Type="http://schemas.microsoft.com/office/2007/relationships/hdphoto" Target="../media/hdphoto13.wdp"/></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13" Type="http://schemas.microsoft.com/office/2007/relationships/hdphoto" Target="../media/hdphoto18.wdp"/><Relationship Id="rId3" Type="http://schemas.openxmlformats.org/officeDocument/2006/relationships/image" Target="../media/image36.png"/><Relationship Id="rId7" Type="http://schemas.openxmlformats.org/officeDocument/2006/relationships/image" Target="../media/image8.png"/><Relationship Id="rId12" Type="http://schemas.openxmlformats.org/officeDocument/2006/relationships/image" Target="../media/image40.png"/><Relationship Id="rId17" Type="http://schemas.microsoft.com/office/2007/relationships/hdphoto" Target="../media/hdphoto20.wdp"/><Relationship Id="rId2" Type="http://schemas.openxmlformats.org/officeDocument/2006/relationships/notesSlide" Target="../notesSlides/notesSlide14.xml"/><Relationship Id="rId16"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image" Target="../media/image37.png"/><Relationship Id="rId11" Type="http://schemas.microsoft.com/office/2007/relationships/hdphoto" Target="../media/hdphoto17.wdp"/><Relationship Id="rId5" Type="http://schemas.openxmlformats.org/officeDocument/2006/relationships/image" Target="../media/image2.png"/><Relationship Id="rId15" Type="http://schemas.microsoft.com/office/2007/relationships/hdphoto" Target="../media/hdphoto19.wdp"/><Relationship Id="rId10" Type="http://schemas.openxmlformats.org/officeDocument/2006/relationships/image" Target="../media/image39.png"/><Relationship Id="rId4" Type="http://schemas.microsoft.com/office/2007/relationships/hdphoto" Target="../media/hdphoto15.wdp"/><Relationship Id="rId9" Type="http://schemas.microsoft.com/office/2007/relationships/hdphoto" Target="../media/hdphoto16.wdp"/><Relationship Id="rId1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microsoft.com/office/2007/relationships/hdphoto" Target="../media/hdphoto20.wdp"/></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8.png"/><Relationship Id="rId5" Type="http://schemas.microsoft.com/office/2007/relationships/hdphoto" Target="../media/hdphoto21.wdp"/><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2.png"/><Relationship Id="rId9" Type="http://schemas.openxmlformats.org/officeDocument/2006/relationships/image" Target="../media/image7.png"/></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2.png"/><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10.xml"/><Relationship Id="rId18" Type="http://schemas.openxmlformats.org/officeDocument/2006/relationships/image" Target="../media/image16.gif"/><Relationship Id="rId3" Type="http://schemas.openxmlformats.org/officeDocument/2006/relationships/slideLayout" Target="../slideLayouts/slideLayout1.xml"/><Relationship Id="rId7" Type="http://schemas.openxmlformats.org/officeDocument/2006/relationships/image" Target="../media/image13.png"/><Relationship Id="rId12" Type="http://schemas.openxmlformats.org/officeDocument/2006/relationships/slide" Target="slide9.xml"/><Relationship Id="rId17" Type="http://schemas.openxmlformats.org/officeDocument/2006/relationships/image" Target="../media/image15.gif"/><Relationship Id="rId2" Type="http://schemas.openxmlformats.org/officeDocument/2006/relationships/audio" Target="../media/media1.wav"/><Relationship Id="rId16" Type="http://schemas.openxmlformats.org/officeDocument/2006/relationships/image" Target="../media/image14.gif"/><Relationship Id="rId20" Type="http://schemas.openxmlformats.org/officeDocument/2006/relationships/slide" Target="slide17.xml"/><Relationship Id="rId1" Type="http://schemas.microsoft.com/office/2007/relationships/media" Target="../media/media1.wav"/><Relationship Id="rId6" Type="http://schemas.openxmlformats.org/officeDocument/2006/relationships/image" Target="../media/image12.png"/><Relationship Id="rId11" Type="http://schemas.openxmlformats.org/officeDocument/2006/relationships/slide" Target="slide8.xml"/><Relationship Id="rId5" Type="http://schemas.openxmlformats.org/officeDocument/2006/relationships/image" Target="../media/image2.png"/><Relationship Id="rId15" Type="http://schemas.openxmlformats.org/officeDocument/2006/relationships/slide" Target="slide12.xml"/><Relationship Id="rId10" Type="http://schemas.openxmlformats.org/officeDocument/2006/relationships/slide" Target="slide7.xml"/><Relationship Id="rId19" Type="http://schemas.openxmlformats.org/officeDocument/2006/relationships/image" Target="../media/image17.png"/><Relationship Id="rId4" Type="http://schemas.openxmlformats.org/officeDocument/2006/relationships/notesSlide" Target="../notesSlides/notesSlide3.xml"/><Relationship Id="rId9" Type="http://schemas.openxmlformats.org/officeDocument/2006/relationships/slide" Target="slide6.xml"/><Relationship Id="rId14" Type="http://schemas.openxmlformats.org/officeDocument/2006/relationships/slide" Target="slide11.xml"/></Relationships>
</file>

<file path=ppt/slides/_rels/slide5.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18.png"/><Relationship Id="rId7"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1.png"/><Relationship Id="rId4" Type="http://schemas.microsoft.com/office/2007/relationships/hdphoto" Target="../media/hdphoto1.wdp"/><Relationship Id="rId9" Type="http://schemas.openxmlformats.org/officeDocument/2006/relationships/image" Target="../media/image20.emf"/></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0.emf"/><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slide" Target="slide4.xml"/><Relationship Id="rId5" Type="http://schemas.microsoft.com/office/2007/relationships/hdphoto" Target="../media/hdphoto3.wdp"/><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0.emf"/><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image" Target="../media/image23.png"/><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0.emf"/><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slide" Target="slide4.xml"/><Relationship Id="rId5" Type="http://schemas.microsoft.com/office/2007/relationships/hdphoto" Target="../media/hdphoto5.wdp"/><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25.png"/><Relationship Id="rId7" Type="http://schemas.microsoft.com/office/2007/relationships/hdphoto" Target="../media/hdphoto7.wdp"/><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7.png"/><Relationship Id="rId5" Type="http://schemas.microsoft.com/office/2007/relationships/hdphoto" Target="../media/hdphoto6.wdp"/><Relationship Id="rId4" Type="http://schemas.openxmlformats.org/officeDocument/2006/relationships/image" Target="../media/image26.png"/><Relationship Id="rId9"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6EDEF"/>
        </a:solidFill>
        <a:effectLst/>
      </p:bgPr>
    </p:bg>
    <p:spTree>
      <p:nvGrpSpPr>
        <p:cNvPr id="1" name="Shape 87"/>
        <p:cNvGrpSpPr/>
        <p:nvPr/>
      </p:nvGrpSpPr>
      <p:grpSpPr>
        <a:xfrm>
          <a:off x="0" y="0"/>
          <a:ext cx="0" cy="0"/>
          <a:chOff x="0" y="0"/>
          <a:chExt cx="0" cy="0"/>
        </a:xfrm>
      </p:grpSpPr>
      <p:pic>
        <p:nvPicPr>
          <p:cNvPr id="89" name="Google Shape;89;p1"/>
          <p:cNvPicPr preferRelativeResize="0"/>
          <p:nvPr/>
        </p:nvPicPr>
        <p:blipFill rotWithShape="1">
          <a:blip r:embed="rId3">
            <a:alphaModFix/>
          </a:blip>
          <a:srcRect/>
          <a:stretch/>
        </p:blipFill>
        <p:spPr>
          <a:xfrm>
            <a:off x="475928" y="133963"/>
            <a:ext cx="11153044" cy="3658501"/>
          </a:xfrm>
          <a:prstGeom prst="rect">
            <a:avLst/>
          </a:prstGeom>
          <a:noFill/>
          <a:ln>
            <a:noFill/>
          </a:ln>
        </p:spPr>
      </p:pic>
      <p:sp>
        <p:nvSpPr>
          <p:cNvPr id="90" name="Google Shape;90;p1"/>
          <p:cNvSpPr/>
          <p:nvPr/>
        </p:nvSpPr>
        <p:spPr>
          <a:xfrm>
            <a:off x="662111" y="464738"/>
            <a:ext cx="11153044" cy="6266410"/>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nvGrpSpPr>
          <p:cNvPr id="92" name="Google Shape;92;p1"/>
          <p:cNvGrpSpPr/>
          <p:nvPr/>
        </p:nvGrpSpPr>
        <p:grpSpPr>
          <a:xfrm>
            <a:off x="2543175" y="3998417"/>
            <a:ext cx="7746694" cy="2796621"/>
            <a:chOff x="1548265" y="3628625"/>
            <a:chExt cx="8930255" cy="3597449"/>
          </a:xfrm>
        </p:grpSpPr>
        <p:pic>
          <p:nvPicPr>
            <p:cNvPr id="93" name="Google Shape;93;p1"/>
            <p:cNvPicPr preferRelativeResize="0"/>
            <p:nvPr/>
          </p:nvPicPr>
          <p:blipFill rotWithShape="1">
            <a:blip r:embed="rId4">
              <a:alphaModFix/>
            </a:blip>
            <a:srcRect/>
            <a:stretch/>
          </p:blipFill>
          <p:spPr>
            <a:xfrm>
              <a:off x="1548265" y="3628625"/>
              <a:ext cx="1549862" cy="3597449"/>
            </a:xfrm>
            <a:prstGeom prst="rect">
              <a:avLst/>
            </a:prstGeom>
            <a:noFill/>
            <a:ln>
              <a:noFill/>
            </a:ln>
          </p:spPr>
        </p:pic>
        <p:pic>
          <p:nvPicPr>
            <p:cNvPr id="94" name="Google Shape;94;p1"/>
            <p:cNvPicPr preferRelativeResize="0"/>
            <p:nvPr/>
          </p:nvPicPr>
          <p:blipFill rotWithShape="1">
            <a:blip r:embed="rId5">
              <a:alphaModFix/>
            </a:blip>
            <a:srcRect/>
            <a:stretch/>
          </p:blipFill>
          <p:spPr>
            <a:xfrm>
              <a:off x="3515565" y="3845153"/>
              <a:ext cx="1304450" cy="3380921"/>
            </a:xfrm>
            <a:prstGeom prst="rect">
              <a:avLst/>
            </a:prstGeom>
            <a:noFill/>
            <a:ln>
              <a:noFill/>
            </a:ln>
          </p:spPr>
        </p:pic>
        <p:pic>
          <p:nvPicPr>
            <p:cNvPr id="95" name="Google Shape;95;p1"/>
            <p:cNvPicPr preferRelativeResize="0"/>
            <p:nvPr/>
          </p:nvPicPr>
          <p:blipFill rotWithShape="1">
            <a:blip r:embed="rId6">
              <a:alphaModFix/>
            </a:blip>
            <a:srcRect/>
            <a:stretch/>
          </p:blipFill>
          <p:spPr>
            <a:xfrm>
              <a:off x="5237453" y="3628625"/>
              <a:ext cx="1307437" cy="3554690"/>
            </a:xfrm>
            <a:prstGeom prst="rect">
              <a:avLst/>
            </a:prstGeom>
            <a:noFill/>
            <a:ln>
              <a:noFill/>
            </a:ln>
          </p:spPr>
        </p:pic>
        <p:pic>
          <p:nvPicPr>
            <p:cNvPr id="96" name="Google Shape;96;p1"/>
            <p:cNvPicPr preferRelativeResize="0"/>
            <p:nvPr/>
          </p:nvPicPr>
          <p:blipFill rotWithShape="1">
            <a:blip r:embed="rId7">
              <a:alphaModFix/>
            </a:blip>
            <a:srcRect/>
            <a:stretch/>
          </p:blipFill>
          <p:spPr>
            <a:xfrm>
              <a:off x="6962328" y="4022292"/>
              <a:ext cx="1158635" cy="3203782"/>
            </a:xfrm>
            <a:prstGeom prst="rect">
              <a:avLst/>
            </a:prstGeom>
            <a:noFill/>
            <a:ln>
              <a:noFill/>
            </a:ln>
          </p:spPr>
        </p:pic>
        <p:pic>
          <p:nvPicPr>
            <p:cNvPr id="97" name="Google Shape;97;p1"/>
            <p:cNvPicPr preferRelativeResize="0"/>
            <p:nvPr/>
          </p:nvPicPr>
          <p:blipFill rotWithShape="1">
            <a:blip r:embed="rId8">
              <a:alphaModFix/>
            </a:blip>
            <a:srcRect/>
            <a:stretch/>
          </p:blipFill>
          <p:spPr>
            <a:xfrm>
              <a:off x="8538400" y="3845153"/>
              <a:ext cx="1940120" cy="3359542"/>
            </a:xfrm>
            <a:prstGeom prst="rect">
              <a:avLst/>
            </a:prstGeom>
            <a:noFill/>
            <a:ln>
              <a:noFill/>
            </a:ln>
          </p:spPr>
        </p:pic>
      </p:grpSp>
      <p:sp>
        <p:nvSpPr>
          <p:cNvPr id="2" name="TextBox 1"/>
          <p:cNvSpPr txBox="1"/>
          <p:nvPr/>
        </p:nvSpPr>
        <p:spPr>
          <a:xfrm>
            <a:off x="4414683" y="1332721"/>
            <a:ext cx="2657475"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err="1">
                <a:ln>
                  <a:noFill/>
                </a:ln>
                <a:solidFill>
                  <a:srgbClr val="ED7D31"/>
                </a:solidFill>
                <a:effectLst>
                  <a:glow rad="63500">
                    <a:srgbClr val="FFC000">
                      <a:satMod val="175000"/>
                      <a:alpha val="40000"/>
                    </a:srgbClr>
                  </a:glow>
                </a:effectLst>
                <a:uLnTx/>
                <a:uFillTx/>
                <a:latin typeface="UTM ViceroyJF" panose="02040603050506020204" pitchFamily="18" charset="0"/>
                <a:cs typeface="Arial"/>
                <a:sym typeface="Arial"/>
              </a:rPr>
              <a:t>Tiếng</a:t>
            </a:r>
            <a:r>
              <a:rPr kumimoji="0" lang="en-US" sz="4400" b="0" i="0" u="none" strike="noStrike" kern="0" cap="none" spc="0" normalizeH="0" baseline="0" noProof="0" dirty="0">
                <a:ln>
                  <a:noFill/>
                </a:ln>
                <a:solidFill>
                  <a:srgbClr val="ED7D31"/>
                </a:solidFill>
                <a:effectLst>
                  <a:glow rad="63500">
                    <a:srgbClr val="FFC000">
                      <a:satMod val="175000"/>
                      <a:alpha val="40000"/>
                    </a:srgbClr>
                  </a:glow>
                </a:effectLst>
                <a:uLnTx/>
                <a:uFillTx/>
                <a:latin typeface="UTM ViceroyJF" panose="02040603050506020204" pitchFamily="18" charset="0"/>
                <a:cs typeface="Arial"/>
                <a:sym typeface="Arial"/>
              </a:rPr>
              <a:t> </a:t>
            </a:r>
            <a:r>
              <a:rPr kumimoji="0" lang="en-US" sz="4400" b="0" i="0" u="none" strike="noStrike" kern="0" cap="none" spc="0" normalizeH="0" baseline="0" noProof="0" dirty="0" err="1">
                <a:ln>
                  <a:noFill/>
                </a:ln>
                <a:solidFill>
                  <a:srgbClr val="ED7D31"/>
                </a:solidFill>
                <a:effectLst>
                  <a:glow rad="63500">
                    <a:srgbClr val="FFC000">
                      <a:satMod val="175000"/>
                      <a:alpha val="40000"/>
                    </a:srgbClr>
                  </a:glow>
                </a:effectLst>
                <a:uLnTx/>
                <a:uFillTx/>
                <a:latin typeface="UTM ViceroyJF" panose="02040603050506020204" pitchFamily="18" charset="0"/>
                <a:cs typeface="Arial"/>
                <a:sym typeface="Arial"/>
              </a:rPr>
              <a:t>Việt</a:t>
            </a:r>
            <a:r>
              <a:rPr kumimoji="0" lang="en-US" sz="4400" b="0" i="0" u="none" strike="noStrike" kern="0" cap="none" spc="0" normalizeH="0" baseline="0" noProof="0" dirty="0">
                <a:ln>
                  <a:noFill/>
                </a:ln>
                <a:solidFill>
                  <a:srgbClr val="ED7D31"/>
                </a:solidFill>
                <a:effectLst>
                  <a:glow rad="63500">
                    <a:srgbClr val="FFC000">
                      <a:satMod val="175000"/>
                      <a:alpha val="40000"/>
                    </a:srgbClr>
                  </a:glow>
                </a:effectLst>
                <a:uLnTx/>
                <a:uFillTx/>
                <a:latin typeface="UTM ViceroyJF" panose="02040603050506020204" pitchFamily="18" charset="0"/>
                <a:cs typeface="Arial"/>
                <a:sym typeface="Arial"/>
              </a:rPr>
              <a:t> 4</a:t>
            </a:r>
          </a:p>
        </p:txBody>
      </p:sp>
      <p:sp>
        <p:nvSpPr>
          <p:cNvPr id="15" name="TextBox 14"/>
          <p:cNvSpPr txBox="1"/>
          <p:nvPr/>
        </p:nvSpPr>
        <p:spPr>
          <a:xfrm>
            <a:off x="2275151" y="2246566"/>
            <a:ext cx="7326048" cy="1754326"/>
          </a:xfrm>
          <a:prstGeom prst="rect">
            <a:avLst/>
          </a:prstGeom>
          <a:noFill/>
        </p:spPr>
        <p:txBody>
          <a:bodyPr wrap="square" rtlCol="0">
            <a:spAutoFit/>
            <a:scene3d>
              <a:camera prst="orthographicFront"/>
              <a:lightRig rig="threePt" dir="t"/>
            </a:scene3d>
            <a:sp3d extrusionH="57150">
              <a:bevelT h="25400" prst="softRound"/>
            </a:sp3d>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0" i="0" u="none" strike="noStrike" kern="0" cap="none" spc="0" normalizeH="0" baseline="0" noProof="0" dirty="0">
                <a:ln>
                  <a:solidFill>
                    <a:srgbClr val="FFC000"/>
                  </a:solidFill>
                </a:ln>
                <a:solidFill>
                  <a:srgbClr val="E5532B"/>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ÔN</a:t>
            </a:r>
            <a:r>
              <a:rPr kumimoji="0" lang="en-US" sz="5400" b="0" i="0" u="none" strike="noStrike" kern="0" cap="none" spc="0" normalizeH="0" baseline="0" noProof="0" dirty="0">
                <a:ln>
                  <a:solidFill>
                    <a:srgbClr val="FFC000"/>
                  </a:solidFill>
                </a:ln>
                <a:solidFill>
                  <a:srgbClr val="ED7D31"/>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 TẬP </a:t>
            </a:r>
            <a:r>
              <a:rPr kumimoji="0" lang="en-US" sz="5400" b="0" i="0" u="none" strike="noStrike" kern="0" cap="none" spc="0" normalizeH="0" baseline="0" noProof="0" dirty="0">
                <a:ln>
                  <a:solidFill>
                    <a:srgbClr val="FFC000"/>
                  </a:solidFill>
                </a:ln>
                <a:solidFill>
                  <a:srgbClr val="2286A9"/>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CUỐI</a:t>
            </a:r>
            <a:r>
              <a:rPr kumimoji="0" lang="en-US" sz="5400" b="0" i="0" u="none" strike="noStrike" kern="0" cap="none" spc="0" normalizeH="0" baseline="0" noProof="0" dirty="0">
                <a:ln>
                  <a:solidFill>
                    <a:srgbClr val="FFC000"/>
                  </a:solidFill>
                </a:ln>
                <a:solidFill>
                  <a:srgbClr val="ED7D31"/>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 </a:t>
            </a:r>
            <a:r>
              <a:rPr kumimoji="0" lang="en-US" sz="5400" b="0" i="0" u="none" strike="noStrike" kern="0" cap="none" spc="0" normalizeH="0" baseline="0" noProof="0" dirty="0">
                <a:ln>
                  <a:solidFill>
                    <a:srgbClr val="FFC000"/>
                  </a:solidFill>
                </a:ln>
                <a:solidFill>
                  <a:srgbClr val="C666A7"/>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HỌC</a:t>
            </a:r>
            <a:r>
              <a:rPr kumimoji="0" lang="en-US" sz="5400" b="0" i="0" u="none" strike="noStrike" kern="0" cap="none" spc="0" normalizeH="0" baseline="0" noProof="0" dirty="0">
                <a:ln>
                  <a:solidFill>
                    <a:srgbClr val="FFC000"/>
                  </a:solidFill>
                </a:ln>
                <a:solidFill>
                  <a:srgbClr val="ED7D31"/>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 </a:t>
            </a:r>
            <a:r>
              <a:rPr kumimoji="0" lang="en-US" sz="5400" b="0" i="0" u="none" strike="noStrike" kern="0" cap="none" spc="0" normalizeH="0" baseline="0" noProof="0" dirty="0">
                <a:ln>
                  <a:solidFill>
                    <a:srgbClr val="FFC000"/>
                  </a:solidFill>
                </a:ln>
                <a:solidFill>
                  <a:srgbClr val="37AA7B"/>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KÌ</a:t>
            </a:r>
            <a:r>
              <a:rPr kumimoji="0" lang="en-US" sz="5400" b="0" i="0" u="none" strike="noStrike" kern="0" cap="none" spc="0" normalizeH="0" baseline="0" noProof="0" dirty="0">
                <a:ln>
                  <a:solidFill>
                    <a:srgbClr val="FFC000"/>
                  </a:solidFill>
                </a:ln>
                <a:solidFill>
                  <a:srgbClr val="ED7D31"/>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0" i="0" u="none" strike="noStrike" kern="0" cap="none" spc="0" normalizeH="0" baseline="0" noProof="0" dirty="0">
                <a:ln>
                  <a:solidFill>
                    <a:srgbClr val="FFC000"/>
                  </a:solidFill>
                </a:ln>
                <a:solidFill>
                  <a:srgbClr val="CACA51"/>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TIẾT</a:t>
            </a:r>
            <a:r>
              <a:rPr kumimoji="0" lang="en-US" sz="5400" b="0" i="0" u="none" strike="noStrike" kern="0" cap="none" spc="0" normalizeH="0" baseline="0" noProof="0" dirty="0">
                <a:ln>
                  <a:solidFill>
                    <a:srgbClr val="FFC000"/>
                  </a:solidFill>
                </a:ln>
                <a:solidFill>
                  <a:srgbClr val="ED7D31"/>
                </a:solidFill>
                <a:effectLst>
                  <a:glow rad="63500">
                    <a:srgbClr val="FFC000">
                      <a:satMod val="175000"/>
                      <a:alpha val="40000"/>
                    </a:srgbClr>
                  </a:glow>
                  <a:outerShdw blurRad="50800" dist="38100" dir="2700000" algn="tl" rotWithShape="0">
                    <a:prstClr val="black">
                      <a:alpha val="40000"/>
                    </a:prstClr>
                  </a:outerShdw>
                  <a:reflection blurRad="6350" stA="55000" endA="300" endPos="45500" dir="5400000" sy="-100000" algn="bl" rotWithShape="0"/>
                </a:effectLst>
                <a:uLnTx/>
                <a:uFillTx/>
                <a:latin typeface="UTM Showcard" panose="02040603050506020204" pitchFamily="18" charset="0"/>
                <a:cs typeface="Arial"/>
                <a:sym typeface="Arial"/>
              </a:rPr>
              <a:t> 6</a:t>
            </a:r>
          </a:p>
        </p:txBody>
      </p:sp>
      <p:pic>
        <p:nvPicPr>
          <p:cNvPr id="16" name="Google Shape;178;p5"/>
          <p:cNvPicPr preferRelativeResize="0"/>
          <p:nvPr/>
        </p:nvPicPr>
        <p:blipFill rotWithShape="1">
          <a:blip r:embed="rId9">
            <a:alphaModFix/>
          </a:blip>
          <a:srcRect/>
          <a:stretch/>
        </p:blipFill>
        <p:spPr>
          <a:xfrm>
            <a:off x="9290759" y="-401997"/>
            <a:ext cx="3182755" cy="4798024"/>
          </a:xfrm>
          <a:prstGeom prst="rect">
            <a:avLst/>
          </a:prstGeom>
          <a:noFill/>
          <a:ln>
            <a:noFill/>
          </a:ln>
        </p:spPr>
      </p:pic>
      <p:pic>
        <p:nvPicPr>
          <p:cNvPr id="17" name="Google Shape;459;p19"/>
          <p:cNvPicPr preferRelativeResize="0"/>
          <p:nvPr/>
        </p:nvPicPr>
        <p:blipFill rotWithShape="1">
          <a:blip r:embed="rId10">
            <a:alphaModFix/>
          </a:blip>
          <a:srcRect l="11812" t="28873" r="11151" b="29401"/>
          <a:stretch/>
        </p:blipFill>
        <p:spPr>
          <a:xfrm rot="21156348">
            <a:off x="275266" y="788486"/>
            <a:ext cx="3246079" cy="1512590"/>
          </a:xfrm>
          <a:prstGeom prst="rect">
            <a:avLst/>
          </a:prstGeom>
          <a:noFill/>
          <a:ln>
            <a:noFill/>
          </a:ln>
        </p:spPr>
      </p:pic>
    </p:spTree>
    <p:extLst>
      <p:ext uri="{BB962C8B-B14F-4D97-AF65-F5344CB8AC3E}">
        <p14:creationId xmlns:p14="http://schemas.microsoft.com/office/powerpoint/2010/main" val="2892772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additive="base">
                                        <p:cTn id="7" dur="1500" fill="hold"/>
                                        <p:tgtEl>
                                          <p:spTgt spid="89"/>
                                        </p:tgtEl>
                                        <p:attrNameLst>
                                          <p:attrName>ppt_x</p:attrName>
                                        </p:attrNameLst>
                                      </p:cBhvr>
                                      <p:tavLst>
                                        <p:tav tm="0">
                                          <p:val>
                                            <p:strVal val="0-#ppt_w/2"/>
                                          </p:val>
                                        </p:tav>
                                        <p:tav tm="100000">
                                          <p:val>
                                            <p:strVal val="#ppt_x"/>
                                          </p:val>
                                        </p:tav>
                                      </p:tavLst>
                                    </p:anim>
                                    <p:anim calcmode="lin" valueType="num">
                                      <p:cBhvr additive="base">
                                        <p:cTn id="8" dur="1500" fill="hold"/>
                                        <p:tgtEl>
                                          <p:spTgt spid="89"/>
                                        </p:tgtEl>
                                        <p:attrNameLst>
                                          <p:attrName>ppt_y</p:attrName>
                                        </p:attrNameLst>
                                      </p:cBhvr>
                                      <p:tavLst>
                                        <p:tav tm="0">
                                          <p:val>
                                            <p:strVal val="#ppt_y"/>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1500" fill="hold"/>
                                        <p:tgtEl>
                                          <p:spTgt spid="16"/>
                                        </p:tgtEl>
                                        <p:attrNameLst>
                                          <p:attrName>ppt_x</p:attrName>
                                        </p:attrNameLst>
                                      </p:cBhvr>
                                      <p:tavLst>
                                        <p:tav tm="0">
                                          <p:val>
                                            <p:strVal val="1+#ppt_w/2"/>
                                          </p:val>
                                        </p:tav>
                                        <p:tav tm="100000">
                                          <p:val>
                                            <p:strVal val="#ppt_x"/>
                                          </p:val>
                                        </p:tav>
                                      </p:tavLst>
                                    </p:anim>
                                    <p:anim calcmode="lin" valueType="num">
                                      <p:cBhvr additive="base">
                                        <p:cTn id="12" dur="1500" fill="hold"/>
                                        <p:tgtEl>
                                          <p:spTgt spid="16"/>
                                        </p:tgtEl>
                                        <p:attrNameLst>
                                          <p:attrName>ppt_y</p:attrName>
                                        </p:attrNameLst>
                                      </p:cBhvr>
                                      <p:tavLst>
                                        <p:tav tm="0">
                                          <p:val>
                                            <p:strVal val="0-#ppt_h/2"/>
                                          </p:val>
                                        </p:tav>
                                        <p:tav tm="100000">
                                          <p:val>
                                            <p:strVal val="#ppt_y"/>
                                          </p:val>
                                        </p:tav>
                                      </p:tavLst>
                                    </p:anim>
                                  </p:childTnLst>
                                </p:cTn>
                              </p:par>
                            </p:childTnLst>
                          </p:cTn>
                        </p:par>
                        <p:par>
                          <p:cTn id="13" fill="hold">
                            <p:stCondLst>
                              <p:cond delay="1500"/>
                            </p:stCondLst>
                            <p:childTnLst>
                              <p:par>
                                <p:cTn id="14" presetID="2" presetClass="entr" presetSubtype="12"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1500" fill="hold"/>
                                        <p:tgtEl>
                                          <p:spTgt spid="17"/>
                                        </p:tgtEl>
                                        <p:attrNameLst>
                                          <p:attrName>ppt_x</p:attrName>
                                        </p:attrNameLst>
                                      </p:cBhvr>
                                      <p:tavLst>
                                        <p:tav tm="0">
                                          <p:val>
                                            <p:strVal val="0-#ppt_w/2"/>
                                          </p:val>
                                        </p:tav>
                                        <p:tav tm="100000">
                                          <p:val>
                                            <p:strVal val="#ppt_x"/>
                                          </p:val>
                                        </p:tav>
                                      </p:tavLst>
                                    </p:anim>
                                    <p:anim calcmode="lin" valueType="num">
                                      <p:cBhvr additive="base">
                                        <p:cTn id="17" dur="1500" fill="hold"/>
                                        <p:tgtEl>
                                          <p:spTgt spid="17"/>
                                        </p:tgtEl>
                                        <p:attrNameLst>
                                          <p:attrName>ppt_y</p:attrName>
                                        </p:attrNameLst>
                                      </p:cBhvr>
                                      <p:tavLst>
                                        <p:tav tm="0">
                                          <p:val>
                                            <p:strVal val="1+#ppt_h/2"/>
                                          </p:val>
                                        </p:tav>
                                        <p:tav tm="100000">
                                          <p:val>
                                            <p:strVal val="#ppt_y"/>
                                          </p:val>
                                        </p:tav>
                                      </p:tavLst>
                                    </p:anim>
                                  </p:childTnLst>
                                </p:cTn>
                              </p:par>
                            </p:childTnLst>
                          </p:cTn>
                        </p:par>
                        <p:par>
                          <p:cTn id="18" fill="hold">
                            <p:stCondLst>
                              <p:cond delay="3000"/>
                            </p:stCondLst>
                            <p:childTnLst>
                              <p:par>
                                <p:cTn id="19" presetID="47" presetClass="entr" presetSubtype="0" fill="hold" grpId="0" nodeType="afterEffect">
                                  <p:stCondLst>
                                    <p:cond delay="0"/>
                                  </p:stCondLst>
                                  <p:childTnLst>
                                    <p:set>
                                      <p:cBhvr>
                                        <p:cTn id="20" dur="1" fill="hold">
                                          <p:stCondLst>
                                            <p:cond delay="0"/>
                                          </p:stCondLst>
                                        </p:cTn>
                                        <p:tgtEl>
                                          <p:spTgt spid="90"/>
                                        </p:tgtEl>
                                        <p:attrNameLst>
                                          <p:attrName>style.visibility</p:attrName>
                                        </p:attrNameLst>
                                      </p:cBhvr>
                                      <p:to>
                                        <p:strVal val="visible"/>
                                      </p:to>
                                    </p:set>
                                    <p:animEffect transition="in" filter="fade">
                                      <p:cBhvr>
                                        <p:cTn id="21" dur="1000"/>
                                        <p:tgtEl>
                                          <p:spTgt spid="90"/>
                                        </p:tgtEl>
                                      </p:cBhvr>
                                    </p:animEffect>
                                    <p:anim calcmode="lin" valueType="num">
                                      <p:cBhvr>
                                        <p:cTn id="22" dur="1000" fill="hold"/>
                                        <p:tgtEl>
                                          <p:spTgt spid="90"/>
                                        </p:tgtEl>
                                        <p:attrNameLst>
                                          <p:attrName>ppt_x</p:attrName>
                                        </p:attrNameLst>
                                      </p:cBhvr>
                                      <p:tavLst>
                                        <p:tav tm="0">
                                          <p:val>
                                            <p:strVal val="#ppt_x"/>
                                          </p:val>
                                        </p:tav>
                                        <p:tav tm="100000">
                                          <p:val>
                                            <p:strVal val="#ppt_x"/>
                                          </p:val>
                                        </p:tav>
                                      </p:tavLst>
                                    </p:anim>
                                    <p:anim calcmode="lin" valueType="num">
                                      <p:cBhvr>
                                        <p:cTn id="23" dur="1000" fill="hold"/>
                                        <p:tgtEl>
                                          <p:spTgt spid="90"/>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92"/>
                                        </p:tgtEl>
                                        <p:attrNameLst>
                                          <p:attrName>style.visibility</p:attrName>
                                        </p:attrNameLst>
                                      </p:cBhvr>
                                      <p:to>
                                        <p:strVal val="visible"/>
                                      </p:to>
                                    </p:set>
                                    <p:animEffect transition="in" filter="fade">
                                      <p:cBhvr>
                                        <p:cTn id="26" dur="1000"/>
                                        <p:tgtEl>
                                          <p:spTgt spid="92"/>
                                        </p:tgtEl>
                                      </p:cBhvr>
                                    </p:animEffect>
                                    <p:anim calcmode="lin" valueType="num">
                                      <p:cBhvr>
                                        <p:cTn id="27" dur="1000" fill="hold"/>
                                        <p:tgtEl>
                                          <p:spTgt spid="92"/>
                                        </p:tgtEl>
                                        <p:attrNameLst>
                                          <p:attrName>ppt_x</p:attrName>
                                        </p:attrNameLst>
                                      </p:cBhvr>
                                      <p:tavLst>
                                        <p:tav tm="0">
                                          <p:val>
                                            <p:strVal val="#ppt_x"/>
                                          </p:val>
                                        </p:tav>
                                        <p:tav tm="100000">
                                          <p:val>
                                            <p:strVal val="#ppt_x"/>
                                          </p:val>
                                        </p:tav>
                                      </p:tavLst>
                                    </p:anim>
                                    <p:anim calcmode="lin" valueType="num">
                                      <p:cBhvr>
                                        <p:cTn id="28" dur="1000" fill="hold"/>
                                        <p:tgtEl>
                                          <p:spTgt spid="92"/>
                                        </p:tgtEl>
                                        <p:attrNameLst>
                                          <p:attrName>ppt_y</p:attrName>
                                        </p:attrNameLst>
                                      </p:cBhvr>
                                      <p:tavLst>
                                        <p:tav tm="0">
                                          <p:val>
                                            <p:strVal val="#ppt_y+.1"/>
                                          </p:val>
                                        </p:tav>
                                        <p:tav tm="100000">
                                          <p:val>
                                            <p:strVal val="#ppt_y"/>
                                          </p:val>
                                        </p:tav>
                                      </p:tavLst>
                                    </p:anim>
                                  </p:childTnLst>
                                </p:cTn>
                              </p:par>
                            </p:childTnLst>
                          </p:cTn>
                        </p:par>
                        <p:par>
                          <p:cTn id="29" fill="hold">
                            <p:stCondLst>
                              <p:cond delay="4000"/>
                            </p:stCondLst>
                            <p:childTnLst>
                              <p:par>
                                <p:cTn id="30" presetID="42" presetClass="entr" presetSubtype="0" fill="hold" grpId="0" nodeType="after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1000"/>
                                        <p:tgtEl>
                                          <p:spTgt spid="2"/>
                                        </p:tgtEl>
                                      </p:cBhvr>
                                    </p:animEffect>
                                    <p:anim calcmode="lin" valueType="num">
                                      <p:cBhvr>
                                        <p:cTn id="33" dur="1000" fill="hold"/>
                                        <p:tgtEl>
                                          <p:spTgt spid="2"/>
                                        </p:tgtEl>
                                        <p:attrNameLst>
                                          <p:attrName>ppt_x</p:attrName>
                                        </p:attrNameLst>
                                      </p:cBhvr>
                                      <p:tavLst>
                                        <p:tav tm="0">
                                          <p:val>
                                            <p:strVal val="#ppt_x"/>
                                          </p:val>
                                        </p:tav>
                                        <p:tav tm="100000">
                                          <p:val>
                                            <p:strVal val="#ppt_x"/>
                                          </p:val>
                                        </p:tav>
                                      </p:tavLst>
                                    </p:anim>
                                    <p:anim calcmode="lin" valueType="num">
                                      <p:cBhvr>
                                        <p:cTn id="34" dur="1000" fill="hold"/>
                                        <p:tgtEl>
                                          <p:spTgt spid="2"/>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2"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A6EDEF"/>
        </a:solidFill>
        <a:effectLst/>
      </p:bgPr>
    </p:bg>
    <p:spTree>
      <p:nvGrpSpPr>
        <p:cNvPr id="1" name="Shape 339"/>
        <p:cNvGrpSpPr/>
        <p:nvPr/>
      </p:nvGrpSpPr>
      <p:grpSpPr>
        <a:xfrm>
          <a:off x="0" y="0"/>
          <a:ext cx="0" cy="0"/>
          <a:chOff x="0" y="0"/>
          <a:chExt cx="0" cy="0"/>
        </a:xfrm>
      </p:grpSpPr>
      <p:sp>
        <p:nvSpPr>
          <p:cNvPr id="342" name="Google Shape;342;p14"/>
          <p:cNvSpPr/>
          <p:nvPr/>
        </p:nvSpPr>
        <p:spPr>
          <a:xfrm>
            <a:off x="-1768394" y="449250"/>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 name="Google Shape;343;p14"/>
          <p:cNvSpPr/>
          <p:nvPr/>
        </p:nvSpPr>
        <p:spPr>
          <a:xfrm>
            <a:off x="-723965" y="-393937"/>
            <a:ext cx="13680745" cy="7709534"/>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050" name="Picture 2" descr="A. Hoáº¡t Äá»ng cÆ¡ báº£n - BÃ i 15A: CÃ¡nh diá»u tuá»i thÆ¡ | VNEN Tiáº¿ng Viá»t lá»p 4"/>
          <p:cNvPicPr>
            <a:picLocks noChangeAspect="1" noChangeArrowheads="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704474" y="1864053"/>
            <a:ext cx="8844588" cy="3991511"/>
          </a:xfrm>
          <a:prstGeom prst="rect">
            <a:avLst/>
          </a:prstGeom>
          <a:noFill/>
          <a:extLst>
            <a:ext uri="{909E8E84-426E-40DD-AFC4-6F175D3DCCD1}">
              <a14:hiddenFill xmlns:a14="http://schemas.microsoft.com/office/drawing/2010/main">
                <a:solidFill>
                  <a:srgbClr val="FFFFFF"/>
                </a:solidFill>
              </a14:hiddenFill>
            </a:ext>
          </a:extLst>
        </p:spPr>
      </p:pic>
      <p:sp>
        <p:nvSpPr>
          <p:cNvPr id="19" name="Google Shape;343;p14"/>
          <p:cNvSpPr/>
          <p:nvPr/>
        </p:nvSpPr>
        <p:spPr>
          <a:xfrm>
            <a:off x="8759256" y="1719111"/>
            <a:ext cx="3432744" cy="3993050"/>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accent2">
              <a:lumMod val="40000"/>
              <a:lumOff val="6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 name="TextBox 19"/>
          <p:cNvSpPr txBox="1"/>
          <p:nvPr/>
        </p:nvSpPr>
        <p:spPr>
          <a:xfrm>
            <a:off x="8934922" y="2882028"/>
            <a:ext cx="3081412" cy="2246769"/>
          </a:xfrm>
          <a:prstGeom prst="rect">
            <a:avLst/>
          </a:prstGeom>
          <a:noFill/>
        </p:spPr>
        <p:txBody>
          <a:bodyPr wrap="square" rtlCol="0">
            <a:spAutoFit/>
          </a:bodyPr>
          <a:lstStyle/>
          <a:p>
            <a:pPr algn="just"/>
            <a:r>
              <a:rPr lang="en-US" sz="2800" dirty="0" err="1">
                <a:latin typeface="UTM Flavour" panose="02040603050506020204" pitchFamily="18" charset="0"/>
              </a:rPr>
              <a:t>Em</a:t>
            </a:r>
            <a:r>
              <a:rPr lang="en-US" sz="2800" dirty="0">
                <a:latin typeface="UTM Flavour" panose="02040603050506020204" pitchFamily="18" charset="0"/>
              </a:rPr>
              <a:t> </a:t>
            </a:r>
            <a:r>
              <a:rPr lang="en-US" sz="2800" dirty="0" err="1">
                <a:latin typeface="UTM Flavour" panose="02040603050506020204" pitchFamily="18" charset="0"/>
              </a:rPr>
              <a:t>hãy</a:t>
            </a:r>
            <a:r>
              <a:rPr lang="en-US" sz="2800" dirty="0">
                <a:latin typeface="UTM Flavour" panose="02040603050506020204" pitchFamily="18" charset="0"/>
              </a:rPr>
              <a:t> </a:t>
            </a:r>
            <a:r>
              <a:rPr lang="en-US" sz="2800" dirty="0" err="1">
                <a:latin typeface="UTM Flavour" panose="02040603050506020204" pitchFamily="18" charset="0"/>
              </a:rPr>
              <a:t>đọc</a:t>
            </a:r>
            <a:r>
              <a:rPr lang="en-US" sz="2800" dirty="0">
                <a:latin typeface="UTM Flavour" panose="02040603050506020204" pitchFamily="18" charset="0"/>
              </a:rPr>
              <a:t> </a:t>
            </a:r>
            <a:r>
              <a:rPr lang="en-US" sz="2800" dirty="0" err="1">
                <a:latin typeface="UTM Flavour" panose="02040603050506020204" pitchFamily="18" charset="0"/>
              </a:rPr>
              <a:t>một</a:t>
            </a:r>
            <a:r>
              <a:rPr lang="en-US" sz="2800" dirty="0">
                <a:latin typeface="UTM Flavour" panose="02040603050506020204" pitchFamily="18" charset="0"/>
              </a:rPr>
              <a:t> </a:t>
            </a:r>
            <a:r>
              <a:rPr lang="en-US" sz="2800" dirty="0" err="1">
                <a:latin typeface="UTM Flavour" panose="02040603050506020204" pitchFamily="18" charset="0"/>
              </a:rPr>
              <a:t>đoạn</a:t>
            </a:r>
            <a:r>
              <a:rPr lang="en-US" sz="2800" dirty="0">
                <a:latin typeface="UTM Flavour" panose="02040603050506020204" pitchFamily="18" charset="0"/>
              </a:rPr>
              <a:t> </a:t>
            </a:r>
            <a:r>
              <a:rPr lang="en-US" sz="2800" dirty="0" err="1">
                <a:latin typeface="UTM Flavour" panose="02040603050506020204" pitchFamily="18" charset="0"/>
              </a:rPr>
              <a:t>trong</a:t>
            </a:r>
            <a:r>
              <a:rPr lang="en-US" sz="2800" dirty="0">
                <a:latin typeface="UTM Flavour" panose="02040603050506020204" pitchFamily="18" charset="0"/>
              </a:rPr>
              <a:t> </a:t>
            </a:r>
            <a:r>
              <a:rPr lang="en-US" sz="2800" dirty="0" err="1">
                <a:latin typeface="UTM Flavour" panose="02040603050506020204" pitchFamily="18" charset="0"/>
              </a:rPr>
              <a:t>bài</a:t>
            </a:r>
            <a:r>
              <a:rPr lang="en-US" sz="2800" dirty="0">
                <a:latin typeface="UTM Flavour" panose="02040603050506020204" pitchFamily="18" charset="0"/>
              </a:rPr>
              <a:t> “</a:t>
            </a:r>
            <a:r>
              <a:rPr lang="en-US" sz="2800" dirty="0" err="1">
                <a:latin typeface="UTM Flavour" panose="02040603050506020204" pitchFamily="18" charset="0"/>
              </a:rPr>
              <a:t>Cánh</a:t>
            </a:r>
            <a:r>
              <a:rPr lang="en-US" sz="2800" dirty="0">
                <a:latin typeface="UTM Flavour" panose="02040603050506020204" pitchFamily="18" charset="0"/>
              </a:rPr>
              <a:t> </a:t>
            </a:r>
            <a:r>
              <a:rPr lang="en-US" sz="2800" dirty="0" err="1">
                <a:latin typeface="UTM Flavour" panose="02040603050506020204" pitchFamily="18" charset="0"/>
              </a:rPr>
              <a:t>diều</a:t>
            </a:r>
            <a:r>
              <a:rPr lang="en-US" sz="2800" dirty="0">
                <a:latin typeface="UTM Flavour" panose="02040603050506020204" pitchFamily="18" charset="0"/>
              </a:rPr>
              <a:t> </a:t>
            </a:r>
            <a:r>
              <a:rPr lang="en-US" sz="2800" dirty="0" err="1">
                <a:latin typeface="UTM Flavour" panose="02040603050506020204" pitchFamily="18" charset="0"/>
              </a:rPr>
              <a:t>tuổi</a:t>
            </a:r>
            <a:r>
              <a:rPr lang="en-US" sz="2800" dirty="0">
                <a:latin typeface="UTM Flavour" panose="02040603050506020204" pitchFamily="18" charset="0"/>
              </a:rPr>
              <a:t> </a:t>
            </a:r>
            <a:r>
              <a:rPr lang="en-US" sz="2800" dirty="0" err="1">
                <a:latin typeface="UTM Flavour" panose="02040603050506020204" pitchFamily="18" charset="0"/>
              </a:rPr>
              <a:t>thơ</a:t>
            </a:r>
            <a:r>
              <a:rPr lang="en-US" sz="2800" dirty="0">
                <a:latin typeface="UTM Flavour" panose="02040603050506020204" pitchFamily="18" charset="0"/>
              </a:rPr>
              <a:t>” </a:t>
            </a:r>
            <a:r>
              <a:rPr lang="en-US" sz="2800" dirty="0" err="1">
                <a:latin typeface="UTM Flavour" panose="02040603050506020204" pitchFamily="18" charset="0"/>
              </a:rPr>
              <a:t>và</a:t>
            </a:r>
            <a:r>
              <a:rPr lang="en-US" sz="2800" dirty="0">
                <a:latin typeface="UTM Flavour" panose="02040603050506020204" pitchFamily="18" charset="0"/>
              </a:rPr>
              <a:t> </a:t>
            </a:r>
            <a:r>
              <a:rPr lang="en-US" sz="2800" dirty="0" err="1">
                <a:latin typeface="UTM Flavour" panose="02040603050506020204" pitchFamily="18" charset="0"/>
              </a:rPr>
              <a:t>nêu</a:t>
            </a:r>
            <a:r>
              <a:rPr lang="en-US" sz="2800" dirty="0">
                <a:latin typeface="UTM Flavour" panose="02040603050506020204" pitchFamily="18" charset="0"/>
              </a:rPr>
              <a:t> </a:t>
            </a:r>
            <a:r>
              <a:rPr lang="en-US" sz="2800" dirty="0" err="1">
                <a:latin typeface="UTM Flavour" panose="02040603050506020204" pitchFamily="18" charset="0"/>
              </a:rPr>
              <a:t>nội</a:t>
            </a:r>
            <a:r>
              <a:rPr lang="en-US" sz="2800" dirty="0">
                <a:latin typeface="UTM Flavour" panose="02040603050506020204" pitchFamily="18" charset="0"/>
              </a:rPr>
              <a:t> dung </a:t>
            </a:r>
            <a:r>
              <a:rPr lang="en-US" sz="2800" dirty="0" err="1">
                <a:latin typeface="UTM Flavour" panose="02040603050506020204" pitchFamily="18" charset="0"/>
              </a:rPr>
              <a:t>của</a:t>
            </a:r>
            <a:r>
              <a:rPr lang="en-US" sz="2800" dirty="0">
                <a:latin typeface="UTM Flavour" panose="02040603050506020204" pitchFamily="18" charset="0"/>
              </a:rPr>
              <a:t> </a:t>
            </a:r>
            <a:r>
              <a:rPr lang="en-US" sz="2800" dirty="0" err="1">
                <a:latin typeface="UTM Flavour" panose="02040603050506020204" pitchFamily="18" charset="0"/>
              </a:rPr>
              <a:t>bài</a:t>
            </a:r>
            <a:r>
              <a:rPr lang="en-US" sz="2800" dirty="0">
                <a:latin typeface="UTM Flavour" panose="02040603050506020204" pitchFamily="18" charset="0"/>
              </a:rPr>
              <a:t>..</a:t>
            </a:r>
          </a:p>
        </p:txBody>
      </p:sp>
      <p:pic>
        <p:nvPicPr>
          <p:cNvPr id="2052" name="Picture 4" descr="HÃ¬nh áº£nh MÃ u CÃ¡nh Diá»u, MÃ u, Hoáº¡ Tiáº¿t, Cáº£m Nháº­n miá»n phÃ­ táº£i táº­p tin PNG  PSDComment vÃ  Vecto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5156" b="90000" l="10000" r="93906"/>
                    </a14:imgEffect>
                  </a14:imgLayer>
                </a14:imgProps>
              </a:ext>
              <a:ext uri="{28A0092B-C50C-407E-A947-70E740481C1C}">
                <a14:useLocalDpi xmlns:a14="http://schemas.microsoft.com/office/drawing/2010/main" val="0"/>
              </a:ext>
            </a:extLst>
          </a:blip>
          <a:srcRect/>
          <a:stretch>
            <a:fillRect/>
          </a:stretch>
        </p:blipFill>
        <p:spPr bwMode="auto">
          <a:xfrm>
            <a:off x="-1000771" y="-799175"/>
            <a:ext cx="5301194" cy="530119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HÃ¬nh áº£nh Diá»u Diá»u MÃ u Phim Hoáº¡t HÃ¬nh Thu Há»i Diá»u Thá»i ThÆ¡ áº¥u Diá»u MÃ u  KhÃ³a Miá»n PhÃ­, Tuá»i, Diá»u Rung, Thu Há»i Diá»u Thá»i ThÆ¡ áº¥u miá»n phÃ­ táº£i táº­p"/>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4321732">
            <a:off x="-556518" y="474854"/>
            <a:ext cx="2286302" cy="2286302"/>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5">
            <a:hlinkClick r:id="rId9" action="ppaction://hlinksldjump"/>
            <a:extLst>
              <a:ext uri="{FF2B5EF4-FFF2-40B4-BE49-F238E27FC236}">
                <a16:creationId xmlns:a16="http://schemas.microsoft.com/office/drawing/2014/main" id="{9BA0DE1C-1F6C-4D81-AFB8-F34342A30566}"/>
              </a:ext>
            </a:extLst>
          </p:cNvPr>
          <p:cNvPicPr>
            <a:picLocks noChangeAspect="1"/>
          </p:cNvPicPr>
          <p:nvPr/>
        </p:nvPicPr>
        <p:blipFill>
          <a:blip r:embed="rId10"/>
          <a:stretch>
            <a:fillRect/>
          </a:stretch>
        </p:blipFill>
        <p:spPr>
          <a:xfrm>
            <a:off x="9544560" y="-181439"/>
            <a:ext cx="2857560" cy="1604484"/>
          </a:xfrm>
          <a:prstGeom prst="rect">
            <a:avLst/>
          </a:prstGeom>
        </p:spPr>
      </p:pic>
    </p:spTree>
    <p:extLst>
      <p:ext uri="{BB962C8B-B14F-4D97-AF65-F5344CB8AC3E}">
        <p14:creationId xmlns:p14="http://schemas.microsoft.com/office/powerpoint/2010/main" val="1934100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2" presetClass="entr" presetSubtype="12" fill="hold" nodeType="withEffect">
                                  <p:stCondLst>
                                    <p:cond delay="0"/>
                                  </p:stCondLst>
                                  <p:childTnLst>
                                    <p:set>
                                      <p:cBhvr>
                                        <p:cTn id="16" dur="1" fill="hold">
                                          <p:stCondLst>
                                            <p:cond delay="0"/>
                                          </p:stCondLst>
                                        </p:cTn>
                                        <p:tgtEl>
                                          <p:spTgt spid="2052"/>
                                        </p:tgtEl>
                                        <p:attrNameLst>
                                          <p:attrName>style.visibility</p:attrName>
                                        </p:attrNameLst>
                                      </p:cBhvr>
                                      <p:to>
                                        <p:strVal val="visible"/>
                                      </p:to>
                                    </p:set>
                                    <p:anim calcmode="lin" valueType="num">
                                      <p:cBhvr additive="base">
                                        <p:cTn id="17" dur="1750" fill="hold"/>
                                        <p:tgtEl>
                                          <p:spTgt spid="2052"/>
                                        </p:tgtEl>
                                        <p:attrNameLst>
                                          <p:attrName>ppt_x</p:attrName>
                                        </p:attrNameLst>
                                      </p:cBhvr>
                                      <p:tavLst>
                                        <p:tav tm="0">
                                          <p:val>
                                            <p:strVal val="0-#ppt_w/2"/>
                                          </p:val>
                                        </p:tav>
                                        <p:tav tm="100000">
                                          <p:val>
                                            <p:strVal val="#ppt_x"/>
                                          </p:val>
                                        </p:tav>
                                      </p:tavLst>
                                    </p:anim>
                                    <p:anim calcmode="lin" valueType="num">
                                      <p:cBhvr additive="base">
                                        <p:cTn id="18" dur="1750" fill="hold"/>
                                        <p:tgtEl>
                                          <p:spTgt spid="2052"/>
                                        </p:tgtEl>
                                        <p:attrNameLst>
                                          <p:attrName>ppt_y</p:attrName>
                                        </p:attrNameLst>
                                      </p:cBhvr>
                                      <p:tavLst>
                                        <p:tav tm="0">
                                          <p:val>
                                            <p:strVal val="1+#ppt_h/2"/>
                                          </p:val>
                                        </p:tav>
                                        <p:tav tm="100000">
                                          <p:val>
                                            <p:strVal val="#ppt_y"/>
                                          </p:val>
                                        </p:tav>
                                      </p:tavLst>
                                    </p:anim>
                                  </p:childTnLst>
                                </p:cTn>
                              </p:par>
                              <p:par>
                                <p:cTn id="19" presetID="2" presetClass="entr" presetSubtype="12"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1750" fill="hold"/>
                                        <p:tgtEl>
                                          <p:spTgt spid="11"/>
                                        </p:tgtEl>
                                        <p:attrNameLst>
                                          <p:attrName>ppt_x</p:attrName>
                                        </p:attrNameLst>
                                      </p:cBhvr>
                                      <p:tavLst>
                                        <p:tav tm="0">
                                          <p:val>
                                            <p:strVal val="0-#ppt_w/2"/>
                                          </p:val>
                                        </p:tav>
                                        <p:tav tm="100000">
                                          <p:val>
                                            <p:strVal val="#ppt_x"/>
                                          </p:val>
                                        </p:tav>
                                      </p:tavLst>
                                    </p:anim>
                                    <p:anim calcmode="lin" valueType="num">
                                      <p:cBhvr additive="base">
                                        <p:cTn id="22" dur="1750" fill="hold"/>
                                        <p:tgtEl>
                                          <p:spTgt spid="11"/>
                                        </p:tgtEl>
                                        <p:attrNameLst>
                                          <p:attrName>ppt_y</p:attrName>
                                        </p:attrNameLst>
                                      </p:cBhvr>
                                      <p:tavLst>
                                        <p:tav tm="0">
                                          <p:val>
                                            <p:strVal val="1+#ppt_h/2"/>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A6EDEF"/>
        </a:solidFill>
        <a:effectLst/>
      </p:bgPr>
    </p:bg>
    <p:spTree>
      <p:nvGrpSpPr>
        <p:cNvPr id="1" name="Shape 339"/>
        <p:cNvGrpSpPr/>
        <p:nvPr/>
      </p:nvGrpSpPr>
      <p:grpSpPr>
        <a:xfrm>
          <a:off x="0" y="0"/>
          <a:ext cx="0" cy="0"/>
          <a:chOff x="0" y="0"/>
          <a:chExt cx="0" cy="0"/>
        </a:xfrm>
      </p:grpSpPr>
      <p:sp>
        <p:nvSpPr>
          <p:cNvPr id="342" name="Google Shape;342;p14"/>
          <p:cNvSpPr/>
          <p:nvPr/>
        </p:nvSpPr>
        <p:spPr>
          <a:xfrm>
            <a:off x="-1768394" y="449250"/>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 name="Google Shape;343;p14"/>
          <p:cNvSpPr/>
          <p:nvPr/>
        </p:nvSpPr>
        <p:spPr>
          <a:xfrm>
            <a:off x="-723965" y="-945222"/>
            <a:ext cx="13680745" cy="8260819"/>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 name="Google Shape;343;p14"/>
          <p:cNvSpPr/>
          <p:nvPr/>
        </p:nvSpPr>
        <p:spPr>
          <a:xfrm>
            <a:off x="7187552" y="1343934"/>
            <a:ext cx="4079012" cy="2188900"/>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rgbClr val="DBF0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 name="TextBox 19"/>
          <p:cNvSpPr txBox="1"/>
          <p:nvPr/>
        </p:nvSpPr>
        <p:spPr>
          <a:xfrm>
            <a:off x="7513989" y="1800192"/>
            <a:ext cx="3466975" cy="1384995"/>
          </a:xfrm>
          <a:prstGeom prst="rect">
            <a:avLst/>
          </a:prstGeom>
          <a:noFill/>
        </p:spPr>
        <p:txBody>
          <a:bodyPr wrap="square" rtlCol="0">
            <a:spAutoFit/>
          </a:bodyPr>
          <a:lstStyle/>
          <a:p>
            <a:pPr algn="just"/>
            <a:r>
              <a:rPr lang="en-US" sz="2800" dirty="0" err="1">
                <a:latin typeface="UTM Flavour" panose="02040603050506020204" pitchFamily="18" charset="0"/>
              </a:rPr>
              <a:t>Em</a:t>
            </a:r>
            <a:r>
              <a:rPr lang="en-US" sz="2800" dirty="0">
                <a:latin typeface="UTM Flavour" panose="02040603050506020204" pitchFamily="18" charset="0"/>
              </a:rPr>
              <a:t> </a:t>
            </a:r>
            <a:r>
              <a:rPr lang="en-US" sz="2800" dirty="0" err="1">
                <a:latin typeface="UTM Flavour" panose="02040603050506020204" pitchFamily="18" charset="0"/>
              </a:rPr>
              <a:t>hãy</a:t>
            </a:r>
            <a:r>
              <a:rPr lang="en-US" sz="2800" dirty="0">
                <a:latin typeface="UTM Flavour" panose="02040603050506020204" pitchFamily="18" charset="0"/>
              </a:rPr>
              <a:t> </a:t>
            </a:r>
            <a:r>
              <a:rPr lang="en-US" sz="2800" dirty="0" err="1">
                <a:latin typeface="UTM Flavour" panose="02040603050506020204" pitchFamily="18" charset="0"/>
              </a:rPr>
              <a:t>đọc</a:t>
            </a:r>
            <a:r>
              <a:rPr lang="en-US" sz="2800" dirty="0">
                <a:latin typeface="UTM Flavour" panose="02040603050506020204" pitchFamily="18" charset="0"/>
              </a:rPr>
              <a:t> </a:t>
            </a:r>
            <a:r>
              <a:rPr lang="en-US" sz="2800" dirty="0" err="1">
                <a:latin typeface="UTM Flavour" panose="02040603050506020204" pitchFamily="18" charset="0"/>
              </a:rPr>
              <a:t>thuộc</a:t>
            </a:r>
            <a:r>
              <a:rPr lang="en-US" sz="2800" dirty="0">
                <a:latin typeface="UTM Flavour" panose="02040603050506020204" pitchFamily="18" charset="0"/>
              </a:rPr>
              <a:t> </a:t>
            </a:r>
            <a:r>
              <a:rPr lang="en-US" sz="2800" dirty="0" err="1">
                <a:latin typeface="UTM Flavour" panose="02040603050506020204" pitchFamily="18" charset="0"/>
              </a:rPr>
              <a:t>lòng</a:t>
            </a:r>
            <a:r>
              <a:rPr lang="en-US" sz="2800" dirty="0">
                <a:latin typeface="UTM Flavour" panose="02040603050506020204" pitchFamily="18" charset="0"/>
              </a:rPr>
              <a:t> </a:t>
            </a:r>
            <a:r>
              <a:rPr lang="en-US" sz="2800" dirty="0" err="1">
                <a:latin typeface="UTM Flavour" panose="02040603050506020204" pitchFamily="18" charset="0"/>
              </a:rPr>
              <a:t>một</a:t>
            </a:r>
            <a:r>
              <a:rPr lang="en-US" sz="2800" dirty="0">
                <a:latin typeface="UTM Flavour" panose="02040603050506020204" pitchFamily="18" charset="0"/>
              </a:rPr>
              <a:t> </a:t>
            </a:r>
            <a:r>
              <a:rPr lang="en-US" sz="2800" dirty="0" err="1">
                <a:latin typeface="UTM Flavour" panose="02040603050506020204" pitchFamily="18" charset="0"/>
              </a:rPr>
              <a:t>đoạn</a:t>
            </a:r>
            <a:r>
              <a:rPr lang="en-US" sz="2800" dirty="0">
                <a:latin typeface="UTM Flavour" panose="02040603050506020204" pitchFamily="18" charset="0"/>
              </a:rPr>
              <a:t> </a:t>
            </a:r>
            <a:r>
              <a:rPr lang="en-US" sz="2800" dirty="0" err="1">
                <a:latin typeface="UTM Flavour" panose="02040603050506020204" pitchFamily="18" charset="0"/>
              </a:rPr>
              <a:t>trong</a:t>
            </a:r>
            <a:r>
              <a:rPr lang="en-US" sz="2800" dirty="0">
                <a:latin typeface="UTM Flavour" panose="02040603050506020204" pitchFamily="18" charset="0"/>
              </a:rPr>
              <a:t> </a:t>
            </a:r>
            <a:r>
              <a:rPr lang="en-US" sz="2800" dirty="0" err="1">
                <a:latin typeface="UTM Flavour" panose="02040603050506020204" pitchFamily="18" charset="0"/>
              </a:rPr>
              <a:t>bài</a:t>
            </a:r>
            <a:r>
              <a:rPr lang="en-US" sz="2800" dirty="0">
                <a:latin typeface="UTM Flavour" panose="02040603050506020204" pitchFamily="18" charset="0"/>
              </a:rPr>
              <a:t> “Tre </a:t>
            </a:r>
            <a:r>
              <a:rPr lang="en-US" sz="2800" dirty="0" err="1">
                <a:latin typeface="UTM Flavour" panose="02040603050506020204" pitchFamily="18" charset="0"/>
              </a:rPr>
              <a:t>Việt</a:t>
            </a:r>
            <a:r>
              <a:rPr lang="en-US" sz="2800" dirty="0">
                <a:latin typeface="UTM Flavour" panose="02040603050506020204" pitchFamily="18" charset="0"/>
              </a:rPr>
              <a:t> Nam”</a:t>
            </a:r>
          </a:p>
        </p:txBody>
      </p:sp>
      <p:pic>
        <p:nvPicPr>
          <p:cNvPr id="5122" name="Picture 2" descr="HÃ¬nh áº£nh Tre PNG, Vector, PSD, vÃ  biá»u tÆ°á»£ng Äá» táº£i vá» miá»n phÃ­ | pngtree"/>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500" l="0" r="99917">
                        <a14:foregroundMark x1="72000" y1="48917" x2="62833" y2="33750"/>
                        <a14:foregroundMark x1="88083" y1="33750" x2="62833" y2="38250"/>
                        <a14:foregroundMark x1="52667" y1="46667" x2="42417" y2="30667"/>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0" y="0"/>
            <a:ext cx="7229068" cy="783335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Ã¬nh áº£nh LÃ ng PNG, Vector, PSD, vÃ  biá»u tÆ°á»£ng Äá» táº£i vá» miá»n phÃ­ | pngtree"/>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8269" b="89922" l="10000" r="90000"/>
                    </a14:imgEffect>
                  </a14:imgLayer>
                </a14:imgProps>
              </a:ext>
              <a:ext uri="{28A0092B-C50C-407E-A947-70E740481C1C}">
                <a14:useLocalDpi xmlns:a14="http://schemas.microsoft.com/office/drawing/2010/main" val="0"/>
              </a:ext>
            </a:extLst>
          </a:blip>
          <a:srcRect/>
          <a:stretch>
            <a:fillRect/>
          </a:stretch>
        </p:blipFill>
        <p:spPr bwMode="auto">
          <a:xfrm>
            <a:off x="0" y="1394989"/>
            <a:ext cx="6530489" cy="7020277"/>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áº£nh png Archives Â» TÃ i liá»u miá»n phÃ­ cho GiÃ¡o viÃªn, há»c sinh."/>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5667" b="100000" l="167" r="99000">
                        <a14:foregroundMark x1="38833" y1="60333" x2="41500" y2="93000"/>
                        <a14:foregroundMark x1="37333" y1="69000" x2="37333" y2="69000"/>
                        <a14:foregroundMark x1="41167" y1="68000" x2="41500" y2="72000"/>
                        <a14:foregroundMark x1="37167" y1="89000" x2="37167" y2="89000"/>
                        <a14:foregroundMark x1="37833" y1="91333" x2="39333" y2="55667"/>
                        <a14:foregroundMark x1="41500" y1="63333" x2="43333" y2="91333"/>
                        <a14:foregroundMark x1="60167" y1="91000" x2="65500" y2="92333"/>
                        <a14:foregroundMark x1="88667" y1="59000" x2="89167" y2="77667"/>
                        <a14:foregroundMark x1="17167" y1="75667" x2="15000" y2="93000"/>
                        <a14:foregroundMark x1="81167" y1="19667" x2="83167" y2="51333"/>
                        <a14:foregroundMark x1="94000" y1="34000" x2="96167" y2="38333"/>
                        <a14:foregroundMark x1="96167" y1="30333" x2="96167" y2="30333"/>
                        <a14:foregroundMark x1="16833" y1="93333" x2="16833" y2="93333"/>
                        <a14:foregroundMark x1="14500" y1="74000" x2="13000" y2="90667"/>
                      </a14:backgroundRemoval>
                    </a14:imgEffect>
                  </a14:imgLayer>
                </a14:imgProps>
              </a:ext>
              <a:ext uri="{28A0092B-C50C-407E-A947-70E740481C1C}">
                <a14:useLocalDpi xmlns:a14="http://schemas.microsoft.com/office/drawing/2010/main" val="0"/>
              </a:ext>
            </a:extLst>
          </a:blip>
          <a:srcRect/>
          <a:stretch>
            <a:fillRect/>
          </a:stretch>
        </p:blipFill>
        <p:spPr bwMode="auto">
          <a:xfrm>
            <a:off x="5500048" y="3481779"/>
            <a:ext cx="6225418" cy="3267610"/>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5">
            <a:hlinkClick r:id="rId9" action="ppaction://hlinksldjump"/>
            <a:extLst>
              <a:ext uri="{FF2B5EF4-FFF2-40B4-BE49-F238E27FC236}">
                <a16:creationId xmlns:a16="http://schemas.microsoft.com/office/drawing/2014/main" id="{9BA0DE1C-1F6C-4D81-AFB8-F34342A30566}"/>
              </a:ext>
            </a:extLst>
          </p:cNvPr>
          <p:cNvPicPr>
            <a:picLocks noChangeAspect="1"/>
          </p:cNvPicPr>
          <p:nvPr/>
        </p:nvPicPr>
        <p:blipFill>
          <a:blip r:embed="rId10"/>
          <a:stretch>
            <a:fillRect/>
          </a:stretch>
        </p:blipFill>
        <p:spPr>
          <a:xfrm>
            <a:off x="9544560" y="-181439"/>
            <a:ext cx="2857560" cy="1604484"/>
          </a:xfrm>
          <a:prstGeom prst="rect">
            <a:avLst/>
          </a:prstGeom>
        </p:spPr>
      </p:pic>
    </p:spTree>
    <p:extLst>
      <p:ext uri="{BB962C8B-B14F-4D97-AF65-F5344CB8AC3E}">
        <p14:creationId xmlns:p14="http://schemas.microsoft.com/office/powerpoint/2010/main" val="207936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42"/>
                                        </p:tgtEl>
                                        <p:attrNameLst>
                                          <p:attrName>style.visibility</p:attrName>
                                        </p:attrNameLst>
                                      </p:cBhvr>
                                      <p:to>
                                        <p:strVal val="visible"/>
                                      </p:to>
                                    </p:set>
                                    <p:animEffect transition="in" filter="fade">
                                      <p:cBhvr>
                                        <p:cTn id="17" dur="1000"/>
                                        <p:tgtEl>
                                          <p:spTgt spid="342"/>
                                        </p:tgtEl>
                                      </p:cBhvr>
                                    </p:animEffect>
                                    <p:anim calcmode="lin" valueType="num">
                                      <p:cBhvr>
                                        <p:cTn id="18" dur="1000" fill="hold"/>
                                        <p:tgtEl>
                                          <p:spTgt spid="342"/>
                                        </p:tgtEl>
                                        <p:attrNameLst>
                                          <p:attrName>ppt_x</p:attrName>
                                        </p:attrNameLst>
                                      </p:cBhvr>
                                      <p:tavLst>
                                        <p:tav tm="0">
                                          <p:val>
                                            <p:strVal val="#ppt_x"/>
                                          </p:val>
                                        </p:tav>
                                        <p:tav tm="100000">
                                          <p:val>
                                            <p:strVal val="#ppt_x"/>
                                          </p:val>
                                        </p:tav>
                                      </p:tavLst>
                                    </p:anim>
                                    <p:anim calcmode="lin" valueType="num">
                                      <p:cBhvr>
                                        <p:cTn id="19" dur="1000" fill="hold"/>
                                        <p:tgtEl>
                                          <p:spTgt spid="3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43"/>
                                        </p:tgtEl>
                                        <p:attrNameLst>
                                          <p:attrName>style.visibility</p:attrName>
                                        </p:attrNameLst>
                                      </p:cBhvr>
                                      <p:to>
                                        <p:strVal val="visible"/>
                                      </p:to>
                                    </p:set>
                                    <p:animEffect transition="in" filter="fade">
                                      <p:cBhvr>
                                        <p:cTn id="22" dur="1000"/>
                                        <p:tgtEl>
                                          <p:spTgt spid="343"/>
                                        </p:tgtEl>
                                      </p:cBhvr>
                                    </p:animEffect>
                                    <p:anim calcmode="lin" valueType="num">
                                      <p:cBhvr>
                                        <p:cTn id="23" dur="1000" fill="hold"/>
                                        <p:tgtEl>
                                          <p:spTgt spid="343"/>
                                        </p:tgtEl>
                                        <p:attrNameLst>
                                          <p:attrName>ppt_x</p:attrName>
                                        </p:attrNameLst>
                                      </p:cBhvr>
                                      <p:tavLst>
                                        <p:tav tm="0">
                                          <p:val>
                                            <p:strVal val="#ppt_x"/>
                                          </p:val>
                                        </p:tav>
                                        <p:tav tm="100000">
                                          <p:val>
                                            <p:strVal val="#ppt_x"/>
                                          </p:val>
                                        </p:tav>
                                      </p:tavLst>
                                    </p:anim>
                                    <p:anim calcmode="lin" valueType="num">
                                      <p:cBhvr>
                                        <p:cTn id="24" dur="1000" fill="hold"/>
                                        <p:tgtEl>
                                          <p:spTgt spid="343"/>
                                        </p:tgtEl>
                                        <p:attrNameLst>
                                          <p:attrName>ppt_y</p:attrName>
                                        </p:attrNameLst>
                                      </p:cBhvr>
                                      <p:tavLst>
                                        <p:tav tm="0">
                                          <p:val>
                                            <p:strVal val="#ppt_y+.1"/>
                                          </p:val>
                                        </p:tav>
                                        <p:tav tm="100000">
                                          <p:val>
                                            <p:strVal val="#ppt_y"/>
                                          </p:val>
                                        </p:tav>
                                      </p:tavLst>
                                    </p:anim>
                                  </p:childTnLst>
                                </p:cTn>
                              </p:par>
                              <p:par>
                                <p:cTn id="25" presetID="10" presetClass="entr" presetSubtype="0" fill="hold" nodeType="withEffect">
                                  <p:stCondLst>
                                    <p:cond delay="0"/>
                                  </p:stCondLst>
                                  <p:childTnLst>
                                    <p:set>
                                      <p:cBhvr>
                                        <p:cTn id="26" dur="1" fill="hold">
                                          <p:stCondLst>
                                            <p:cond delay="0"/>
                                          </p:stCondLst>
                                        </p:cTn>
                                        <p:tgtEl>
                                          <p:spTgt spid="5122"/>
                                        </p:tgtEl>
                                        <p:attrNameLst>
                                          <p:attrName>style.visibility</p:attrName>
                                        </p:attrNameLst>
                                      </p:cBhvr>
                                      <p:to>
                                        <p:strVal val="visible"/>
                                      </p:to>
                                    </p:set>
                                    <p:animEffect transition="in" filter="fade">
                                      <p:cBhvr>
                                        <p:cTn id="27" dur="500"/>
                                        <p:tgtEl>
                                          <p:spTgt spid="5122"/>
                                        </p:tgtEl>
                                      </p:cBhvr>
                                    </p:animEffect>
                                  </p:childTnLst>
                                </p:cTn>
                              </p:par>
                              <p:par>
                                <p:cTn id="28" presetID="42" presetClass="entr" presetSubtype="0" fill="hold" nodeType="withEffect">
                                  <p:stCondLst>
                                    <p:cond delay="0"/>
                                  </p:stCondLst>
                                  <p:childTnLst>
                                    <p:set>
                                      <p:cBhvr>
                                        <p:cTn id="29" dur="1" fill="hold">
                                          <p:stCondLst>
                                            <p:cond delay="0"/>
                                          </p:stCondLst>
                                        </p:cTn>
                                        <p:tgtEl>
                                          <p:spTgt spid="5124"/>
                                        </p:tgtEl>
                                        <p:attrNameLst>
                                          <p:attrName>style.visibility</p:attrName>
                                        </p:attrNameLst>
                                      </p:cBhvr>
                                      <p:to>
                                        <p:strVal val="visible"/>
                                      </p:to>
                                    </p:set>
                                    <p:animEffect transition="in" filter="fade">
                                      <p:cBhvr>
                                        <p:cTn id="30" dur="1000"/>
                                        <p:tgtEl>
                                          <p:spTgt spid="5124"/>
                                        </p:tgtEl>
                                      </p:cBhvr>
                                    </p:animEffect>
                                    <p:anim calcmode="lin" valueType="num">
                                      <p:cBhvr>
                                        <p:cTn id="31" dur="1000" fill="hold"/>
                                        <p:tgtEl>
                                          <p:spTgt spid="5124"/>
                                        </p:tgtEl>
                                        <p:attrNameLst>
                                          <p:attrName>ppt_x</p:attrName>
                                        </p:attrNameLst>
                                      </p:cBhvr>
                                      <p:tavLst>
                                        <p:tav tm="0">
                                          <p:val>
                                            <p:strVal val="#ppt_x"/>
                                          </p:val>
                                        </p:tav>
                                        <p:tav tm="100000">
                                          <p:val>
                                            <p:strVal val="#ppt_x"/>
                                          </p:val>
                                        </p:tav>
                                      </p:tavLst>
                                    </p:anim>
                                    <p:anim calcmode="lin" valueType="num">
                                      <p:cBhvr>
                                        <p:cTn id="32" dur="1000" fill="hold"/>
                                        <p:tgtEl>
                                          <p:spTgt spid="5124"/>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5126"/>
                                        </p:tgtEl>
                                        <p:attrNameLst>
                                          <p:attrName>style.visibility</p:attrName>
                                        </p:attrNameLst>
                                      </p:cBhvr>
                                      <p:to>
                                        <p:strVal val="visible"/>
                                      </p:to>
                                    </p:set>
                                    <p:animEffect transition="in" filter="fade">
                                      <p:cBhvr>
                                        <p:cTn id="35" dur="1000"/>
                                        <p:tgtEl>
                                          <p:spTgt spid="5126"/>
                                        </p:tgtEl>
                                      </p:cBhvr>
                                    </p:animEffect>
                                    <p:anim calcmode="lin" valueType="num">
                                      <p:cBhvr>
                                        <p:cTn id="36" dur="1000" fill="hold"/>
                                        <p:tgtEl>
                                          <p:spTgt spid="5126"/>
                                        </p:tgtEl>
                                        <p:attrNameLst>
                                          <p:attrName>ppt_x</p:attrName>
                                        </p:attrNameLst>
                                      </p:cBhvr>
                                      <p:tavLst>
                                        <p:tav tm="0">
                                          <p:val>
                                            <p:strVal val="#ppt_x"/>
                                          </p:val>
                                        </p:tav>
                                        <p:tav tm="100000">
                                          <p:val>
                                            <p:strVal val="#ppt_x"/>
                                          </p:val>
                                        </p:tav>
                                      </p:tavLst>
                                    </p:anim>
                                    <p:anim calcmode="lin" valueType="num">
                                      <p:cBhvr>
                                        <p:cTn id="37" dur="1000" fill="hold"/>
                                        <p:tgtEl>
                                          <p:spTgt spid="5126"/>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 grpId="0" animBg="1"/>
      <p:bldP spid="343" grpId="0" animBg="1"/>
      <p:bldP spid="19" grpId="0" animBg="1"/>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A6EDEF"/>
        </a:solidFill>
        <a:effectLst/>
      </p:bgPr>
    </p:bg>
    <p:spTree>
      <p:nvGrpSpPr>
        <p:cNvPr id="1" name="Shape 339"/>
        <p:cNvGrpSpPr/>
        <p:nvPr/>
      </p:nvGrpSpPr>
      <p:grpSpPr>
        <a:xfrm>
          <a:off x="0" y="0"/>
          <a:ext cx="0" cy="0"/>
          <a:chOff x="0" y="0"/>
          <a:chExt cx="0" cy="0"/>
        </a:xfrm>
      </p:grpSpPr>
      <p:sp>
        <p:nvSpPr>
          <p:cNvPr id="342" name="Google Shape;342;p14"/>
          <p:cNvSpPr/>
          <p:nvPr/>
        </p:nvSpPr>
        <p:spPr>
          <a:xfrm>
            <a:off x="-1768394" y="449250"/>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 name="Google Shape;343;p14"/>
          <p:cNvSpPr/>
          <p:nvPr/>
        </p:nvSpPr>
        <p:spPr>
          <a:xfrm>
            <a:off x="-519247" y="-1234330"/>
            <a:ext cx="11751356" cy="8584839"/>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 name="Google Shape;343;p14"/>
          <p:cNvSpPr/>
          <p:nvPr/>
        </p:nvSpPr>
        <p:spPr>
          <a:xfrm>
            <a:off x="8565265" y="1170747"/>
            <a:ext cx="3432744" cy="3993050"/>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accent2">
              <a:lumMod val="40000"/>
              <a:lumOff val="6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 name="TextBox 19"/>
          <p:cNvSpPr txBox="1"/>
          <p:nvPr/>
        </p:nvSpPr>
        <p:spPr>
          <a:xfrm>
            <a:off x="8836610" y="2337445"/>
            <a:ext cx="2890055" cy="2246769"/>
          </a:xfrm>
          <a:prstGeom prst="rect">
            <a:avLst/>
          </a:prstGeom>
          <a:noFill/>
        </p:spPr>
        <p:txBody>
          <a:bodyPr wrap="square" rtlCol="0">
            <a:spAutoFit/>
          </a:bodyPr>
          <a:lstStyle/>
          <a:p>
            <a:pPr algn="just"/>
            <a:r>
              <a:rPr lang="en-US" sz="2800" dirty="0" err="1">
                <a:latin typeface="UTM Flavour" panose="02040603050506020204" pitchFamily="18" charset="0"/>
              </a:rPr>
              <a:t>Em</a:t>
            </a:r>
            <a:r>
              <a:rPr lang="en-US" sz="2800" dirty="0">
                <a:latin typeface="UTM Flavour" panose="02040603050506020204" pitchFamily="18" charset="0"/>
              </a:rPr>
              <a:t> </a:t>
            </a:r>
            <a:r>
              <a:rPr lang="en-US" sz="2800" dirty="0" err="1">
                <a:latin typeface="UTM Flavour" panose="02040603050506020204" pitchFamily="18" charset="0"/>
              </a:rPr>
              <a:t>hãy</a:t>
            </a:r>
            <a:r>
              <a:rPr lang="en-US" sz="2800" dirty="0">
                <a:latin typeface="UTM Flavour" panose="02040603050506020204" pitchFamily="18" charset="0"/>
              </a:rPr>
              <a:t> </a:t>
            </a:r>
            <a:r>
              <a:rPr lang="en-US" sz="2800" dirty="0" err="1">
                <a:latin typeface="UTM Flavour" panose="02040603050506020204" pitchFamily="18" charset="0"/>
              </a:rPr>
              <a:t>đọc</a:t>
            </a:r>
            <a:r>
              <a:rPr lang="en-US" sz="2800" dirty="0">
                <a:latin typeface="UTM Flavour" panose="02040603050506020204" pitchFamily="18" charset="0"/>
              </a:rPr>
              <a:t> </a:t>
            </a:r>
            <a:r>
              <a:rPr lang="en-US" sz="2800" dirty="0" err="1">
                <a:latin typeface="UTM Flavour" panose="02040603050506020204" pitchFamily="18" charset="0"/>
              </a:rPr>
              <a:t>một</a:t>
            </a:r>
            <a:r>
              <a:rPr lang="en-US" sz="2800" dirty="0">
                <a:latin typeface="UTM Flavour" panose="02040603050506020204" pitchFamily="18" charset="0"/>
              </a:rPr>
              <a:t> </a:t>
            </a:r>
            <a:r>
              <a:rPr lang="en-US" sz="2800" dirty="0" err="1">
                <a:latin typeface="UTM Flavour" panose="02040603050506020204" pitchFamily="18" charset="0"/>
              </a:rPr>
              <a:t>đoạn</a:t>
            </a:r>
            <a:r>
              <a:rPr lang="en-US" sz="2800" dirty="0">
                <a:latin typeface="UTM Flavour" panose="02040603050506020204" pitchFamily="18" charset="0"/>
              </a:rPr>
              <a:t> </a:t>
            </a:r>
            <a:r>
              <a:rPr lang="en-US" sz="2800" dirty="0" err="1">
                <a:latin typeface="UTM Flavour" panose="02040603050506020204" pitchFamily="18" charset="0"/>
              </a:rPr>
              <a:t>trong</a:t>
            </a:r>
            <a:r>
              <a:rPr lang="en-US" sz="2800" dirty="0">
                <a:latin typeface="UTM Flavour" panose="02040603050506020204" pitchFamily="18" charset="0"/>
              </a:rPr>
              <a:t> </a:t>
            </a:r>
            <a:r>
              <a:rPr lang="en-US" sz="2800" dirty="0" err="1">
                <a:latin typeface="UTM Flavour" panose="02040603050506020204" pitchFamily="18" charset="0"/>
              </a:rPr>
              <a:t>bài</a:t>
            </a:r>
            <a:r>
              <a:rPr lang="en-US" sz="2800" dirty="0">
                <a:latin typeface="UTM Flavour" panose="02040603050506020204" pitchFamily="18" charset="0"/>
              </a:rPr>
              <a:t> “</a:t>
            </a:r>
            <a:r>
              <a:rPr lang="en-US" sz="2800" dirty="0" err="1">
                <a:latin typeface="UTM Flavour" panose="02040603050506020204" pitchFamily="18" charset="0"/>
              </a:rPr>
              <a:t>Văn</a:t>
            </a:r>
            <a:r>
              <a:rPr lang="en-US" sz="2800" dirty="0">
                <a:latin typeface="UTM Flavour" panose="02040603050506020204" pitchFamily="18" charset="0"/>
              </a:rPr>
              <a:t> hay </a:t>
            </a:r>
            <a:r>
              <a:rPr lang="en-US" sz="2800" dirty="0" err="1">
                <a:latin typeface="UTM Flavour" panose="02040603050506020204" pitchFamily="18" charset="0"/>
              </a:rPr>
              <a:t>chữ</a:t>
            </a:r>
            <a:r>
              <a:rPr lang="en-US" sz="2800" dirty="0">
                <a:latin typeface="UTM Flavour" panose="02040603050506020204" pitchFamily="18" charset="0"/>
              </a:rPr>
              <a:t> </a:t>
            </a:r>
            <a:r>
              <a:rPr lang="en-US" sz="2800" dirty="0" err="1">
                <a:latin typeface="UTM Flavour" panose="02040603050506020204" pitchFamily="18" charset="0"/>
              </a:rPr>
              <a:t>tốt</a:t>
            </a:r>
            <a:r>
              <a:rPr lang="en-US" sz="2800" dirty="0">
                <a:latin typeface="UTM Flavour" panose="02040603050506020204" pitchFamily="18" charset="0"/>
              </a:rPr>
              <a:t>” </a:t>
            </a:r>
            <a:r>
              <a:rPr lang="en-US" sz="2800" dirty="0" err="1">
                <a:latin typeface="UTM Flavour" panose="02040603050506020204" pitchFamily="18" charset="0"/>
              </a:rPr>
              <a:t>và</a:t>
            </a:r>
            <a:r>
              <a:rPr lang="en-US" sz="2800" dirty="0">
                <a:latin typeface="UTM Flavour" panose="02040603050506020204" pitchFamily="18" charset="0"/>
              </a:rPr>
              <a:t> </a:t>
            </a:r>
            <a:r>
              <a:rPr lang="en-US" sz="2800" dirty="0" err="1">
                <a:latin typeface="UTM Flavour" panose="02040603050506020204" pitchFamily="18" charset="0"/>
              </a:rPr>
              <a:t>nêu</a:t>
            </a:r>
            <a:r>
              <a:rPr lang="en-US" sz="2800" dirty="0">
                <a:latin typeface="UTM Flavour" panose="02040603050506020204" pitchFamily="18" charset="0"/>
              </a:rPr>
              <a:t> </a:t>
            </a:r>
            <a:r>
              <a:rPr lang="en-US" sz="2800" dirty="0" err="1">
                <a:latin typeface="UTM Flavour" panose="02040603050506020204" pitchFamily="18" charset="0"/>
              </a:rPr>
              <a:t>nội</a:t>
            </a:r>
            <a:r>
              <a:rPr lang="en-US" sz="2800" dirty="0">
                <a:latin typeface="UTM Flavour" panose="02040603050506020204" pitchFamily="18" charset="0"/>
              </a:rPr>
              <a:t> dung </a:t>
            </a:r>
            <a:r>
              <a:rPr lang="en-US" sz="2800" dirty="0" err="1">
                <a:latin typeface="UTM Flavour" panose="02040603050506020204" pitchFamily="18" charset="0"/>
              </a:rPr>
              <a:t>của</a:t>
            </a:r>
            <a:r>
              <a:rPr lang="en-US" sz="2800" dirty="0">
                <a:latin typeface="UTM Flavour" panose="02040603050506020204" pitchFamily="18" charset="0"/>
              </a:rPr>
              <a:t> </a:t>
            </a:r>
            <a:r>
              <a:rPr lang="en-US" sz="2800" dirty="0" err="1">
                <a:latin typeface="UTM Flavour" panose="02040603050506020204" pitchFamily="18" charset="0"/>
              </a:rPr>
              <a:t>bài</a:t>
            </a:r>
            <a:r>
              <a:rPr lang="en-US" sz="2800" dirty="0">
                <a:latin typeface="UTM Flavour" panose="02040603050506020204" pitchFamily="18" charset="0"/>
              </a:rPr>
              <a:t>..</a:t>
            </a:r>
          </a:p>
        </p:txBody>
      </p:sp>
      <p:pic>
        <p:nvPicPr>
          <p:cNvPr id="6146" name="Picture 2" descr="VÄn hay chá»¯ tá»t (trang 129) - Tiáº¿ng Viá»t 4 táº­p 1"/>
          <p:cNvPicPr>
            <a:picLocks noChangeAspect="1" noChangeArrowheads="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200217" y="1295090"/>
            <a:ext cx="7141837" cy="374436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6148" name="Picture 4" descr="HÃ¬nh áº£nh Cuá»n SÃ¡ch BÃºt ChÃ¬ á»ng Äá»±ng BÃºt ThÆ°á»c NhÆ°ng ThÆ°Æ¡ng Máº¡i, SÃ¡ch, 46  Cáº¥p, ÄÃ´ng MÃ¡u miá»n phÃ­ táº£i táº­p tin PNG PSDComment vÃ  Vecto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0" r="94583"/>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8663397" y="3460829"/>
            <a:ext cx="4102142" cy="4102142"/>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15">
            <a:hlinkClick r:id="rId7" action="ppaction://hlinksldjump"/>
            <a:extLst>
              <a:ext uri="{FF2B5EF4-FFF2-40B4-BE49-F238E27FC236}">
                <a16:creationId xmlns:a16="http://schemas.microsoft.com/office/drawing/2014/main" id="{9BA0DE1C-1F6C-4D81-AFB8-F34342A30566}"/>
              </a:ext>
            </a:extLst>
          </p:cNvPr>
          <p:cNvPicPr>
            <a:picLocks noChangeAspect="1"/>
          </p:cNvPicPr>
          <p:nvPr/>
        </p:nvPicPr>
        <p:blipFill>
          <a:blip r:embed="rId8"/>
          <a:stretch>
            <a:fillRect/>
          </a:stretch>
        </p:blipFill>
        <p:spPr>
          <a:xfrm>
            <a:off x="9544560" y="-181439"/>
            <a:ext cx="2857560" cy="1604484"/>
          </a:xfrm>
          <a:prstGeom prst="rect">
            <a:avLst/>
          </a:prstGeom>
        </p:spPr>
      </p:pic>
    </p:spTree>
    <p:extLst>
      <p:ext uri="{BB962C8B-B14F-4D97-AF65-F5344CB8AC3E}">
        <p14:creationId xmlns:p14="http://schemas.microsoft.com/office/powerpoint/2010/main" val="2856158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barn(inVertical)">
                                      <p:cBhvr>
                                        <p:cTn id="7" dur="500"/>
                                        <p:tgtEl>
                                          <p:spTgt spid="614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43"/>
                                        </p:tgtEl>
                                        <p:attrNameLst>
                                          <p:attrName>style.visibility</p:attrName>
                                        </p:attrNameLst>
                                      </p:cBhvr>
                                      <p:to>
                                        <p:strVal val="visible"/>
                                      </p:to>
                                    </p:set>
                                    <p:animEffect transition="in" filter="barn(inVertical)">
                                      <p:cBhvr>
                                        <p:cTn id="10" dur="500"/>
                                        <p:tgtEl>
                                          <p:spTgt spid="343"/>
                                        </p:tgtEl>
                                      </p:cBhvr>
                                    </p:animEffect>
                                  </p:childTnLst>
                                </p:cTn>
                              </p:par>
                            </p:childTnLst>
                          </p:cTn>
                        </p:par>
                        <p:par>
                          <p:cTn id="11" fill="hold">
                            <p:stCondLst>
                              <p:cond delay="500"/>
                            </p:stCondLst>
                            <p:childTnLst>
                              <p:par>
                                <p:cTn id="12" presetID="47" presetClass="entr" presetSubtype="0" fill="hold" grpId="0"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 grpId="0" animBg="1"/>
      <p:bldP spid="19" grpId="0" animBg="1"/>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4"/>
          <p:cNvSpPr/>
          <p:nvPr/>
        </p:nvSpPr>
        <p:spPr>
          <a:xfrm>
            <a:off x="0" y="0"/>
            <a:ext cx="12192000" cy="6858000"/>
          </a:xfrm>
          <a:prstGeom prst="rect">
            <a:avLst/>
          </a:prstGeom>
          <a:solidFill>
            <a:srgbClr val="A6ED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1" name="Google Shape;341;p14"/>
          <p:cNvSpPr/>
          <p:nvPr/>
        </p:nvSpPr>
        <p:spPr>
          <a:xfrm>
            <a:off x="2531384" y="5817074"/>
            <a:ext cx="19050" cy="4049"/>
          </a:xfrm>
          <a:custGeom>
            <a:avLst/>
            <a:gdLst/>
            <a:ahLst/>
            <a:cxnLst/>
            <a:rect l="l" t="t" r="r" b="b"/>
            <a:pathLst>
              <a:path w="12" h="3" extrusionOk="0">
                <a:moveTo>
                  <a:pt x="0" y="3"/>
                </a:moveTo>
                <a:lnTo>
                  <a:pt x="12" y="0"/>
                </a:lnTo>
                <a:lnTo>
                  <a:pt x="12" y="0"/>
                </a:lnTo>
                <a:lnTo>
                  <a:pt x="0" y="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2" name="Google Shape;342;p14"/>
          <p:cNvSpPr/>
          <p:nvPr/>
        </p:nvSpPr>
        <p:spPr>
          <a:xfrm>
            <a:off x="-1768394" y="449250"/>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 name="Google Shape;343;p14"/>
          <p:cNvSpPr/>
          <p:nvPr/>
        </p:nvSpPr>
        <p:spPr>
          <a:xfrm>
            <a:off x="-712391" y="-684620"/>
            <a:ext cx="13680745" cy="7709534"/>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346" name="Google Shape;346;p14"/>
          <p:cNvPicPr preferRelativeResize="0"/>
          <p:nvPr/>
        </p:nvPicPr>
        <p:blipFill rotWithShape="1">
          <a:blip r:embed="rId3">
            <a:alphaModFix/>
          </a:blip>
          <a:srcRect t="13956" b="14793"/>
          <a:stretch/>
        </p:blipFill>
        <p:spPr>
          <a:xfrm>
            <a:off x="854633" y="3745090"/>
            <a:ext cx="10482734" cy="3429000"/>
          </a:xfrm>
          <a:prstGeom prst="rect">
            <a:avLst/>
          </a:prstGeom>
          <a:noFill/>
          <a:ln>
            <a:noFill/>
          </a:ln>
        </p:spPr>
      </p:pic>
      <p:sp>
        <p:nvSpPr>
          <p:cNvPr id="9" name="Google Shape;248;p9"/>
          <p:cNvSpPr/>
          <p:nvPr/>
        </p:nvSpPr>
        <p:spPr>
          <a:xfrm>
            <a:off x="2739862" y="2459739"/>
            <a:ext cx="1243065" cy="1285351"/>
          </a:xfrm>
          <a:prstGeom prst="ellipse">
            <a:avLst/>
          </a:prstGeom>
          <a:solidFill>
            <a:srgbClr val="F59120"/>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Light"/>
              <a:buNone/>
            </a:pPr>
            <a:r>
              <a:rPr lang="en-US" sz="3200" b="0" i="0" u="none" strike="noStrike" cap="none" dirty="0">
                <a:solidFill>
                  <a:schemeClr val="lt1"/>
                </a:solidFill>
                <a:latin typeface="Arial"/>
                <a:ea typeface="Arial"/>
                <a:cs typeface="Arial"/>
                <a:sym typeface="Arial"/>
              </a:rPr>
              <a:t>02</a:t>
            </a:r>
            <a:endParaRPr sz="3200" b="0" i="0" u="none" strike="noStrike" cap="none" dirty="0">
              <a:solidFill>
                <a:schemeClr val="lt1"/>
              </a:solidFill>
              <a:latin typeface="Arial"/>
              <a:ea typeface="Arial"/>
              <a:cs typeface="Arial"/>
              <a:sym typeface="Arial"/>
            </a:endParaRPr>
          </a:p>
        </p:txBody>
      </p:sp>
      <p:sp>
        <p:nvSpPr>
          <p:cNvPr id="10" name="TextBox 9"/>
          <p:cNvSpPr txBox="1"/>
          <p:nvPr/>
        </p:nvSpPr>
        <p:spPr>
          <a:xfrm>
            <a:off x="4216028" y="2520817"/>
            <a:ext cx="7425512" cy="1107996"/>
          </a:xfrm>
          <a:prstGeom prst="rect">
            <a:avLst/>
          </a:prstGeom>
          <a:noFill/>
        </p:spPr>
        <p:txBody>
          <a:bodyPr wrap="square" rtlCol="0">
            <a:spAutoFit/>
          </a:bodyPr>
          <a:lstStyle/>
          <a:p>
            <a:r>
              <a:rPr lang="en-US" sz="6600" dirty="0">
                <a:ln>
                  <a:solidFill>
                    <a:sysClr val="windowText" lastClr="000000"/>
                  </a:solidFill>
                </a:ln>
                <a:solidFill>
                  <a:srgbClr val="F59120"/>
                </a:solidFill>
                <a:effectLst>
                  <a:reflection blurRad="6350" stA="55000" endA="300" endPos="45500" dir="5400000" sy="-100000" algn="bl" rotWithShape="0"/>
                </a:effectLst>
                <a:latin typeface="UTM Cookies" panose="02040603050506020204" pitchFamily="18" charset="0"/>
              </a:rPr>
              <a:t>ÔN TẬP LÀM VĂN</a:t>
            </a:r>
          </a:p>
        </p:txBody>
      </p:sp>
    </p:spTree>
    <p:extLst>
      <p:ext uri="{BB962C8B-B14F-4D97-AF65-F5344CB8AC3E}">
        <p14:creationId xmlns:p14="http://schemas.microsoft.com/office/powerpoint/2010/main" val="2247181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46"/>
                                        </p:tgtEl>
                                        <p:attrNameLst>
                                          <p:attrName>style.visibility</p:attrName>
                                        </p:attrNameLst>
                                      </p:cBhvr>
                                      <p:to>
                                        <p:strVal val="visible"/>
                                      </p:to>
                                    </p:set>
                                    <p:animEffect transition="in" filter="fade">
                                      <p:cBhvr>
                                        <p:cTn id="7" dur="1000"/>
                                        <p:tgtEl>
                                          <p:spTgt spid="346"/>
                                        </p:tgtEl>
                                      </p:cBhvr>
                                    </p:animEffect>
                                    <p:anim calcmode="lin" valueType="num">
                                      <p:cBhvr>
                                        <p:cTn id="8" dur="1000" fill="hold"/>
                                        <p:tgtEl>
                                          <p:spTgt spid="346"/>
                                        </p:tgtEl>
                                        <p:attrNameLst>
                                          <p:attrName>ppt_x</p:attrName>
                                        </p:attrNameLst>
                                      </p:cBhvr>
                                      <p:tavLst>
                                        <p:tav tm="0">
                                          <p:val>
                                            <p:strVal val="#ppt_x"/>
                                          </p:val>
                                        </p:tav>
                                        <p:tav tm="100000">
                                          <p:val>
                                            <p:strVal val="#ppt_x"/>
                                          </p:val>
                                        </p:tav>
                                      </p:tavLst>
                                    </p:anim>
                                    <p:anim calcmode="lin" valueType="num">
                                      <p:cBhvr>
                                        <p:cTn id="9" dur="1000" fill="hold"/>
                                        <p:tgtEl>
                                          <p:spTgt spid="346"/>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16"/>
          <p:cNvSpPr/>
          <p:nvPr/>
        </p:nvSpPr>
        <p:spPr>
          <a:xfrm>
            <a:off x="0" y="0"/>
            <a:ext cx="12192000" cy="6858000"/>
          </a:xfrm>
          <a:prstGeom prst="rect">
            <a:avLst/>
          </a:prstGeom>
          <a:solidFill>
            <a:srgbClr val="A6ED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accent1"/>
              </a:solidFill>
              <a:latin typeface="UTM ViceroyJF" panose="02040603050506020204" pitchFamily="18" charset="0"/>
              <a:ea typeface="Arial"/>
              <a:cs typeface="Arial"/>
              <a:sym typeface="Arial"/>
            </a:endParaRPr>
          </a:p>
        </p:txBody>
      </p:sp>
      <p:pic>
        <p:nvPicPr>
          <p:cNvPr id="388" name="Google Shape;388;p16"/>
          <p:cNvPicPr preferRelativeResize="0"/>
          <p:nvPr/>
        </p:nvPicPr>
        <p:blipFill rotWithShape="1">
          <a:blip r:embed="rId3">
            <a:alphaModFix/>
          </a:blip>
          <a:srcRect/>
          <a:stretch/>
        </p:blipFill>
        <p:spPr>
          <a:xfrm>
            <a:off x="431738" y="-253342"/>
            <a:ext cx="11153044" cy="3658501"/>
          </a:xfrm>
          <a:prstGeom prst="rect">
            <a:avLst/>
          </a:prstGeom>
          <a:noFill/>
          <a:ln>
            <a:noFill/>
          </a:ln>
        </p:spPr>
      </p:pic>
      <p:sp>
        <p:nvSpPr>
          <p:cNvPr id="389" name="Google Shape;389;p16"/>
          <p:cNvSpPr/>
          <p:nvPr/>
        </p:nvSpPr>
        <p:spPr>
          <a:xfrm>
            <a:off x="431738" y="62961"/>
            <a:ext cx="11039398" cy="6816980"/>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accent1"/>
              </a:solidFill>
              <a:latin typeface="UTM ViceroyJF" panose="02040603050506020204" pitchFamily="18" charset="0"/>
              <a:ea typeface="Arial"/>
              <a:cs typeface="Arial"/>
              <a:sym typeface="Arial"/>
            </a:endParaRPr>
          </a:p>
        </p:txBody>
      </p:sp>
      <p:pic>
        <p:nvPicPr>
          <p:cNvPr id="395" name="Google Shape;395;p16"/>
          <p:cNvPicPr preferRelativeResize="0"/>
          <p:nvPr/>
        </p:nvPicPr>
        <p:blipFill rotWithShape="1">
          <a:blip r:embed="rId4">
            <a:alphaModFix/>
          </a:blip>
          <a:srcRect/>
          <a:stretch/>
        </p:blipFill>
        <p:spPr>
          <a:xfrm>
            <a:off x="9811172" y="2610560"/>
            <a:ext cx="2755717" cy="4954223"/>
          </a:xfrm>
          <a:prstGeom prst="rect">
            <a:avLst/>
          </a:prstGeom>
          <a:noFill/>
          <a:ln>
            <a:noFill/>
          </a:ln>
        </p:spPr>
      </p:pic>
      <p:sp>
        <p:nvSpPr>
          <p:cNvPr id="396" name="Google Shape;396;p16"/>
          <p:cNvSpPr txBox="1"/>
          <p:nvPr/>
        </p:nvSpPr>
        <p:spPr>
          <a:xfrm>
            <a:off x="10048160" y="2717300"/>
            <a:ext cx="1733266" cy="769401"/>
          </a:xfrm>
          <a:prstGeom prst="rect">
            <a:avLst/>
          </a:prstGeom>
          <a:noFill/>
          <a:ln>
            <a:noFill/>
          </a:ln>
          <a:effectLst>
            <a:outerShdw blurRad="50800" dist="38100" dir="5400000" algn="t" rotWithShape="0">
              <a:srgbClr val="000000">
                <a:alpha val="40000"/>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C666A7"/>
              </a:buClr>
              <a:buSzPts val="6000"/>
              <a:buFont typeface="Arial"/>
              <a:buNone/>
            </a:pPr>
            <a:r>
              <a:rPr lang="en-US" sz="4400" b="1" u="none" strike="noStrike" cap="none" dirty="0">
                <a:solidFill>
                  <a:schemeClr val="accent1"/>
                </a:solidFill>
                <a:latin typeface="UTM ViceroyJF" panose="02040603050506020204" pitchFamily="18" charset="0"/>
                <a:ea typeface="Arial"/>
                <a:cs typeface="Arial"/>
                <a:sym typeface="Arial"/>
              </a:rPr>
              <a:t>02</a:t>
            </a:r>
            <a:endParaRPr sz="4400" b="1" u="none" strike="noStrike" cap="none" dirty="0">
              <a:solidFill>
                <a:schemeClr val="accent1"/>
              </a:solidFill>
              <a:latin typeface="UTM ViceroyJF" panose="02040603050506020204" pitchFamily="18" charset="0"/>
              <a:ea typeface="Arial"/>
              <a:cs typeface="Arial"/>
              <a:sym typeface="Arial"/>
            </a:endParaRPr>
          </a:p>
        </p:txBody>
      </p:sp>
      <p:sp>
        <p:nvSpPr>
          <p:cNvPr id="12" name="Title 1"/>
          <p:cNvSpPr txBox="1">
            <a:spLocks/>
          </p:cNvSpPr>
          <p:nvPr/>
        </p:nvSpPr>
        <p:spPr>
          <a:xfrm>
            <a:off x="2973567" y="1226279"/>
            <a:ext cx="6384507" cy="1143000"/>
          </a:xfrm>
          <a:prstGeom prst="rect">
            <a:avLst/>
          </a:prstGeom>
        </p:spPr>
        <p:txBody>
          <a:bodyPr>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fontAlgn="auto" hangingPunct="1">
              <a:spcAft>
                <a:spcPts val="0"/>
              </a:spcAft>
              <a:defRPr/>
            </a:pP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Cho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đề</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tập</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làm</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văn</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sau</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p>
          <a:p>
            <a:pPr eaLnBrk="1" fontAlgn="auto" hangingPunct="1">
              <a:spcAft>
                <a:spcPts val="0"/>
              </a:spcAft>
              <a:defRPr/>
            </a:pP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Tả</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một</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đồ</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dùng</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học</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tập</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của</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em</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a:t>
            </a:r>
          </a:p>
        </p:txBody>
      </p:sp>
      <p:sp>
        <p:nvSpPr>
          <p:cNvPr id="13" name="Title 1"/>
          <p:cNvSpPr txBox="1">
            <a:spLocks/>
          </p:cNvSpPr>
          <p:nvPr/>
        </p:nvSpPr>
        <p:spPr>
          <a:xfrm>
            <a:off x="1920494" y="2801386"/>
            <a:ext cx="8014020" cy="1143000"/>
          </a:xfrm>
          <a:prstGeom prst="rect">
            <a:avLst/>
          </a:prstGeom>
        </p:spPr>
        <p:txBody>
          <a:bodyPr>
            <a:normAutofit fontScale="90000" lnSpcReduction="200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fontAlgn="auto" hangingPunct="1">
              <a:spcAft>
                <a:spcPts val="0"/>
              </a:spcAft>
              <a:defRPr/>
            </a:pPr>
            <a:r>
              <a:rPr lang="en-US" dirty="0">
                <a:solidFill>
                  <a:schemeClr val="accent1"/>
                </a:solidFill>
                <a:latin typeface="UTM ViceroyJF" panose="02040603050506020204" pitchFamily="18" charset="0"/>
                <a:cs typeface="Times New Roman" pitchFamily="18" charset="0"/>
              </a:rPr>
              <a:t>a) </a:t>
            </a:r>
            <a:r>
              <a:rPr lang="en-US" dirty="0" err="1">
                <a:solidFill>
                  <a:schemeClr val="accent1"/>
                </a:solidFill>
                <a:latin typeface="UTM ViceroyJF" panose="02040603050506020204" pitchFamily="18" charset="0"/>
                <a:cs typeface="Times New Roman" pitchFamily="18" charset="0"/>
              </a:rPr>
              <a:t>Hãy</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quan</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sát</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đồ</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dùng</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ấy</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và</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chuyển</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kết</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quả</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quan</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sát</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thành</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dàn</a:t>
            </a:r>
            <a:r>
              <a:rPr lang="en-US" dirty="0">
                <a:solidFill>
                  <a:schemeClr val="accent1"/>
                </a:solidFill>
                <a:latin typeface="UTM ViceroyJF" panose="02040603050506020204" pitchFamily="18" charset="0"/>
                <a:cs typeface="Times New Roman" pitchFamily="18" charset="0"/>
              </a:rPr>
              <a:t> ý.</a:t>
            </a:r>
          </a:p>
        </p:txBody>
      </p:sp>
      <p:sp>
        <p:nvSpPr>
          <p:cNvPr id="14" name="Title 1"/>
          <p:cNvSpPr txBox="1">
            <a:spLocks/>
          </p:cNvSpPr>
          <p:nvPr/>
        </p:nvSpPr>
        <p:spPr>
          <a:xfrm>
            <a:off x="1817822" y="4007106"/>
            <a:ext cx="9207500" cy="1447800"/>
          </a:xfrm>
          <a:prstGeom prst="rect">
            <a:avLst/>
          </a:prstGeom>
        </p:spPr>
        <p:txBody>
          <a:bodyPr>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fontAlgn="auto" hangingPunct="1">
              <a:spcAft>
                <a:spcPts val="0"/>
              </a:spcAft>
              <a:defRPr/>
            </a:pPr>
            <a:r>
              <a:rPr lang="en-US" sz="4000" dirty="0">
                <a:solidFill>
                  <a:schemeClr val="accent1"/>
                </a:solidFill>
                <a:latin typeface="UTM ViceroyJF" panose="02040603050506020204" pitchFamily="18" charset="0"/>
                <a:cs typeface="Times New Roman" pitchFamily="18" charset="0"/>
              </a:rPr>
              <a:t>b) </a:t>
            </a:r>
            <a:r>
              <a:rPr lang="en-US" sz="4000" dirty="0" err="1">
                <a:solidFill>
                  <a:schemeClr val="accent1"/>
                </a:solidFill>
                <a:latin typeface="UTM ViceroyJF" panose="02040603050506020204" pitchFamily="18" charset="0"/>
                <a:cs typeface="Times New Roman" pitchFamily="18" charset="0"/>
              </a:rPr>
              <a:t>Hãy</a:t>
            </a:r>
            <a:r>
              <a:rPr lang="en-US" sz="4000" dirty="0">
                <a:solidFill>
                  <a:schemeClr val="accent1"/>
                </a:solidFill>
                <a:latin typeface="UTM ViceroyJF" panose="02040603050506020204" pitchFamily="18" charset="0"/>
                <a:cs typeface="Times New Roman" pitchFamily="18" charset="0"/>
              </a:rPr>
              <a:t> </a:t>
            </a:r>
            <a:r>
              <a:rPr lang="en-US" sz="4000" dirty="0" err="1">
                <a:solidFill>
                  <a:schemeClr val="accent1"/>
                </a:solidFill>
                <a:latin typeface="UTM ViceroyJF" panose="02040603050506020204" pitchFamily="18" charset="0"/>
                <a:cs typeface="Times New Roman" pitchFamily="18" charset="0"/>
              </a:rPr>
              <a:t>viết</a:t>
            </a:r>
            <a:r>
              <a:rPr lang="en-US" sz="4000" dirty="0">
                <a:solidFill>
                  <a:schemeClr val="accent1"/>
                </a:solidFill>
                <a:latin typeface="UTM ViceroyJF" panose="02040603050506020204" pitchFamily="18" charset="0"/>
                <a:cs typeface="Times New Roman" pitchFamily="18" charset="0"/>
              </a:rPr>
              <a:t>:</a:t>
            </a:r>
          </a:p>
          <a:p>
            <a:pPr algn="l" eaLnBrk="1" fontAlgn="auto" hangingPunct="1">
              <a:spcAft>
                <a:spcPts val="0"/>
              </a:spcAft>
              <a:defRPr/>
            </a:pPr>
            <a:r>
              <a:rPr lang="en-US" sz="4000" dirty="0">
                <a:solidFill>
                  <a:schemeClr val="accent1"/>
                </a:solidFill>
                <a:latin typeface="UTM ViceroyJF" panose="02040603050506020204" pitchFamily="18" charset="0"/>
                <a:cs typeface="Times New Roman" pitchFamily="18" charset="0"/>
              </a:rPr>
              <a:t>- </a:t>
            </a:r>
            <a:r>
              <a:rPr lang="en-US" sz="4000" dirty="0" err="1">
                <a:solidFill>
                  <a:schemeClr val="accent1"/>
                </a:solidFill>
                <a:latin typeface="UTM ViceroyJF" panose="02040603050506020204" pitchFamily="18" charset="0"/>
                <a:cs typeface="Times New Roman" pitchFamily="18" charset="0"/>
              </a:rPr>
              <a:t>Phần</a:t>
            </a:r>
            <a:r>
              <a:rPr lang="en-US" sz="4000" dirty="0">
                <a:solidFill>
                  <a:schemeClr val="accent1"/>
                </a:solidFill>
                <a:latin typeface="UTM ViceroyJF" panose="02040603050506020204" pitchFamily="18" charset="0"/>
                <a:cs typeface="Times New Roman" pitchFamily="18" charset="0"/>
              </a:rPr>
              <a:t> </a:t>
            </a:r>
            <a:r>
              <a:rPr lang="en-US" sz="4000" dirty="0" err="1">
                <a:solidFill>
                  <a:schemeClr val="accent1"/>
                </a:solidFill>
                <a:latin typeface="UTM ViceroyJF" panose="02040603050506020204" pitchFamily="18" charset="0"/>
                <a:cs typeface="Times New Roman" pitchFamily="18" charset="0"/>
              </a:rPr>
              <a:t>mở</a:t>
            </a:r>
            <a:r>
              <a:rPr lang="en-US" sz="4000" dirty="0">
                <a:solidFill>
                  <a:schemeClr val="accent1"/>
                </a:solidFill>
                <a:latin typeface="UTM ViceroyJF" panose="02040603050506020204" pitchFamily="18" charset="0"/>
                <a:cs typeface="Times New Roman" pitchFamily="18" charset="0"/>
              </a:rPr>
              <a:t> </a:t>
            </a:r>
            <a:r>
              <a:rPr lang="en-US" sz="4000" dirty="0" err="1">
                <a:solidFill>
                  <a:schemeClr val="accent1"/>
                </a:solidFill>
                <a:latin typeface="UTM ViceroyJF" panose="02040603050506020204" pitchFamily="18" charset="0"/>
                <a:cs typeface="Times New Roman" pitchFamily="18" charset="0"/>
              </a:rPr>
              <a:t>bài</a:t>
            </a:r>
            <a:r>
              <a:rPr lang="en-US" sz="4000" dirty="0">
                <a:solidFill>
                  <a:schemeClr val="accent1"/>
                </a:solidFill>
                <a:latin typeface="UTM ViceroyJF" panose="02040603050506020204" pitchFamily="18" charset="0"/>
                <a:cs typeface="Times New Roman" pitchFamily="18" charset="0"/>
              </a:rPr>
              <a:t> </a:t>
            </a:r>
            <a:r>
              <a:rPr lang="en-US" sz="4000" dirty="0" err="1">
                <a:solidFill>
                  <a:schemeClr val="accent1"/>
                </a:solidFill>
                <a:latin typeface="UTM ViceroyJF" panose="02040603050506020204" pitchFamily="18" charset="0"/>
                <a:cs typeface="Times New Roman" pitchFamily="18" charset="0"/>
              </a:rPr>
              <a:t>theo</a:t>
            </a:r>
            <a:r>
              <a:rPr lang="en-US" sz="4000" dirty="0">
                <a:solidFill>
                  <a:schemeClr val="accent1"/>
                </a:solidFill>
                <a:latin typeface="UTM ViceroyJF" panose="02040603050506020204" pitchFamily="18" charset="0"/>
                <a:cs typeface="Times New Roman" pitchFamily="18" charset="0"/>
              </a:rPr>
              <a:t> </a:t>
            </a:r>
            <a:r>
              <a:rPr lang="en-US" sz="4000" dirty="0" err="1">
                <a:solidFill>
                  <a:schemeClr val="accent1"/>
                </a:solidFill>
                <a:latin typeface="UTM ViceroyJF" panose="02040603050506020204" pitchFamily="18" charset="0"/>
                <a:cs typeface="Times New Roman" pitchFamily="18" charset="0"/>
              </a:rPr>
              <a:t>kiểu</a:t>
            </a:r>
            <a:r>
              <a:rPr lang="en-US" sz="4000" dirty="0">
                <a:solidFill>
                  <a:schemeClr val="accent1"/>
                </a:solidFill>
                <a:latin typeface="UTM ViceroyJF" panose="02040603050506020204" pitchFamily="18" charset="0"/>
                <a:cs typeface="Times New Roman" pitchFamily="18" charset="0"/>
              </a:rPr>
              <a:t> </a:t>
            </a:r>
            <a:r>
              <a:rPr lang="en-US" sz="4000" dirty="0" err="1">
                <a:solidFill>
                  <a:schemeClr val="accent1"/>
                </a:solidFill>
                <a:latin typeface="UTM ViceroyJF" panose="02040603050506020204" pitchFamily="18" charset="0"/>
                <a:cs typeface="Times New Roman" pitchFamily="18" charset="0"/>
              </a:rPr>
              <a:t>gián</a:t>
            </a:r>
            <a:r>
              <a:rPr lang="en-US" sz="4000" dirty="0">
                <a:solidFill>
                  <a:schemeClr val="accent1"/>
                </a:solidFill>
                <a:latin typeface="UTM ViceroyJF" panose="02040603050506020204" pitchFamily="18" charset="0"/>
                <a:cs typeface="Times New Roman" pitchFamily="18" charset="0"/>
              </a:rPr>
              <a:t> </a:t>
            </a:r>
            <a:r>
              <a:rPr lang="en-US" sz="4000" dirty="0" err="1">
                <a:solidFill>
                  <a:schemeClr val="accent1"/>
                </a:solidFill>
                <a:latin typeface="UTM ViceroyJF" panose="02040603050506020204" pitchFamily="18" charset="0"/>
                <a:cs typeface="Times New Roman" pitchFamily="18" charset="0"/>
              </a:rPr>
              <a:t>tiếp</a:t>
            </a:r>
            <a:r>
              <a:rPr lang="en-US" sz="4000" dirty="0">
                <a:solidFill>
                  <a:schemeClr val="accent1"/>
                </a:solidFill>
                <a:latin typeface="UTM ViceroyJF" panose="02040603050506020204" pitchFamily="18" charset="0"/>
                <a:cs typeface="Times New Roman" pitchFamily="18" charset="0"/>
              </a:rPr>
              <a:t>.</a:t>
            </a:r>
          </a:p>
          <a:p>
            <a:pPr algn="l" eaLnBrk="1" fontAlgn="auto" hangingPunct="1">
              <a:spcAft>
                <a:spcPts val="0"/>
              </a:spcAft>
              <a:defRPr/>
            </a:pPr>
            <a:r>
              <a:rPr lang="en-US" sz="4000" dirty="0">
                <a:solidFill>
                  <a:schemeClr val="accent1"/>
                </a:solidFill>
                <a:latin typeface="UTM ViceroyJF" panose="02040603050506020204" pitchFamily="18" charset="0"/>
                <a:cs typeface="Times New Roman" pitchFamily="18" charset="0"/>
              </a:rPr>
              <a:t>- </a:t>
            </a:r>
            <a:r>
              <a:rPr lang="en-US" sz="4000" dirty="0" err="1">
                <a:solidFill>
                  <a:schemeClr val="accent1"/>
                </a:solidFill>
                <a:latin typeface="UTM ViceroyJF" panose="02040603050506020204" pitchFamily="18" charset="0"/>
                <a:cs typeface="Times New Roman" pitchFamily="18" charset="0"/>
              </a:rPr>
              <a:t>Phần</a:t>
            </a:r>
            <a:r>
              <a:rPr lang="en-US" sz="4000" dirty="0">
                <a:solidFill>
                  <a:schemeClr val="accent1"/>
                </a:solidFill>
                <a:latin typeface="UTM ViceroyJF" panose="02040603050506020204" pitchFamily="18" charset="0"/>
                <a:cs typeface="Times New Roman" pitchFamily="18" charset="0"/>
              </a:rPr>
              <a:t> </a:t>
            </a:r>
            <a:r>
              <a:rPr lang="en-US" sz="4000" dirty="0" err="1">
                <a:solidFill>
                  <a:schemeClr val="accent1"/>
                </a:solidFill>
                <a:latin typeface="UTM ViceroyJF" panose="02040603050506020204" pitchFamily="18" charset="0"/>
                <a:cs typeface="Times New Roman" pitchFamily="18" charset="0"/>
              </a:rPr>
              <a:t>kết</a:t>
            </a:r>
            <a:r>
              <a:rPr lang="en-US" sz="4000" dirty="0">
                <a:solidFill>
                  <a:schemeClr val="accent1"/>
                </a:solidFill>
                <a:latin typeface="UTM ViceroyJF" panose="02040603050506020204" pitchFamily="18" charset="0"/>
                <a:cs typeface="Times New Roman" pitchFamily="18" charset="0"/>
              </a:rPr>
              <a:t> </a:t>
            </a:r>
            <a:r>
              <a:rPr lang="en-US" sz="4000" dirty="0" err="1">
                <a:solidFill>
                  <a:schemeClr val="accent1"/>
                </a:solidFill>
                <a:latin typeface="UTM ViceroyJF" panose="02040603050506020204" pitchFamily="18" charset="0"/>
                <a:cs typeface="Times New Roman" pitchFamily="18" charset="0"/>
              </a:rPr>
              <a:t>bài</a:t>
            </a:r>
            <a:r>
              <a:rPr lang="en-US" sz="4000" dirty="0">
                <a:solidFill>
                  <a:schemeClr val="accent1"/>
                </a:solidFill>
                <a:latin typeface="UTM ViceroyJF" panose="02040603050506020204" pitchFamily="18" charset="0"/>
                <a:cs typeface="Times New Roman" pitchFamily="18" charset="0"/>
              </a:rPr>
              <a:t> </a:t>
            </a:r>
            <a:r>
              <a:rPr lang="en-US" sz="4000" dirty="0" err="1">
                <a:solidFill>
                  <a:schemeClr val="accent1"/>
                </a:solidFill>
                <a:latin typeface="UTM ViceroyJF" panose="02040603050506020204" pitchFamily="18" charset="0"/>
                <a:cs typeface="Times New Roman" pitchFamily="18" charset="0"/>
              </a:rPr>
              <a:t>theo</a:t>
            </a:r>
            <a:r>
              <a:rPr lang="en-US" sz="4000" dirty="0">
                <a:solidFill>
                  <a:schemeClr val="accent1"/>
                </a:solidFill>
                <a:latin typeface="UTM ViceroyJF" panose="02040603050506020204" pitchFamily="18" charset="0"/>
                <a:cs typeface="Times New Roman" pitchFamily="18" charset="0"/>
              </a:rPr>
              <a:t> </a:t>
            </a:r>
            <a:r>
              <a:rPr lang="en-US" sz="4000" dirty="0" err="1">
                <a:solidFill>
                  <a:schemeClr val="accent1"/>
                </a:solidFill>
                <a:latin typeface="UTM ViceroyJF" panose="02040603050506020204" pitchFamily="18" charset="0"/>
                <a:cs typeface="Times New Roman" pitchFamily="18" charset="0"/>
              </a:rPr>
              <a:t>kiểu</a:t>
            </a:r>
            <a:r>
              <a:rPr lang="en-US" sz="4000" dirty="0">
                <a:solidFill>
                  <a:schemeClr val="accent1"/>
                </a:solidFill>
                <a:latin typeface="UTM ViceroyJF" panose="02040603050506020204" pitchFamily="18" charset="0"/>
                <a:cs typeface="Times New Roman" pitchFamily="18" charset="0"/>
              </a:rPr>
              <a:t> </a:t>
            </a:r>
            <a:r>
              <a:rPr lang="en-US" sz="4000" dirty="0" err="1">
                <a:solidFill>
                  <a:schemeClr val="accent1"/>
                </a:solidFill>
                <a:latin typeface="UTM ViceroyJF" panose="02040603050506020204" pitchFamily="18" charset="0"/>
                <a:cs typeface="Times New Roman" pitchFamily="18" charset="0"/>
              </a:rPr>
              <a:t>mở</a:t>
            </a:r>
            <a:r>
              <a:rPr lang="en-US" sz="4000" dirty="0">
                <a:solidFill>
                  <a:schemeClr val="accent1"/>
                </a:solidFill>
                <a:latin typeface="UTM ViceroyJF" panose="02040603050506020204" pitchFamily="18" charset="0"/>
                <a:cs typeface="Times New Roman" pitchFamily="18" charset="0"/>
              </a:rPr>
              <a:t> </a:t>
            </a:r>
            <a:r>
              <a:rPr lang="en-US" sz="4000" dirty="0" err="1">
                <a:solidFill>
                  <a:schemeClr val="accent1"/>
                </a:solidFill>
                <a:latin typeface="UTM ViceroyJF" panose="02040603050506020204" pitchFamily="18" charset="0"/>
                <a:cs typeface="Times New Roman" pitchFamily="18" charset="0"/>
              </a:rPr>
              <a:t>rộng</a:t>
            </a:r>
            <a:r>
              <a:rPr lang="en-US" sz="4000" dirty="0">
                <a:solidFill>
                  <a:schemeClr val="accent1"/>
                </a:solidFill>
                <a:latin typeface="UTM ViceroyJF" panose="02040603050506020204" pitchFamily="18" charset="0"/>
                <a:cs typeface="Times New Roman" pitchFamily="18" charset="0"/>
              </a:rPr>
              <a:t>.</a:t>
            </a:r>
          </a:p>
          <a:p>
            <a:pPr eaLnBrk="1" fontAlgn="auto" hangingPunct="1">
              <a:spcAft>
                <a:spcPts val="0"/>
              </a:spcAft>
              <a:defRPr/>
            </a:pPr>
            <a:endParaRPr lang="en-US" sz="3200" dirty="0">
              <a:solidFill>
                <a:schemeClr val="accent1"/>
              </a:solidFill>
              <a:latin typeface="UTM ViceroyJF" panose="02040603050506020204" pitchFamily="18" charset="0"/>
              <a:cs typeface="Times New Roman" pitchFamily="18" charset="0"/>
            </a:endParaRPr>
          </a:p>
        </p:txBody>
      </p:sp>
      <p:pic>
        <p:nvPicPr>
          <p:cNvPr id="18" name="Google Shape;178;p5"/>
          <p:cNvPicPr preferRelativeResize="0"/>
          <p:nvPr/>
        </p:nvPicPr>
        <p:blipFill rotWithShape="1">
          <a:blip r:embed="rId5">
            <a:alphaModFix/>
          </a:blip>
          <a:srcRect/>
          <a:stretch/>
        </p:blipFill>
        <p:spPr>
          <a:xfrm flipH="1">
            <a:off x="-287154" y="-120761"/>
            <a:ext cx="2973567" cy="3393337"/>
          </a:xfrm>
          <a:prstGeom prst="rect">
            <a:avLst/>
          </a:prstGeom>
          <a:noFill/>
          <a:ln>
            <a:noFill/>
          </a:ln>
        </p:spPr>
      </p:pic>
    </p:spTree>
    <p:extLst>
      <p:ext uri="{BB962C8B-B14F-4D97-AF65-F5344CB8AC3E}">
        <p14:creationId xmlns:p14="http://schemas.microsoft.com/office/powerpoint/2010/main" val="2241628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89"/>
                                        </p:tgtEl>
                                        <p:attrNameLst>
                                          <p:attrName>style.visibility</p:attrName>
                                        </p:attrNameLst>
                                      </p:cBhvr>
                                      <p:to>
                                        <p:strVal val="visible"/>
                                      </p:to>
                                    </p:set>
                                    <p:animEffect transition="in" filter="barn(inVertical)">
                                      <p:cBhvr>
                                        <p:cTn id="7" dur="500"/>
                                        <p:tgtEl>
                                          <p:spTgt spid="389"/>
                                        </p:tgtEl>
                                      </p:cBhvr>
                                    </p:animEffect>
                                  </p:childTnLst>
                                </p:cTn>
                              </p:par>
                              <p:par>
                                <p:cTn id="8" presetID="2" presetClass="entr" presetSubtype="3"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 calcmode="lin" valueType="num">
                                      <p:cBhvr additive="base">
                                        <p:cTn id="10" dur="750" fill="hold"/>
                                        <p:tgtEl>
                                          <p:spTgt spid="18"/>
                                        </p:tgtEl>
                                        <p:attrNameLst>
                                          <p:attrName>ppt_x</p:attrName>
                                        </p:attrNameLst>
                                      </p:cBhvr>
                                      <p:tavLst>
                                        <p:tav tm="0">
                                          <p:val>
                                            <p:strVal val="1+#ppt_w/2"/>
                                          </p:val>
                                        </p:tav>
                                        <p:tav tm="100000">
                                          <p:val>
                                            <p:strVal val="#ppt_x"/>
                                          </p:val>
                                        </p:tav>
                                      </p:tavLst>
                                    </p:anim>
                                    <p:anim calcmode="lin" valueType="num">
                                      <p:cBhvr additive="base">
                                        <p:cTn id="11" dur="750" fill="hold"/>
                                        <p:tgtEl>
                                          <p:spTgt spid="18"/>
                                        </p:tgtEl>
                                        <p:attrNameLst>
                                          <p:attrName>ppt_y</p:attrName>
                                        </p:attrNameLst>
                                      </p:cBhvr>
                                      <p:tavLst>
                                        <p:tav tm="0">
                                          <p:val>
                                            <p:strVal val="0-#ppt_h/2"/>
                                          </p:val>
                                        </p:tav>
                                        <p:tav tm="100000">
                                          <p:val>
                                            <p:strVal val="#ppt_y"/>
                                          </p:val>
                                        </p:tav>
                                      </p:tavLst>
                                    </p:anim>
                                  </p:childTnLst>
                                </p:cTn>
                              </p:par>
                            </p:childTnLst>
                          </p:cTn>
                        </p:par>
                        <p:par>
                          <p:cTn id="12" fill="hold">
                            <p:stCondLst>
                              <p:cond delay="750"/>
                            </p:stCondLst>
                            <p:childTnLst>
                              <p:par>
                                <p:cTn id="13" presetID="42" presetClass="entr" presetSubtype="0" fill="hold" nodeType="afterEffect">
                                  <p:stCondLst>
                                    <p:cond delay="0"/>
                                  </p:stCondLst>
                                  <p:childTnLst>
                                    <p:set>
                                      <p:cBhvr>
                                        <p:cTn id="14" dur="1" fill="hold">
                                          <p:stCondLst>
                                            <p:cond delay="0"/>
                                          </p:stCondLst>
                                        </p:cTn>
                                        <p:tgtEl>
                                          <p:spTgt spid="395"/>
                                        </p:tgtEl>
                                        <p:attrNameLst>
                                          <p:attrName>style.visibility</p:attrName>
                                        </p:attrNameLst>
                                      </p:cBhvr>
                                      <p:to>
                                        <p:strVal val="visible"/>
                                      </p:to>
                                    </p:set>
                                    <p:animEffect transition="in" filter="fade">
                                      <p:cBhvr>
                                        <p:cTn id="15" dur="1000"/>
                                        <p:tgtEl>
                                          <p:spTgt spid="395"/>
                                        </p:tgtEl>
                                      </p:cBhvr>
                                    </p:animEffect>
                                    <p:anim calcmode="lin" valueType="num">
                                      <p:cBhvr>
                                        <p:cTn id="16" dur="1000" fill="hold"/>
                                        <p:tgtEl>
                                          <p:spTgt spid="395"/>
                                        </p:tgtEl>
                                        <p:attrNameLst>
                                          <p:attrName>ppt_x</p:attrName>
                                        </p:attrNameLst>
                                      </p:cBhvr>
                                      <p:tavLst>
                                        <p:tav tm="0">
                                          <p:val>
                                            <p:strVal val="#ppt_x"/>
                                          </p:val>
                                        </p:tav>
                                        <p:tav tm="100000">
                                          <p:val>
                                            <p:strVal val="#ppt_x"/>
                                          </p:val>
                                        </p:tav>
                                      </p:tavLst>
                                    </p:anim>
                                    <p:anim calcmode="lin" valueType="num">
                                      <p:cBhvr>
                                        <p:cTn id="17" dur="1000" fill="hold"/>
                                        <p:tgtEl>
                                          <p:spTgt spid="39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96"/>
                                        </p:tgtEl>
                                        <p:attrNameLst>
                                          <p:attrName>style.visibility</p:attrName>
                                        </p:attrNameLst>
                                      </p:cBhvr>
                                      <p:to>
                                        <p:strVal val="visible"/>
                                      </p:to>
                                    </p:set>
                                    <p:animEffect transition="in" filter="fade">
                                      <p:cBhvr>
                                        <p:cTn id="20" dur="1000"/>
                                        <p:tgtEl>
                                          <p:spTgt spid="396"/>
                                        </p:tgtEl>
                                      </p:cBhvr>
                                    </p:animEffect>
                                    <p:anim calcmode="lin" valueType="num">
                                      <p:cBhvr>
                                        <p:cTn id="21" dur="1000" fill="hold"/>
                                        <p:tgtEl>
                                          <p:spTgt spid="396"/>
                                        </p:tgtEl>
                                        <p:attrNameLst>
                                          <p:attrName>ppt_x</p:attrName>
                                        </p:attrNameLst>
                                      </p:cBhvr>
                                      <p:tavLst>
                                        <p:tav tm="0">
                                          <p:val>
                                            <p:strVal val="#ppt_x"/>
                                          </p:val>
                                        </p:tav>
                                        <p:tav tm="100000">
                                          <p:val>
                                            <p:strVal val="#ppt_x"/>
                                          </p:val>
                                        </p:tav>
                                      </p:tavLst>
                                    </p:anim>
                                    <p:anim calcmode="lin" valueType="num">
                                      <p:cBhvr>
                                        <p:cTn id="22" dur="1000" fill="hold"/>
                                        <p:tgtEl>
                                          <p:spTgt spid="396"/>
                                        </p:tgtEl>
                                        <p:attrNameLst>
                                          <p:attrName>ppt_y</p:attrName>
                                        </p:attrNameLst>
                                      </p:cBhvr>
                                      <p:tavLst>
                                        <p:tav tm="0">
                                          <p:val>
                                            <p:strVal val="#ppt_y+.1"/>
                                          </p:val>
                                        </p:tav>
                                        <p:tav tm="100000">
                                          <p:val>
                                            <p:strVal val="#ppt_y"/>
                                          </p:val>
                                        </p:tav>
                                      </p:tavLst>
                                    </p:anim>
                                  </p:childTnLst>
                                </p:cTn>
                              </p:par>
                            </p:childTnLst>
                          </p:cTn>
                        </p:par>
                        <p:par>
                          <p:cTn id="23" fill="hold">
                            <p:stCondLst>
                              <p:cond delay="1750"/>
                            </p:stCondLst>
                            <p:childTnLst>
                              <p:par>
                                <p:cTn id="24" presetID="47" presetClass="entr" presetSubtype="0"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000"/>
                                        <p:tgtEl>
                                          <p:spTgt spid="14"/>
                                        </p:tgtEl>
                                      </p:cBhvr>
                                    </p:animEffect>
                                    <p:anim calcmode="lin" valueType="num">
                                      <p:cBhvr>
                                        <p:cTn id="37" dur="1000" fill="hold"/>
                                        <p:tgtEl>
                                          <p:spTgt spid="14"/>
                                        </p:tgtEl>
                                        <p:attrNameLst>
                                          <p:attrName>ppt_x</p:attrName>
                                        </p:attrNameLst>
                                      </p:cBhvr>
                                      <p:tavLst>
                                        <p:tav tm="0">
                                          <p:val>
                                            <p:strVal val="#ppt_x"/>
                                          </p:val>
                                        </p:tav>
                                        <p:tav tm="100000">
                                          <p:val>
                                            <p:strVal val="#ppt_x"/>
                                          </p:val>
                                        </p:tav>
                                      </p:tavLst>
                                    </p:anim>
                                    <p:anim calcmode="lin" valueType="num">
                                      <p:cBhvr>
                                        <p:cTn id="3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 grpId="0" animBg="1"/>
      <p:bldP spid="396" grpId="0"/>
      <p:bldP spid="12" grpId="0"/>
      <p:bldP spid="13"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16"/>
          <p:cNvSpPr/>
          <p:nvPr/>
        </p:nvSpPr>
        <p:spPr>
          <a:xfrm>
            <a:off x="0" y="0"/>
            <a:ext cx="12192000" cy="6858000"/>
          </a:xfrm>
          <a:prstGeom prst="rect">
            <a:avLst/>
          </a:prstGeom>
          <a:solidFill>
            <a:srgbClr val="A6ED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accent1"/>
              </a:solidFill>
              <a:latin typeface="UTM ViceroyJF" panose="02040603050506020204" pitchFamily="18" charset="0"/>
              <a:ea typeface="Arial"/>
              <a:cs typeface="Arial"/>
              <a:sym typeface="Arial"/>
            </a:endParaRPr>
          </a:p>
        </p:txBody>
      </p:sp>
      <p:pic>
        <p:nvPicPr>
          <p:cNvPr id="7180" name="Picture 12" descr="HÃ¬nh áº£nh ÄÃ¨n BÃ n MÃ u Xanh BÃ n Há»c HÃ¬nh Minh Há»a GiÃ¡ SÃ¡ch SÃ¡ch DÃ y, ÄÃ¨n BÃ n  MÃ u Xanh, BÃ n Há»c, GiÃ¡ SÃ¡ch Minh Há»a Vector vÃ  PNG vá»i ná»n trong suá»t"/>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5156" l="2344" r="95313">
                        <a14:foregroundMark x1="20469" y1="16406" x2="29219" y2="35000"/>
                        <a14:foregroundMark x1="19375" y1="58750" x2="33125" y2="65469"/>
                        <a14:foregroundMark x1="62656" y1="62344" x2="43438" y2="65625"/>
                        <a14:backgroundMark x1="13594" y1="40000" x2="42031" y2="23125"/>
                        <a14:backgroundMark x1="13906" y1="39531" x2="37500" y2="12656"/>
                        <a14:backgroundMark x1="42500" y1="39688" x2="12812" y2="10625"/>
                        <a14:backgroundMark x1="28594" y1="38594" x2="27187" y2="30000"/>
                        <a14:backgroundMark x1="31406" y1="36406" x2="31406" y2="36406"/>
                        <a14:backgroundMark x1="26250" y1="29531" x2="26250" y2="29531"/>
                        <a14:backgroundMark x1="20313" y1="28594" x2="26406" y2="22656"/>
                        <a14:backgroundMark x1="30781" y1="35000" x2="30781" y2="35000"/>
                        <a14:backgroundMark x1="27969" y1="38906" x2="31406" y2="30781"/>
                        <a14:backgroundMark x1="25938" y1="28594" x2="26875" y2="27656"/>
                        <a14:backgroundMark x1="28906" y1="28438" x2="22500" y2="25781"/>
                        <a14:backgroundMark x1="31250" y1="28594" x2="18906" y2="27813"/>
                        <a14:backgroundMark x1="38125" y1="27656" x2="17344" y2="25469"/>
                        <a14:backgroundMark x1="32813" y1="33281" x2="24531" y2="32813"/>
                        <a14:backgroundMark x1="33438" y1="30000" x2="25156" y2="37813"/>
                        <a14:backgroundMark x1="30312" y1="31094" x2="22344" y2="37344"/>
                        <a14:backgroundMark x1="28281" y1="28125" x2="26094" y2="33281"/>
                        <a14:backgroundMark x1="28125" y1="24063" x2="24219" y2="32656"/>
                        <a14:backgroundMark x1="28594" y1="29375" x2="30000" y2="33438"/>
                        <a14:backgroundMark x1="32344" y1="30469" x2="32969" y2="33438"/>
                        <a14:backgroundMark x1="34531" y1="31563" x2="35625" y2="35000"/>
                      </a14:backgroundRemoval>
                    </a14:imgEffect>
                  </a14:imgLayer>
                </a14:imgProps>
              </a:ext>
              <a:ext uri="{28A0092B-C50C-407E-A947-70E740481C1C}">
                <a14:useLocalDpi xmlns:a14="http://schemas.microsoft.com/office/drawing/2010/main" val="0"/>
              </a:ext>
            </a:extLst>
          </a:blip>
          <a:srcRect l="7841" t="28850"/>
          <a:stretch/>
        </p:blipFill>
        <p:spPr bwMode="auto">
          <a:xfrm>
            <a:off x="5799393" y="1235242"/>
            <a:ext cx="7459982" cy="6517526"/>
          </a:xfrm>
          <a:prstGeom prst="rect">
            <a:avLst/>
          </a:prstGeom>
          <a:noFill/>
          <a:extLst>
            <a:ext uri="{909E8E84-426E-40DD-AFC4-6F175D3DCCD1}">
              <a14:hiddenFill xmlns:a14="http://schemas.microsoft.com/office/drawing/2010/main">
                <a:solidFill>
                  <a:srgbClr val="FFFFFF"/>
                </a:solidFill>
              </a14:hiddenFill>
            </a:ext>
          </a:extLst>
        </p:spPr>
      </p:pic>
      <p:pic>
        <p:nvPicPr>
          <p:cNvPr id="388" name="Google Shape;388;p16"/>
          <p:cNvPicPr preferRelativeResize="0"/>
          <p:nvPr/>
        </p:nvPicPr>
        <p:blipFill rotWithShape="1">
          <a:blip r:embed="rId5">
            <a:alphaModFix/>
          </a:blip>
          <a:srcRect/>
          <a:stretch/>
        </p:blipFill>
        <p:spPr>
          <a:xfrm>
            <a:off x="838367" y="-1635017"/>
            <a:ext cx="11153044" cy="3658501"/>
          </a:xfrm>
          <a:prstGeom prst="rect">
            <a:avLst/>
          </a:prstGeom>
          <a:noFill/>
          <a:ln>
            <a:noFill/>
          </a:ln>
        </p:spPr>
      </p:pic>
      <p:sp>
        <p:nvSpPr>
          <p:cNvPr id="389" name="Google Shape;389;p16"/>
          <p:cNvSpPr/>
          <p:nvPr/>
        </p:nvSpPr>
        <p:spPr>
          <a:xfrm>
            <a:off x="-2009458" y="-306490"/>
            <a:ext cx="8014018" cy="7408748"/>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accent1"/>
              </a:solidFill>
              <a:latin typeface="UTM ViceroyJF" panose="02040603050506020204" pitchFamily="18" charset="0"/>
              <a:ea typeface="Arial"/>
              <a:cs typeface="Arial"/>
              <a:sym typeface="Arial"/>
            </a:endParaRPr>
          </a:p>
        </p:txBody>
      </p:sp>
      <p:sp>
        <p:nvSpPr>
          <p:cNvPr id="12" name="Title 1"/>
          <p:cNvSpPr txBox="1">
            <a:spLocks/>
          </p:cNvSpPr>
          <p:nvPr/>
        </p:nvSpPr>
        <p:spPr>
          <a:xfrm>
            <a:off x="140235" y="1913710"/>
            <a:ext cx="4878691" cy="1143000"/>
          </a:xfrm>
          <a:prstGeom prst="rect">
            <a:avLst/>
          </a:prstGeom>
        </p:spPr>
        <p:txBody>
          <a:bodyPr>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just" eaLnBrk="1" fontAlgn="auto" hangingPunct="1">
              <a:spcAft>
                <a:spcPts val="0"/>
              </a:spcAft>
              <a:defRPr/>
            </a:pP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2. Cho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đề</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tập</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làm</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văn</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sau</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Tả</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một</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đồ</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dùng</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học</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tập</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của</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em</a:t>
            </a:r>
            <a:r>
              <a:rPr lang="en-US"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a:t>
            </a:r>
          </a:p>
        </p:txBody>
      </p:sp>
      <p:sp>
        <p:nvSpPr>
          <p:cNvPr id="13" name="Title 1"/>
          <p:cNvSpPr txBox="1">
            <a:spLocks/>
          </p:cNvSpPr>
          <p:nvPr/>
        </p:nvSpPr>
        <p:spPr>
          <a:xfrm>
            <a:off x="275573" y="3977252"/>
            <a:ext cx="5018926" cy="1986336"/>
          </a:xfrm>
          <a:prstGeom prst="rect">
            <a:avLst/>
          </a:prstGeom>
        </p:spPr>
        <p:txBody>
          <a:bodyPr>
            <a:normAutofit fontScale="97500" lnSpcReduction="100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fontAlgn="auto" hangingPunct="1">
              <a:spcAft>
                <a:spcPts val="0"/>
              </a:spcAft>
              <a:defRPr/>
            </a:pPr>
            <a:r>
              <a:rPr lang="en-US" dirty="0">
                <a:solidFill>
                  <a:schemeClr val="accent1"/>
                </a:solidFill>
                <a:latin typeface="UTM ViceroyJF" panose="02040603050506020204" pitchFamily="18" charset="0"/>
                <a:cs typeface="Times New Roman" pitchFamily="18" charset="0"/>
              </a:rPr>
              <a:t>a) </a:t>
            </a:r>
            <a:r>
              <a:rPr lang="en-US" dirty="0" err="1">
                <a:solidFill>
                  <a:schemeClr val="accent1"/>
                </a:solidFill>
                <a:latin typeface="UTM ViceroyJF" panose="02040603050506020204" pitchFamily="18" charset="0"/>
                <a:cs typeface="Times New Roman" pitchFamily="18" charset="0"/>
              </a:rPr>
              <a:t>Hãy</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quan</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sát</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đồ</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dùng</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ấy</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và</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chuyển</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kết</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quả</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quan</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sát</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thành</a:t>
            </a:r>
            <a:r>
              <a:rPr lang="en-US" dirty="0">
                <a:solidFill>
                  <a:schemeClr val="accent1"/>
                </a:solidFill>
                <a:latin typeface="UTM ViceroyJF" panose="02040603050506020204" pitchFamily="18" charset="0"/>
                <a:cs typeface="Times New Roman" pitchFamily="18" charset="0"/>
              </a:rPr>
              <a:t> </a:t>
            </a:r>
            <a:r>
              <a:rPr lang="en-US" dirty="0" err="1">
                <a:solidFill>
                  <a:schemeClr val="accent1"/>
                </a:solidFill>
                <a:latin typeface="UTM ViceroyJF" panose="02040603050506020204" pitchFamily="18" charset="0"/>
                <a:cs typeface="Times New Roman" pitchFamily="18" charset="0"/>
              </a:rPr>
              <a:t>dàn</a:t>
            </a:r>
            <a:r>
              <a:rPr lang="en-US" dirty="0">
                <a:solidFill>
                  <a:schemeClr val="accent1"/>
                </a:solidFill>
                <a:latin typeface="UTM ViceroyJF" panose="02040603050506020204" pitchFamily="18" charset="0"/>
                <a:cs typeface="Times New Roman" pitchFamily="18" charset="0"/>
              </a:rPr>
              <a:t> ý.</a:t>
            </a:r>
          </a:p>
        </p:txBody>
      </p:sp>
      <p:pic>
        <p:nvPicPr>
          <p:cNvPr id="7174" name="Picture 6" descr="Giá»i thiá»u SÃ¡ch giÃ¡o khoa, sÃ¡ch tham kháº£o báº£n má»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20047" y="3231952"/>
            <a:ext cx="4876800" cy="3629025"/>
          </a:xfrm>
          <a:prstGeom prst="rect">
            <a:avLst/>
          </a:prstGeom>
          <a:noFill/>
          <a:extLst>
            <a:ext uri="{909E8E84-426E-40DD-AFC4-6F175D3DCCD1}">
              <a14:hiddenFill xmlns:a14="http://schemas.microsoft.com/office/drawing/2010/main">
                <a:solidFill>
                  <a:srgbClr val="FFFFFF"/>
                </a:solidFill>
              </a14:hiddenFill>
            </a:ext>
          </a:extLst>
        </p:spPr>
      </p:pic>
      <p:pic>
        <p:nvPicPr>
          <p:cNvPr id="18" name="Google Shape;178;p5"/>
          <p:cNvPicPr preferRelativeResize="0"/>
          <p:nvPr/>
        </p:nvPicPr>
        <p:blipFill rotWithShape="1">
          <a:blip r:embed="rId7">
            <a:alphaModFix/>
          </a:blip>
          <a:srcRect/>
          <a:stretch/>
        </p:blipFill>
        <p:spPr>
          <a:xfrm flipH="1">
            <a:off x="-287155" y="-120761"/>
            <a:ext cx="2604469" cy="2731321"/>
          </a:xfrm>
          <a:prstGeom prst="rect">
            <a:avLst/>
          </a:prstGeom>
          <a:noFill/>
          <a:ln>
            <a:noFill/>
          </a:ln>
        </p:spPr>
      </p:pic>
      <p:pic>
        <p:nvPicPr>
          <p:cNvPr id="7176" name="Picture 8" descr="Cáº·p sÃ¡ch png | PNGEg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foregroundMark x1="7778" y1="5668" x2="39000" y2="33385"/>
                        <a14:foregroundMark x1="23556" y1="3960" x2="42444" y2="29503"/>
                        <a14:foregroundMark x1="16556" y1="25000" x2="30667" y2="36180"/>
                        <a14:foregroundMark x1="7222" y1="24457" x2="23222" y2="36180"/>
                        <a14:foregroundMark x1="15000" y1="31211" x2="59556" y2="22050"/>
                        <a14:foregroundMark x1="16000" y1="25388" x2="29333" y2="19099"/>
                        <a14:foregroundMark x1="20000" y1="24301" x2="9667" y2="28028"/>
                        <a14:foregroundMark x1="7222" y1="3028" x2="7222" y2="3028"/>
                        <a14:foregroundMark x1="25333" y1="2873" x2="46222" y2="20730"/>
                        <a14:foregroundMark x1="59556" y1="32842" x2="82667" y2="3261"/>
                        <a14:foregroundMark x1="76000" y1="21273" x2="73667" y2="34938"/>
                        <a14:foregroundMark x1="92889" y1="20963" x2="78667" y2="42935"/>
                        <a14:foregroundMark x1="86667" y1="11258" x2="72889" y2="33385"/>
                        <a14:foregroundMark x1="37111" y1="14596" x2="67222" y2="9938"/>
                        <a14:foregroundMark x1="78667" y1="65606" x2="83222" y2="76786"/>
                        <a14:foregroundMark x1="64889" y1="58540" x2="70667" y2="86724"/>
                        <a14:foregroundMark x1="73667" y1="77562" x2="67778" y2="89519"/>
                        <a14:foregroundMark x1="84556" y1="92314" x2="81889" y2="96196"/>
                        <a14:foregroundMark x1="76000" y1="3261" x2="64556" y2="23758"/>
                        <a14:foregroundMark x1="24333" y1="4193" x2="40889" y2="17935"/>
                        <a14:foregroundMark x1="28333" y1="8851" x2="28333" y2="8851"/>
                        <a14:foregroundMark x1="15222" y1="23370" x2="15222" y2="23370"/>
                        <a14:foregroundMark x1="12333" y1="88898" x2="10444" y2="76087"/>
                      </a14:backgroundRemoval>
                    </a14:imgEffect>
                  </a14:imgLayer>
                </a14:imgProps>
              </a:ext>
              <a:ext uri="{28A0092B-C50C-407E-A947-70E740481C1C}">
                <a14:useLocalDpi xmlns:a14="http://schemas.microsoft.com/office/drawing/2010/main" val="0"/>
              </a:ext>
            </a:extLst>
          </a:blip>
          <a:srcRect/>
          <a:stretch>
            <a:fillRect/>
          </a:stretch>
        </p:blipFill>
        <p:spPr bwMode="auto">
          <a:xfrm>
            <a:off x="5018926" y="398930"/>
            <a:ext cx="1758006" cy="2515902"/>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Äá» há»a Vector Biá»u tÆ°á»£ng mÃ¡y tÃ­nh HÃ¬nh áº£nh Cáº·p sÃ¡ch Äá» há»a máº¡ng di Äá»ng -  vali norway png tÃºi satchel png táº£i vá» - Miá»n phÃ­ trong suá»t TÃºi pn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99000"/>
                    </a14:imgEffect>
                  </a14:imgLayer>
                </a14:imgProps>
              </a:ext>
              <a:ext uri="{28A0092B-C50C-407E-A947-70E740481C1C}">
                <a14:useLocalDpi xmlns:a14="http://schemas.microsoft.com/office/drawing/2010/main" val="0"/>
              </a:ext>
            </a:extLst>
          </a:blip>
          <a:srcRect/>
          <a:stretch>
            <a:fillRect/>
          </a:stretch>
        </p:blipFill>
        <p:spPr bwMode="auto">
          <a:xfrm>
            <a:off x="7320047" y="1487343"/>
            <a:ext cx="2232025" cy="183522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12">
            <a:extLst>
              <a:ext uri="{BEBA8EAE-BF5A-486C-A8C5-ECC9F3942E4B}">
                <a14:imgProps xmlns:a14="http://schemas.microsoft.com/office/drawing/2010/main">
                  <a14:imgLayer r:embed="rId13">
                    <a14:imgEffect>
                      <a14:backgroundRemoval t="0" b="100000" l="0" r="100000"/>
                    </a14:imgEffect>
                  </a14:imgLayer>
                </a14:imgProps>
              </a:ext>
            </a:extLst>
          </a:blip>
          <a:stretch>
            <a:fillRect/>
          </a:stretch>
        </p:blipFill>
        <p:spPr>
          <a:xfrm rot="1725299">
            <a:off x="6791216" y="117416"/>
            <a:ext cx="1967006" cy="1835221"/>
          </a:xfrm>
          <a:prstGeom prst="rect">
            <a:avLst/>
          </a:prstGeom>
        </p:spPr>
      </p:pic>
      <p:pic>
        <p:nvPicPr>
          <p:cNvPr id="3" name="Picture 2"/>
          <p:cNvPicPr>
            <a:picLocks noChangeAspect="1"/>
          </p:cNvPicPr>
          <p:nvPr/>
        </p:nvPicPr>
        <p:blipFill>
          <a:blip r:embed="rId14">
            <a:extLst>
              <a:ext uri="{BEBA8EAE-BF5A-486C-A8C5-ECC9F3942E4B}">
                <a14:imgProps xmlns:a14="http://schemas.microsoft.com/office/drawing/2010/main">
                  <a14:imgLayer r:embed="rId15">
                    <a14:imgEffect>
                      <a14:backgroundRemoval t="0" b="100000" l="0" r="100000">
                        <a14:foregroundMark x1="76102" y1="52613" x2="80742" y2="62021"/>
                        <a14:foregroundMark x1="80046" y1="48780" x2="80046" y2="62021"/>
                      </a14:backgroundRemoval>
                    </a14:imgEffect>
                  </a14:imgLayer>
                </a14:imgProps>
              </a:ext>
            </a:extLst>
          </a:blip>
          <a:stretch>
            <a:fillRect/>
          </a:stretch>
        </p:blipFill>
        <p:spPr>
          <a:xfrm>
            <a:off x="9254183" y="-237040"/>
            <a:ext cx="2736991" cy="1822544"/>
          </a:xfrm>
          <a:prstGeom prst="rect">
            <a:avLst/>
          </a:prstGeom>
        </p:spPr>
      </p:pic>
      <p:pic>
        <p:nvPicPr>
          <p:cNvPr id="19" name="Picture 18"/>
          <p:cNvPicPr>
            <a:picLocks noChangeAspect="1"/>
          </p:cNvPicPr>
          <p:nvPr/>
        </p:nvPicPr>
        <p:blipFill>
          <a:blip r:embed="rId16">
            <a:extLst>
              <a:ext uri="{BEBA8EAE-BF5A-486C-A8C5-ECC9F3942E4B}">
                <a14:imgProps xmlns:a14="http://schemas.microsoft.com/office/drawing/2010/main">
                  <a14:imgLayer r:embed="rId17">
                    <a14:imgEffect>
                      <a14:backgroundRemoval t="0" b="100000" l="0" r="100000">
                        <a14:foregroundMark x1="22782" y1="54234" x2="82734" y2="60282"/>
                        <a14:foregroundMark x1="23981" y1="56250" x2="50600" y2="58266"/>
                      </a14:backgroundRemoval>
                    </a14:imgEffect>
                  </a14:imgLayer>
                </a14:imgProps>
              </a:ext>
            </a:extLst>
          </a:blip>
          <a:stretch>
            <a:fillRect/>
          </a:stretch>
        </p:blipFill>
        <p:spPr>
          <a:xfrm>
            <a:off x="9539869" y="2679130"/>
            <a:ext cx="1949126" cy="1159192"/>
          </a:xfrm>
          <a:prstGeom prst="rect">
            <a:avLst/>
          </a:prstGeom>
        </p:spPr>
      </p:pic>
    </p:spTree>
    <p:extLst>
      <p:ext uri="{BB962C8B-B14F-4D97-AF65-F5344CB8AC3E}">
        <p14:creationId xmlns:p14="http://schemas.microsoft.com/office/powerpoint/2010/main" val="1060858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89"/>
                                        </p:tgtEl>
                                        <p:attrNameLst>
                                          <p:attrName>style.visibility</p:attrName>
                                        </p:attrNameLst>
                                      </p:cBhvr>
                                      <p:to>
                                        <p:strVal val="visible"/>
                                      </p:to>
                                    </p:set>
                                    <p:animEffect transition="in" filter="barn(inVertical)">
                                      <p:cBhvr>
                                        <p:cTn id="7" dur="500"/>
                                        <p:tgtEl>
                                          <p:spTgt spid="389"/>
                                        </p:tgtEl>
                                      </p:cBhvr>
                                    </p:animEffect>
                                  </p:childTnLst>
                                </p:cTn>
                              </p:par>
                              <p:par>
                                <p:cTn id="8" presetID="2" presetClass="entr" presetSubtype="3"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 calcmode="lin" valueType="num">
                                      <p:cBhvr additive="base">
                                        <p:cTn id="10" dur="750" fill="hold"/>
                                        <p:tgtEl>
                                          <p:spTgt spid="18"/>
                                        </p:tgtEl>
                                        <p:attrNameLst>
                                          <p:attrName>ppt_x</p:attrName>
                                        </p:attrNameLst>
                                      </p:cBhvr>
                                      <p:tavLst>
                                        <p:tav tm="0">
                                          <p:val>
                                            <p:strVal val="1+#ppt_w/2"/>
                                          </p:val>
                                        </p:tav>
                                        <p:tav tm="100000">
                                          <p:val>
                                            <p:strVal val="#ppt_x"/>
                                          </p:val>
                                        </p:tav>
                                      </p:tavLst>
                                    </p:anim>
                                    <p:anim calcmode="lin" valueType="num">
                                      <p:cBhvr additive="base">
                                        <p:cTn id="11" dur="750" fill="hold"/>
                                        <p:tgtEl>
                                          <p:spTgt spid="18"/>
                                        </p:tgtEl>
                                        <p:attrNameLst>
                                          <p:attrName>ppt_y</p:attrName>
                                        </p:attrNameLst>
                                      </p:cBhvr>
                                      <p:tavLst>
                                        <p:tav tm="0">
                                          <p:val>
                                            <p:strVal val="0-#ppt_h/2"/>
                                          </p:val>
                                        </p:tav>
                                        <p:tav tm="100000">
                                          <p:val>
                                            <p:strVal val="#ppt_y"/>
                                          </p:val>
                                        </p:tav>
                                      </p:tavLst>
                                    </p:anim>
                                  </p:childTnLst>
                                </p:cTn>
                              </p:par>
                            </p:childTnLst>
                          </p:cTn>
                        </p:par>
                        <p:par>
                          <p:cTn id="12" fill="hold">
                            <p:stCondLst>
                              <p:cond delay="750"/>
                            </p:stCondLst>
                            <p:childTnLst>
                              <p:par>
                                <p:cTn id="13" presetID="47"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anim calcmode="lin" valueType="num">
                                      <p:cBhvr>
                                        <p:cTn id="16" dur="1000" fill="hold"/>
                                        <p:tgtEl>
                                          <p:spTgt spid="12"/>
                                        </p:tgtEl>
                                        <p:attrNameLst>
                                          <p:attrName>ppt_x</p:attrName>
                                        </p:attrNameLst>
                                      </p:cBhvr>
                                      <p:tavLst>
                                        <p:tav tm="0">
                                          <p:val>
                                            <p:strVal val="#ppt_x"/>
                                          </p:val>
                                        </p:tav>
                                        <p:tav tm="100000">
                                          <p:val>
                                            <p:strVal val="#ppt_x"/>
                                          </p:val>
                                        </p:tav>
                                      </p:tavLst>
                                    </p:anim>
                                    <p:anim calcmode="lin" valueType="num">
                                      <p:cBhvr>
                                        <p:cTn id="17" dur="1000" fill="hold"/>
                                        <p:tgtEl>
                                          <p:spTgt spid="12"/>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anim calcmode="lin" valueType="num">
                                      <p:cBhvr>
                                        <p:cTn id="21" dur="1000" fill="hold"/>
                                        <p:tgtEl>
                                          <p:spTgt spid="13"/>
                                        </p:tgtEl>
                                        <p:attrNameLst>
                                          <p:attrName>ppt_x</p:attrName>
                                        </p:attrNameLst>
                                      </p:cBhvr>
                                      <p:tavLst>
                                        <p:tav tm="0">
                                          <p:val>
                                            <p:strVal val="#ppt_x"/>
                                          </p:val>
                                        </p:tav>
                                        <p:tav tm="100000">
                                          <p:val>
                                            <p:strVal val="#ppt_x"/>
                                          </p:val>
                                        </p:tav>
                                      </p:tavLst>
                                    </p:anim>
                                    <p:anim calcmode="lin" valueType="num">
                                      <p:cBhvr>
                                        <p:cTn id="22" dur="1000" fill="hold"/>
                                        <p:tgtEl>
                                          <p:spTgt spid="13"/>
                                        </p:tgtEl>
                                        <p:attrNameLst>
                                          <p:attrName>ppt_y</p:attrName>
                                        </p:attrNameLst>
                                      </p:cBhvr>
                                      <p:tavLst>
                                        <p:tav tm="0">
                                          <p:val>
                                            <p:strVal val="#ppt_y+.1"/>
                                          </p:val>
                                        </p:tav>
                                        <p:tav tm="100000">
                                          <p:val>
                                            <p:strVal val="#ppt_y"/>
                                          </p:val>
                                        </p:tav>
                                      </p:tavLst>
                                    </p:anim>
                                  </p:childTnLst>
                                </p:cTn>
                              </p:par>
                            </p:childTnLst>
                          </p:cTn>
                        </p:par>
                        <p:par>
                          <p:cTn id="23" fill="hold">
                            <p:stCondLst>
                              <p:cond delay="1750"/>
                            </p:stCondLst>
                            <p:childTnLst>
                              <p:par>
                                <p:cTn id="24" presetID="42" presetClass="entr" presetSubtype="0" fill="hold" nodeType="afterEffect">
                                  <p:stCondLst>
                                    <p:cond delay="0"/>
                                  </p:stCondLst>
                                  <p:childTnLst>
                                    <p:set>
                                      <p:cBhvr>
                                        <p:cTn id="25" dur="1" fill="hold">
                                          <p:stCondLst>
                                            <p:cond delay="0"/>
                                          </p:stCondLst>
                                        </p:cTn>
                                        <p:tgtEl>
                                          <p:spTgt spid="7174"/>
                                        </p:tgtEl>
                                        <p:attrNameLst>
                                          <p:attrName>style.visibility</p:attrName>
                                        </p:attrNameLst>
                                      </p:cBhvr>
                                      <p:to>
                                        <p:strVal val="visible"/>
                                      </p:to>
                                    </p:set>
                                    <p:animEffect transition="in" filter="fade">
                                      <p:cBhvr>
                                        <p:cTn id="26" dur="1000"/>
                                        <p:tgtEl>
                                          <p:spTgt spid="7174"/>
                                        </p:tgtEl>
                                      </p:cBhvr>
                                    </p:animEffect>
                                    <p:anim calcmode="lin" valueType="num">
                                      <p:cBhvr>
                                        <p:cTn id="27" dur="1000" fill="hold"/>
                                        <p:tgtEl>
                                          <p:spTgt spid="7174"/>
                                        </p:tgtEl>
                                        <p:attrNameLst>
                                          <p:attrName>ppt_x</p:attrName>
                                        </p:attrNameLst>
                                      </p:cBhvr>
                                      <p:tavLst>
                                        <p:tav tm="0">
                                          <p:val>
                                            <p:strVal val="#ppt_x"/>
                                          </p:val>
                                        </p:tav>
                                        <p:tav tm="100000">
                                          <p:val>
                                            <p:strVal val="#ppt_x"/>
                                          </p:val>
                                        </p:tav>
                                      </p:tavLst>
                                    </p:anim>
                                    <p:anim calcmode="lin" valueType="num">
                                      <p:cBhvr>
                                        <p:cTn id="28" dur="1000" fill="hold"/>
                                        <p:tgtEl>
                                          <p:spTgt spid="717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7180"/>
                                        </p:tgtEl>
                                        <p:attrNameLst>
                                          <p:attrName>style.visibility</p:attrName>
                                        </p:attrNameLst>
                                      </p:cBhvr>
                                      <p:to>
                                        <p:strVal val="visible"/>
                                      </p:to>
                                    </p:set>
                                    <p:animEffect transition="in" filter="fade">
                                      <p:cBhvr>
                                        <p:cTn id="33" dur="1000"/>
                                        <p:tgtEl>
                                          <p:spTgt spid="7180"/>
                                        </p:tgtEl>
                                      </p:cBhvr>
                                    </p:animEffect>
                                    <p:anim calcmode="lin" valueType="num">
                                      <p:cBhvr>
                                        <p:cTn id="34" dur="1000" fill="hold"/>
                                        <p:tgtEl>
                                          <p:spTgt spid="7180"/>
                                        </p:tgtEl>
                                        <p:attrNameLst>
                                          <p:attrName>ppt_x</p:attrName>
                                        </p:attrNameLst>
                                      </p:cBhvr>
                                      <p:tavLst>
                                        <p:tav tm="0">
                                          <p:val>
                                            <p:strVal val="#ppt_x"/>
                                          </p:val>
                                        </p:tav>
                                        <p:tav tm="100000">
                                          <p:val>
                                            <p:strVal val="#ppt_x"/>
                                          </p:val>
                                        </p:tav>
                                      </p:tavLst>
                                    </p:anim>
                                    <p:anim calcmode="lin" valueType="num">
                                      <p:cBhvr>
                                        <p:cTn id="35" dur="1000" fill="hold"/>
                                        <p:tgtEl>
                                          <p:spTgt spid="7180"/>
                                        </p:tgtEl>
                                        <p:attrNameLst>
                                          <p:attrName>ppt_y</p:attrName>
                                        </p:attrNameLst>
                                      </p:cBhvr>
                                      <p:tavLst>
                                        <p:tav tm="0">
                                          <p:val>
                                            <p:strVal val="#ppt_y+.1"/>
                                          </p:val>
                                        </p:tav>
                                        <p:tav tm="100000">
                                          <p:val>
                                            <p:strVal val="#ppt_y"/>
                                          </p:val>
                                        </p:tav>
                                      </p:tavLst>
                                    </p:anim>
                                  </p:childTnLst>
                                </p:cTn>
                              </p:par>
                            </p:childTnLst>
                          </p:cTn>
                        </p:par>
                        <p:par>
                          <p:cTn id="36" fill="hold">
                            <p:stCondLst>
                              <p:cond delay="1000"/>
                            </p:stCondLst>
                            <p:childTnLst>
                              <p:par>
                                <p:cTn id="37" presetID="26" presetClass="entr" presetSubtype="0" fill="hold" nodeType="afterEffect">
                                  <p:stCondLst>
                                    <p:cond delay="0"/>
                                  </p:stCondLst>
                                  <p:childTnLst>
                                    <p:set>
                                      <p:cBhvr>
                                        <p:cTn id="38" dur="1" fill="hold">
                                          <p:stCondLst>
                                            <p:cond delay="0"/>
                                          </p:stCondLst>
                                        </p:cTn>
                                        <p:tgtEl>
                                          <p:spTgt spid="7176"/>
                                        </p:tgtEl>
                                        <p:attrNameLst>
                                          <p:attrName>style.visibility</p:attrName>
                                        </p:attrNameLst>
                                      </p:cBhvr>
                                      <p:to>
                                        <p:strVal val="visible"/>
                                      </p:to>
                                    </p:set>
                                    <p:animEffect transition="in" filter="wipe(down)">
                                      <p:cBhvr>
                                        <p:cTn id="39" dur="580">
                                          <p:stCondLst>
                                            <p:cond delay="0"/>
                                          </p:stCondLst>
                                        </p:cTn>
                                        <p:tgtEl>
                                          <p:spTgt spid="7176"/>
                                        </p:tgtEl>
                                      </p:cBhvr>
                                    </p:animEffect>
                                    <p:anim calcmode="lin" valueType="num">
                                      <p:cBhvr>
                                        <p:cTn id="40" dur="1822" tmFilter="0,0; 0.14,0.36; 0.43,0.73; 0.71,0.91; 1.0,1.0">
                                          <p:stCondLst>
                                            <p:cond delay="0"/>
                                          </p:stCondLst>
                                        </p:cTn>
                                        <p:tgtEl>
                                          <p:spTgt spid="7176"/>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7176"/>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7176"/>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7176"/>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7176"/>
                                        </p:tgtEl>
                                        <p:attrNameLst>
                                          <p:attrName>ppt_y</p:attrName>
                                        </p:attrNameLst>
                                      </p:cBhvr>
                                      <p:tavLst>
                                        <p:tav tm="0" fmla="#ppt_y-sin(pi*$)/81">
                                          <p:val>
                                            <p:fltVal val="0"/>
                                          </p:val>
                                        </p:tav>
                                        <p:tav tm="100000">
                                          <p:val>
                                            <p:fltVal val="1"/>
                                          </p:val>
                                        </p:tav>
                                      </p:tavLst>
                                    </p:anim>
                                    <p:animScale>
                                      <p:cBhvr>
                                        <p:cTn id="45" dur="26">
                                          <p:stCondLst>
                                            <p:cond delay="650"/>
                                          </p:stCondLst>
                                        </p:cTn>
                                        <p:tgtEl>
                                          <p:spTgt spid="7176"/>
                                        </p:tgtEl>
                                      </p:cBhvr>
                                      <p:to x="100000" y="60000"/>
                                    </p:animScale>
                                    <p:animScale>
                                      <p:cBhvr>
                                        <p:cTn id="46" dur="166" decel="50000">
                                          <p:stCondLst>
                                            <p:cond delay="676"/>
                                          </p:stCondLst>
                                        </p:cTn>
                                        <p:tgtEl>
                                          <p:spTgt spid="7176"/>
                                        </p:tgtEl>
                                      </p:cBhvr>
                                      <p:to x="100000" y="100000"/>
                                    </p:animScale>
                                    <p:animScale>
                                      <p:cBhvr>
                                        <p:cTn id="47" dur="26">
                                          <p:stCondLst>
                                            <p:cond delay="1312"/>
                                          </p:stCondLst>
                                        </p:cTn>
                                        <p:tgtEl>
                                          <p:spTgt spid="7176"/>
                                        </p:tgtEl>
                                      </p:cBhvr>
                                      <p:to x="100000" y="80000"/>
                                    </p:animScale>
                                    <p:animScale>
                                      <p:cBhvr>
                                        <p:cTn id="48" dur="166" decel="50000">
                                          <p:stCondLst>
                                            <p:cond delay="1338"/>
                                          </p:stCondLst>
                                        </p:cTn>
                                        <p:tgtEl>
                                          <p:spTgt spid="7176"/>
                                        </p:tgtEl>
                                      </p:cBhvr>
                                      <p:to x="100000" y="100000"/>
                                    </p:animScale>
                                    <p:animScale>
                                      <p:cBhvr>
                                        <p:cTn id="49" dur="26">
                                          <p:stCondLst>
                                            <p:cond delay="1642"/>
                                          </p:stCondLst>
                                        </p:cTn>
                                        <p:tgtEl>
                                          <p:spTgt spid="7176"/>
                                        </p:tgtEl>
                                      </p:cBhvr>
                                      <p:to x="100000" y="90000"/>
                                    </p:animScale>
                                    <p:animScale>
                                      <p:cBhvr>
                                        <p:cTn id="50" dur="166" decel="50000">
                                          <p:stCondLst>
                                            <p:cond delay="1668"/>
                                          </p:stCondLst>
                                        </p:cTn>
                                        <p:tgtEl>
                                          <p:spTgt spid="7176"/>
                                        </p:tgtEl>
                                      </p:cBhvr>
                                      <p:to x="100000" y="100000"/>
                                    </p:animScale>
                                    <p:animScale>
                                      <p:cBhvr>
                                        <p:cTn id="51" dur="26">
                                          <p:stCondLst>
                                            <p:cond delay="1808"/>
                                          </p:stCondLst>
                                        </p:cTn>
                                        <p:tgtEl>
                                          <p:spTgt spid="7176"/>
                                        </p:tgtEl>
                                      </p:cBhvr>
                                      <p:to x="100000" y="95000"/>
                                    </p:animScale>
                                    <p:animScale>
                                      <p:cBhvr>
                                        <p:cTn id="52" dur="166" decel="50000">
                                          <p:stCondLst>
                                            <p:cond delay="1834"/>
                                          </p:stCondLst>
                                        </p:cTn>
                                        <p:tgtEl>
                                          <p:spTgt spid="7176"/>
                                        </p:tgtEl>
                                      </p:cBhvr>
                                      <p:to x="100000" y="100000"/>
                                    </p:animScale>
                                  </p:childTnLst>
                                </p:cTn>
                              </p:par>
                            </p:childTnLst>
                          </p:cTn>
                        </p:par>
                        <p:par>
                          <p:cTn id="53" fill="hold">
                            <p:stCondLst>
                              <p:cond delay="3000"/>
                            </p:stCondLst>
                            <p:childTnLst>
                              <p:par>
                                <p:cTn id="54" presetID="26" presetClass="entr" presetSubtype="0" fill="hold" nodeType="afterEffect">
                                  <p:stCondLst>
                                    <p:cond delay="0"/>
                                  </p:stCondLst>
                                  <p:childTnLst>
                                    <p:set>
                                      <p:cBhvr>
                                        <p:cTn id="55" dur="1" fill="hold">
                                          <p:stCondLst>
                                            <p:cond delay="0"/>
                                          </p:stCondLst>
                                        </p:cTn>
                                        <p:tgtEl>
                                          <p:spTgt spid="7178"/>
                                        </p:tgtEl>
                                        <p:attrNameLst>
                                          <p:attrName>style.visibility</p:attrName>
                                        </p:attrNameLst>
                                      </p:cBhvr>
                                      <p:to>
                                        <p:strVal val="visible"/>
                                      </p:to>
                                    </p:set>
                                    <p:animEffect transition="in" filter="wipe(down)">
                                      <p:cBhvr>
                                        <p:cTn id="56" dur="580">
                                          <p:stCondLst>
                                            <p:cond delay="0"/>
                                          </p:stCondLst>
                                        </p:cTn>
                                        <p:tgtEl>
                                          <p:spTgt spid="7178"/>
                                        </p:tgtEl>
                                      </p:cBhvr>
                                    </p:animEffect>
                                    <p:anim calcmode="lin" valueType="num">
                                      <p:cBhvr>
                                        <p:cTn id="57" dur="1822" tmFilter="0,0; 0.14,0.36; 0.43,0.73; 0.71,0.91; 1.0,1.0">
                                          <p:stCondLst>
                                            <p:cond delay="0"/>
                                          </p:stCondLst>
                                        </p:cTn>
                                        <p:tgtEl>
                                          <p:spTgt spid="7178"/>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7178"/>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7178"/>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7178"/>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7178"/>
                                        </p:tgtEl>
                                        <p:attrNameLst>
                                          <p:attrName>ppt_y</p:attrName>
                                        </p:attrNameLst>
                                      </p:cBhvr>
                                      <p:tavLst>
                                        <p:tav tm="0" fmla="#ppt_y-sin(pi*$)/81">
                                          <p:val>
                                            <p:fltVal val="0"/>
                                          </p:val>
                                        </p:tav>
                                        <p:tav tm="100000">
                                          <p:val>
                                            <p:fltVal val="1"/>
                                          </p:val>
                                        </p:tav>
                                      </p:tavLst>
                                    </p:anim>
                                    <p:animScale>
                                      <p:cBhvr>
                                        <p:cTn id="62" dur="26">
                                          <p:stCondLst>
                                            <p:cond delay="650"/>
                                          </p:stCondLst>
                                        </p:cTn>
                                        <p:tgtEl>
                                          <p:spTgt spid="7178"/>
                                        </p:tgtEl>
                                      </p:cBhvr>
                                      <p:to x="100000" y="60000"/>
                                    </p:animScale>
                                    <p:animScale>
                                      <p:cBhvr>
                                        <p:cTn id="63" dur="166" decel="50000">
                                          <p:stCondLst>
                                            <p:cond delay="676"/>
                                          </p:stCondLst>
                                        </p:cTn>
                                        <p:tgtEl>
                                          <p:spTgt spid="7178"/>
                                        </p:tgtEl>
                                      </p:cBhvr>
                                      <p:to x="100000" y="100000"/>
                                    </p:animScale>
                                    <p:animScale>
                                      <p:cBhvr>
                                        <p:cTn id="64" dur="26">
                                          <p:stCondLst>
                                            <p:cond delay="1312"/>
                                          </p:stCondLst>
                                        </p:cTn>
                                        <p:tgtEl>
                                          <p:spTgt spid="7178"/>
                                        </p:tgtEl>
                                      </p:cBhvr>
                                      <p:to x="100000" y="80000"/>
                                    </p:animScale>
                                    <p:animScale>
                                      <p:cBhvr>
                                        <p:cTn id="65" dur="166" decel="50000">
                                          <p:stCondLst>
                                            <p:cond delay="1338"/>
                                          </p:stCondLst>
                                        </p:cTn>
                                        <p:tgtEl>
                                          <p:spTgt spid="7178"/>
                                        </p:tgtEl>
                                      </p:cBhvr>
                                      <p:to x="100000" y="100000"/>
                                    </p:animScale>
                                    <p:animScale>
                                      <p:cBhvr>
                                        <p:cTn id="66" dur="26">
                                          <p:stCondLst>
                                            <p:cond delay="1642"/>
                                          </p:stCondLst>
                                        </p:cTn>
                                        <p:tgtEl>
                                          <p:spTgt spid="7178"/>
                                        </p:tgtEl>
                                      </p:cBhvr>
                                      <p:to x="100000" y="90000"/>
                                    </p:animScale>
                                    <p:animScale>
                                      <p:cBhvr>
                                        <p:cTn id="67" dur="166" decel="50000">
                                          <p:stCondLst>
                                            <p:cond delay="1668"/>
                                          </p:stCondLst>
                                        </p:cTn>
                                        <p:tgtEl>
                                          <p:spTgt spid="7178"/>
                                        </p:tgtEl>
                                      </p:cBhvr>
                                      <p:to x="100000" y="100000"/>
                                    </p:animScale>
                                    <p:animScale>
                                      <p:cBhvr>
                                        <p:cTn id="68" dur="26">
                                          <p:stCondLst>
                                            <p:cond delay="1808"/>
                                          </p:stCondLst>
                                        </p:cTn>
                                        <p:tgtEl>
                                          <p:spTgt spid="7178"/>
                                        </p:tgtEl>
                                      </p:cBhvr>
                                      <p:to x="100000" y="95000"/>
                                    </p:animScale>
                                    <p:animScale>
                                      <p:cBhvr>
                                        <p:cTn id="69" dur="166" decel="50000">
                                          <p:stCondLst>
                                            <p:cond delay="1834"/>
                                          </p:stCondLst>
                                        </p:cTn>
                                        <p:tgtEl>
                                          <p:spTgt spid="7178"/>
                                        </p:tgtEl>
                                      </p:cBhvr>
                                      <p:to x="100000" y="100000"/>
                                    </p:animScale>
                                  </p:childTnLst>
                                </p:cTn>
                              </p:par>
                            </p:childTnLst>
                          </p:cTn>
                        </p:par>
                        <p:par>
                          <p:cTn id="70" fill="hold">
                            <p:stCondLst>
                              <p:cond delay="5000"/>
                            </p:stCondLst>
                            <p:childTnLst>
                              <p:par>
                                <p:cTn id="71" presetID="26" presetClass="entr" presetSubtype="0" fill="hold" nodeType="afterEffect">
                                  <p:stCondLst>
                                    <p:cond delay="0"/>
                                  </p:stCondLst>
                                  <p:childTnLst>
                                    <p:set>
                                      <p:cBhvr>
                                        <p:cTn id="72" dur="1" fill="hold">
                                          <p:stCondLst>
                                            <p:cond delay="0"/>
                                          </p:stCondLst>
                                        </p:cTn>
                                        <p:tgtEl>
                                          <p:spTgt spid="2"/>
                                        </p:tgtEl>
                                        <p:attrNameLst>
                                          <p:attrName>style.visibility</p:attrName>
                                        </p:attrNameLst>
                                      </p:cBhvr>
                                      <p:to>
                                        <p:strVal val="visible"/>
                                      </p:to>
                                    </p:set>
                                    <p:animEffect transition="in" filter="wipe(down)">
                                      <p:cBhvr>
                                        <p:cTn id="73" dur="580">
                                          <p:stCondLst>
                                            <p:cond delay="0"/>
                                          </p:stCondLst>
                                        </p:cTn>
                                        <p:tgtEl>
                                          <p:spTgt spid="2"/>
                                        </p:tgtEl>
                                      </p:cBhvr>
                                    </p:animEffect>
                                    <p:anim calcmode="lin" valueType="num">
                                      <p:cBhvr>
                                        <p:cTn id="7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79" dur="26">
                                          <p:stCondLst>
                                            <p:cond delay="650"/>
                                          </p:stCondLst>
                                        </p:cTn>
                                        <p:tgtEl>
                                          <p:spTgt spid="2"/>
                                        </p:tgtEl>
                                      </p:cBhvr>
                                      <p:to x="100000" y="60000"/>
                                    </p:animScale>
                                    <p:animScale>
                                      <p:cBhvr>
                                        <p:cTn id="80" dur="166" decel="50000">
                                          <p:stCondLst>
                                            <p:cond delay="676"/>
                                          </p:stCondLst>
                                        </p:cTn>
                                        <p:tgtEl>
                                          <p:spTgt spid="2"/>
                                        </p:tgtEl>
                                      </p:cBhvr>
                                      <p:to x="100000" y="100000"/>
                                    </p:animScale>
                                    <p:animScale>
                                      <p:cBhvr>
                                        <p:cTn id="81" dur="26">
                                          <p:stCondLst>
                                            <p:cond delay="1312"/>
                                          </p:stCondLst>
                                        </p:cTn>
                                        <p:tgtEl>
                                          <p:spTgt spid="2"/>
                                        </p:tgtEl>
                                      </p:cBhvr>
                                      <p:to x="100000" y="80000"/>
                                    </p:animScale>
                                    <p:animScale>
                                      <p:cBhvr>
                                        <p:cTn id="82" dur="166" decel="50000">
                                          <p:stCondLst>
                                            <p:cond delay="1338"/>
                                          </p:stCondLst>
                                        </p:cTn>
                                        <p:tgtEl>
                                          <p:spTgt spid="2"/>
                                        </p:tgtEl>
                                      </p:cBhvr>
                                      <p:to x="100000" y="100000"/>
                                    </p:animScale>
                                    <p:animScale>
                                      <p:cBhvr>
                                        <p:cTn id="83" dur="26">
                                          <p:stCondLst>
                                            <p:cond delay="1642"/>
                                          </p:stCondLst>
                                        </p:cTn>
                                        <p:tgtEl>
                                          <p:spTgt spid="2"/>
                                        </p:tgtEl>
                                      </p:cBhvr>
                                      <p:to x="100000" y="90000"/>
                                    </p:animScale>
                                    <p:animScale>
                                      <p:cBhvr>
                                        <p:cTn id="84" dur="166" decel="50000">
                                          <p:stCondLst>
                                            <p:cond delay="1668"/>
                                          </p:stCondLst>
                                        </p:cTn>
                                        <p:tgtEl>
                                          <p:spTgt spid="2"/>
                                        </p:tgtEl>
                                      </p:cBhvr>
                                      <p:to x="100000" y="100000"/>
                                    </p:animScale>
                                    <p:animScale>
                                      <p:cBhvr>
                                        <p:cTn id="85" dur="26">
                                          <p:stCondLst>
                                            <p:cond delay="1808"/>
                                          </p:stCondLst>
                                        </p:cTn>
                                        <p:tgtEl>
                                          <p:spTgt spid="2"/>
                                        </p:tgtEl>
                                      </p:cBhvr>
                                      <p:to x="100000" y="95000"/>
                                    </p:animScale>
                                    <p:animScale>
                                      <p:cBhvr>
                                        <p:cTn id="86" dur="166" decel="50000">
                                          <p:stCondLst>
                                            <p:cond delay="1834"/>
                                          </p:stCondLst>
                                        </p:cTn>
                                        <p:tgtEl>
                                          <p:spTgt spid="2"/>
                                        </p:tgtEl>
                                      </p:cBhvr>
                                      <p:to x="100000" y="100000"/>
                                    </p:animScale>
                                  </p:childTnLst>
                                </p:cTn>
                              </p:par>
                            </p:childTnLst>
                          </p:cTn>
                        </p:par>
                        <p:par>
                          <p:cTn id="87" fill="hold">
                            <p:stCondLst>
                              <p:cond delay="7000"/>
                            </p:stCondLst>
                            <p:childTnLst>
                              <p:par>
                                <p:cTn id="88" presetID="26" presetClass="entr" presetSubtype="0" fill="hold" nodeType="afterEffect">
                                  <p:stCondLst>
                                    <p:cond delay="0"/>
                                  </p:stCondLst>
                                  <p:childTnLst>
                                    <p:set>
                                      <p:cBhvr>
                                        <p:cTn id="89" dur="1" fill="hold">
                                          <p:stCondLst>
                                            <p:cond delay="0"/>
                                          </p:stCondLst>
                                        </p:cTn>
                                        <p:tgtEl>
                                          <p:spTgt spid="3"/>
                                        </p:tgtEl>
                                        <p:attrNameLst>
                                          <p:attrName>style.visibility</p:attrName>
                                        </p:attrNameLst>
                                      </p:cBhvr>
                                      <p:to>
                                        <p:strVal val="visible"/>
                                      </p:to>
                                    </p:set>
                                    <p:animEffect transition="in" filter="wipe(down)">
                                      <p:cBhvr>
                                        <p:cTn id="90" dur="580">
                                          <p:stCondLst>
                                            <p:cond delay="0"/>
                                          </p:stCondLst>
                                        </p:cTn>
                                        <p:tgtEl>
                                          <p:spTgt spid="3"/>
                                        </p:tgtEl>
                                      </p:cBhvr>
                                    </p:animEffect>
                                    <p:anim calcmode="lin" valueType="num">
                                      <p:cBhvr>
                                        <p:cTn id="91"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96" dur="26">
                                          <p:stCondLst>
                                            <p:cond delay="650"/>
                                          </p:stCondLst>
                                        </p:cTn>
                                        <p:tgtEl>
                                          <p:spTgt spid="3"/>
                                        </p:tgtEl>
                                      </p:cBhvr>
                                      <p:to x="100000" y="60000"/>
                                    </p:animScale>
                                    <p:animScale>
                                      <p:cBhvr>
                                        <p:cTn id="97" dur="166" decel="50000">
                                          <p:stCondLst>
                                            <p:cond delay="676"/>
                                          </p:stCondLst>
                                        </p:cTn>
                                        <p:tgtEl>
                                          <p:spTgt spid="3"/>
                                        </p:tgtEl>
                                      </p:cBhvr>
                                      <p:to x="100000" y="100000"/>
                                    </p:animScale>
                                    <p:animScale>
                                      <p:cBhvr>
                                        <p:cTn id="98" dur="26">
                                          <p:stCondLst>
                                            <p:cond delay="1312"/>
                                          </p:stCondLst>
                                        </p:cTn>
                                        <p:tgtEl>
                                          <p:spTgt spid="3"/>
                                        </p:tgtEl>
                                      </p:cBhvr>
                                      <p:to x="100000" y="80000"/>
                                    </p:animScale>
                                    <p:animScale>
                                      <p:cBhvr>
                                        <p:cTn id="99" dur="166" decel="50000">
                                          <p:stCondLst>
                                            <p:cond delay="1338"/>
                                          </p:stCondLst>
                                        </p:cTn>
                                        <p:tgtEl>
                                          <p:spTgt spid="3"/>
                                        </p:tgtEl>
                                      </p:cBhvr>
                                      <p:to x="100000" y="100000"/>
                                    </p:animScale>
                                    <p:animScale>
                                      <p:cBhvr>
                                        <p:cTn id="100" dur="26">
                                          <p:stCondLst>
                                            <p:cond delay="1642"/>
                                          </p:stCondLst>
                                        </p:cTn>
                                        <p:tgtEl>
                                          <p:spTgt spid="3"/>
                                        </p:tgtEl>
                                      </p:cBhvr>
                                      <p:to x="100000" y="90000"/>
                                    </p:animScale>
                                    <p:animScale>
                                      <p:cBhvr>
                                        <p:cTn id="101" dur="166" decel="50000">
                                          <p:stCondLst>
                                            <p:cond delay="1668"/>
                                          </p:stCondLst>
                                        </p:cTn>
                                        <p:tgtEl>
                                          <p:spTgt spid="3"/>
                                        </p:tgtEl>
                                      </p:cBhvr>
                                      <p:to x="100000" y="100000"/>
                                    </p:animScale>
                                    <p:animScale>
                                      <p:cBhvr>
                                        <p:cTn id="102" dur="26">
                                          <p:stCondLst>
                                            <p:cond delay="1808"/>
                                          </p:stCondLst>
                                        </p:cTn>
                                        <p:tgtEl>
                                          <p:spTgt spid="3"/>
                                        </p:tgtEl>
                                      </p:cBhvr>
                                      <p:to x="100000" y="95000"/>
                                    </p:animScale>
                                    <p:animScale>
                                      <p:cBhvr>
                                        <p:cTn id="103" dur="166" decel="50000">
                                          <p:stCondLst>
                                            <p:cond delay="1834"/>
                                          </p:stCondLst>
                                        </p:cTn>
                                        <p:tgtEl>
                                          <p:spTgt spid="3"/>
                                        </p:tgtEl>
                                      </p:cBhvr>
                                      <p:to x="100000" y="100000"/>
                                    </p:animScale>
                                  </p:childTnLst>
                                </p:cTn>
                              </p:par>
                            </p:childTnLst>
                          </p:cTn>
                        </p:par>
                        <p:par>
                          <p:cTn id="104" fill="hold">
                            <p:stCondLst>
                              <p:cond delay="9000"/>
                            </p:stCondLst>
                            <p:childTnLst>
                              <p:par>
                                <p:cTn id="105" presetID="26" presetClass="entr" presetSubtype="0" fill="hold" nodeType="afterEffect">
                                  <p:stCondLst>
                                    <p:cond delay="0"/>
                                  </p:stCondLst>
                                  <p:childTnLst>
                                    <p:set>
                                      <p:cBhvr>
                                        <p:cTn id="106" dur="1" fill="hold">
                                          <p:stCondLst>
                                            <p:cond delay="0"/>
                                          </p:stCondLst>
                                        </p:cTn>
                                        <p:tgtEl>
                                          <p:spTgt spid="19"/>
                                        </p:tgtEl>
                                        <p:attrNameLst>
                                          <p:attrName>style.visibility</p:attrName>
                                        </p:attrNameLst>
                                      </p:cBhvr>
                                      <p:to>
                                        <p:strVal val="visible"/>
                                      </p:to>
                                    </p:set>
                                    <p:animEffect transition="in" filter="wipe(down)">
                                      <p:cBhvr>
                                        <p:cTn id="107" dur="580">
                                          <p:stCondLst>
                                            <p:cond delay="0"/>
                                          </p:stCondLst>
                                        </p:cTn>
                                        <p:tgtEl>
                                          <p:spTgt spid="19"/>
                                        </p:tgtEl>
                                      </p:cBhvr>
                                    </p:animEffect>
                                    <p:anim calcmode="lin" valueType="num">
                                      <p:cBhvr>
                                        <p:cTn id="10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0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1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1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13" dur="26">
                                          <p:stCondLst>
                                            <p:cond delay="650"/>
                                          </p:stCondLst>
                                        </p:cTn>
                                        <p:tgtEl>
                                          <p:spTgt spid="19"/>
                                        </p:tgtEl>
                                      </p:cBhvr>
                                      <p:to x="100000" y="60000"/>
                                    </p:animScale>
                                    <p:animScale>
                                      <p:cBhvr>
                                        <p:cTn id="114" dur="166" decel="50000">
                                          <p:stCondLst>
                                            <p:cond delay="676"/>
                                          </p:stCondLst>
                                        </p:cTn>
                                        <p:tgtEl>
                                          <p:spTgt spid="19"/>
                                        </p:tgtEl>
                                      </p:cBhvr>
                                      <p:to x="100000" y="100000"/>
                                    </p:animScale>
                                    <p:animScale>
                                      <p:cBhvr>
                                        <p:cTn id="115" dur="26">
                                          <p:stCondLst>
                                            <p:cond delay="1312"/>
                                          </p:stCondLst>
                                        </p:cTn>
                                        <p:tgtEl>
                                          <p:spTgt spid="19"/>
                                        </p:tgtEl>
                                      </p:cBhvr>
                                      <p:to x="100000" y="80000"/>
                                    </p:animScale>
                                    <p:animScale>
                                      <p:cBhvr>
                                        <p:cTn id="116" dur="166" decel="50000">
                                          <p:stCondLst>
                                            <p:cond delay="1338"/>
                                          </p:stCondLst>
                                        </p:cTn>
                                        <p:tgtEl>
                                          <p:spTgt spid="19"/>
                                        </p:tgtEl>
                                      </p:cBhvr>
                                      <p:to x="100000" y="100000"/>
                                    </p:animScale>
                                    <p:animScale>
                                      <p:cBhvr>
                                        <p:cTn id="117" dur="26">
                                          <p:stCondLst>
                                            <p:cond delay="1642"/>
                                          </p:stCondLst>
                                        </p:cTn>
                                        <p:tgtEl>
                                          <p:spTgt spid="19"/>
                                        </p:tgtEl>
                                      </p:cBhvr>
                                      <p:to x="100000" y="90000"/>
                                    </p:animScale>
                                    <p:animScale>
                                      <p:cBhvr>
                                        <p:cTn id="118" dur="166" decel="50000">
                                          <p:stCondLst>
                                            <p:cond delay="1668"/>
                                          </p:stCondLst>
                                        </p:cTn>
                                        <p:tgtEl>
                                          <p:spTgt spid="19"/>
                                        </p:tgtEl>
                                      </p:cBhvr>
                                      <p:to x="100000" y="100000"/>
                                    </p:animScale>
                                    <p:animScale>
                                      <p:cBhvr>
                                        <p:cTn id="119" dur="26">
                                          <p:stCondLst>
                                            <p:cond delay="1808"/>
                                          </p:stCondLst>
                                        </p:cTn>
                                        <p:tgtEl>
                                          <p:spTgt spid="19"/>
                                        </p:tgtEl>
                                      </p:cBhvr>
                                      <p:to x="100000" y="95000"/>
                                    </p:animScale>
                                    <p:animScale>
                                      <p:cBhvr>
                                        <p:cTn id="120" dur="166" decel="50000">
                                          <p:stCondLst>
                                            <p:cond delay="1834"/>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 grpId="0" animBg="1"/>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A6EDEF"/>
        </a:solidFill>
        <a:effectLst/>
      </p:bgPr>
    </p:bg>
    <p:spTree>
      <p:nvGrpSpPr>
        <p:cNvPr id="1" name="Shape 339"/>
        <p:cNvGrpSpPr/>
        <p:nvPr/>
      </p:nvGrpSpPr>
      <p:grpSpPr>
        <a:xfrm>
          <a:off x="0" y="0"/>
          <a:ext cx="0" cy="0"/>
          <a:chOff x="0" y="0"/>
          <a:chExt cx="0" cy="0"/>
        </a:xfrm>
      </p:grpSpPr>
      <p:sp>
        <p:nvSpPr>
          <p:cNvPr id="341" name="Google Shape;341;p14"/>
          <p:cNvSpPr/>
          <p:nvPr/>
        </p:nvSpPr>
        <p:spPr>
          <a:xfrm>
            <a:off x="2531384" y="5817074"/>
            <a:ext cx="19050" cy="4049"/>
          </a:xfrm>
          <a:custGeom>
            <a:avLst/>
            <a:gdLst/>
            <a:ahLst/>
            <a:cxnLst/>
            <a:rect l="l" t="t" r="r" b="b"/>
            <a:pathLst>
              <a:path w="12" h="3" extrusionOk="0">
                <a:moveTo>
                  <a:pt x="0" y="3"/>
                </a:moveTo>
                <a:lnTo>
                  <a:pt x="12" y="0"/>
                </a:lnTo>
                <a:lnTo>
                  <a:pt x="12" y="0"/>
                </a:lnTo>
                <a:lnTo>
                  <a:pt x="0" y="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2" name="Google Shape;342;p14"/>
          <p:cNvSpPr/>
          <p:nvPr/>
        </p:nvSpPr>
        <p:spPr>
          <a:xfrm>
            <a:off x="-1768394" y="449250"/>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 name="Google Shape;343;p14"/>
          <p:cNvSpPr/>
          <p:nvPr/>
        </p:nvSpPr>
        <p:spPr>
          <a:xfrm>
            <a:off x="-1105869" y="-2113018"/>
            <a:ext cx="14107343" cy="9702369"/>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22782" y1="54234" x2="82734" y2="60282"/>
                        <a14:foregroundMark x1="23981" y1="56250" x2="50600" y2="58266"/>
                      </a14:backgroundRemoval>
                    </a14:imgEffect>
                  </a14:imgLayer>
                </a14:imgProps>
              </a:ext>
            </a:extLst>
          </a:blip>
          <a:stretch>
            <a:fillRect/>
          </a:stretch>
        </p:blipFill>
        <p:spPr>
          <a:xfrm>
            <a:off x="9584225" y="4582823"/>
            <a:ext cx="2965821" cy="1763846"/>
          </a:xfrm>
          <a:prstGeom prst="rect">
            <a:avLst/>
          </a:prstGeom>
        </p:spPr>
      </p:pic>
      <p:sp>
        <p:nvSpPr>
          <p:cNvPr id="17" name="Title 1"/>
          <p:cNvSpPr txBox="1">
            <a:spLocks/>
          </p:cNvSpPr>
          <p:nvPr/>
        </p:nvSpPr>
        <p:spPr>
          <a:xfrm>
            <a:off x="1086507" y="0"/>
            <a:ext cx="10800491" cy="807427"/>
          </a:xfrm>
          <a:prstGeom prst="rect">
            <a:avLst/>
          </a:prstGeom>
        </p:spPr>
        <p:txBody>
          <a:bodyPr>
            <a:normAutofit fontScale="975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fontAlgn="auto" hangingPunct="1">
              <a:spcAft>
                <a:spcPts val="0"/>
              </a:spcAft>
              <a:defRPr/>
            </a:pPr>
            <a:r>
              <a:rPr lang="en-US" sz="3600"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a) </a:t>
            </a:r>
            <a:r>
              <a:rPr lang="en-US" sz="3600"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Hãy</a:t>
            </a:r>
            <a:r>
              <a:rPr lang="en-US" sz="3600"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sz="3600"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quan</a:t>
            </a:r>
            <a:r>
              <a:rPr lang="en-US" sz="3600"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sz="3600"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sát</a:t>
            </a:r>
            <a:r>
              <a:rPr lang="en-US" sz="3600"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sz="3600"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đồ</a:t>
            </a:r>
            <a:r>
              <a:rPr lang="en-US" sz="3600"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sz="3600"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dùng</a:t>
            </a:r>
            <a:r>
              <a:rPr lang="en-US" sz="3600"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sz="3600"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ấy</a:t>
            </a:r>
            <a:r>
              <a:rPr lang="en-US" sz="3600"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sz="3600"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và</a:t>
            </a:r>
            <a:r>
              <a:rPr lang="en-US" sz="3600"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sz="3600"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chuyển</a:t>
            </a:r>
            <a:r>
              <a:rPr lang="en-US" sz="3600"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sz="3600"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kết</a:t>
            </a:r>
            <a:r>
              <a:rPr lang="en-US" sz="3600"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sz="3600"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quả</a:t>
            </a:r>
            <a:r>
              <a:rPr lang="en-US" sz="3600"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sz="3600"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quan</a:t>
            </a:r>
            <a:r>
              <a:rPr lang="en-US" sz="3600"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sz="3600"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sát</a:t>
            </a:r>
            <a:r>
              <a:rPr lang="en-US" sz="3600"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sz="3600"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thành</a:t>
            </a:r>
            <a:r>
              <a:rPr lang="en-US" sz="3600"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a:t>
            </a:r>
            <a:r>
              <a:rPr lang="en-US" sz="3600" dirty="0" err="1">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dàn</a:t>
            </a:r>
            <a:r>
              <a:rPr lang="en-US" sz="3600" dirty="0">
                <a:solidFill>
                  <a:schemeClr val="accent1"/>
                </a:solidFill>
                <a:effectLst>
                  <a:glow rad="63500">
                    <a:schemeClr val="accent4">
                      <a:satMod val="175000"/>
                      <a:alpha val="40000"/>
                    </a:schemeClr>
                  </a:glow>
                </a:effectLst>
                <a:latin typeface="UTM ViceroyJF" panose="02040603050506020204" pitchFamily="18" charset="0"/>
                <a:cs typeface="Times New Roman" pitchFamily="18" charset="0"/>
              </a:rPr>
              <a:t> ý.</a:t>
            </a:r>
          </a:p>
        </p:txBody>
      </p:sp>
      <p:sp>
        <p:nvSpPr>
          <p:cNvPr id="19" name="Rectangle 18"/>
          <p:cNvSpPr/>
          <p:nvPr/>
        </p:nvSpPr>
        <p:spPr>
          <a:xfrm>
            <a:off x="508940" y="127525"/>
            <a:ext cx="10704491" cy="6740307"/>
          </a:xfrm>
          <a:prstGeom prst="rect">
            <a:avLst/>
          </a:prstGeom>
        </p:spPr>
        <p:txBody>
          <a:bodyPr wrap="square">
            <a:spAutoFit/>
          </a:bodyPr>
          <a:lstStyle/>
          <a:p>
            <a:pPr lvl="0" algn="ctr"/>
            <a:r>
              <a:rPr kumimoji="0" lang="en-US" altLang="en-US" sz="2400" b="0" i="0" u="none" strike="noStrike" cap="none" normalizeH="0" baseline="0" dirty="0">
                <a:ln>
                  <a:noFill/>
                </a:ln>
                <a:solidFill>
                  <a:srgbClr val="003399"/>
                </a:solidFill>
                <a:effectLst/>
                <a:latin typeface="UTM ViceroyJF" panose="02040603050506020204" pitchFamily="18" charset="0"/>
                <a:cs typeface="Arial" panose="020B0604020202020204" pitchFamily="34" charset="0"/>
              </a:rPr>
              <a:t>         </a:t>
            </a:r>
            <a:endParaRPr kumimoji="0" lang="en-US" altLang="en-US" sz="2400" b="0" i="0" u="none" strike="noStrike" cap="none" normalizeH="0" baseline="0" dirty="0">
              <a:ln>
                <a:noFill/>
              </a:ln>
              <a:solidFill>
                <a:schemeClr val="tx1"/>
              </a:solidFill>
              <a:effectLst/>
              <a:latin typeface="UTM ViceroyJF" panose="02040603050506020204" pitchFamily="18" charset="0"/>
            </a:endParaRPr>
          </a:p>
          <a:p>
            <a:pPr lvl="0"/>
            <a:r>
              <a:rPr lang="vi-VN" altLang="en-US" sz="2400" dirty="0">
                <a:solidFill>
                  <a:srgbClr val="C00000"/>
                </a:solidFill>
                <a:latin typeface="UTM ViceroyJF" panose="02040603050506020204" pitchFamily="18" charset="0"/>
                <a:cs typeface="Arial" panose="020B0604020202020204" pitchFamily="34" charset="0"/>
              </a:rPr>
              <a:t>a) </a:t>
            </a:r>
            <a:r>
              <a:rPr lang="vi-VN" altLang="en-US" sz="2400" u="sng" dirty="0">
                <a:solidFill>
                  <a:srgbClr val="C00000"/>
                </a:solidFill>
                <a:latin typeface="UTM ViceroyJF" panose="02040603050506020204" pitchFamily="18" charset="0"/>
                <a:cs typeface="Arial" panose="020B0604020202020204" pitchFamily="34" charset="0"/>
              </a:rPr>
              <a:t>Mở bài</a:t>
            </a:r>
          </a:p>
          <a:p>
            <a:pPr marL="342900" lvl="0" indent="-342900">
              <a:buFontTx/>
              <a:buChar char="-"/>
            </a:pPr>
            <a:r>
              <a:rPr lang="vi-VN" altLang="en-US" sz="2400" dirty="0">
                <a:solidFill>
                  <a:srgbClr val="003399"/>
                </a:solidFill>
                <a:latin typeface="UTM ViceroyJF" panose="02040603050506020204" pitchFamily="18" charset="0"/>
                <a:cs typeface="Arial" panose="020B0604020202020204" pitchFamily="34" charset="0"/>
              </a:rPr>
              <a:t>Giới thiệu về hộp bút của em</a:t>
            </a:r>
            <a:endParaRPr lang="en-US" altLang="en-US" sz="2400" dirty="0">
              <a:solidFill>
                <a:srgbClr val="003399"/>
              </a:solidFill>
              <a:latin typeface="UTM ViceroyJF" panose="02040603050506020204" pitchFamily="18" charset="0"/>
              <a:cs typeface="Arial" panose="020B0604020202020204" pitchFamily="34" charset="0"/>
            </a:endParaRPr>
          </a:p>
          <a:p>
            <a:pPr lvl="0"/>
            <a:r>
              <a:rPr lang="vi-VN" altLang="en-US" sz="2400" dirty="0">
                <a:solidFill>
                  <a:srgbClr val="C00000"/>
                </a:solidFill>
                <a:latin typeface="UTM ViceroyJF" panose="02040603050506020204" pitchFamily="18" charset="0"/>
                <a:cs typeface="Arial" panose="020B0604020202020204" pitchFamily="34" charset="0"/>
              </a:rPr>
              <a:t>b) </a:t>
            </a:r>
            <a:r>
              <a:rPr lang="vi-VN" altLang="en-US" sz="2400" u="sng" dirty="0">
                <a:solidFill>
                  <a:srgbClr val="C00000"/>
                </a:solidFill>
                <a:latin typeface="UTM ViceroyJF" panose="02040603050506020204" pitchFamily="18" charset="0"/>
                <a:cs typeface="Arial" panose="020B0604020202020204" pitchFamily="34" charset="0"/>
              </a:rPr>
              <a:t>Thân bài</a:t>
            </a:r>
          </a:p>
          <a:p>
            <a:pPr lvl="0"/>
            <a:r>
              <a:rPr lang="vi-VN" altLang="en-US" sz="2400" u="sng" dirty="0">
                <a:solidFill>
                  <a:srgbClr val="003399"/>
                </a:solidFill>
                <a:latin typeface="UTM ViceroyJF" panose="02040603050506020204" pitchFamily="18" charset="0"/>
                <a:cs typeface="Arial" panose="020B0604020202020204" pitchFamily="34" charset="0"/>
              </a:rPr>
              <a:t>* Tả bao quát hộp bút</a:t>
            </a:r>
          </a:p>
          <a:p>
            <a:pPr marL="342900" lvl="0" indent="-342900">
              <a:buFontTx/>
              <a:buChar char="-"/>
            </a:pPr>
            <a:r>
              <a:rPr lang="en-US" altLang="en-US" sz="2400" dirty="0" err="1">
                <a:solidFill>
                  <a:srgbClr val="003399"/>
                </a:solidFill>
                <a:latin typeface="UTM ViceroyJF" panose="02040603050506020204" pitchFamily="18" charset="0"/>
                <a:cs typeface="Arial" panose="020B0604020202020204" pitchFamily="34" charset="0"/>
              </a:rPr>
              <a:t>Tả</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về</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hình</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dáng</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của</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hộp</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bút</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hình</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chữ</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nhật</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và</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có</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chiều</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dài</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khoảng</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hơn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hai</a:t>
            </a:r>
            <a:r>
              <a:rPr lang="en-US" altLang="en-US" sz="2400" dirty="0">
                <a:solidFill>
                  <a:srgbClr val="003399"/>
                </a:solidFill>
                <a:latin typeface="UTM ViceroyJF" panose="02040603050506020204" pitchFamily="18" charset="0"/>
                <a:cs typeface="Arial" panose="020B0604020202020204" pitchFamily="34" charset="0"/>
              </a:rPr>
              <a:t> gang </a:t>
            </a:r>
            <a:r>
              <a:rPr lang="en-US" altLang="en-US" sz="2400" dirty="0" err="1">
                <a:solidFill>
                  <a:srgbClr val="003399"/>
                </a:solidFill>
                <a:latin typeface="UTM ViceroyJF" panose="02040603050506020204" pitchFamily="18" charset="0"/>
                <a:cs typeface="Arial" panose="020B0604020202020204" pitchFamily="34" charset="0"/>
              </a:rPr>
              <a:t>tay</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của</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em</a:t>
            </a:r>
            <a:r>
              <a:rPr lang="en-US" altLang="en-US" sz="2400" dirty="0">
                <a:solidFill>
                  <a:srgbClr val="003399"/>
                </a:solidFill>
                <a:latin typeface="UTM ViceroyJF" panose="02040603050506020204" pitchFamily="18" charset="0"/>
                <a:cs typeface="Arial" panose="020B0604020202020204" pitchFamily="34" charset="0"/>
              </a:rPr>
              <a:t>. </a:t>
            </a:r>
          </a:p>
          <a:p>
            <a:pPr lvl="0"/>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Tả</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về</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màu</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sắc</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của</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hộp</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bút</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Chiếc</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hộp</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được</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sơn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màu</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xanh</a:t>
            </a:r>
            <a:r>
              <a:rPr lang="en-US" altLang="en-US" sz="2400" dirty="0">
                <a:solidFill>
                  <a:srgbClr val="003399"/>
                </a:solidFill>
                <a:latin typeface="UTM ViceroyJF" panose="02040603050506020204" pitchFamily="18" charset="0"/>
                <a:cs typeface="Arial" panose="020B0604020202020204" pitchFamily="34" charset="0"/>
              </a:rPr>
              <a:t> da </a:t>
            </a:r>
            <a:r>
              <a:rPr lang="en-US" altLang="en-US" sz="2400" dirty="0" err="1">
                <a:solidFill>
                  <a:srgbClr val="003399"/>
                </a:solidFill>
                <a:latin typeface="UTM ViceroyJF" panose="02040603050506020204" pitchFamily="18" charset="0"/>
                <a:cs typeface="Arial" panose="020B0604020202020204" pitchFamily="34" charset="0"/>
              </a:rPr>
              <a:t>trời</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và</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được</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làm</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bằng</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kim</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loại</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không</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gỉ</a:t>
            </a:r>
            <a:r>
              <a:rPr lang="en-US" altLang="en-US" sz="2400" dirty="0">
                <a:solidFill>
                  <a:srgbClr val="003399"/>
                </a:solidFill>
                <a:latin typeface="UTM ViceroyJF" panose="02040603050506020204" pitchFamily="18" charset="0"/>
                <a:cs typeface="Arial" panose="020B0604020202020204" pitchFamily="34" charset="0"/>
              </a:rPr>
              <a:t>.</a:t>
            </a:r>
            <a:endParaRPr kumimoji="0" lang="en-US" altLang="en-US" sz="2400" b="0" i="0" u="none" strike="noStrike" cap="none" normalizeH="0" baseline="0" dirty="0">
              <a:ln>
                <a:noFill/>
              </a:ln>
              <a:solidFill>
                <a:srgbClr val="003399"/>
              </a:solidFill>
              <a:effectLst/>
              <a:latin typeface="UTM ViceroyJF" panose="02040603050506020204" pitchFamily="18" charset="0"/>
            </a:endParaRPr>
          </a:p>
          <a:p>
            <a:pPr lvl="0"/>
            <a:r>
              <a:rPr lang="en-US" altLang="en-US" sz="2400" u="sng" dirty="0">
                <a:solidFill>
                  <a:srgbClr val="003399"/>
                </a:solidFill>
                <a:latin typeface="UTM ViceroyJF" panose="02040603050506020204" pitchFamily="18" charset="0"/>
                <a:cs typeface="Arial" panose="020B0604020202020204" pitchFamily="34" charset="0"/>
              </a:rPr>
              <a:t>* </a:t>
            </a:r>
            <a:r>
              <a:rPr lang="en-US" altLang="en-US" sz="2400" u="sng" dirty="0" err="1">
                <a:solidFill>
                  <a:srgbClr val="003399"/>
                </a:solidFill>
                <a:latin typeface="UTM ViceroyJF" panose="02040603050506020204" pitchFamily="18" charset="0"/>
                <a:cs typeface="Arial" panose="020B0604020202020204" pitchFamily="34" charset="0"/>
              </a:rPr>
              <a:t>Tả</a:t>
            </a:r>
            <a:r>
              <a:rPr lang="en-US" altLang="en-US" sz="2400" u="sng" dirty="0">
                <a:solidFill>
                  <a:srgbClr val="003399"/>
                </a:solidFill>
                <a:latin typeface="UTM ViceroyJF" panose="02040603050506020204" pitchFamily="18" charset="0"/>
                <a:cs typeface="Arial" panose="020B0604020202020204" pitchFamily="34" charset="0"/>
              </a:rPr>
              <a:t> chi </a:t>
            </a:r>
            <a:r>
              <a:rPr lang="en-US" altLang="en-US" sz="2400" u="sng" dirty="0" err="1">
                <a:solidFill>
                  <a:srgbClr val="003399"/>
                </a:solidFill>
                <a:latin typeface="UTM ViceroyJF" panose="02040603050506020204" pitchFamily="18" charset="0"/>
                <a:cs typeface="Arial" panose="020B0604020202020204" pitchFamily="34" charset="0"/>
              </a:rPr>
              <a:t>tiết</a:t>
            </a:r>
            <a:r>
              <a:rPr lang="en-US" altLang="en-US" sz="2400" u="sng" dirty="0">
                <a:solidFill>
                  <a:srgbClr val="003399"/>
                </a:solidFill>
                <a:latin typeface="UTM ViceroyJF" panose="02040603050506020204" pitchFamily="18" charset="0"/>
                <a:cs typeface="Arial" panose="020B0604020202020204" pitchFamily="34" charset="0"/>
              </a:rPr>
              <a:t> </a:t>
            </a:r>
            <a:r>
              <a:rPr lang="en-US" altLang="en-US" sz="2400" u="sng" dirty="0" err="1">
                <a:solidFill>
                  <a:srgbClr val="003399"/>
                </a:solidFill>
                <a:latin typeface="UTM ViceroyJF" panose="02040603050506020204" pitchFamily="18" charset="0"/>
                <a:cs typeface="Arial" panose="020B0604020202020204" pitchFamily="34" charset="0"/>
              </a:rPr>
              <a:t>cụ</a:t>
            </a:r>
            <a:r>
              <a:rPr lang="en-US" altLang="en-US" sz="2400" u="sng" dirty="0">
                <a:solidFill>
                  <a:srgbClr val="003399"/>
                </a:solidFill>
                <a:latin typeface="UTM ViceroyJF" panose="02040603050506020204" pitchFamily="18" charset="0"/>
                <a:cs typeface="Arial" panose="020B0604020202020204" pitchFamily="34" charset="0"/>
              </a:rPr>
              <a:t> </a:t>
            </a:r>
            <a:r>
              <a:rPr lang="en-US" altLang="en-US" sz="2400" u="sng" dirty="0" err="1">
                <a:solidFill>
                  <a:srgbClr val="003399"/>
                </a:solidFill>
                <a:latin typeface="UTM ViceroyJF" panose="02040603050506020204" pitchFamily="18" charset="0"/>
                <a:cs typeface="Arial" panose="020B0604020202020204" pitchFamily="34" charset="0"/>
              </a:rPr>
              <a:t>thể</a:t>
            </a:r>
            <a:r>
              <a:rPr lang="en-US" altLang="en-US" sz="2400" u="sng" dirty="0">
                <a:solidFill>
                  <a:srgbClr val="003399"/>
                </a:solidFill>
                <a:latin typeface="UTM ViceroyJF" panose="02040603050506020204" pitchFamily="18" charset="0"/>
                <a:cs typeface="Arial" panose="020B0604020202020204" pitchFamily="34" charset="0"/>
              </a:rPr>
              <a:t>:</a:t>
            </a:r>
            <a:endParaRPr kumimoji="0" lang="en-US" altLang="en-US" sz="2400" b="0" i="0" u="sng" strike="noStrike" cap="none" normalizeH="0" baseline="0" dirty="0">
              <a:ln>
                <a:noFill/>
              </a:ln>
              <a:solidFill>
                <a:srgbClr val="003399"/>
              </a:solidFill>
              <a:effectLst/>
              <a:latin typeface="UTM ViceroyJF" panose="02040603050506020204" pitchFamily="18" charset="0"/>
            </a:endParaRPr>
          </a:p>
          <a:p>
            <a:pPr lvl="0"/>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Tả</a:t>
            </a:r>
            <a:r>
              <a:rPr lang="en-US" altLang="en-US" sz="2400" dirty="0">
                <a:solidFill>
                  <a:srgbClr val="003399"/>
                </a:solidFill>
                <a:latin typeface="UTM ViceroyJF" panose="02040603050506020204" pitchFamily="18" charset="0"/>
                <a:cs typeface="Arial" panose="020B0604020202020204" pitchFamily="34" charset="0"/>
              </a:rPr>
              <a:t> 2 </a:t>
            </a:r>
            <a:r>
              <a:rPr lang="en-US" altLang="en-US" sz="2400" dirty="0" err="1">
                <a:solidFill>
                  <a:srgbClr val="003399"/>
                </a:solidFill>
                <a:latin typeface="UTM ViceroyJF" panose="02040603050506020204" pitchFamily="18" charset="0"/>
                <a:cs typeface="Arial" panose="020B0604020202020204" pitchFamily="34" charset="0"/>
              </a:rPr>
              <a:t>mặt</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của</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hộp:màu</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sắc</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trang</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trí</a:t>
            </a:r>
            <a:r>
              <a:rPr lang="en-US" altLang="en-US" sz="2400" dirty="0">
                <a:solidFill>
                  <a:srgbClr val="003399"/>
                </a:solidFill>
                <a:latin typeface="UTM ViceroyJF" panose="02040603050506020204" pitchFamily="18" charset="0"/>
                <a:cs typeface="Arial" panose="020B0604020202020204" pitchFamily="34" charset="0"/>
              </a:rPr>
              <a:t>,..</a:t>
            </a:r>
            <a:endParaRPr kumimoji="0" lang="en-US" altLang="en-US" sz="2400" b="0" i="0" u="none" strike="noStrike" cap="none" normalizeH="0" baseline="0" dirty="0">
              <a:ln>
                <a:noFill/>
              </a:ln>
              <a:solidFill>
                <a:srgbClr val="003399"/>
              </a:solidFill>
              <a:effectLst/>
              <a:latin typeface="UTM ViceroyJF" panose="02040603050506020204" pitchFamily="18" charset="0"/>
            </a:endParaRPr>
          </a:p>
          <a:p>
            <a:pPr lvl="0"/>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Tả</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về</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cấu</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tạo</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Cái</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hộp</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đựng</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bút</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của</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em</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có</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hai</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ngăn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chính</a:t>
            </a:r>
            <a:r>
              <a:rPr lang="en-US" altLang="en-US" sz="2400" dirty="0">
                <a:solidFill>
                  <a:srgbClr val="003399"/>
                </a:solidFill>
                <a:latin typeface="UTM ViceroyJF" panose="02040603050506020204" pitchFamily="18" charset="0"/>
                <a:cs typeface="Arial" panose="020B0604020202020204" pitchFamily="34" charset="0"/>
              </a:rPr>
              <a:t>.</a:t>
            </a:r>
            <a:endParaRPr kumimoji="0" lang="en-US" altLang="en-US" sz="2400" b="0" i="0" u="none" strike="noStrike" cap="none" normalizeH="0" baseline="0" dirty="0">
              <a:ln>
                <a:noFill/>
              </a:ln>
              <a:solidFill>
                <a:srgbClr val="003399"/>
              </a:solidFill>
              <a:effectLst/>
              <a:latin typeface="UTM ViceroyJF" panose="02040603050506020204" pitchFamily="18" charset="0"/>
            </a:endParaRPr>
          </a:p>
          <a:p>
            <a:pPr lvl="0"/>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Ngăn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thứ</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nhất</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được</a:t>
            </a:r>
            <a:r>
              <a:rPr lang="en-US" altLang="en-US" sz="2400" dirty="0">
                <a:solidFill>
                  <a:srgbClr val="003399"/>
                </a:solidFill>
                <a:latin typeface="UTM ViceroyJF" panose="02040603050506020204" pitchFamily="18" charset="0"/>
                <a:cs typeface="Arial" panose="020B0604020202020204" pitchFamily="34" charset="0"/>
              </a:rPr>
              <a:t> chia </a:t>
            </a:r>
            <a:r>
              <a:rPr lang="en-US" altLang="en-US" sz="2400" dirty="0" err="1">
                <a:solidFill>
                  <a:srgbClr val="003399"/>
                </a:solidFill>
                <a:latin typeface="UTM ViceroyJF" panose="02040603050506020204" pitchFamily="18" charset="0"/>
                <a:cs typeface="Arial" panose="020B0604020202020204" pitchFamily="34" charset="0"/>
              </a:rPr>
              <a:t>làm</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bốn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ngăn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nhỏ</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Mỗi</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ngăn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đựng</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đồ</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riêng</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biệt</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cái</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thì</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đứng</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bút</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chì</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cái</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đựng</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bụt</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mực</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cái</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dựng</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gôm</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tẩy</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cái</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đựng</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sáp</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màu</a:t>
            </a:r>
            <a:r>
              <a:rPr lang="en-US" altLang="en-US" sz="2400" dirty="0">
                <a:solidFill>
                  <a:srgbClr val="003399"/>
                </a:solidFill>
                <a:latin typeface="UTM ViceroyJF" panose="02040603050506020204" pitchFamily="18" charset="0"/>
                <a:cs typeface="Arial" panose="020B0604020202020204" pitchFamily="34" charset="0"/>
              </a:rPr>
              <a:t>...</a:t>
            </a:r>
            <a:endParaRPr kumimoji="0" lang="en-US" altLang="en-US" sz="2400" b="0" i="0" u="none" strike="noStrike" cap="none" normalizeH="0" baseline="0" dirty="0">
              <a:ln>
                <a:noFill/>
              </a:ln>
              <a:solidFill>
                <a:srgbClr val="003399"/>
              </a:solidFill>
              <a:effectLst/>
              <a:latin typeface="UTM ViceroyJF" panose="02040603050506020204" pitchFamily="18" charset="0"/>
            </a:endParaRPr>
          </a:p>
          <a:p>
            <a:pPr lvl="0"/>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Ngăn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thứ</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hai</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lớn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và</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sâu</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hơn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ngăn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trước</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để</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thước</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kẻ</a:t>
            </a:r>
            <a:r>
              <a:rPr lang="en-US" altLang="en-US" sz="2400" dirty="0">
                <a:solidFill>
                  <a:srgbClr val="003399"/>
                </a:solidFill>
                <a:latin typeface="UTM ViceroyJF" panose="02040603050506020204" pitchFamily="18" charset="0"/>
                <a:cs typeface="Arial" panose="020B0604020202020204" pitchFamily="34" charset="0"/>
              </a:rPr>
              <a:t>, ê-</a:t>
            </a:r>
            <a:r>
              <a:rPr lang="en-US" altLang="en-US" sz="2400" dirty="0" err="1">
                <a:solidFill>
                  <a:srgbClr val="003399"/>
                </a:solidFill>
                <a:latin typeface="UTM ViceroyJF" panose="02040603050506020204" pitchFamily="18" charset="0"/>
                <a:cs typeface="Arial" panose="020B0604020202020204" pitchFamily="34" charset="0"/>
              </a:rPr>
              <a:t>ke</a:t>
            </a:r>
            <a:r>
              <a:rPr lang="en-US" altLang="en-US" sz="2400" dirty="0">
                <a:solidFill>
                  <a:srgbClr val="003399"/>
                </a:solidFill>
                <a:latin typeface="UTM ViceroyJF" panose="02040603050506020204" pitchFamily="18" charset="0"/>
                <a:cs typeface="Arial" panose="020B0604020202020204" pitchFamily="34" charset="0"/>
              </a:rPr>
              <a:t>.</a:t>
            </a:r>
            <a:endParaRPr kumimoji="0" lang="en-US" altLang="en-US" sz="2400" b="0" i="0" u="none" strike="noStrike" cap="none" normalizeH="0" baseline="0" dirty="0">
              <a:ln>
                <a:noFill/>
              </a:ln>
              <a:solidFill>
                <a:srgbClr val="003399"/>
              </a:solidFill>
              <a:effectLst/>
              <a:latin typeface="UTM ViceroyJF" panose="02040603050506020204" pitchFamily="18" charset="0"/>
            </a:endParaRPr>
          </a:p>
          <a:p>
            <a:pPr lvl="0"/>
            <a:r>
              <a:rPr lang="en-US" altLang="en-US" sz="2400" u="sng" dirty="0">
                <a:solidFill>
                  <a:srgbClr val="003399"/>
                </a:solidFill>
                <a:latin typeface="UTM ViceroyJF" panose="02040603050506020204" pitchFamily="18" charset="0"/>
                <a:cs typeface="Arial" panose="020B0604020202020204" pitchFamily="34" charset="0"/>
              </a:rPr>
              <a:t>* </a:t>
            </a:r>
            <a:r>
              <a:rPr lang="en-US" altLang="en-US" sz="2400" u="sng" dirty="0" err="1">
                <a:solidFill>
                  <a:srgbClr val="003399"/>
                </a:solidFill>
                <a:latin typeface="UTM ViceroyJF" panose="02040603050506020204" pitchFamily="18" charset="0"/>
                <a:cs typeface="Arial" panose="020B0604020202020204" pitchFamily="34" charset="0"/>
              </a:rPr>
              <a:t>Tác</a:t>
            </a:r>
            <a:r>
              <a:rPr lang="en-US" altLang="en-US" sz="2400" u="sng" dirty="0">
                <a:solidFill>
                  <a:srgbClr val="003399"/>
                </a:solidFill>
                <a:latin typeface="UTM ViceroyJF" panose="02040603050506020204" pitchFamily="18" charset="0"/>
                <a:cs typeface="Arial" panose="020B0604020202020204" pitchFamily="34" charset="0"/>
              </a:rPr>
              <a:t> </a:t>
            </a:r>
            <a:r>
              <a:rPr lang="en-US" altLang="en-US" sz="2400" u="sng" dirty="0" err="1">
                <a:solidFill>
                  <a:srgbClr val="003399"/>
                </a:solidFill>
                <a:latin typeface="UTM ViceroyJF" panose="02040603050506020204" pitchFamily="18" charset="0"/>
                <a:cs typeface="Arial" panose="020B0604020202020204" pitchFamily="34" charset="0"/>
              </a:rPr>
              <a:t>dụng</a:t>
            </a:r>
            <a:r>
              <a:rPr lang="en-US" altLang="en-US" sz="2400" u="sng" dirty="0">
                <a:solidFill>
                  <a:srgbClr val="003399"/>
                </a:solidFill>
                <a:latin typeface="UTM ViceroyJF" panose="02040603050506020204" pitchFamily="18" charset="0"/>
                <a:cs typeface="Arial" panose="020B0604020202020204" pitchFamily="34" charset="0"/>
              </a:rPr>
              <a:t> </a:t>
            </a:r>
            <a:r>
              <a:rPr lang="en-US" altLang="en-US" sz="2400" u="sng" dirty="0" err="1">
                <a:solidFill>
                  <a:srgbClr val="003399"/>
                </a:solidFill>
                <a:latin typeface="UTM ViceroyJF" panose="02040603050506020204" pitchFamily="18" charset="0"/>
                <a:cs typeface="Arial" panose="020B0604020202020204" pitchFamily="34" charset="0"/>
              </a:rPr>
              <a:t>của</a:t>
            </a:r>
            <a:r>
              <a:rPr lang="en-US" altLang="en-US" sz="2400" u="sng" dirty="0">
                <a:solidFill>
                  <a:srgbClr val="003399"/>
                </a:solidFill>
                <a:latin typeface="UTM ViceroyJF" panose="02040603050506020204" pitchFamily="18" charset="0"/>
                <a:cs typeface="Arial" panose="020B0604020202020204" pitchFamily="34" charset="0"/>
              </a:rPr>
              <a:t> </a:t>
            </a:r>
            <a:r>
              <a:rPr lang="en-US" altLang="en-US" sz="2400" u="sng" dirty="0" err="1">
                <a:solidFill>
                  <a:srgbClr val="003399"/>
                </a:solidFill>
                <a:latin typeface="UTM ViceroyJF" panose="02040603050506020204" pitchFamily="18" charset="0"/>
                <a:cs typeface="Arial" panose="020B0604020202020204" pitchFamily="34" charset="0"/>
              </a:rPr>
              <a:t>hộp</a:t>
            </a:r>
            <a:r>
              <a:rPr lang="en-US" altLang="en-US" sz="2400" u="sng" dirty="0">
                <a:solidFill>
                  <a:srgbClr val="003399"/>
                </a:solidFill>
                <a:latin typeface="UTM ViceroyJF" panose="02040603050506020204" pitchFamily="18" charset="0"/>
                <a:cs typeface="Arial" panose="020B0604020202020204" pitchFamily="34" charset="0"/>
              </a:rPr>
              <a:t> </a:t>
            </a:r>
            <a:r>
              <a:rPr lang="en-US" altLang="en-US" sz="2400" u="sng" dirty="0" err="1">
                <a:solidFill>
                  <a:srgbClr val="003399"/>
                </a:solidFill>
                <a:latin typeface="UTM ViceroyJF" panose="02040603050506020204" pitchFamily="18" charset="0"/>
                <a:cs typeface="Arial" panose="020B0604020202020204" pitchFamily="34" charset="0"/>
              </a:rPr>
              <a:t>bút</a:t>
            </a:r>
            <a:endParaRPr kumimoji="0" lang="en-US" altLang="en-US" sz="2400" b="0" i="0" u="sng" strike="noStrike" cap="none" normalizeH="0" baseline="0" dirty="0">
              <a:ln>
                <a:noFill/>
              </a:ln>
              <a:solidFill>
                <a:srgbClr val="003399"/>
              </a:solidFill>
              <a:effectLst/>
              <a:latin typeface="UTM ViceroyJF" panose="02040603050506020204" pitchFamily="18" charset="0"/>
            </a:endParaRPr>
          </a:p>
          <a:p>
            <a:pPr lvl="0"/>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Hộp</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bút</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dùng</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để</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đựng</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đồ</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dùng</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học</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tập</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nhỏ</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như</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bút</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thước</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tẩy</a:t>
            </a:r>
            <a:r>
              <a:rPr lang="en-US" altLang="en-US" sz="2400" dirty="0">
                <a:solidFill>
                  <a:srgbClr val="003399"/>
                </a:solidFill>
                <a:latin typeface="UTM ViceroyJF" panose="02040603050506020204" pitchFamily="18" charset="0"/>
                <a:cs typeface="Arial" panose="020B0604020202020204" pitchFamily="34" charset="0"/>
              </a:rPr>
              <a:t> ... </a:t>
            </a:r>
            <a:r>
              <a:rPr lang="en-US" altLang="en-US" sz="2400" dirty="0" err="1">
                <a:solidFill>
                  <a:srgbClr val="003399"/>
                </a:solidFill>
                <a:latin typeface="UTM ViceroyJF" panose="02040603050506020204" pitchFamily="18" charset="0"/>
                <a:cs typeface="Arial" panose="020B0604020202020204" pitchFamily="34" charset="0"/>
              </a:rPr>
              <a:t>rất</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tiện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lợi</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và</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ngăn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nắp</a:t>
            </a:r>
            <a:r>
              <a:rPr lang="en-US" altLang="en-US" sz="2400" dirty="0">
                <a:solidFill>
                  <a:srgbClr val="003399"/>
                </a:solidFill>
                <a:latin typeface="UTM ViceroyJF" panose="02040603050506020204" pitchFamily="18" charset="0"/>
                <a:cs typeface="Arial" panose="020B0604020202020204" pitchFamily="34" charset="0"/>
              </a:rPr>
              <a:t>.</a:t>
            </a:r>
            <a:endParaRPr kumimoji="0" lang="en-US" altLang="en-US" sz="2400" b="0" i="0" u="none" strike="noStrike" cap="none" normalizeH="0" baseline="0" dirty="0">
              <a:ln>
                <a:noFill/>
              </a:ln>
              <a:solidFill>
                <a:srgbClr val="003399"/>
              </a:solidFill>
              <a:effectLst/>
              <a:latin typeface="UTM ViceroyJF" panose="02040603050506020204" pitchFamily="18" charset="0"/>
            </a:endParaRPr>
          </a:p>
          <a:p>
            <a:pPr lvl="0"/>
            <a:r>
              <a:rPr lang="en-US" altLang="en-US" sz="2400" dirty="0">
                <a:solidFill>
                  <a:srgbClr val="C00000"/>
                </a:solidFill>
                <a:latin typeface="UTM ViceroyJF" panose="02040603050506020204" pitchFamily="18" charset="0"/>
                <a:cs typeface="Arial" panose="020B0604020202020204" pitchFamily="34" charset="0"/>
              </a:rPr>
              <a:t>c) </a:t>
            </a:r>
            <a:r>
              <a:rPr lang="en-US" altLang="en-US" sz="2400" u="sng" dirty="0" err="1">
                <a:solidFill>
                  <a:srgbClr val="C00000"/>
                </a:solidFill>
                <a:latin typeface="UTM ViceroyJF" panose="02040603050506020204" pitchFamily="18" charset="0"/>
                <a:cs typeface="Arial" panose="020B0604020202020204" pitchFamily="34" charset="0"/>
              </a:rPr>
              <a:t>Kết</a:t>
            </a:r>
            <a:r>
              <a:rPr lang="en-US" altLang="en-US" sz="2400" u="sng" dirty="0">
                <a:solidFill>
                  <a:srgbClr val="C00000"/>
                </a:solidFill>
                <a:latin typeface="UTM ViceroyJF" panose="02040603050506020204" pitchFamily="18" charset="0"/>
                <a:cs typeface="Arial" panose="020B0604020202020204" pitchFamily="34" charset="0"/>
              </a:rPr>
              <a:t> </a:t>
            </a:r>
            <a:r>
              <a:rPr lang="en-US" altLang="en-US" sz="2400" u="sng" dirty="0" err="1">
                <a:solidFill>
                  <a:srgbClr val="C00000"/>
                </a:solidFill>
                <a:latin typeface="UTM ViceroyJF" panose="02040603050506020204" pitchFamily="18" charset="0"/>
                <a:cs typeface="Arial" panose="020B0604020202020204" pitchFamily="34" charset="0"/>
              </a:rPr>
              <a:t>bài</a:t>
            </a:r>
            <a:endParaRPr kumimoji="0" lang="en-US" altLang="en-US" sz="2400" b="0" i="0" u="sng" strike="noStrike" cap="none" normalizeH="0" baseline="0" dirty="0">
              <a:ln>
                <a:noFill/>
              </a:ln>
              <a:solidFill>
                <a:srgbClr val="C00000"/>
              </a:solidFill>
              <a:effectLst/>
              <a:latin typeface="UTM ViceroyJF" panose="02040603050506020204" pitchFamily="18" charset="0"/>
            </a:endParaRPr>
          </a:p>
          <a:p>
            <a:pPr lvl="0"/>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Đã</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hơn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một</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năm</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rồi</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nhưng</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hộp</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bút</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được</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em</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giữ</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gìn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cẩn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thận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nên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nhìn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vân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còn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như</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mới</a:t>
            </a:r>
            <a:r>
              <a:rPr lang="en-US" altLang="en-US" sz="2400" dirty="0">
                <a:solidFill>
                  <a:srgbClr val="003399"/>
                </a:solidFill>
                <a:latin typeface="UTM ViceroyJF" panose="02040603050506020204" pitchFamily="18" charset="0"/>
                <a:cs typeface="Arial" panose="020B0604020202020204" pitchFamily="34" charset="0"/>
              </a:rPr>
              <a:t>.</a:t>
            </a:r>
            <a:endParaRPr kumimoji="0" lang="en-US" altLang="en-US" sz="2400" b="0" i="0" u="none" strike="noStrike" cap="none" normalizeH="0" baseline="0" dirty="0">
              <a:ln>
                <a:noFill/>
              </a:ln>
              <a:solidFill>
                <a:srgbClr val="003399"/>
              </a:solidFill>
              <a:effectLst/>
              <a:latin typeface="UTM ViceroyJF" panose="02040603050506020204" pitchFamily="18" charset="0"/>
            </a:endParaRPr>
          </a:p>
          <a:p>
            <a:pPr lvl="0"/>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Nó</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giống</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như</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một</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người</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bạn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thân</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của</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em</a:t>
            </a:r>
            <a:r>
              <a:rPr lang="en-US" altLang="en-US" sz="2400" dirty="0">
                <a:solidFill>
                  <a:srgbClr val="003399"/>
                </a:solidFill>
                <a:latin typeface="UTM ViceroyJF" panose="02040603050506020204" pitchFamily="18" charset="0"/>
                <a:cs typeface="Arial" panose="020B0604020202020204" pitchFamily="34" charset="0"/>
              </a:rPr>
              <a:t> </a:t>
            </a:r>
            <a:r>
              <a:rPr lang="en-US" altLang="en-US" sz="2400" dirty="0" err="1">
                <a:solidFill>
                  <a:srgbClr val="003399"/>
                </a:solidFill>
                <a:latin typeface="UTM ViceroyJF" panose="02040603050506020204" pitchFamily="18" charset="0"/>
                <a:cs typeface="Arial" panose="020B0604020202020204" pitchFamily="34" charset="0"/>
              </a:rPr>
              <a:t>vậy</a:t>
            </a:r>
            <a:r>
              <a:rPr lang="en-US" altLang="en-US" sz="2400" dirty="0">
                <a:solidFill>
                  <a:srgbClr val="003399"/>
                </a:solidFill>
                <a:latin typeface="UTM ViceroyJF" panose="02040603050506020204" pitchFamily="18" charset="0"/>
                <a:cs typeface="Arial" panose="020B0604020202020204" pitchFamily="34" charset="0"/>
              </a:rPr>
              <a:t>.</a:t>
            </a:r>
            <a:endParaRPr lang="en-US" sz="2400" dirty="0"/>
          </a:p>
        </p:txBody>
      </p:sp>
    </p:spTree>
    <p:extLst>
      <p:ext uri="{BB962C8B-B14F-4D97-AF65-F5344CB8AC3E}">
        <p14:creationId xmlns:p14="http://schemas.microsoft.com/office/powerpoint/2010/main" val="332503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lt">
                                    <p:tmPct val="0"/>
                                  </p:iterate>
                                  <p:childTnLst>
                                    <p:set>
                                      <p:cBhvr>
                                        <p:cTn id="13" dur="1" fill="hold">
                                          <p:stCondLst>
                                            <p:cond delay="0"/>
                                          </p:stCondLst>
                                        </p:cTn>
                                        <p:tgtEl>
                                          <p:spTgt spid="19"/>
                                        </p:tgtEl>
                                        <p:attrNameLst>
                                          <p:attrName>style.visibility</p:attrName>
                                        </p:attrNameLst>
                                      </p:cBhvr>
                                      <p:to>
                                        <p:strVal val="visible"/>
                                      </p:to>
                                    </p:set>
                                    <p:animEffect transition="in" filter="wipe(left)">
                                      <p:cBhvr>
                                        <p:cTn id="1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A6EDEF"/>
        </a:solidFill>
        <a:effectLst/>
      </p:bgPr>
    </p:bg>
    <p:spTree>
      <p:nvGrpSpPr>
        <p:cNvPr id="1" name=""/>
        <p:cNvGrpSpPr/>
        <p:nvPr/>
      </p:nvGrpSpPr>
      <p:grpSpPr>
        <a:xfrm>
          <a:off x="0" y="0"/>
          <a:ext cx="0" cy="0"/>
          <a:chOff x="0" y="0"/>
          <a:chExt cx="0" cy="0"/>
        </a:xfrm>
      </p:grpSpPr>
      <p:sp>
        <p:nvSpPr>
          <p:cNvPr id="5" name="Google Shape;343;p14"/>
          <p:cNvSpPr/>
          <p:nvPr/>
        </p:nvSpPr>
        <p:spPr>
          <a:xfrm>
            <a:off x="4161129" y="-1325245"/>
            <a:ext cx="6632758" cy="3059502"/>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pic>
        <p:nvPicPr>
          <p:cNvPr id="3" name="Google Shape;228;p8"/>
          <p:cNvPicPr preferRelativeResize="0"/>
          <p:nvPr/>
        </p:nvPicPr>
        <p:blipFill rotWithShape="1">
          <a:blip r:embed="rId2">
            <a:alphaModFix/>
          </a:blip>
          <a:srcRect r="34893"/>
          <a:stretch/>
        </p:blipFill>
        <p:spPr>
          <a:xfrm>
            <a:off x="2232908" y="336748"/>
            <a:ext cx="9959092" cy="4778421"/>
          </a:xfrm>
          <a:prstGeom prst="rect">
            <a:avLst/>
          </a:prstGeom>
          <a:noFill/>
          <a:ln>
            <a:noFill/>
          </a:ln>
        </p:spPr>
      </p:pic>
      <p:sp>
        <p:nvSpPr>
          <p:cNvPr id="4" name="Rectangle 3"/>
          <p:cNvSpPr/>
          <p:nvPr/>
        </p:nvSpPr>
        <p:spPr>
          <a:xfrm>
            <a:off x="5837506" y="204506"/>
            <a:ext cx="2749896" cy="830997"/>
          </a:xfrm>
          <a:prstGeom prst="rect">
            <a:avLst/>
          </a:prstGeom>
        </p:spPr>
        <p:txBody>
          <a:bodyPr wrap="square">
            <a:spAutoFit/>
          </a:bodyPr>
          <a:lstStyle/>
          <a:p>
            <a:pPr>
              <a:defRPr/>
            </a:pPr>
            <a:r>
              <a:rPr lang="en-US" sz="4800" b="1" dirty="0">
                <a:solidFill>
                  <a:schemeClr val="accent1"/>
                </a:solidFill>
                <a:effectLst>
                  <a:glow rad="139700">
                    <a:schemeClr val="accent4">
                      <a:satMod val="175000"/>
                      <a:alpha val="40000"/>
                    </a:schemeClr>
                  </a:glow>
                </a:effectLst>
                <a:latin typeface="UYa Respective" panose="02000000000000000000" pitchFamily="2" charset="0"/>
                <a:cs typeface="Times New Roman" pitchFamily="18" charset="0"/>
              </a:rPr>
              <a:t>b) </a:t>
            </a:r>
            <a:r>
              <a:rPr lang="en-US" sz="4800" b="1" dirty="0" err="1">
                <a:solidFill>
                  <a:schemeClr val="accent1"/>
                </a:solidFill>
                <a:effectLst>
                  <a:glow rad="139700">
                    <a:schemeClr val="accent4">
                      <a:satMod val="175000"/>
                      <a:alpha val="40000"/>
                    </a:schemeClr>
                  </a:glow>
                </a:effectLst>
                <a:latin typeface="UYa Respective" panose="02000000000000000000" pitchFamily="2" charset="0"/>
                <a:cs typeface="Times New Roman" pitchFamily="18" charset="0"/>
              </a:rPr>
              <a:t>Hãy</a:t>
            </a:r>
            <a:r>
              <a:rPr lang="en-US" sz="4800" b="1" dirty="0">
                <a:solidFill>
                  <a:schemeClr val="accent1"/>
                </a:solidFill>
                <a:effectLst>
                  <a:glow rad="139700">
                    <a:schemeClr val="accent4">
                      <a:satMod val="175000"/>
                      <a:alpha val="40000"/>
                    </a:schemeClr>
                  </a:glow>
                </a:effectLst>
                <a:latin typeface="UYa Respective" panose="02000000000000000000" pitchFamily="2" charset="0"/>
                <a:cs typeface="Times New Roman" pitchFamily="18" charset="0"/>
              </a:rPr>
              <a:t> </a:t>
            </a:r>
            <a:r>
              <a:rPr lang="en-US" sz="4800" b="1" dirty="0" err="1">
                <a:solidFill>
                  <a:schemeClr val="accent1"/>
                </a:solidFill>
                <a:effectLst>
                  <a:glow rad="139700">
                    <a:schemeClr val="accent4">
                      <a:satMod val="175000"/>
                      <a:alpha val="40000"/>
                    </a:schemeClr>
                  </a:glow>
                </a:effectLst>
                <a:latin typeface="UYa Respective" panose="02000000000000000000" pitchFamily="2" charset="0"/>
                <a:cs typeface="Times New Roman" pitchFamily="18" charset="0"/>
              </a:rPr>
              <a:t>viết</a:t>
            </a:r>
            <a:r>
              <a:rPr lang="en-US" sz="4800" b="1" dirty="0">
                <a:solidFill>
                  <a:schemeClr val="accent1"/>
                </a:solidFill>
                <a:effectLst>
                  <a:glow rad="139700">
                    <a:schemeClr val="accent4">
                      <a:satMod val="175000"/>
                      <a:alpha val="40000"/>
                    </a:schemeClr>
                  </a:glow>
                </a:effectLst>
                <a:latin typeface="UYa Respective" panose="02000000000000000000" pitchFamily="2" charset="0"/>
                <a:cs typeface="Times New Roman" pitchFamily="18" charset="0"/>
              </a:rPr>
              <a:t>:</a:t>
            </a:r>
          </a:p>
        </p:txBody>
      </p:sp>
      <p:sp>
        <p:nvSpPr>
          <p:cNvPr id="6" name="Rectangle 5"/>
          <p:cNvSpPr/>
          <p:nvPr/>
        </p:nvSpPr>
        <p:spPr>
          <a:xfrm>
            <a:off x="3855987" y="2565253"/>
            <a:ext cx="3038011" cy="1754326"/>
          </a:xfrm>
          <a:prstGeom prst="rect">
            <a:avLst/>
          </a:prstGeom>
        </p:spPr>
        <p:txBody>
          <a:bodyPr wrap="none">
            <a:spAutoFit/>
          </a:bodyPr>
          <a:lstStyle/>
          <a:p>
            <a:r>
              <a:rPr lang="en-US" sz="5400" b="1" dirty="0" err="1">
                <a:solidFill>
                  <a:schemeClr val="accent6">
                    <a:lumMod val="75000"/>
                  </a:schemeClr>
                </a:solidFill>
                <a:latin typeface="UYa Respective" panose="02000000000000000000" pitchFamily="2" charset="0"/>
                <a:cs typeface="Times New Roman" pitchFamily="18" charset="0"/>
              </a:rPr>
              <a:t>Phần</a:t>
            </a:r>
            <a:r>
              <a:rPr lang="en-US" sz="5400" b="1" dirty="0">
                <a:solidFill>
                  <a:schemeClr val="accent6">
                    <a:lumMod val="75000"/>
                  </a:schemeClr>
                </a:solidFill>
                <a:latin typeface="UYa Respective" panose="02000000000000000000" pitchFamily="2" charset="0"/>
                <a:cs typeface="Times New Roman" pitchFamily="18" charset="0"/>
              </a:rPr>
              <a:t> </a:t>
            </a:r>
            <a:r>
              <a:rPr lang="en-US" sz="5400" b="1" dirty="0" err="1">
                <a:solidFill>
                  <a:schemeClr val="accent6">
                    <a:lumMod val="75000"/>
                  </a:schemeClr>
                </a:solidFill>
                <a:latin typeface="UYa Respective" panose="02000000000000000000" pitchFamily="2" charset="0"/>
                <a:cs typeface="Times New Roman" pitchFamily="18" charset="0"/>
              </a:rPr>
              <a:t>mở</a:t>
            </a:r>
            <a:r>
              <a:rPr lang="en-US" sz="5400" b="1" dirty="0">
                <a:solidFill>
                  <a:schemeClr val="accent6">
                    <a:lumMod val="75000"/>
                  </a:schemeClr>
                </a:solidFill>
                <a:latin typeface="UYa Respective" panose="02000000000000000000" pitchFamily="2" charset="0"/>
                <a:cs typeface="Times New Roman" pitchFamily="18" charset="0"/>
              </a:rPr>
              <a:t> </a:t>
            </a:r>
            <a:r>
              <a:rPr lang="en-US" sz="5400" b="1" dirty="0" err="1">
                <a:solidFill>
                  <a:schemeClr val="accent6">
                    <a:lumMod val="75000"/>
                  </a:schemeClr>
                </a:solidFill>
                <a:latin typeface="UYa Respective" panose="02000000000000000000" pitchFamily="2" charset="0"/>
                <a:cs typeface="Times New Roman" pitchFamily="18" charset="0"/>
              </a:rPr>
              <a:t>bài</a:t>
            </a:r>
            <a:r>
              <a:rPr lang="en-US" sz="5400" b="1" dirty="0">
                <a:solidFill>
                  <a:schemeClr val="accent6">
                    <a:lumMod val="75000"/>
                  </a:schemeClr>
                </a:solidFill>
                <a:latin typeface="UYa Respective" panose="02000000000000000000" pitchFamily="2" charset="0"/>
                <a:cs typeface="Times New Roman" pitchFamily="18" charset="0"/>
              </a:rPr>
              <a:t> </a:t>
            </a:r>
          </a:p>
          <a:p>
            <a:r>
              <a:rPr lang="en-US" sz="5400" b="1" dirty="0" err="1">
                <a:solidFill>
                  <a:schemeClr val="accent6">
                    <a:lumMod val="75000"/>
                  </a:schemeClr>
                </a:solidFill>
                <a:latin typeface="UYa Respective" panose="02000000000000000000" pitchFamily="2" charset="0"/>
                <a:cs typeface="Times New Roman" pitchFamily="18" charset="0"/>
              </a:rPr>
              <a:t>theo</a:t>
            </a:r>
            <a:r>
              <a:rPr lang="en-US" sz="5400" b="1" dirty="0">
                <a:solidFill>
                  <a:schemeClr val="accent6">
                    <a:lumMod val="75000"/>
                  </a:schemeClr>
                </a:solidFill>
                <a:latin typeface="UYa Respective" panose="02000000000000000000" pitchFamily="2" charset="0"/>
                <a:cs typeface="Times New Roman" pitchFamily="18" charset="0"/>
              </a:rPr>
              <a:t> </a:t>
            </a:r>
            <a:r>
              <a:rPr lang="en-US" sz="5400" b="1" dirty="0" err="1">
                <a:solidFill>
                  <a:schemeClr val="accent6">
                    <a:lumMod val="75000"/>
                  </a:schemeClr>
                </a:solidFill>
                <a:latin typeface="UYa Respective" panose="02000000000000000000" pitchFamily="2" charset="0"/>
                <a:cs typeface="Times New Roman" pitchFamily="18" charset="0"/>
              </a:rPr>
              <a:t>kiểu</a:t>
            </a:r>
            <a:r>
              <a:rPr lang="en-US" sz="5400" b="1" dirty="0">
                <a:solidFill>
                  <a:schemeClr val="accent6">
                    <a:lumMod val="75000"/>
                  </a:schemeClr>
                </a:solidFill>
                <a:latin typeface="UYa Respective" panose="02000000000000000000" pitchFamily="2" charset="0"/>
                <a:cs typeface="Times New Roman" pitchFamily="18" charset="0"/>
              </a:rPr>
              <a:t> </a:t>
            </a:r>
            <a:r>
              <a:rPr lang="en-US" sz="5400" b="1" dirty="0" err="1">
                <a:solidFill>
                  <a:schemeClr val="accent6">
                    <a:lumMod val="75000"/>
                  </a:schemeClr>
                </a:solidFill>
                <a:latin typeface="UYa Respective" panose="02000000000000000000" pitchFamily="2" charset="0"/>
                <a:cs typeface="Times New Roman" pitchFamily="18" charset="0"/>
              </a:rPr>
              <a:t>gián</a:t>
            </a:r>
            <a:r>
              <a:rPr lang="en-US" sz="5400" b="1" dirty="0">
                <a:solidFill>
                  <a:schemeClr val="accent6">
                    <a:lumMod val="75000"/>
                  </a:schemeClr>
                </a:solidFill>
                <a:latin typeface="UYa Respective" panose="02000000000000000000" pitchFamily="2" charset="0"/>
                <a:cs typeface="Times New Roman" pitchFamily="18" charset="0"/>
              </a:rPr>
              <a:t> </a:t>
            </a:r>
            <a:r>
              <a:rPr lang="en-US" sz="5400" b="1" dirty="0" err="1">
                <a:solidFill>
                  <a:schemeClr val="accent6">
                    <a:lumMod val="75000"/>
                  </a:schemeClr>
                </a:solidFill>
                <a:latin typeface="UYa Respective" panose="02000000000000000000" pitchFamily="2" charset="0"/>
                <a:cs typeface="Times New Roman" pitchFamily="18" charset="0"/>
              </a:rPr>
              <a:t>tiếp</a:t>
            </a:r>
            <a:r>
              <a:rPr lang="en-US" sz="5400" b="1" dirty="0">
                <a:solidFill>
                  <a:schemeClr val="accent6">
                    <a:lumMod val="75000"/>
                  </a:schemeClr>
                </a:solidFill>
                <a:latin typeface="UYa Respective" panose="02000000000000000000" pitchFamily="2" charset="0"/>
                <a:cs typeface="Times New Roman" pitchFamily="18" charset="0"/>
              </a:rPr>
              <a:t>.</a:t>
            </a:r>
            <a:endParaRPr lang="en-US" sz="5400" b="1" dirty="0">
              <a:solidFill>
                <a:schemeClr val="accent6">
                  <a:lumMod val="75000"/>
                </a:schemeClr>
              </a:solidFill>
              <a:latin typeface="UYa Respective" panose="02000000000000000000" pitchFamily="2" charset="0"/>
            </a:endParaRPr>
          </a:p>
        </p:txBody>
      </p:sp>
      <p:sp>
        <p:nvSpPr>
          <p:cNvPr id="7" name="Rectangle 6"/>
          <p:cNvSpPr/>
          <p:nvPr/>
        </p:nvSpPr>
        <p:spPr>
          <a:xfrm>
            <a:off x="8517077" y="2657586"/>
            <a:ext cx="2749471" cy="1569660"/>
          </a:xfrm>
          <a:prstGeom prst="rect">
            <a:avLst/>
          </a:prstGeom>
        </p:spPr>
        <p:txBody>
          <a:bodyPr wrap="none">
            <a:spAutoFit/>
          </a:bodyPr>
          <a:lstStyle/>
          <a:p>
            <a:pPr>
              <a:defRPr/>
            </a:pPr>
            <a:r>
              <a:rPr lang="en-US" sz="4800" b="1" dirty="0" err="1">
                <a:solidFill>
                  <a:schemeClr val="accent6">
                    <a:lumMod val="75000"/>
                  </a:schemeClr>
                </a:solidFill>
                <a:latin typeface="UYa Respective" panose="02000000000000000000" pitchFamily="2" charset="0"/>
                <a:cs typeface="Times New Roman" pitchFamily="18" charset="0"/>
              </a:rPr>
              <a:t>Phần</a:t>
            </a:r>
            <a:r>
              <a:rPr lang="en-US" sz="4800" b="1" dirty="0">
                <a:solidFill>
                  <a:schemeClr val="accent6">
                    <a:lumMod val="75000"/>
                  </a:schemeClr>
                </a:solidFill>
                <a:latin typeface="UYa Respective" panose="02000000000000000000" pitchFamily="2" charset="0"/>
                <a:cs typeface="Times New Roman" pitchFamily="18" charset="0"/>
              </a:rPr>
              <a:t> </a:t>
            </a:r>
            <a:r>
              <a:rPr lang="en-US" sz="4800" b="1" dirty="0" err="1">
                <a:solidFill>
                  <a:schemeClr val="accent6">
                    <a:lumMod val="75000"/>
                  </a:schemeClr>
                </a:solidFill>
                <a:latin typeface="UYa Respective" panose="02000000000000000000" pitchFamily="2" charset="0"/>
                <a:cs typeface="Times New Roman" pitchFamily="18" charset="0"/>
              </a:rPr>
              <a:t>kết</a:t>
            </a:r>
            <a:r>
              <a:rPr lang="en-US" sz="4800" b="1" dirty="0">
                <a:solidFill>
                  <a:schemeClr val="accent6">
                    <a:lumMod val="75000"/>
                  </a:schemeClr>
                </a:solidFill>
                <a:latin typeface="UYa Respective" panose="02000000000000000000" pitchFamily="2" charset="0"/>
                <a:cs typeface="Times New Roman" pitchFamily="18" charset="0"/>
              </a:rPr>
              <a:t> </a:t>
            </a:r>
            <a:r>
              <a:rPr lang="en-US" sz="4800" b="1" dirty="0" err="1">
                <a:solidFill>
                  <a:schemeClr val="accent6">
                    <a:lumMod val="75000"/>
                  </a:schemeClr>
                </a:solidFill>
                <a:latin typeface="UYa Respective" panose="02000000000000000000" pitchFamily="2" charset="0"/>
                <a:cs typeface="Times New Roman" pitchFamily="18" charset="0"/>
              </a:rPr>
              <a:t>bài</a:t>
            </a:r>
            <a:endParaRPr lang="en-US" sz="4800" b="1" dirty="0">
              <a:solidFill>
                <a:schemeClr val="accent6">
                  <a:lumMod val="75000"/>
                </a:schemeClr>
              </a:solidFill>
              <a:latin typeface="UYa Respective" panose="02000000000000000000" pitchFamily="2" charset="0"/>
              <a:cs typeface="Times New Roman" pitchFamily="18" charset="0"/>
            </a:endParaRPr>
          </a:p>
          <a:p>
            <a:pPr>
              <a:defRPr/>
            </a:pPr>
            <a:r>
              <a:rPr lang="en-US" sz="4800" b="1" dirty="0">
                <a:solidFill>
                  <a:schemeClr val="accent6">
                    <a:lumMod val="75000"/>
                  </a:schemeClr>
                </a:solidFill>
                <a:latin typeface="UYa Respective" panose="02000000000000000000" pitchFamily="2" charset="0"/>
                <a:cs typeface="Times New Roman" pitchFamily="18" charset="0"/>
              </a:rPr>
              <a:t> </a:t>
            </a:r>
            <a:r>
              <a:rPr lang="en-US" sz="4800" b="1" dirty="0" err="1">
                <a:solidFill>
                  <a:schemeClr val="accent6">
                    <a:lumMod val="75000"/>
                  </a:schemeClr>
                </a:solidFill>
                <a:latin typeface="UYa Respective" panose="02000000000000000000" pitchFamily="2" charset="0"/>
                <a:cs typeface="Times New Roman" pitchFamily="18" charset="0"/>
              </a:rPr>
              <a:t>theo</a:t>
            </a:r>
            <a:r>
              <a:rPr lang="en-US" sz="4800" b="1" dirty="0">
                <a:solidFill>
                  <a:schemeClr val="accent6">
                    <a:lumMod val="75000"/>
                  </a:schemeClr>
                </a:solidFill>
                <a:latin typeface="UYa Respective" panose="02000000000000000000" pitchFamily="2" charset="0"/>
                <a:cs typeface="Times New Roman" pitchFamily="18" charset="0"/>
              </a:rPr>
              <a:t> </a:t>
            </a:r>
            <a:r>
              <a:rPr lang="en-US" sz="4800" b="1" dirty="0" err="1">
                <a:solidFill>
                  <a:schemeClr val="accent6">
                    <a:lumMod val="75000"/>
                  </a:schemeClr>
                </a:solidFill>
                <a:latin typeface="UYa Respective" panose="02000000000000000000" pitchFamily="2" charset="0"/>
                <a:cs typeface="Times New Roman" pitchFamily="18" charset="0"/>
              </a:rPr>
              <a:t>kiểu</a:t>
            </a:r>
            <a:r>
              <a:rPr lang="en-US" sz="4800" b="1" dirty="0">
                <a:solidFill>
                  <a:schemeClr val="accent6">
                    <a:lumMod val="75000"/>
                  </a:schemeClr>
                </a:solidFill>
                <a:latin typeface="UYa Respective" panose="02000000000000000000" pitchFamily="2" charset="0"/>
                <a:cs typeface="Times New Roman" pitchFamily="18" charset="0"/>
              </a:rPr>
              <a:t> </a:t>
            </a:r>
            <a:r>
              <a:rPr lang="en-US" sz="4800" b="1" dirty="0" err="1">
                <a:solidFill>
                  <a:schemeClr val="accent6">
                    <a:lumMod val="75000"/>
                  </a:schemeClr>
                </a:solidFill>
                <a:latin typeface="UYa Respective" panose="02000000000000000000" pitchFamily="2" charset="0"/>
                <a:cs typeface="Times New Roman" pitchFamily="18" charset="0"/>
              </a:rPr>
              <a:t>mở</a:t>
            </a:r>
            <a:r>
              <a:rPr lang="en-US" sz="4800" b="1" dirty="0">
                <a:solidFill>
                  <a:schemeClr val="accent6">
                    <a:lumMod val="75000"/>
                  </a:schemeClr>
                </a:solidFill>
                <a:latin typeface="UYa Respective" panose="02000000000000000000" pitchFamily="2" charset="0"/>
                <a:cs typeface="Times New Roman" pitchFamily="18" charset="0"/>
              </a:rPr>
              <a:t> </a:t>
            </a:r>
            <a:r>
              <a:rPr lang="en-US" sz="4800" b="1" dirty="0" err="1">
                <a:solidFill>
                  <a:schemeClr val="accent6">
                    <a:lumMod val="75000"/>
                  </a:schemeClr>
                </a:solidFill>
                <a:latin typeface="UYa Respective" panose="02000000000000000000" pitchFamily="2" charset="0"/>
                <a:cs typeface="Times New Roman" pitchFamily="18" charset="0"/>
              </a:rPr>
              <a:t>rộng</a:t>
            </a:r>
            <a:r>
              <a:rPr lang="en-US" sz="4800" b="1" dirty="0">
                <a:solidFill>
                  <a:schemeClr val="accent6">
                    <a:lumMod val="75000"/>
                  </a:schemeClr>
                </a:solidFill>
                <a:latin typeface="UYa Respective" panose="02000000000000000000" pitchFamily="2" charset="0"/>
                <a:cs typeface="Times New Roman" pitchFamily="18" charset="0"/>
              </a:rPr>
              <a:t>.</a:t>
            </a:r>
          </a:p>
        </p:txBody>
      </p:sp>
      <p:pic>
        <p:nvPicPr>
          <p:cNvPr id="11266" name="Picture 2" descr="Vui Váº», Tráº» Em, Máº§m Non, Äi Há»c, Táº£i hÃ¬nh PNG 271 - Free.Vector6.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0341" y="3264008"/>
            <a:ext cx="5715000" cy="454342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Ã¬nh áº£nh TrÆ°á»ng Há»c PNG, Vector, PSD, vÃ  biá»u tÆ°á»£ng Äá» táº£i vá» miá»n phÃ­ |  pngtree"/>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778" b="90000" l="1111" r="100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537998" y="1020871"/>
            <a:ext cx="5025648" cy="6786563"/>
          </a:xfrm>
          <a:prstGeom prst="rect">
            <a:avLst/>
          </a:prstGeom>
          <a:noFill/>
          <a:extLst>
            <a:ext uri="{909E8E84-426E-40DD-AFC4-6F175D3DCCD1}">
              <a14:hiddenFill xmlns:a14="http://schemas.microsoft.com/office/drawing/2010/main">
                <a:solidFill>
                  <a:srgbClr val="FFFFFF"/>
                </a:solidFill>
              </a14:hiddenFill>
            </a:ext>
          </a:extLst>
        </p:spPr>
      </p:pic>
      <p:pic>
        <p:nvPicPr>
          <p:cNvPr id="10" name="Google Shape;178;p5"/>
          <p:cNvPicPr preferRelativeResize="0"/>
          <p:nvPr/>
        </p:nvPicPr>
        <p:blipFill rotWithShape="1">
          <a:blip r:embed="rId6">
            <a:alphaModFix/>
          </a:blip>
          <a:srcRect/>
          <a:stretch/>
        </p:blipFill>
        <p:spPr>
          <a:xfrm flipH="1">
            <a:off x="-287154" y="-120761"/>
            <a:ext cx="2395354" cy="2559161"/>
          </a:xfrm>
          <a:prstGeom prst="rect">
            <a:avLst/>
          </a:prstGeom>
          <a:noFill/>
          <a:ln>
            <a:noFill/>
          </a:ln>
        </p:spPr>
      </p:pic>
    </p:spTree>
    <p:extLst>
      <p:ext uri="{BB962C8B-B14F-4D97-AF65-F5344CB8AC3E}">
        <p14:creationId xmlns:p14="http://schemas.microsoft.com/office/powerpoint/2010/main" val="92321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fade">
                                      <p:cBhvr>
                                        <p:cTn id="7" dur="1000"/>
                                        <p:tgtEl>
                                          <p:spTgt spid="11268"/>
                                        </p:tgtEl>
                                      </p:cBhvr>
                                    </p:animEffect>
                                    <p:anim calcmode="lin" valueType="num">
                                      <p:cBhvr>
                                        <p:cTn id="8" dur="1000" fill="hold"/>
                                        <p:tgtEl>
                                          <p:spTgt spid="11268"/>
                                        </p:tgtEl>
                                        <p:attrNameLst>
                                          <p:attrName>ppt_x</p:attrName>
                                        </p:attrNameLst>
                                      </p:cBhvr>
                                      <p:tavLst>
                                        <p:tav tm="0">
                                          <p:val>
                                            <p:strVal val="#ppt_x"/>
                                          </p:val>
                                        </p:tav>
                                        <p:tav tm="100000">
                                          <p:val>
                                            <p:strVal val="#ppt_x"/>
                                          </p:val>
                                        </p:tav>
                                      </p:tavLst>
                                    </p:anim>
                                    <p:anim calcmode="lin" valueType="num">
                                      <p:cBhvr>
                                        <p:cTn id="9" dur="1000" fill="hold"/>
                                        <p:tgtEl>
                                          <p:spTgt spid="11268"/>
                                        </p:tgtEl>
                                        <p:attrNameLst>
                                          <p:attrName>ppt_y</p:attrName>
                                        </p:attrNameLst>
                                      </p:cBhvr>
                                      <p:tavLst>
                                        <p:tav tm="0">
                                          <p:val>
                                            <p:strVal val="#ppt_y+.1"/>
                                          </p:val>
                                        </p:tav>
                                        <p:tav tm="100000">
                                          <p:val>
                                            <p:strVal val="#ppt_y"/>
                                          </p:val>
                                        </p:tav>
                                      </p:tavLst>
                                    </p:anim>
                                  </p:childTnLst>
                                </p:cTn>
                              </p:par>
                              <p:par>
                                <p:cTn id="10" presetID="2" presetClass="entr" presetSubtype="3"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750" fill="hold"/>
                                        <p:tgtEl>
                                          <p:spTgt spid="10"/>
                                        </p:tgtEl>
                                        <p:attrNameLst>
                                          <p:attrName>ppt_x</p:attrName>
                                        </p:attrNameLst>
                                      </p:cBhvr>
                                      <p:tavLst>
                                        <p:tav tm="0">
                                          <p:val>
                                            <p:strVal val="1+#ppt_w/2"/>
                                          </p:val>
                                        </p:tav>
                                        <p:tav tm="100000">
                                          <p:val>
                                            <p:strVal val="#ppt_x"/>
                                          </p:val>
                                        </p:tav>
                                      </p:tavLst>
                                    </p:anim>
                                    <p:anim calcmode="lin" valueType="num">
                                      <p:cBhvr additive="base">
                                        <p:cTn id="13" dur="750" fill="hold"/>
                                        <p:tgtEl>
                                          <p:spTgt spid="10"/>
                                        </p:tgtEl>
                                        <p:attrNameLst>
                                          <p:attrName>ppt_y</p:attrName>
                                        </p:attrNameLst>
                                      </p:cBhvr>
                                      <p:tavLst>
                                        <p:tav tm="0">
                                          <p:val>
                                            <p:strVal val="0-#ppt_h/2"/>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11266"/>
                                        </p:tgtEl>
                                        <p:attrNameLst>
                                          <p:attrName>style.visibility</p:attrName>
                                        </p:attrNameLst>
                                      </p:cBhvr>
                                      <p:to>
                                        <p:strVal val="visible"/>
                                      </p:to>
                                    </p:set>
                                    <p:anim calcmode="lin" valueType="num">
                                      <p:cBhvr additive="base">
                                        <p:cTn id="21" dur="1750" fill="hold"/>
                                        <p:tgtEl>
                                          <p:spTgt spid="11266"/>
                                        </p:tgtEl>
                                        <p:attrNameLst>
                                          <p:attrName>ppt_x</p:attrName>
                                        </p:attrNameLst>
                                      </p:cBhvr>
                                      <p:tavLst>
                                        <p:tav tm="0">
                                          <p:val>
                                            <p:strVal val="0-#ppt_w/2"/>
                                          </p:val>
                                        </p:tav>
                                        <p:tav tm="100000">
                                          <p:val>
                                            <p:strVal val="#ppt_x"/>
                                          </p:val>
                                        </p:tav>
                                      </p:tavLst>
                                    </p:anim>
                                    <p:anim calcmode="lin" valueType="num">
                                      <p:cBhvr additive="base">
                                        <p:cTn id="22" dur="1750" fill="hold"/>
                                        <p:tgtEl>
                                          <p:spTgt spid="11266"/>
                                        </p:tgtEl>
                                        <p:attrNameLst>
                                          <p:attrName>ppt_y</p:attrName>
                                        </p:attrNameLst>
                                      </p:cBhvr>
                                      <p:tavLst>
                                        <p:tav tm="0">
                                          <p:val>
                                            <p:strVal val="#ppt_y"/>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par>
                          <p:cTn id="28" fill="hold">
                            <p:stCondLst>
                              <p:cond delay="1750"/>
                            </p:stCondLst>
                            <p:childTnLst>
                              <p:par>
                                <p:cTn id="29" presetID="47" presetClass="entr" presetSubtype="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343;p14"/>
          <p:cNvSpPr/>
          <p:nvPr/>
        </p:nvSpPr>
        <p:spPr>
          <a:xfrm>
            <a:off x="3263900" y="165100"/>
            <a:ext cx="9492830" cy="6692900"/>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rgbClr val="A6ED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4" name="Google Shape;343;p14"/>
          <p:cNvSpPr/>
          <p:nvPr/>
        </p:nvSpPr>
        <p:spPr>
          <a:xfrm>
            <a:off x="3886200" y="495300"/>
            <a:ext cx="8033169" cy="5990273"/>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pic>
        <p:nvPicPr>
          <p:cNvPr id="5" name="Google Shape;228;p8"/>
          <p:cNvPicPr preferRelativeResize="0"/>
          <p:nvPr/>
        </p:nvPicPr>
        <p:blipFill rotWithShape="1">
          <a:blip r:embed="rId2">
            <a:alphaModFix/>
          </a:blip>
          <a:srcRect r="65115"/>
          <a:stretch/>
        </p:blipFill>
        <p:spPr>
          <a:xfrm>
            <a:off x="-812800" y="-715034"/>
            <a:ext cx="5219700" cy="3864634"/>
          </a:xfrm>
          <a:prstGeom prst="rect">
            <a:avLst/>
          </a:prstGeom>
          <a:noFill/>
          <a:ln>
            <a:noFill/>
          </a:ln>
        </p:spPr>
      </p:pic>
      <p:sp>
        <p:nvSpPr>
          <p:cNvPr id="6" name="Rectangle 5"/>
          <p:cNvSpPr/>
          <p:nvPr/>
        </p:nvSpPr>
        <p:spPr>
          <a:xfrm>
            <a:off x="835489" y="1015853"/>
            <a:ext cx="2723823" cy="1569660"/>
          </a:xfrm>
          <a:prstGeom prst="rect">
            <a:avLst/>
          </a:prstGeom>
        </p:spPr>
        <p:txBody>
          <a:bodyPr wrap="none">
            <a:spAutoFit/>
          </a:bodyPr>
          <a:lstStyle/>
          <a:p>
            <a:r>
              <a:rPr lang="en-US" sz="4800" b="1" dirty="0" err="1">
                <a:solidFill>
                  <a:schemeClr val="accent6">
                    <a:lumMod val="75000"/>
                  </a:schemeClr>
                </a:solidFill>
                <a:latin typeface="UYa Respective" panose="02000000000000000000" pitchFamily="2" charset="0"/>
                <a:cs typeface="Times New Roman" pitchFamily="18" charset="0"/>
              </a:rPr>
              <a:t>Phần</a:t>
            </a:r>
            <a:r>
              <a:rPr lang="en-US" sz="4800" b="1" dirty="0">
                <a:solidFill>
                  <a:schemeClr val="accent6">
                    <a:lumMod val="75000"/>
                  </a:schemeClr>
                </a:solidFill>
                <a:latin typeface="UYa Respective" panose="02000000000000000000" pitchFamily="2" charset="0"/>
                <a:cs typeface="Times New Roman" pitchFamily="18" charset="0"/>
              </a:rPr>
              <a:t> </a:t>
            </a:r>
            <a:r>
              <a:rPr lang="en-US" sz="4800" b="1" dirty="0" err="1">
                <a:solidFill>
                  <a:schemeClr val="accent6">
                    <a:lumMod val="75000"/>
                  </a:schemeClr>
                </a:solidFill>
                <a:latin typeface="UYa Respective" panose="02000000000000000000" pitchFamily="2" charset="0"/>
                <a:cs typeface="Times New Roman" pitchFamily="18" charset="0"/>
              </a:rPr>
              <a:t>mở</a:t>
            </a:r>
            <a:r>
              <a:rPr lang="en-US" sz="4800" b="1" dirty="0">
                <a:solidFill>
                  <a:schemeClr val="accent6">
                    <a:lumMod val="75000"/>
                  </a:schemeClr>
                </a:solidFill>
                <a:latin typeface="UYa Respective" panose="02000000000000000000" pitchFamily="2" charset="0"/>
                <a:cs typeface="Times New Roman" pitchFamily="18" charset="0"/>
              </a:rPr>
              <a:t> </a:t>
            </a:r>
            <a:r>
              <a:rPr lang="en-US" sz="4800" b="1" dirty="0" err="1">
                <a:solidFill>
                  <a:schemeClr val="accent6">
                    <a:lumMod val="75000"/>
                  </a:schemeClr>
                </a:solidFill>
                <a:latin typeface="UYa Respective" panose="02000000000000000000" pitchFamily="2" charset="0"/>
                <a:cs typeface="Times New Roman" pitchFamily="18" charset="0"/>
              </a:rPr>
              <a:t>bài</a:t>
            </a:r>
            <a:r>
              <a:rPr lang="en-US" sz="4800" b="1" dirty="0">
                <a:solidFill>
                  <a:schemeClr val="accent6">
                    <a:lumMod val="75000"/>
                  </a:schemeClr>
                </a:solidFill>
                <a:latin typeface="UYa Respective" panose="02000000000000000000" pitchFamily="2" charset="0"/>
                <a:cs typeface="Times New Roman" pitchFamily="18" charset="0"/>
              </a:rPr>
              <a:t> </a:t>
            </a:r>
          </a:p>
          <a:p>
            <a:r>
              <a:rPr lang="en-US" sz="4800" b="1" dirty="0" err="1">
                <a:solidFill>
                  <a:schemeClr val="accent6">
                    <a:lumMod val="75000"/>
                  </a:schemeClr>
                </a:solidFill>
                <a:latin typeface="UYa Respective" panose="02000000000000000000" pitchFamily="2" charset="0"/>
                <a:cs typeface="Times New Roman" pitchFamily="18" charset="0"/>
              </a:rPr>
              <a:t>theo</a:t>
            </a:r>
            <a:r>
              <a:rPr lang="en-US" sz="4800" b="1" dirty="0">
                <a:solidFill>
                  <a:schemeClr val="accent6">
                    <a:lumMod val="75000"/>
                  </a:schemeClr>
                </a:solidFill>
                <a:latin typeface="UYa Respective" panose="02000000000000000000" pitchFamily="2" charset="0"/>
                <a:cs typeface="Times New Roman" pitchFamily="18" charset="0"/>
              </a:rPr>
              <a:t> </a:t>
            </a:r>
            <a:r>
              <a:rPr lang="en-US" sz="4800" b="1" dirty="0" err="1">
                <a:solidFill>
                  <a:schemeClr val="accent6">
                    <a:lumMod val="75000"/>
                  </a:schemeClr>
                </a:solidFill>
                <a:latin typeface="UYa Respective" panose="02000000000000000000" pitchFamily="2" charset="0"/>
                <a:cs typeface="Times New Roman" pitchFamily="18" charset="0"/>
              </a:rPr>
              <a:t>kiểu</a:t>
            </a:r>
            <a:r>
              <a:rPr lang="en-US" sz="4800" b="1" dirty="0">
                <a:solidFill>
                  <a:schemeClr val="accent6">
                    <a:lumMod val="75000"/>
                  </a:schemeClr>
                </a:solidFill>
                <a:latin typeface="UYa Respective" panose="02000000000000000000" pitchFamily="2" charset="0"/>
                <a:cs typeface="Times New Roman" pitchFamily="18" charset="0"/>
              </a:rPr>
              <a:t> </a:t>
            </a:r>
            <a:r>
              <a:rPr lang="en-US" sz="4800" b="1" dirty="0" err="1">
                <a:solidFill>
                  <a:schemeClr val="accent6">
                    <a:lumMod val="75000"/>
                  </a:schemeClr>
                </a:solidFill>
                <a:latin typeface="UYa Respective" panose="02000000000000000000" pitchFamily="2" charset="0"/>
                <a:cs typeface="Times New Roman" pitchFamily="18" charset="0"/>
              </a:rPr>
              <a:t>gián</a:t>
            </a:r>
            <a:r>
              <a:rPr lang="en-US" sz="4800" b="1" dirty="0">
                <a:solidFill>
                  <a:schemeClr val="accent6">
                    <a:lumMod val="75000"/>
                  </a:schemeClr>
                </a:solidFill>
                <a:latin typeface="UYa Respective" panose="02000000000000000000" pitchFamily="2" charset="0"/>
                <a:cs typeface="Times New Roman" pitchFamily="18" charset="0"/>
              </a:rPr>
              <a:t> </a:t>
            </a:r>
            <a:r>
              <a:rPr lang="en-US" sz="4800" b="1" dirty="0" err="1">
                <a:solidFill>
                  <a:schemeClr val="accent6">
                    <a:lumMod val="75000"/>
                  </a:schemeClr>
                </a:solidFill>
                <a:latin typeface="UYa Respective" panose="02000000000000000000" pitchFamily="2" charset="0"/>
                <a:cs typeface="Times New Roman" pitchFamily="18" charset="0"/>
              </a:rPr>
              <a:t>tiếp</a:t>
            </a:r>
            <a:r>
              <a:rPr lang="en-US" sz="4800" b="1" dirty="0">
                <a:solidFill>
                  <a:schemeClr val="accent6">
                    <a:lumMod val="75000"/>
                  </a:schemeClr>
                </a:solidFill>
                <a:latin typeface="UYa Respective" panose="02000000000000000000" pitchFamily="2" charset="0"/>
                <a:cs typeface="Times New Roman" pitchFamily="18" charset="0"/>
              </a:rPr>
              <a:t>.</a:t>
            </a:r>
            <a:endParaRPr lang="en-US" sz="4800" b="1" dirty="0">
              <a:solidFill>
                <a:schemeClr val="accent6">
                  <a:lumMod val="75000"/>
                </a:schemeClr>
              </a:solidFill>
              <a:latin typeface="UYa Respective" panose="02000000000000000000" pitchFamily="2" charset="0"/>
            </a:endParaRPr>
          </a:p>
        </p:txBody>
      </p:sp>
      <p:sp>
        <p:nvSpPr>
          <p:cNvPr id="7" name="Rectangle 6"/>
          <p:cNvSpPr/>
          <p:nvPr/>
        </p:nvSpPr>
        <p:spPr>
          <a:xfrm>
            <a:off x="5029200" y="2003336"/>
            <a:ext cx="6096000" cy="4154984"/>
          </a:xfrm>
          <a:prstGeom prst="rect">
            <a:avLst/>
          </a:prstGeom>
        </p:spPr>
        <p:txBody>
          <a:bodyPr>
            <a:spAutoFit/>
          </a:bodyPr>
          <a:lstStyle/>
          <a:p>
            <a:pPr>
              <a:spcBef>
                <a:spcPct val="0"/>
              </a:spcBef>
              <a:buFontTx/>
              <a:buNone/>
            </a:pPr>
            <a:r>
              <a:rPr lang="en-US" altLang="en-US" sz="4400" b="1" dirty="0" err="1">
                <a:solidFill>
                  <a:srgbClr val="222222"/>
                </a:solidFill>
                <a:latin typeface="UYa Respective" panose="02000000000000000000" pitchFamily="2" charset="0"/>
                <a:cs typeface="Times New Roman" panose="02020603050405020304" pitchFamily="18" charset="0"/>
              </a:rPr>
              <a:t>Nếu</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có</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người</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hỏi</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em</a:t>
            </a:r>
            <a:r>
              <a:rPr lang="en-US" altLang="en-US" sz="4400" b="1" dirty="0">
                <a:solidFill>
                  <a:srgbClr val="222222"/>
                </a:solidFill>
                <a:latin typeface="UYa Respective" panose="02000000000000000000" pitchFamily="2" charset="0"/>
                <a:cs typeface="Times New Roman" panose="02020603050405020304" pitchFamily="18" charset="0"/>
              </a:rPr>
              <a:t> </a:t>
            </a:r>
            <a:r>
              <a:rPr lang="vi-VN" altLang="en-US" sz="4400" b="1" dirty="0">
                <a:solidFill>
                  <a:srgbClr val="222222"/>
                </a:solidFill>
                <a:latin typeface="UYa Respective" panose="02000000000000000000" pitchFamily="2" charset="0"/>
                <a:cs typeface="Times New Roman" panose="02020603050405020304" pitchFamily="18" charset="0"/>
              </a:rPr>
              <a:t>trong suốt quá trình học tập</a:t>
            </a:r>
            <a:r>
              <a:rPr lang="en-US" altLang="en-US" sz="4400" b="1" dirty="0">
                <a:solidFill>
                  <a:srgbClr val="222222"/>
                </a:solidFill>
                <a:latin typeface="UYa Respective" panose="02000000000000000000" pitchFamily="2" charset="0"/>
                <a:cs typeface="Times New Roman" panose="02020603050405020304" pitchFamily="18" charset="0"/>
              </a:rPr>
              <a:t>, </a:t>
            </a:r>
            <a:r>
              <a:rPr lang="vi-VN" altLang="en-US" sz="4400" b="1" dirty="0">
                <a:solidFill>
                  <a:srgbClr val="222222"/>
                </a:solidFill>
                <a:latin typeface="UYa Respective" panose="02000000000000000000" pitchFamily="2" charset="0"/>
                <a:cs typeface="Times New Roman" panose="02020603050405020304" pitchFamily="18" charset="0"/>
              </a:rPr>
              <a:t>người bạn gắn bó </a:t>
            </a:r>
            <a:r>
              <a:rPr lang="en-US" altLang="en-US" sz="4400" b="1" dirty="0" err="1">
                <a:solidFill>
                  <a:srgbClr val="222222"/>
                </a:solidFill>
                <a:latin typeface="UYa Respective" panose="02000000000000000000" pitchFamily="2" charset="0"/>
                <a:cs typeface="Times New Roman" panose="02020603050405020304" pitchFamily="18" charset="0"/>
              </a:rPr>
              <a:t>nhất</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của</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em</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là</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ai</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là</a:t>
            </a:r>
            <a:r>
              <a:rPr lang="vi-VN"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sá</a:t>
            </a:r>
            <a:r>
              <a:rPr lang="vi-VN" altLang="en-US" sz="4400" b="1" dirty="0">
                <a:solidFill>
                  <a:srgbClr val="222222"/>
                </a:solidFill>
                <a:latin typeface="UYa Respective" panose="02000000000000000000" pitchFamily="2" charset="0"/>
                <a:cs typeface="Times New Roman" panose="02020603050405020304" pitchFamily="18" charset="0"/>
              </a:rPr>
              <a:t>ch vở, bút</a:t>
            </a:r>
            <a:r>
              <a:rPr lang="en-US" altLang="en-US" sz="4400" b="1" dirty="0">
                <a:solidFill>
                  <a:srgbClr val="222222"/>
                </a:solidFill>
                <a:latin typeface="UYa Respective" panose="02000000000000000000" pitchFamily="2" charset="0"/>
                <a:cs typeface="Times New Roman" panose="02020603050405020304" pitchFamily="18" charset="0"/>
              </a:rPr>
              <a:t>,</a:t>
            </a:r>
            <a:r>
              <a:rPr lang="vi-VN" altLang="en-US" sz="4400" b="1" dirty="0">
                <a:solidFill>
                  <a:srgbClr val="222222"/>
                </a:solidFill>
                <a:latin typeface="UYa Respective" panose="02000000000000000000" pitchFamily="2" charset="0"/>
                <a:cs typeface="Times New Roman" panose="02020603050405020304" pitchFamily="18" charset="0"/>
              </a:rPr>
              <a:t> thước kẻ</a:t>
            </a:r>
            <a:r>
              <a:rPr lang="en-US" altLang="en-US" sz="4400" b="1" dirty="0">
                <a:solidFill>
                  <a:srgbClr val="222222"/>
                </a:solidFill>
                <a:latin typeface="UYa Respective" panose="02000000000000000000" pitchFamily="2" charset="0"/>
                <a:cs typeface="Times New Roman" panose="02020603050405020304" pitchFamily="18" charset="0"/>
              </a:rPr>
              <a:t> hay </a:t>
            </a:r>
            <a:r>
              <a:rPr lang="en-US" altLang="en-US" sz="4400" b="1" dirty="0" err="1">
                <a:solidFill>
                  <a:srgbClr val="222222"/>
                </a:solidFill>
                <a:latin typeface="UYa Respective" panose="02000000000000000000" pitchFamily="2" charset="0"/>
                <a:cs typeface="Times New Roman" panose="02020603050405020304" pitchFamily="18" charset="0"/>
              </a:rPr>
              <a:t>gì</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Em</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sẽ</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trả</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lời</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người</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bạn</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thân</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thiết</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mà</a:t>
            </a:r>
            <a:r>
              <a:rPr lang="vi-VN" altLang="en-US" sz="4400" b="1" dirty="0">
                <a:solidFill>
                  <a:srgbClr val="222222"/>
                </a:solidFill>
                <a:latin typeface="UYa Respective" panose="02000000000000000000" pitchFamily="2" charset="0"/>
                <a:cs typeface="Times New Roman" panose="02020603050405020304" pitchFamily="18" charset="0"/>
              </a:rPr>
              <a:t> em quý nhất</a:t>
            </a:r>
            <a:r>
              <a:rPr lang="en-US" altLang="en-US" sz="4400" b="1" dirty="0">
                <a:solidFill>
                  <a:srgbClr val="222222"/>
                </a:solidFill>
                <a:latin typeface="UYa Respective" panose="02000000000000000000" pitchFamily="2" charset="0"/>
                <a:cs typeface="Times New Roman" panose="02020603050405020304" pitchFamily="18" charset="0"/>
              </a:rPr>
              <a:t> </a:t>
            </a:r>
            <a:r>
              <a:rPr lang="en-US" altLang="en-US" sz="4400" b="1" dirty="0" err="1">
                <a:solidFill>
                  <a:srgbClr val="222222"/>
                </a:solidFill>
                <a:latin typeface="UYa Respective" panose="02000000000000000000" pitchFamily="2" charset="0"/>
                <a:cs typeface="Times New Roman" panose="02020603050405020304" pitchFamily="18" charset="0"/>
              </a:rPr>
              <a:t>chính</a:t>
            </a:r>
            <a:r>
              <a:rPr lang="vi-VN" altLang="en-US" sz="4400" b="1" dirty="0">
                <a:solidFill>
                  <a:srgbClr val="222222"/>
                </a:solidFill>
                <a:latin typeface="UYa Respective" panose="02000000000000000000" pitchFamily="2" charset="0"/>
                <a:cs typeface="Times New Roman" panose="02020603050405020304" pitchFamily="18" charset="0"/>
              </a:rPr>
              <a:t> là chiếc hộp bút </a:t>
            </a:r>
            <a:r>
              <a:rPr lang="en-US" altLang="en-US" sz="4400" b="1" dirty="0">
                <a:solidFill>
                  <a:srgbClr val="222222"/>
                </a:solidFill>
                <a:latin typeface="UYa Respective" panose="02000000000000000000" pitchFamily="2" charset="0"/>
                <a:cs typeface="Times New Roman" panose="02020603050405020304" pitchFamily="18" charset="0"/>
              </a:rPr>
              <a:t>- </a:t>
            </a:r>
            <a:r>
              <a:rPr lang="vi-VN" altLang="en-US" sz="4400" b="1" dirty="0">
                <a:solidFill>
                  <a:srgbClr val="222222"/>
                </a:solidFill>
                <a:latin typeface="UYa Respective" panose="02000000000000000000" pitchFamily="2" charset="0"/>
                <a:cs typeface="Times New Roman" panose="02020603050405020304" pitchFamily="18" charset="0"/>
              </a:rPr>
              <a:t>quà của </a:t>
            </a:r>
            <a:r>
              <a:rPr lang="en-US" altLang="en-US" sz="4400" b="1" dirty="0" err="1">
                <a:solidFill>
                  <a:srgbClr val="222222"/>
                </a:solidFill>
                <a:latin typeface="UYa Respective" panose="02000000000000000000" pitchFamily="2" charset="0"/>
                <a:cs typeface="Times New Roman" panose="02020603050405020304" pitchFamily="18" charset="0"/>
              </a:rPr>
              <a:t>mẹ</a:t>
            </a:r>
            <a:r>
              <a:rPr lang="en-US" altLang="en-US" sz="4400" b="1" dirty="0">
                <a:solidFill>
                  <a:srgbClr val="222222"/>
                </a:solidFill>
                <a:latin typeface="UYa Respective" panose="02000000000000000000" pitchFamily="2" charset="0"/>
                <a:cs typeface="Times New Roman" panose="02020603050405020304" pitchFamily="18" charset="0"/>
              </a:rPr>
              <a:t> </a:t>
            </a:r>
            <a:r>
              <a:rPr lang="vi-VN" altLang="en-US" sz="4400" b="1" dirty="0">
                <a:solidFill>
                  <a:srgbClr val="222222"/>
                </a:solidFill>
                <a:latin typeface="UYa Respective" panose="02000000000000000000" pitchFamily="2" charset="0"/>
                <a:cs typeface="Times New Roman" panose="02020603050405020304" pitchFamily="18" charset="0"/>
              </a:rPr>
              <a:t>tặng em nhân sinh nhật của mình.</a:t>
            </a:r>
          </a:p>
        </p:txBody>
      </p:sp>
      <p:pic>
        <p:nvPicPr>
          <p:cNvPr id="8" name="Picture 6" descr="Giá»i thiá»u SÃ¡ch giÃ¡o khoa, sÃ¡ch tham kháº£o báº£n má»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000" y="3149601"/>
            <a:ext cx="4241500" cy="3668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293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7" presetClass="entr" presetSubtype="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42" presetClass="entr" presetSubtype="0"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343;p14"/>
          <p:cNvSpPr/>
          <p:nvPr/>
        </p:nvSpPr>
        <p:spPr>
          <a:xfrm>
            <a:off x="-811144" y="165100"/>
            <a:ext cx="9492830" cy="6692900"/>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rgbClr val="A6ED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 name="Google Shape;343;p14"/>
          <p:cNvSpPr/>
          <p:nvPr/>
        </p:nvSpPr>
        <p:spPr>
          <a:xfrm>
            <a:off x="-176484" y="516413"/>
            <a:ext cx="8033169" cy="5990273"/>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5" name="Google Shape;228;p8"/>
          <p:cNvPicPr preferRelativeResize="0"/>
          <p:nvPr/>
        </p:nvPicPr>
        <p:blipFill rotWithShape="1">
          <a:blip r:embed="rId2">
            <a:alphaModFix/>
          </a:blip>
          <a:srcRect r="65115"/>
          <a:stretch/>
        </p:blipFill>
        <p:spPr>
          <a:xfrm>
            <a:off x="7050156" y="-834304"/>
            <a:ext cx="5219700" cy="3864634"/>
          </a:xfrm>
          <a:prstGeom prst="rect">
            <a:avLst/>
          </a:prstGeom>
          <a:noFill/>
          <a:ln>
            <a:noFill/>
          </a:ln>
        </p:spPr>
      </p:pic>
      <p:sp>
        <p:nvSpPr>
          <p:cNvPr id="7" name="Rectangle 6"/>
          <p:cNvSpPr/>
          <p:nvPr/>
        </p:nvSpPr>
        <p:spPr>
          <a:xfrm>
            <a:off x="954156" y="2290796"/>
            <a:ext cx="6096000" cy="3477875"/>
          </a:xfrm>
          <a:prstGeom prst="rect">
            <a:avLst/>
          </a:prstGeom>
        </p:spPr>
        <p:txBody>
          <a:bodyPr>
            <a:spAutoFit/>
          </a:bodyPr>
          <a:lstStyle/>
          <a:p>
            <a:pPr>
              <a:spcBef>
                <a:spcPct val="0"/>
              </a:spcBef>
              <a:buFontTx/>
              <a:buNone/>
            </a:pPr>
            <a:r>
              <a:rPr lang="vi-VN" altLang="en-US" sz="4400" b="1" dirty="0">
                <a:solidFill>
                  <a:srgbClr val="222222"/>
                </a:solidFill>
                <a:latin typeface="UYa Respective" panose="02000000000000000000" pitchFamily="2" charset="0"/>
                <a:cs typeface="Times New Roman" panose="02020603050405020304" pitchFamily="18" charset="0"/>
              </a:rPr>
              <a:t>Chiếc hộp bút gắn liền với em như một người bạn tri kỉ. Vì đã dùng rất lâu nên nó cũng đã cũ đi rất nhiều, nhưng có lẽ em sẽ mãi cất giữ nó một cách cẩn thận như một kỉ niệm tuổi thơ của mình.</a:t>
            </a:r>
          </a:p>
        </p:txBody>
      </p:sp>
      <p:sp>
        <p:nvSpPr>
          <p:cNvPr id="9" name="Rectangle 8"/>
          <p:cNvSpPr/>
          <p:nvPr/>
        </p:nvSpPr>
        <p:spPr>
          <a:xfrm>
            <a:off x="8688535" y="1020604"/>
            <a:ext cx="2749471" cy="1569660"/>
          </a:xfrm>
          <a:prstGeom prst="rect">
            <a:avLst/>
          </a:prstGeom>
        </p:spPr>
        <p:txBody>
          <a:bodyPr wrap="none">
            <a:spAutoFit/>
          </a:bodyPr>
          <a:lstStyle/>
          <a:p>
            <a:pPr>
              <a:defRPr/>
            </a:pPr>
            <a:r>
              <a:rPr lang="en-US" sz="4800" b="1" dirty="0" err="1">
                <a:solidFill>
                  <a:schemeClr val="accent6">
                    <a:lumMod val="75000"/>
                  </a:schemeClr>
                </a:solidFill>
                <a:latin typeface="UYa Respective" panose="02000000000000000000" pitchFamily="2" charset="0"/>
                <a:cs typeface="Times New Roman" pitchFamily="18" charset="0"/>
              </a:rPr>
              <a:t>Phần</a:t>
            </a:r>
            <a:r>
              <a:rPr lang="en-US" sz="4800" b="1" dirty="0">
                <a:solidFill>
                  <a:schemeClr val="accent6">
                    <a:lumMod val="75000"/>
                  </a:schemeClr>
                </a:solidFill>
                <a:latin typeface="UYa Respective" panose="02000000000000000000" pitchFamily="2" charset="0"/>
                <a:cs typeface="Times New Roman" pitchFamily="18" charset="0"/>
              </a:rPr>
              <a:t> </a:t>
            </a:r>
            <a:r>
              <a:rPr lang="en-US" sz="4800" b="1" dirty="0" err="1">
                <a:solidFill>
                  <a:schemeClr val="accent6">
                    <a:lumMod val="75000"/>
                  </a:schemeClr>
                </a:solidFill>
                <a:latin typeface="UYa Respective" panose="02000000000000000000" pitchFamily="2" charset="0"/>
                <a:cs typeface="Times New Roman" pitchFamily="18" charset="0"/>
              </a:rPr>
              <a:t>kết</a:t>
            </a:r>
            <a:r>
              <a:rPr lang="en-US" sz="4800" b="1" dirty="0">
                <a:solidFill>
                  <a:schemeClr val="accent6">
                    <a:lumMod val="75000"/>
                  </a:schemeClr>
                </a:solidFill>
                <a:latin typeface="UYa Respective" panose="02000000000000000000" pitchFamily="2" charset="0"/>
                <a:cs typeface="Times New Roman" pitchFamily="18" charset="0"/>
              </a:rPr>
              <a:t> </a:t>
            </a:r>
            <a:r>
              <a:rPr lang="en-US" sz="4800" b="1" dirty="0" err="1">
                <a:solidFill>
                  <a:schemeClr val="accent6">
                    <a:lumMod val="75000"/>
                  </a:schemeClr>
                </a:solidFill>
                <a:latin typeface="UYa Respective" panose="02000000000000000000" pitchFamily="2" charset="0"/>
                <a:cs typeface="Times New Roman" pitchFamily="18" charset="0"/>
              </a:rPr>
              <a:t>bài</a:t>
            </a:r>
            <a:endParaRPr lang="en-US" sz="4800" b="1" dirty="0">
              <a:solidFill>
                <a:schemeClr val="accent6">
                  <a:lumMod val="75000"/>
                </a:schemeClr>
              </a:solidFill>
              <a:latin typeface="UYa Respective" panose="02000000000000000000" pitchFamily="2" charset="0"/>
              <a:cs typeface="Times New Roman" pitchFamily="18" charset="0"/>
            </a:endParaRPr>
          </a:p>
          <a:p>
            <a:pPr>
              <a:defRPr/>
            </a:pPr>
            <a:r>
              <a:rPr lang="en-US" sz="4800" b="1" dirty="0">
                <a:solidFill>
                  <a:schemeClr val="accent6">
                    <a:lumMod val="75000"/>
                  </a:schemeClr>
                </a:solidFill>
                <a:latin typeface="UYa Respective" panose="02000000000000000000" pitchFamily="2" charset="0"/>
                <a:cs typeface="Times New Roman" pitchFamily="18" charset="0"/>
              </a:rPr>
              <a:t> </a:t>
            </a:r>
            <a:r>
              <a:rPr lang="en-US" sz="4800" b="1" dirty="0" err="1">
                <a:solidFill>
                  <a:schemeClr val="accent6">
                    <a:lumMod val="75000"/>
                  </a:schemeClr>
                </a:solidFill>
                <a:latin typeface="UYa Respective" panose="02000000000000000000" pitchFamily="2" charset="0"/>
                <a:cs typeface="Times New Roman" pitchFamily="18" charset="0"/>
              </a:rPr>
              <a:t>theo</a:t>
            </a:r>
            <a:r>
              <a:rPr lang="en-US" sz="4800" b="1" dirty="0">
                <a:solidFill>
                  <a:schemeClr val="accent6">
                    <a:lumMod val="75000"/>
                  </a:schemeClr>
                </a:solidFill>
                <a:latin typeface="UYa Respective" panose="02000000000000000000" pitchFamily="2" charset="0"/>
                <a:cs typeface="Times New Roman" pitchFamily="18" charset="0"/>
              </a:rPr>
              <a:t> </a:t>
            </a:r>
            <a:r>
              <a:rPr lang="en-US" sz="4800" b="1" dirty="0" err="1">
                <a:solidFill>
                  <a:schemeClr val="accent6">
                    <a:lumMod val="75000"/>
                  </a:schemeClr>
                </a:solidFill>
                <a:latin typeface="UYa Respective" panose="02000000000000000000" pitchFamily="2" charset="0"/>
                <a:cs typeface="Times New Roman" pitchFamily="18" charset="0"/>
              </a:rPr>
              <a:t>kiểu</a:t>
            </a:r>
            <a:r>
              <a:rPr lang="en-US" sz="4800" b="1" dirty="0">
                <a:solidFill>
                  <a:schemeClr val="accent6">
                    <a:lumMod val="75000"/>
                  </a:schemeClr>
                </a:solidFill>
                <a:latin typeface="UYa Respective" panose="02000000000000000000" pitchFamily="2" charset="0"/>
                <a:cs typeface="Times New Roman" pitchFamily="18" charset="0"/>
              </a:rPr>
              <a:t> </a:t>
            </a:r>
            <a:r>
              <a:rPr lang="en-US" sz="4800" b="1" dirty="0" err="1">
                <a:solidFill>
                  <a:schemeClr val="accent6">
                    <a:lumMod val="75000"/>
                  </a:schemeClr>
                </a:solidFill>
                <a:latin typeface="UYa Respective" panose="02000000000000000000" pitchFamily="2" charset="0"/>
                <a:cs typeface="Times New Roman" pitchFamily="18" charset="0"/>
              </a:rPr>
              <a:t>mở</a:t>
            </a:r>
            <a:r>
              <a:rPr lang="en-US" sz="4800" b="1" dirty="0">
                <a:solidFill>
                  <a:schemeClr val="accent6">
                    <a:lumMod val="75000"/>
                  </a:schemeClr>
                </a:solidFill>
                <a:latin typeface="UYa Respective" panose="02000000000000000000" pitchFamily="2" charset="0"/>
                <a:cs typeface="Times New Roman" pitchFamily="18" charset="0"/>
              </a:rPr>
              <a:t> </a:t>
            </a:r>
            <a:r>
              <a:rPr lang="en-US" sz="4800" b="1" dirty="0" err="1">
                <a:solidFill>
                  <a:schemeClr val="accent6">
                    <a:lumMod val="75000"/>
                  </a:schemeClr>
                </a:solidFill>
                <a:latin typeface="UYa Respective" panose="02000000000000000000" pitchFamily="2" charset="0"/>
                <a:cs typeface="Times New Roman" pitchFamily="18" charset="0"/>
              </a:rPr>
              <a:t>rộng</a:t>
            </a:r>
            <a:r>
              <a:rPr lang="en-US" sz="4800" b="1" dirty="0">
                <a:solidFill>
                  <a:schemeClr val="accent6">
                    <a:lumMod val="75000"/>
                  </a:schemeClr>
                </a:solidFill>
                <a:latin typeface="UYa Respective" panose="02000000000000000000" pitchFamily="2" charset="0"/>
                <a:cs typeface="Times New Roman" pitchFamily="18" charset="0"/>
              </a:rPr>
              <a:t>.</a:t>
            </a:r>
          </a:p>
        </p:txBody>
      </p:sp>
      <p:pic>
        <p:nvPicPr>
          <p:cNvPr id="11" name="Google Shape;178;p5"/>
          <p:cNvPicPr preferRelativeResize="0"/>
          <p:nvPr/>
        </p:nvPicPr>
        <p:blipFill rotWithShape="1">
          <a:blip r:embed="rId3">
            <a:alphaModFix/>
          </a:blip>
          <a:srcRect/>
          <a:stretch/>
        </p:blipFill>
        <p:spPr>
          <a:xfrm flipH="1">
            <a:off x="-287155" y="-120761"/>
            <a:ext cx="2604469" cy="2731321"/>
          </a:xfrm>
          <a:prstGeom prst="rect">
            <a:avLst/>
          </a:prstGeom>
          <a:noFill/>
          <a:ln>
            <a:noFill/>
          </a:ln>
        </p:spPr>
      </p:pic>
      <p:pic>
        <p:nvPicPr>
          <p:cNvPr id="12" name="Google Shape;246;p9"/>
          <p:cNvPicPr preferRelativeResize="0"/>
          <p:nvPr/>
        </p:nvPicPr>
        <p:blipFill rotWithShape="1">
          <a:blip r:embed="rId4">
            <a:alphaModFix/>
          </a:blip>
          <a:srcRect/>
          <a:stretch/>
        </p:blipFill>
        <p:spPr>
          <a:xfrm flipH="1">
            <a:off x="8153189" y="3316191"/>
            <a:ext cx="3820159" cy="3515094"/>
          </a:xfrm>
          <a:prstGeom prst="rect">
            <a:avLst/>
          </a:prstGeom>
          <a:noFill/>
          <a:ln>
            <a:noFill/>
          </a:ln>
        </p:spPr>
      </p:pic>
    </p:spTree>
    <p:extLst>
      <p:ext uri="{BB962C8B-B14F-4D97-AF65-F5344CB8AC3E}">
        <p14:creationId xmlns:p14="http://schemas.microsoft.com/office/powerpoint/2010/main" val="415789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1+#ppt_w/2"/>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par>
                                <p:cTn id="14" presetID="47"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7" presetClass="entr" presetSubtype="0"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1000"/>
                                        <p:tgtEl>
                                          <p:spTgt spid="7"/>
                                        </p:tgtEl>
                                      </p:cBhvr>
                                    </p:animEffect>
                                    <p:anim calcmode="lin" valueType="num">
                                      <p:cBhvr>
                                        <p:cTn id="40" dur="1000" fill="hold"/>
                                        <p:tgtEl>
                                          <p:spTgt spid="7"/>
                                        </p:tgtEl>
                                        <p:attrNameLst>
                                          <p:attrName>ppt_x</p:attrName>
                                        </p:attrNameLst>
                                      </p:cBhvr>
                                      <p:tavLst>
                                        <p:tav tm="0">
                                          <p:val>
                                            <p:strVal val="#ppt_x"/>
                                          </p:val>
                                        </p:tav>
                                        <p:tav tm="100000">
                                          <p:val>
                                            <p:strVal val="#ppt_x"/>
                                          </p:val>
                                        </p:tav>
                                      </p:tavLst>
                                    </p:anim>
                                    <p:anim calcmode="lin" valueType="num">
                                      <p:cBhvr>
                                        <p:cTn id="4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6EDEF"/>
        </a:solidFill>
        <a:effectLst/>
      </p:bgPr>
    </p:bg>
    <p:spTree>
      <p:nvGrpSpPr>
        <p:cNvPr id="1" name=""/>
        <p:cNvGrpSpPr/>
        <p:nvPr/>
      </p:nvGrpSpPr>
      <p:grpSpPr>
        <a:xfrm>
          <a:off x="0" y="0"/>
          <a:ext cx="0" cy="0"/>
          <a:chOff x="0" y="0"/>
          <a:chExt cx="0" cy="0"/>
        </a:xfrm>
      </p:grpSpPr>
      <p:sp>
        <p:nvSpPr>
          <p:cNvPr id="5" name="Google Shape;241;p9"/>
          <p:cNvSpPr/>
          <p:nvPr/>
        </p:nvSpPr>
        <p:spPr>
          <a:xfrm>
            <a:off x="2531384" y="5817074"/>
            <a:ext cx="19050" cy="4049"/>
          </a:xfrm>
          <a:custGeom>
            <a:avLst/>
            <a:gdLst/>
            <a:ahLst/>
            <a:cxnLst/>
            <a:rect l="l" t="t" r="r" b="b"/>
            <a:pathLst>
              <a:path w="12" h="3" extrusionOk="0">
                <a:moveTo>
                  <a:pt x="0" y="3"/>
                </a:moveTo>
                <a:lnTo>
                  <a:pt x="12" y="0"/>
                </a:lnTo>
                <a:lnTo>
                  <a:pt x="12" y="0"/>
                </a:lnTo>
                <a:lnTo>
                  <a:pt x="0" y="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 name="Google Shape;242;p9"/>
          <p:cNvSpPr/>
          <p:nvPr/>
        </p:nvSpPr>
        <p:spPr>
          <a:xfrm>
            <a:off x="-1768394" y="449250"/>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 name="Google Shape;243;p9"/>
          <p:cNvSpPr/>
          <p:nvPr/>
        </p:nvSpPr>
        <p:spPr>
          <a:xfrm>
            <a:off x="-550657" y="-851534"/>
            <a:ext cx="13680745" cy="7709534"/>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0" name="Google Shape;246;p9"/>
          <p:cNvPicPr preferRelativeResize="0"/>
          <p:nvPr/>
        </p:nvPicPr>
        <p:blipFill rotWithShape="1">
          <a:blip r:embed="rId2">
            <a:alphaModFix/>
          </a:blip>
          <a:srcRect/>
          <a:stretch/>
        </p:blipFill>
        <p:spPr>
          <a:xfrm>
            <a:off x="0" y="3206828"/>
            <a:ext cx="4283454" cy="3955160"/>
          </a:xfrm>
          <a:prstGeom prst="rect">
            <a:avLst/>
          </a:prstGeom>
          <a:noFill/>
          <a:ln>
            <a:noFill/>
          </a:ln>
        </p:spPr>
      </p:pic>
      <p:sp>
        <p:nvSpPr>
          <p:cNvPr id="11" name="Google Shape;247;p9"/>
          <p:cNvSpPr/>
          <p:nvPr/>
        </p:nvSpPr>
        <p:spPr>
          <a:xfrm>
            <a:off x="4456333" y="2216584"/>
            <a:ext cx="990243" cy="990244"/>
          </a:xfrm>
          <a:prstGeom prst="ellipse">
            <a:avLst/>
          </a:prstGeom>
          <a:solidFill>
            <a:srgbClr val="E9562B"/>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Light"/>
              <a:buNone/>
            </a:pPr>
            <a:r>
              <a:rPr lang="en-US" sz="2400" b="0" i="0" u="none" strike="noStrike" cap="none">
                <a:solidFill>
                  <a:schemeClr val="lt1"/>
                </a:solidFill>
                <a:latin typeface="Arial"/>
                <a:ea typeface="Arial"/>
                <a:cs typeface="Arial"/>
                <a:sym typeface="Arial"/>
              </a:rPr>
              <a:t>01</a:t>
            </a:r>
            <a:endParaRPr sz="2400" b="0" i="0" u="none" strike="noStrike" cap="none">
              <a:solidFill>
                <a:schemeClr val="lt1"/>
              </a:solidFill>
              <a:latin typeface="Arial"/>
              <a:ea typeface="Arial"/>
              <a:cs typeface="Arial"/>
              <a:sym typeface="Arial"/>
            </a:endParaRPr>
          </a:p>
        </p:txBody>
      </p:sp>
      <p:sp>
        <p:nvSpPr>
          <p:cNvPr id="12" name="Google Shape;248;p9"/>
          <p:cNvSpPr/>
          <p:nvPr/>
        </p:nvSpPr>
        <p:spPr>
          <a:xfrm>
            <a:off x="4456333" y="3829666"/>
            <a:ext cx="990243" cy="990244"/>
          </a:xfrm>
          <a:prstGeom prst="ellipse">
            <a:avLst/>
          </a:prstGeom>
          <a:solidFill>
            <a:srgbClr val="F59120"/>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Light"/>
              <a:buNone/>
            </a:pPr>
            <a:r>
              <a:rPr lang="en-US" sz="2400" b="0" i="0" u="none" strike="noStrike" cap="none" dirty="0">
                <a:solidFill>
                  <a:schemeClr val="lt1"/>
                </a:solidFill>
                <a:latin typeface="Arial"/>
                <a:ea typeface="Arial"/>
                <a:cs typeface="Arial"/>
                <a:sym typeface="Arial"/>
              </a:rPr>
              <a:t>02</a:t>
            </a:r>
            <a:endParaRPr sz="2400" b="0" i="0" u="none" strike="noStrike" cap="none" dirty="0">
              <a:solidFill>
                <a:schemeClr val="lt1"/>
              </a:solidFill>
              <a:latin typeface="Arial"/>
              <a:ea typeface="Arial"/>
              <a:cs typeface="Arial"/>
              <a:sym typeface="Arial"/>
            </a:endParaRPr>
          </a:p>
        </p:txBody>
      </p:sp>
      <p:sp>
        <p:nvSpPr>
          <p:cNvPr id="2" name="TextBox 1"/>
          <p:cNvSpPr txBox="1"/>
          <p:nvPr/>
        </p:nvSpPr>
        <p:spPr>
          <a:xfrm>
            <a:off x="5744578" y="2250041"/>
            <a:ext cx="6964554" cy="923330"/>
          </a:xfrm>
          <a:prstGeom prst="rect">
            <a:avLst/>
          </a:prstGeom>
          <a:noFill/>
        </p:spPr>
        <p:txBody>
          <a:bodyPr wrap="square" rtlCol="0">
            <a:spAutoFit/>
          </a:bodyPr>
          <a:lstStyle/>
          <a:p>
            <a:r>
              <a:rPr lang="en-US" sz="5400" dirty="0">
                <a:ln>
                  <a:solidFill>
                    <a:sysClr val="windowText" lastClr="000000"/>
                  </a:solidFill>
                </a:ln>
                <a:solidFill>
                  <a:srgbClr val="E9562B"/>
                </a:solidFill>
                <a:effectLst>
                  <a:reflection blurRad="6350" stA="55000" endA="300" endPos="45500" dir="5400000" sy="-100000" algn="bl" rotWithShape="0"/>
                </a:effectLst>
                <a:latin typeface="UTM Cookies" panose="02040603050506020204" pitchFamily="18" charset="0"/>
              </a:rPr>
              <a:t>ÔN LUYỆN TẬP ĐỌC</a:t>
            </a:r>
          </a:p>
        </p:txBody>
      </p:sp>
      <p:sp>
        <p:nvSpPr>
          <p:cNvPr id="19" name="TextBox 18"/>
          <p:cNvSpPr txBox="1"/>
          <p:nvPr/>
        </p:nvSpPr>
        <p:spPr>
          <a:xfrm>
            <a:off x="5744578" y="3896580"/>
            <a:ext cx="6111799" cy="923330"/>
          </a:xfrm>
          <a:prstGeom prst="rect">
            <a:avLst/>
          </a:prstGeom>
          <a:noFill/>
        </p:spPr>
        <p:txBody>
          <a:bodyPr wrap="square" rtlCol="0">
            <a:spAutoFit/>
          </a:bodyPr>
          <a:lstStyle/>
          <a:p>
            <a:r>
              <a:rPr lang="en-US" sz="5400" dirty="0">
                <a:ln>
                  <a:solidFill>
                    <a:sysClr val="windowText" lastClr="000000"/>
                  </a:solidFill>
                </a:ln>
                <a:solidFill>
                  <a:srgbClr val="F59120"/>
                </a:solidFill>
                <a:effectLst>
                  <a:reflection blurRad="6350" stA="55000" endA="300" endPos="45500" dir="5400000" sy="-100000" algn="bl" rotWithShape="0"/>
                </a:effectLst>
                <a:latin typeface="UTM Cookies" panose="02040603050506020204" pitchFamily="18" charset="0"/>
              </a:rPr>
              <a:t>ÔN TẬP LÀM VĂN</a:t>
            </a:r>
          </a:p>
        </p:txBody>
      </p:sp>
      <p:sp>
        <p:nvSpPr>
          <p:cNvPr id="20" name="TextBox 19"/>
          <p:cNvSpPr txBox="1"/>
          <p:nvPr/>
        </p:nvSpPr>
        <p:spPr>
          <a:xfrm>
            <a:off x="4604147" y="560594"/>
            <a:ext cx="6964554" cy="923330"/>
          </a:xfrm>
          <a:prstGeom prst="rect">
            <a:avLst/>
          </a:prstGeom>
          <a:noFill/>
        </p:spPr>
        <p:txBody>
          <a:bodyPr wrap="square" rtlCol="0">
            <a:spAutoFit/>
          </a:bodyPr>
          <a:lstStyle/>
          <a:p>
            <a:pPr algn="ctr"/>
            <a:r>
              <a:rPr lang="en-US" sz="5400" dirty="0">
                <a:ln>
                  <a:solidFill>
                    <a:sysClr val="windowText" lastClr="000000"/>
                  </a:solidFill>
                </a:ln>
                <a:solidFill>
                  <a:schemeClr val="accent1"/>
                </a:solidFill>
                <a:effectLst>
                  <a:glow rad="228600">
                    <a:schemeClr val="accent4">
                      <a:satMod val="175000"/>
                      <a:alpha val="40000"/>
                    </a:schemeClr>
                  </a:glow>
                  <a:reflection blurRad="6350" stA="55000" endA="300" endPos="45500" dir="5400000" sy="-100000" algn="bl" rotWithShape="0"/>
                </a:effectLst>
                <a:latin typeface="UTM Flavour" panose="02040603050506020204" pitchFamily="18" charset="0"/>
              </a:rPr>
              <a:t>NỘI DUNG BÀI HỌC</a:t>
            </a:r>
          </a:p>
        </p:txBody>
      </p:sp>
    </p:spTree>
    <p:extLst>
      <p:ext uri="{BB962C8B-B14F-4D97-AF65-F5344CB8AC3E}">
        <p14:creationId xmlns:p14="http://schemas.microsoft.com/office/powerpoint/2010/main" val="2031322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randombar(horizontal)">
                                      <p:cBhvr>
                                        <p:cTn id="12" dur="500"/>
                                        <p:tgtEl>
                                          <p:spTgt spid="20"/>
                                        </p:tgtEl>
                                      </p:cBhvr>
                                    </p:animEffect>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randombar(horizontal)">
                                      <p:cBhvr>
                                        <p:cTn id="19" dur="500"/>
                                        <p:tgtEl>
                                          <p:spTgt spid="1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2" grpId="0"/>
      <p:bldP spid="19" grpId="0"/>
      <p:bldP spid="2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20"/>
          <p:cNvSpPr/>
          <p:nvPr/>
        </p:nvSpPr>
        <p:spPr>
          <a:xfrm>
            <a:off x="0" y="0"/>
            <a:ext cx="12192000" cy="6858000"/>
          </a:xfrm>
          <a:prstGeom prst="rect">
            <a:avLst/>
          </a:prstGeom>
          <a:solidFill>
            <a:srgbClr val="A6ED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72" name="Google Shape;472;p20"/>
          <p:cNvPicPr preferRelativeResize="0"/>
          <p:nvPr/>
        </p:nvPicPr>
        <p:blipFill rotWithShape="1">
          <a:blip r:embed="rId3">
            <a:alphaModFix/>
          </a:blip>
          <a:srcRect/>
          <a:stretch/>
        </p:blipFill>
        <p:spPr>
          <a:xfrm>
            <a:off x="563669" y="276708"/>
            <a:ext cx="11153044" cy="3658501"/>
          </a:xfrm>
          <a:prstGeom prst="rect">
            <a:avLst/>
          </a:prstGeom>
          <a:noFill/>
          <a:ln>
            <a:noFill/>
          </a:ln>
        </p:spPr>
      </p:pic>
      <p:sp>
        <p:nvSpPr>
          <p:cNvPr id="473" name="Google Shape;473;p20"/>
          <p:cNvSpPr/>
          <p:nvPr/>
        </p:nvSpPr>
        <p:spPr>
          <a:xfrm>
            <a:off x="607219" y="624114"/>
            <a:ext cx="10977563" cy="6186205"/>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74" name="Google Shape;474;p20"/>
          <p:cNvPicPr preferRelativeResize="0"/>
          <p:nvPr/>
        </p:nvPicPr>
        <p:blipFill rotWithShape="1">
          <a:blip r:embed="rId4">
            <a:alphaModFix/>
          </a:blip>
          <a:srcRect/>
          <a:stretch/>
        </p:blipFill>
        <p:spPr>
          <a:xfrm>
            <a:off x="10325393" y="325315"/>
            <a:ext cx="1360988" cy="1299160"/>
          </a:xfrm>
          <a:prstGeom prst="rect">
            <a:avLst/>
          </a:prstGeom>
          <a:noFill/>
          <a:ln>
            <a:noFill/>
          </a:ln>
        </p:spPr>
      </p:pic>
      <p:grpSp>
        <p:nvGrpSpPr>
          <p:cNvPr id="475" name="Google Shape;475;p20"/>
          <p:cNvGrpSpPr/>
          <p:nvPr/>
        </p:nvGrpSpPr>
        <p:grpSpPr>
          <a:xfrm>
            <a:off x="1996551" y="3923244"/>
            <a:ext cx="8198898" cy="3302830"/>
            <a:chOff x="1548265" y="3628625"/>
            <a:chExt cx="8930255" cy="3597449"/>
          </a:xfrm>
        </p:grpSpPr>
        <p:pic>
          <p:nvPicPr>
            <p:cNvPr id="476" name="Google Shape;476;p20"/>
            <p:cNvPicPr preferRelativeResize="0"/>
            <p:nvPr/>
          </p:nvPicPr>
          <p:blipFill rotWithShape="1">
            <a:blip r:embed="rId5">
              <a:alphaModFix/>
            </a:blip>
            <a:srcRect/>
            <a:stretch/>
          </p:blipFill>
          <p:spPr>
            <a:xfrm>
              <a:off x="1548265" y="3628625"/>
              <a:ext cx="1549862" cy="3597449"/>
            </a:xfrm>
            <a:prstGeom prst="rect">
              <a:avLst/>
            </a:prstGeom>
            <a:noFill/>
            <a:ln>
              <a:noFill/>
            </a:ln>
          </p:spPr>
        </p:pic>
        <p:pic>
          <p:nvPicPr>
            <p:cNvPr id="477" name="Google Shape;477;p20"/>
            <p:cNvPicPr preferRelativeResize="0"/>
            <p:nvPr/>
          </p:nvPicPr>
          <p:blipFill rotWithShape="1">
            <a:blip r:embed="rId6">
              <a:alphaModFix/>
            </a:blip>
            <a:srcRect/>
            <a:stretch/>
          </p:blipFill>
          <p:spPr>
            <a:xfrm>
              <a:off x="3515565" y="3845153"/>
              <a:ext cx="1304450" cy="3380921"/>
            </a:xfrm>
            <a:prstGeom prst="rect">
              <a:avLst/>
            </a:prstGeom>
            <a:noFill/>
            <a:ln>
              <a:noFill/>
            </a:ln>
          </p:spPr>
        </p:pic>
        <p:pic>
          <p:nvPicPr>
            <p:cNvPr id="478" name="Google Shape;478;p20"/>
            <p:cNvPicPr preferRelativeResize="0"/>
            <p:nvPr/>
          </p:nvPicPr>
          <p:blipFill rotWithShape="1">
            <a:blip r:embed="rId7">
              <a:alphaModFix/>
            </a:blip>
            <a:srcRect/>
            <a:stretch/>
          </p:blipFill>
          <p:spPr>
            <a:xfrm>
              <a:off x="5237453" y="3628625"/>
              <a:ext cx="1307437" cy="3554690"/>
            </a:xfrm>
            <a:prstGeom prst="rect">
              <a:avLst/>
            </a:prstGeom>
            <a:noFill/>
            <a:ln>
              <a:noFill/>
            </a:ln>
          </p:spPr>
        </p:pic>
        <p:pic>
          <p:nvPicPr>
            <p:cNvPr id="479" name="Google Shape;479;p20"/>
            <p:cNvPicPr preferRelativeResize="0"/>
            <p:nvPr/>
          </p:nvPicPr>
          <p:blipFill rotWithShape="1">
            <a:blip r:embed="rId8">
              <a:alphaModFix/>
            </a:blip>
            <a:srcRect/>
            <a:stretch/>
          </p:blipFill>
          <p:spPr>
            <a:xfrm>
              <a:off x="6962328" y="4022292"/>
              <a:ext cx="1158635" cy="3203782"/>
            </a:xfrm>
            <a:prstGeom prst="rect">
              <a:avLst/>
            </a:prstGeom>
            <a:noFill/>
            <a:ln>
              <a:noFill/>
            </a:ln>
          </p:spPr>
        </p:pic>
        <p:pic>
          <p:nvPicPr>
            <p:cNvPr id="480" name="Google Shape;480;p20"/>
            <p:cNvPicPr preferRelativeResize="0"/>
            <p:nvPr/>
          </p:nvPicPr>
          <p:blipFill rotWithShape="1">
            <a:blip r:embed="rId9">
              <a:alphaModFix/>
            </a:blip>
            <a:srcRect/>
            <a:stretch/>
          </p:blipFill>
          <p:spPr>
            <a:xfrm>
              <a:off x="8538400" y="3845153"/>
              <a:ext cx="1940120" cy="3359542"/>
            </a:xfrm>
            <a:prstGeom prst="rect">
              <a:avLst/>
            </a:prstGeom>
            <a:noFill/>
            <a:ln>
              <a:noFill/>
            </a:ln>
          </p:spPr>
        </p:pic>
      </p:grpSp>
      <p:sp>
        <p:nvSpPr>
          <p:cNvPr id="14" name="Rectangle 13"/>
          <p:cNvSpPr/>
          <p:nvPr/>
        </p:nvSpPr>
        <p:spPr>
          <a:xfrm>
            <a:off x="3802736" y="2150113"/>
            <a:ext cx="4830168" cy="1323439"/>
          </a:xfrm>
          <a:prstGeom prst="rect">
            <a:avLst/>
          </a:prstGeom>
        </p:spPr>
        <p:txBody>
          <a:bodyPr wrap="none">
            <a:spAutoFit/>
          </a:bodyPr>
          <a:lstStyle/>
          <a:p>
            <a:pPr>
              <a:defRPr/>
            </a:pPr>
            <a:r>
              <a:rPr lang="en-US" sz="8000" b="1" dirty="0" err="1">
                <a:solidFill>
                  <a:schemeClr val="accent2"/>
                </a:solidFill>
                <a:effectLst>
                  <a:glow rad="228600">
                    <a:schemeClr val="accent4">
                      <a:satMod val="175000"/>
                      <a:alpha val="40000"/>
                    </a:schemeClr>
                  </a:glow>
                  <a:reflection blurRad="6350" stA="55000" endA="300" endPos="45500" dir="5400000" sy="-100000" algn="bl" rotWithShape="0"/>
                </a:effectLst>
                <a:latin typeface="UYa Respective" panose="02000000000000000000" pitchFamily="2" charset="0"/>
                <a:cs typeface="Times New Roman" pitchFamily="18" charset="0"/>
              </a:rPr>
              <a:t>Chúc</a:t>
            </a:r>
            <a:r>
              <a:rPr lang="en-US" sz="8000" b="1" dirty="0">
                <a:solidFill>
                  <a:schemeClr val="accent2"/>
                </a:solidFill>
                <a:effectLst>
                  <a:glow rad="228600">
                    <a:schemeClr val="accent4">
                      <a:satMod val="175000"/>
                      <a:alpha val="40000"/>
                    </a:schemeClr>
                  </a:glow>
                  <a:reflection blurRad="6350" stA="55000" endA="300" endPos="45500" dir="5400000" sy="-100000" algn="bl" rotWithShape="0"/>
                </a:effectLst>
                <a:latin typeface="UYa Respective" panose="02000000000000000000" pitchFamily="2" charset="0"/>
                <a:cs typeface="Times New Roman" pitchFamily="18" charset="0"/>
              </a:rPr>
              <a:t> </a:t>
            </a:r>
            <a:r>
              <a:rPr lang="en-US" sz="8000" b="1" dirty="0" err="1">
                <a:solidFill>
                  <a:schemeClr val="accent2"/>
                </a:solidFill>
                <a:effectLst>
                  <a:glow rad="228600">
                    <a:schemeClr val="accent4">
                      <a:satMod val="175000"/>
                      <a:alpha val="40000"/>
                    </a:schemeClr>
                  </a:glow>
                  <a:reflection blurRad="6350" stA="55000" endA="300" endPos="45500" dir="5400000" sy="-100000" algn="bl" rotWithShape="0"/>
                </a:effectLst>
                <a:latin typeface="UYa Respective" panose="02000000000000000000" pitchFamily="2" charset="0"/>
                <a:cs typeface="Times New Roman" pitchFamily="18" charset="0"/>
              </a:rPr>
              <a:t>các</a:t>
            </a:r>
            <a:r>
              <a:rPr lang="en-US" sz="8000" b="1" dirty="0">
                <a:solidFill>
                  <a:schemeClr val="accent2"/>
                </a:solidFill>
                <a:effectLst>
                  <a:glow rad="228600">
                    <a:schemeClr val="accent4">
                      <a:satMod val="175000"/>
                      <a:alpha val="40000"/>
                    </a:schemeClr>
                  </a:glow>
                  <a:reflection blurRad="6350" stA="55000" endA="300" endPos="45500" dir="5400000" sy="-100000" algn="bl" rotWithShape="0"/>
                </a:effectLst>
                <a:latin typeface="UYa Respective" panose="02000000000000000000" pitchFamily="2" charset="0"/>
                <a:cs typeface="Times New Roman" pitchFamily="18" charset="0"/>
              </a:rPr>
              <a:t> </a:t>
            </a:r>
            <a:r>
              <a:rPr lang="en-US" sz="8000" b="1" dirty="0" err="1">
                <a:solidFill>
                  <a:schemeClr val="accent2"/>
                </a:solidFill>
                <a:effectLst>
                  <a:glow rad="228600">
                    <a:schemeClr val="accent4">
                      <a:satMod val="175000"/>
                      <a:alpha val="40000"/>
                    </a:schemeClr>
                  </a:glow>
                  <a:reflection blurRad="6350" stA="55000" endA="300" endPos="45500" dir="5400000" sy="-100000" algn="bl" rotWithShape="0"/>
                </a:effectLst>
                <a:latin typeface="UYa Respective" panose="02000000000000000000" pitchFamily="2" charset="0"/>
                <a:cs typeface="Times New Roman" pitchFamily="18" charset="0"/>
              </a:rPr>
              <a:t>em</a:t>
            </a:r>
            <a:r>
              <a:rPr lang="en-US" sz="8000" b="1" dirty="0">
                <a:solidFill>
                  <a:schemeClr val="accent2"/>
                </a:solidFill>
                <a:effectLst>
                  <a:glow rad="228600">
                    <a:schemeClr val="accent4">
                      <a:satMod val="175000"/>
                      <a:alpha val="40000"/>
                    </a:schemeClr>
                  </a:glow>
                  <a:reflection blurRad="6350" stA="55000" endA="300" endPos="45500" dir="5400000" sy="-100000" algn="bl" rotWithShape="0"/>
                </a:effectLst>
                <a:latin typeface="UYa Respective" panose="02000000000000000000" pitchFamily="2" charset="0"/>
                <a:cs typeface="Times New Roman" pitchFamily="18" charset="0"/>
              </a:rPr>
              <a:t> </a:t>
            </a:r>
            <a:r>
              <a:rPr lang="en-US" sz="8000" b="1" dirty="0" err="1">
                <a:solidFill>
                  <a:schemeClr val="accent2"/>
                </a:solidFill>
                <a:effectLst>
                  <a:glow rad="228600">
                    <a:schemeClr val="accent4">
                      <a:satMod val="175000"/>
                      <a:alpha val="40000"/>
                    </a:schemeClr>
                  </a:glow>
                  <a:reflection blurRad="6350" stA="55000" endA="300" endPos="45500" dir="5400000" sy="-100000" algn="bl" rotWithShape="0"/>
                </a:effectLst>
                <a:latin typeface="UYa Respective" panose="02000000000000000000" pitchFamily="2" charset="0"/>
                <a:cs typeface="Times New Roman" pitchFamily="18" charset="0"/>
              </a:rPr>
              <a:t>học</a:t>
            </a:r>
            <a:r>
              <a:rPr lang="en-US" sz="8000" b="1" dirty="0">
                <a:solidFill>
                  <a:schemeClr val="accent2"/>
                </a:solidFill>
                <a:effectLst>
                  <a:glow rad="228600">
                    <a:schemeClr val="accent4">
                      <a:satMod val="175000"/>
                      <a:alpha val="40000"/>
                    </a:schemeClr>
                  </a:glow>
                  <a:reflection blurRad="6350" stA="55000" endA="300" endPos="45500" dir="5400000" sy="-100000" algn="bl" rotWithShape="0"/>
                </a:effectLst>
                <a:latin typeface="UYa Respective" panose="02000000000000000000" pitchFamily="2" charset="0"/>
                <a:cs typeface="Times New Roman" pitchFamily="18" charset="0"/>
              </a:rPr>
              <a:t> </a:t>
            </a:r>
            <a:r>
              <a:rPr lang="en-US" sz="8000" b="1" dirty="0" err="1">
                <a:solidFill>
                  <a:schemeClr val="accent2"/>
                </a:solidFill>
                <a:effectLst>
                  <a:glow rad="228600">
                    <a:schemeClr val="accent4">
                      <a:satMod val="175000"/>
                      <a:alpha val="40000"/>
                    </a:schemeClr>
                  </a:glow>
                  <a:reflection blurRad="6350" stA="55000" endA="300" endPos="45500" dir="5400000" sy="-100000" algn="bl" rotWithShape="0"/>
                </a:effectLst>
                <a:latin typeface="UYa Respective" panose="02000000000000000000" pitchFamily="2" charset="0"/>
                <a:cs typeface="Times New Roman" pitchFamily="18" charset="0"/>
              </a:rPr>
              <a:t>tốt</a:t>
            </a:r>
            <a:endParaRPr lang="en-US" sz="8000" b="1" dirty="0">
              <a:solidFill>
                <a:schemeClr val="accent2"/>
              </a:solidFill>
              <a:effectLst>
                <a:glow rad="228600">
                  <a:schemeClr val="accent4">
                    <a:satMod val="175000"/>
                    <a:alpha val="40000"/>
                  </a:schemeClr>
                </a:glow>
                <a:reflection blurRad="6350" stA="55000" endA="300" endPos="45500" dir="5400000" sy="-100000" algn="bl" rotWithShape="0"/>
              </a:effectLst>
              <a:latin typeface="UYa Respective" panose="02000000000000000000" pitchFamily="2" charset="0"/>
              <a:cs typeface="Times New Roman" pitchFamily="18" charset="0"/>
            </a:endParaRPr>
          </a:p>
        </p:txBody>
      </p:sp>
    </p:spTree>
    <p:extLst>
      <p:ext uri="{BB962C8B-B14F-4D97-AF65-F5344CB8AC3E}">
        <p14:creationId xmlns:p14="http://schemas.microsoft.com/office/powerpoint/2010/main" val="1036422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20"/>
          <p:cNvSpPr/>
          <p:nvPr/>
        </p:nvSpPr>
        <p:spPr>
          <a:xfrm>
            <a:off x="0" y="0"/>
            <a:ext cx="12192000" cy="6858000"/>
          </a:xfrm>
          <a:prstGeom prst="rect">
            <a:avLst/>
          </a:prstGeom>
          <a:solidFill>
            <a:srgbClr val="A6ED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72" name="Google Shape;472;p20"/>
          <p:cNvPicPr preferRelativeResize="0"/>
          <p:nvPr/>
        </p:nvPicPr>
        <p:blipFill rotWithShape="1">
          <a:blip r:embed="rId3">
            <a:alphaModFix/>
          </a:blip>
          <a:srcRect/>
          <a:stretch/>
        </p:blipFill>
        <p:spPr>
          <a:xfrm>
            <a:off x="563669" y="276708"/>
            <a:ext cx="11153044" cy="3658501"/>
          </a:xfrm>
          <a:prstGeom prst="rect">
            <a:avLst/>
          </a:prstGeom>
          <a:noFill/>
          <a:ln>
            <a:noFill/>
          </a:ln>
        </p:spPr>
      </p:pic>
      <p:sp>
        <p:nvSpPr>
          <p:cNvPr id="473" name="Google Shape;473;p20"/>
          <p:cNvSpPr/>
          <p:nvPr/>
        </p:nvSpPr>
        <p:spPr>
          <a:xfrm>
            <a:off x="607219" y="624114"/>
            <a:ext cx="10977563" cy="6186205"/>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74" name="Google Shape;474;p20"/>
          <p:cNvPicPr preferRelativeResize="0"/>
          <p:nvPr/>
        </p:nvPicPr>
        <p:blipFill rotWithShape="1">
          <a:blip r:embed="rId4">
            <a:alphaModFix/>
          </a:blip>
          <a:srcRect/>
          <a:stretch/>
        </p:blipFill>
        <p:spPr>
          <a:xfrm>
            <a:off x="10325393" y="325315"/>
            <a:ext cx="1360988" cy="1299160"/>
          </a:xfrm>
          <a:prstGeom prst="rect">
            <a:avLst/>
          </a:prstGeom>
          <a:noFill/>
          <a:ln>
            <a:noFill/>
          </a:ln>
        </p:spPr>
      </p:pic>
      <p:grpSp>
        <p:nvGrpSpPr>
          <p:cNvPr id="475" name="Google Shape;475;p20"/>
          <p:cNvGrpSpPr/>
          <p:nvPr/>
        </p:nvGrpSpPr>
        <p:grpSpPr>
          <a:xfrm>
            <a:off x="1996551" y="3923244"/>
            <a:ext cx="8198898" cy="3302830"/>
            <a:chOff x="1548265" y="3628625"/>
            <a:chExt cx="8930255" cy="3597449"/>
          </a:xfrm>
        </p:grpSpPr>
        <p:pic>
          <p:nvPicPr>
            <p:cNvPr id="476" name="Google Shape;476;p20"/>
            <p:cNvPicPr preferRelativeResize="0"/>
            <p:nvPr/>
          </p:nvPicPr>
          <p:blipFill rotWithShape="1">
            <a:blip r:embed="rId5">
              <a:alphaModFix/>
            </a:blip>
            <a:srcRect/>
            <a:stretch/>
          </p:blipFill>
          <p:spPr>
            <a:xfrm>
              <a:off x="1548265" y="3628625"/>
              <a:ext cx="1549862" cy="3597449"/>
            </a:xfrm>
            <a:prstGeom prst="rect">
              <a:avLst/>
            </a:prstGeom>
            <a:noFill/>
            <a:ln>
              <a:noFill/>
            </a:ln>
          </p:spPr>
        </p:pic>
        <p:pic>
          <p:nvPicPr>
            <p:cNvPr id="477" name="Google Shape;477;p20"/>
            <p:cNvPicPr preferRelativeResize="0"/>
            <p:nvPr/>
          </p:nvPicPr>
          <p:blipFill rotWithShape="1">
            <a:blip r:embed="rId6">
              <a:alphaModFix/>
            </a:blip>
            <a:srcRect/>
            <a:stretch/>
          </p:blipFill>
          <p:spPr>
            <a:xfrm>
              <a:off x="3515565" y="3845153"/>
              <a:ext cx="1304450" cy="3380921"/>
            </a:xfrm>
            <a:prstGeom prst="rect">
              <a:avLst/>
            </a:prstGeom>
            <a:noFill/>
            <a:ln>
              <a:noFill/>
            </a:ln>
          </p:spPr>
        </p:pic>
        <p:pic>
          <p:nvPicPr>
            <p:cNvPr id="478" name="Google Shape;478;p20"/>
            <p:cNvPicPr preferRelativeResize="0"/>
            <p:nvPr/>
          </p:nvPicPr>
          <p:blipFill rotWithShape="1">
            <a:blip r:embed="rId7">
              <a:alphaModFix/>
            </a:blip>
            <a:srcRect/>
            <a:stretch/>
          </p:blipFill>
          <p:spPr>
            <a:xfrm>
              <a:off x="5237453" y="3628625"/>
              <a:ext cx="1307437" cy="3554690"/>
            </a:xfrm>
            <a:prstGeom prst="rect">
              <a:avLst/>
            </a:prstGeom>
            <a:noFill/>
            <a:ln>
              <a:noFill/>
            </a:ln>
          </p:spPr>
        </p:pic>
        <p:pic>
          <p:nvPicPr>
            <p:cNvPr id="479" name="Google Shape;479;p20"/>
            <p:cNvPicPr preferRelativeResize="0"/>
            <p:nvPr/>
          </p:nvPicPr>
          <p:blipFill rotWithShape="1">
            <a:blip r:embed="rId8">
              <a:alphaModFix/>
            </a:blip>
            <a:srcRect/>
            <a:stretch/>
          </p:blipFill>
          <p:spPr>
            <a:xfrm>
              <a:off x="6962328" y="4022292"/>
              <a:ext cx="1158635" cy="3203782"/>
            </a:xfrm>
            <a:prstGeom prst="rect">
              <a:avLst/>
            </a:prstGeom>
            <a:noFill/>
            <a:ln>
              <a:noFill/>
            </a:ln>
          </p:spPr>
        </p:pic>
        <p:pic>
          <p:nvPicPr>
            <p:cNvPr id="480" name="Google Shape;480;p20"/>
            <p:cNvPicPr preferRelativeResize="0"/>
            <p:nvPr/>
          </p:nvPicPr>
          <p:blipFill rotWithShape="1">
            <a:blip r:embed="rId9">
              <a:alphaModFix/>
            </a:blip>
            <a:srcRect/>
            <a:stretch/>
          </p:blipFill>
          <p:spPr>
            <a:xfrm>
              <a:off x="8538400" y="3845153"/>
              <a:ext cx="1940120" cy="3359542"/>
            </a:xfrm>
            <a:prstGeom prst="rect">
              <a:avLst/>
            </a:prstGeom>
            <a:noFill/>
            <a:ln>
              <a:noFill/>
            </a:ln>
          </p:spPr>
        </p:pic>
      </p:grpSp>
    </p:spTree>
    <p:extLst>
      <p:ext uri="{BB962C8B-B14F-4D97-AF65-F5344CB8AC3E}">
        <p14:creationId xmlns:p14="http://schemas.microsoft.com/office/powerpoint/2010/main" val="2675797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6EDEF"/>
        </a:solidFill>
        <a:effectLst/>
      </p:bgPr>
    </p:bg>
    <p:spTree>
      <p:nvGrpSpPr>
        <p:cNvPr id="1" name="Shape 339"/>
        <p:cNvGrpSpPr/>
        <p:nvPr/>
      </p:nvGrpSpPr>
      <p:grpSpPr>
        <a:xfrm>
          <a:off x="0" y="0"/>
          <a:ext cx="0" cy="0"/>
          <a:chOff x="0" y="0"/>
          <a:chExt cx="0" cy="0"/>
        </a:xfrm>
      </p:grpSpPr>
      <p:sp>
        <p:nvSpPr>
          <p:cNvPr id="340" name="Google Shape;340;p14"/>
          <p:cNvSpPr/>
          <p:nvPr/>
        </p:nvSpPr>
        <p:spPr>
          <a:xfrm>
            <a:off x="0" y="0"/>
            <a:ext cx="12192000" cy="6858000"/>
          </a:xfrm>
          <a:prstGeom prst="rect">
            <a:avLst/>
          </a:prstGeom>
          <a:solidFill>
            <a:srgbClr val="A6EDE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1" name="Google Shape;341;p14"/>
          <p:cNvSpPr/>
          <p:nvPr/>
        </p:nvSpPr>
        <p:spPr>
          <a:xfrm>
            <a:off x="2531384" y="5817074"/>
            <a:ext cx="19050" cy="4049"/>
          </a:xfrm>
          <a:custGeom>
            <a:avLst/>
            <a:gdLst/>
            <a:ahLst/>
            <a:cxnLst/>
            <a:rect l="l" t="t" r="r" b="b"/>
            <a:pathLst>
              <a:path w="12" h="3" extrusionOk="0">
                <a:moveTo>
                  <a:pt x="0" y="3"/>
                </a:moveTo>
                <a:lnTo>
                  <a:pt x="12" y="0"/>
                </a:lnTo>
                <a:lnTo>
                  <a:pt x="12" y="0"/>
                </a:lnTo>
                <a:lnTo>
                  <a:pt x="0" y="3"/>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2" name="Google Shape;342;p14"/>
          <p:cNvSpPr/>
          <p:nvPr/>
        </p:nvSpPr>
        <p:spPr>
          <a:xfrm>
            <a:off x="-1768394" y="449250"/>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 name="Google Shape;343;p14"/>
          <p:cNvSpPr/>
          <p:nvPr/>
        </p:nvSpPr>
        <p:spPr>
          <a:xfrm>
            <a:off x="-712391" y="-684620"/>
            <a:ext cx="13680745" cy="7709534"/>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346" name="Google Shape;346;p14"/>
          <p:cNvPicPr preferRelativeResize="0"/>
          <p:nvPr/>
        </p:nvPicPr>
        <p:blipFill rotWithShape="1">
          <a:blip r:embed="rId3">
            <a:alphaModFix/>
          </a:blip>
          <a:srcRect t="13956" b="14793"/>
          <a:stretch/>
        </p:blipFill>
        <p:spPr>
          <a:xfrm>
            <a:off x="854633" y="3745090"/>
            <a:ext cx="10482734" cy="3429000"/>
          </a:xfrm>
          <a:prstGeom prst="rect">
            <a:avLst/>
          </a:prstGeom>
          <a:noFill/>
          <a:ln>
            <a:noFill/>
          </a:ln>
        </p:spPr>
      </p:pic>
      <p:sp>
        <p:nvSpPr>
          <p:cNvPr id="17" name="Google Shape;247;p9"/>
          <p:cNvSpPr/>
          <p:nvPr/>
        </p:nvSpPr>
        <p:spPr>
          <a:xfrm>
            <a:off x="2322733" y="2213091"/>
            <a:ext cx="990243" cy="990244"/>
          </a:xfrm>
          <a:prstGeom prst="ellipse">
            <a:avLst/>
          </a:prstGeom>
          <a:solidFill>
            <a:srgbClr val="E9562B"/>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Light"/>
              <a:buNone/>
            </a:pPr>
            <a:r>
              <a:rPr lang="en-US" sz="2400" b="0" i="0" u="none" strike="noStrike" cap="none">
                <a:solidFill>
                  <a:schemeClr val="lt1"/>
                </a:solidFill>
                <a:latin typeface="Arial"/>
                <a:ea typeface="Arial"/>
                <a:cs typeface="Arial"/>
                <a:sym typeface="Arial"/>
              </a:rPr>
              <a:t>01</a:t>
            </a:r>
            <a:endParaRPr sz="2400" b="0" i="0" u="none" strike="noStrike" cap="none">
              <a:solidFill>
                <a:schemeClr val="lt1"/>
              </a:solidFill>
              <a:latin typeface="Arial"/>
              <a:ea typeface="Arial"/>
              <a:cs typeface="Arial"/>
              <a:sym typeface="Arial"/>
            </a:endParaRPr>
          </a:p>
        </p:txBody>
      </p:sp>
      <p:sp>
        <p:nvSpPr>
          <p:cNvPr id="18" name="TextBox 17"/>
          <p:cNvSpPr txBox="1"/>
          <p:nvPr/>
        </p:nvSpPr>
        <p:spPr>
          <a:xfrm>
            <a:off x="3610978" y="2246548"/>
            <a:ext cx="6964554" cy="923330"/>
          </a:xfrm>
          <a:prstGeom prst="rect">
            <a:avLst/>
          </a:prstGeom>
          <a:noFill/>
        </p:spPr>
        <p:txBody>
          <a:bodyPr wrap="square" rtlCol="0">
            <a:spAutoFit/>
          </a:bodyPr>
          <a:lstStyle/>
          <a:p>
            <a:r>
              <a:rPr lang="en-US" sz="5400" dirty="0">
                <a:ln>
                  <a:solidFill>
                    <a:sysClr val="windowText" lastClr="000000"/>
                  </a:solidFill>
                </a:ln>
                <a:solidFill>
                  <a:srgbClr val="E9562B"/>
                </a:solidFill>
                <a:effectLst>
                  <a:reflection blurRad="6350" stA="55000" endA="300" endPos="45500" dir="5400000" sy="-100000" algn="bl" rotWithShape="0"/>
                </a:effectLst>
                <a:latin typeface="UTM Cookies" panose="02040603050506020204" pitchFamily="18" charset="0"/>
              </a:rPr>
              <a:t>ÔN LUYỆN TẬP ĐỌC</a:t>
            </a:r>
          </a:p>
        </p:txBody>
      </p:sp>
    </p:spTree>
    <p:extLst>
      <p:ext uri="{BB962C8B-B14F-4D97-AF65-F5344CB8AC3E}">
        <p14:creationId xmlns:p14="http://schemas.microsoft.com/office/powerpoint/2010/main" val="2513462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46"/>
                                        </p:tgtEl>
                                        <p:attrNameLst>
                                          <p:attrName>style.visibility</p:attrName>
                                        </p:attrNameLst>
                                      </p:cBhvr>
                                      <p:to>
                                        <p:strVal val="visible"/>
                                      </p:to>
                                    </p:set>
                                    <p:animEffect transition="in" filter="fade">
                                      <p:cBhvr>
                                        <p:cTn id="7" dur="1000"/>
                                        <p:tgtEl>
                                          <p:spTgt spid="346"/>
                                        </p:tgtEl>
                                      </p:cBhvr>
                                    </p:animEffect>
                                    <p:anim calcmode="lin" valueType="num">
                                      <p:cBhvr>
                                        <p:cTn id="8" dur="1000" fill="hold"/>
                                        <p:tgtEl>
                                          <p:spTgt spid="346"/>
                                        </p:tgtEl>
                                        <p:attrNameLst>
                                          <p:attrName>ppt_x</p:attrName>
                                        </p:attrNameLst>
                                      </p:cBhvr>
                                      <p:tavLst>
                                        <p:tav tm="0">
                                          <p:val>
                                            <p:strVal val="#ppt_x"/>
                                          </p:val>
                                        </p:tav>
                                        <p:tav tm="100000">
                                          <p:val>
                                            <p:strVal val="#ppt_x"/>
                                          </p:val>
                                        </p:tav>
                                      </p:tavLst>
                                    </p:anim>
                                    <p:anim calcmode="lin" valueType="num">
                                      <p:cBhvr>
                                        <p:cTn id="9" dur="1000" fill="hold"/>
                                        <p:tgtEl>
                                          <p:spTgt spid="34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randombar(horizontal)">
                                      <p:cBhvr>
                                        <p:cTn id="13" dur="500"/>
                                        <p:tgtEl>
                                          <p:spTgt spid="18"/>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randombar(horizontal)">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A6EDEF"/>
        </a:solidFill>
        <a:effectLst/>
      </p:bgPr>
    </p:bg>
    <p:spTree>
      <p:nvGrpSpPr>
        <p:cNvPr id="1" name="Shape 299"/>
        <p:cNvGrpSpPr/>
        <p:nvPr/>
      </p:nvGrpSpPr>
      <p:grpSpPr>
        <a:xfrm>
          <a:off x="0" y="0"/>
          <a:ext cx="0" cy="0"/>
          <a:chOff x="0" y="0"/>
          <a:chExt cx="0" cy="0"/>
        </a:xfrm>
      </p:grpSpPr>
      <p:pic>
        <p:nvPicPr>
          <p:cNvPr id="301" name="Google Shape;301;p12"/>
          <p:cNvPicPr preferRelativeResize="0"/>
          <p:nvPr/>
        </p:nvPicPr>
        <p:blipFill rotWithShape="1">
          <a:blip r:embed="rId5">
            <a:alphaModFix/>
          </a:blip>
          <a:srcRect/>
          <a:stretch/>
        </p:blipFill>
        <p:spPr>
          <a:xfrm>
            <a:off x="563669" y="276708"/>
            <a:ext cx="11153044" cy="3658501"/>
          </a:xfrm>
          <a:prstGeom prst="rect">
            <a:avLst/>
          </a:prstGeom>
          <a:noFill/>
          <a:ln>
            <a:noFill/>
          </a:ln>
        </p:spPr>
      </p:pic>
      <p:sp>
        <p:nvSpPr>
          <p:cNvPr id="302" name="Google Shape;302;p12"/>
          <p:cNvSpPr/>
          <p:nvPr/>
        </p:nvSpPr>
        <p:spPr>
          <a:xfrm>
            <a:off x="-222478" y="-1119219"/>
            <a:ext cx="12486968" cy="8327923"/>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303" name="Google Shape;303;p12"/>
          <p:cNvPicPr preferRelativeResize="0"/>
          <p:nvPr/>
        </p:nvPicPr>
        <p:blipFill rotWithShape="1">
          <a:blip r:embed="rId6">
            <a:alphaModFix/>
          </a:blip>
          <a:srcRect/>
          <a:stretch/>
        </p:blipFill>
        <p:spPr>
          <a:xfrm>
            <a:off x="10801906" y="17152"/>
            <a:ext cx="1360988" cy="1299160"/>
          </a:xfrm>
          <a:prstGeom prst="rect">
            <a:avLst/>
          </a:prstGeom>
          <a:noFill/>
          <a:ln>
            <a:noFill/>
          </a:ln>
        </p:spPr>
      </p:pic>
      <p:grpSp>
        <p:nvGrpSpPr>
          <p:cNvPr id="11" name="vong quay"/>
          <p:cNvGrpSpPr/>
          <p:nvPr/>
        </p:nvGrpSpPr>
        <p:grpSpPr>
          <a:xfrm>
            <a:off x="5639023" y="1214621"/>
            <a:ext cx="5042125" cy="5036855"/>
            <a:chOff x="5425622" y="292790"/>
            <a:chExt cx="5834378" cy="5828280"/>
          </a:xfrm>
        </p:grpSpPr>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25622" y="292790"/>
              <a:ext cx="5834378" cy="5828280"/>
            </a:xfrm>
            <a:prstGeom prst="rect">
              <a:avLst/>
            </a:prstGeom>
          </p:spPr>
        </p:pic>
        <p:sp>
          <p:nvSpPr>
            <p:cNvPr id="13" name="TextBox 12"/>
            <p:cNvSpPr txBox="1"/>
            <p:nvPr/>
          </p:nvSpPr>
          <p:spPr>
            <a:xfrm rot="14949661">
              <a:off x="6674685" y="126928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4" name="TextBox 13"/>
            <p:cNvSpPr txBox="1"/>
            <p:nvPr/>
          </p:nvSpPr>
          <p:spPr>
            <a:xfrm rot="12232592">
              <a:off x="5742637" y="2184872"/>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40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5" name="TextBox 14"/>
            <p:cNvSpPr txBox="1"/>
            <p:nvPr/>
          </p:nvSpPr>
          <p:spPr>
            <a:xfrm rot="17590276">
              <a:off x="8020996" y="1266361"/>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20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6" name="TextBox 15"/>
            <p:cNvSpPr txBox="1"/>
            <p:nvPr/>
          </p:nvSpPr>
          <p:spPr>
            <a:xfrm rot="20155085">
              <a:off x="8917980" y="218947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rot="9501114">
              <a:off x="5697321" y="352466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8" name="TextBox 17"/>
            <p:cNvSpPr txBox="1"/>
            <p:nvPr/>
          </p:nvSpPr>
          <p:spPr>
            <a:xfrm rot="6703311">
              <a:off x="6660976" y="449299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60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9" name="TextBox 18"/>
            <p:cNvSpPr txBox="1"/>
            <p:nvPr/>
          </p:nvSpPr>
          <p:spPr>
            <a:xfrm rot="3829829">
              <a:off x="8019634" y="450023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70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rot="1321648">
              <a:off x="8940448" y="355617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80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21" name="Isosceles Triangle 20"/>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2" name="quay dung"/>
          <p:cNvSpPr/>
          <p:nvPr/>
        </p:nvSpPr>
        <p:spPr>
          <a:xfrm>
            <a:off x="10353187" y="5529337"/>
            <a:ext cx="1801983" cy="849085"/>
          </a:xfrm>
          <a:prstGeom prst="round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QUAY</a:t>
            </a:r>
            <a:endParaRPr kumimoji="0" lang="vi-VN"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3" name="Rounded Rectangle 22">
            <a:hlinkClick r:id="rId8" action="ppaction://hlinksldjump"/>
          </p:cNvPr>
          <p:cNvSpPr/>
          <p:nvPr/>
        </p:nvSpPr>
        <p:spPr>
          <a:xfrm>
            <a:off x="881700" y="2201123"/>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4" name="Rounded Rectangle 23">
            <a:hlinkClick r:id="rId9" action="ppaction://hlinksldjump"/>
          </p:cNvPr>
          <p:cNvSpPr/>
          <p:nvPr/>
        </p:nvSpPr>
        <p:spPr>
          <a:xfrm>
            <a:off x="2355722" y="218697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5" name="Rounded Rectangle 24">
            <a:hlinkClick r:id="rId10" action="ppaction://hlinksldjump"/>
          </p:cNvPr>
          <p:cNvSpPr/>
          <p:nvPr/>
        </p:nvSpPr>
        <p:spPr>
          <a:xfrm>
            <a:off x="3853638" y="218697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6" name="Rounded Rectangle 25">
            <a:hlinkClick r:id="rId11" action="ppaction://hlinksldjump"/>
          </p:cNvPr>
          <p:cNvSpPr/>
          <p:nvPr/>
        </p:nvSpPr>
        <p:spPr>
          <a:xfrm>
            <a:off x="858563"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4</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ounded Rectangle 26">
            <a:hlinkClick r:id="rId12" action="ppaction://hlinksldjump"/>
          </p:cNvPr>
          <p:cNvSpPr/>
          <p:nvPr/>
        </p:nvSpPr>
        <p:spPr>
          <a:xfrm>
            <a:off x="2356480"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ounded Rectangle 27">
            <a:hlinkClick r:id="rId13" action="ppaction://hlinksldjump"/>
          </p:cNvPr>
          <p:cNvSpPr/>
          <p:nvPr/>
        </p:nvSpPr>
        <p:spPr>
          <a:xfrm>
            <a:off x="3854396" y="3733049"/>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6</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9" name="Rounded Rectangle 28">
            <a:hlinkClick r:id="rId14" action="ppaction://hlinksldjump"/>
          </p:cNvPr>
          <p:cNvSpPr/>
          <p:nvPr/>
        </p:nvSpPr>
        <p:spPr>
          <a:xfrm>
            <a:off x="1559752" y="5202153"/>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7</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0" name="Rounded Rectangle 29">
            <a:hlinkClick r:id="rId15" action="ppaction://hlinksldjump"/>
          </p:cNvPr>
          <p:cNvSpPr/>
          <p:nvPr/>
        </p:nvSpPr>
        <p:spPr>
          <a:xfrm>
            <a:off x="3143094" y="5202153"/>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8</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2" name="Rectangle 31"/>
          <p:cNvSpPr/>
          <p:nvPr/>
        </p:nvSpPr>
        <p:spPr>
          <a:xfrm>
            <a:off x="-6242" y="696171"/>
            <a:ext cx="6873998" cy="1015663"/>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noProof="0" dirty="0">
                <a:ln w="6600">
                  <a:solidFill>
                    <a:sysClr val="windowText" lastClr="000000"/>
                  </a:solidFill>
                  <a:prstDash val="solid"/>
                </a:ln>
                <a:solidFill>
                  <a:srgbClr val="FF0066"/>
                </a:solidFill>
                <a:effectLst>
                  <a:outerShdw dist="38100" dir="2700000" algn="tl" rotWithShape="0">
                    <a:srgbClr val="ED7D31"/>
                  </a:outerShdw>
                  <a:reflection blurRad="6350" stA="55000" endA="300" endPos="45500" dir="5400000" sy="-100000" algn="bl" rotWithShape="0"/>
                </a:effectLst>
                <a:latin typeface="UTM Showcard" panose="02040603050506020204" pitchFamily="18" charset="0"/>
                <a:ea typeface="Tahoma" panose="020B0604030504040204" pitchFamily="34" charset="0"/>
                <a:cs typeface="Tahoma" panose="020B0604030504040204" pitchFamily="34" charset="0"/>
              </a:rPr>
              <a:t>ĐỌC</a:t>
            </a:r>
            <a:r>
              <a:rPr lang="en-US" sz="6000" b="1" noProof="0" dirty="0">
                <a:ln w="6600">
                  <a:solidFill>
                    <a:sysClr val="windowText" lastClr="000000"/>
                  </a:solidFill>
                  <a:prstDash val="solid"/>
                </a:ln>
                <a:solidFill>
                  <a:srgbClr val="FFFFFF"/>
                </a:solidFill>
                <a:effectLst>
                  <a:outerShdw dist="38100" dir="2700000" algn="tl" rotWithShape="0">
                    <a:srgbClr val="ED7D31"/>
                  </a:outerShdw>
                  <a:reflection blurRad="6350" stA="55000" endA="300" endPos="45500" dir="5400000" sy="-100000" algn="bl" rotWithShape="0"/>
                </a:effectLst>
                <a:latin typeface="UTM Showcard" panose="02040603050506020204" pitchFamily="18" charset="0"/>
                <a:ea typeface="Tahoma" panose="020B0604030504040204" pitchFamily="34" charset="0"/>
                <a:cs typeface="Tahoma" panose="020B0604030504040204" pitchFamily="34" charset="0"/>
              </a:rPr>
              <a:t> </a:t>
            </a:r>
            <a:r>
              <a:rPr lang="en-US" sz="6000" b="1" noProof="0" dirty="0">
                <a:ln w="6600">
                  <a:solidFill>
                    <a:sysClr val="windowText" lastClr="000000"/>
                  </a:solidFill>
                  <a:prstDash val="solid"/>
                </a:ln>
                <a:solidFill>
                  <a:srgbClr val="FFC000"/>
                </a:solidFill>
                <a:effectLst>
                  <a:outerShdw dist="38100" dir="2700000" algn="tl" rotWithShape="0">
                    <a:srgbClr val="ED7D31"/>
                  </a:outerShdw>
                  <a:reflection blurRad="6350" stA="55000" endA="300" endPos="45500" dir="5400000" sy="-100000" algn="bl" rotWithShape="0"/>
                </a:effectLst>
                <a:latin typeface="UTM Showcard" panose="02040603050506020204" pitchFamily="18" charset="0"/>
                <a:ea typeface="Tahoma" panose="020B0604030504040204" pitchFamily="34" charset="0"/>
                <a:cs typeface="Tahoma" panose="020B0604030504040204" pitchFamily="34" charset="0"/>
              </a:rPr>
              <a:t>HAY</a:t>
            </a:r>
            <a:r>
              <a:rPr lang="en-US" sz="6000" b="1" noProof="0" dirty="0">
                <a:ln w="6600">
                  <a:solidFill>
                    <a:sysClr val="windowText" lastClr="000000"/>
                  </a:solidFill>
                  <a:prstDash val="solid"/>
                </a:ln>
                <a:solidFill>
                  <a:srgbClr val="FFFFFF"/>
                </a:solidFill>
                <a:effectLst>
                  <a:outerShdw dist="38100" dir="2700000" algn="tl" rotWithShape="0">
                    <a:srgbClr val="ED7D31"/>
                  </a:outerShdw>
                  <a:reflection blurRad="6350" stA="55000" endA="300" endPos="45500" dir="5400000" sy="-100000" algn="bl" rotWithShape="0"/>
                </a:effectLst>
                <a:latin typeface="UTM Showcard" panose="02040603050506020204" pitchFamily="18" charset="0"/>
                <a:ea typeface="Tahoma" panose="020B0604030504040204" pitchFamily="34" charset="0"/>
                <a:cs typeface="Tahoma" panose="020B0604030504040204" pitchFamily="34" charset="0"/>
              </a:rPr>
              <a:t> </a:t>
            </a:r>
            <a:r>
              <a:rPr lang="en-US" sz="6000" b="1" noProof="0" dirty="0">
                <a:ln w="6600">
                  <a:solidFill>
                    <a:sysClr val="windowText" lastClr="000000"/>
                  </a:solidFill>
                  <a:prstDash val="solid"/>
                </a:ln>
                <a:solidFill>
                  <a:srgbClr val="00FF00"/>
                </a:solidFill>
                <a:effectLst>
                  <a:outerShdw dist="38100" dir="2700000" algn="tl" rotWithShape="0">
                    <a:srgbClr val="ED7D31"/>
                  </a:outerShdw>
                  <a:reflection blurRad="6350" stA="55000" endA="300" endPos="45500" dir="5400000" sy="-100000" algn="bl" rotWithShape="0"/>
                </a:effectLst>
                <a:latin typeface="UTM Showcard" panose="02040603050506020204" pitchFamily="18" charset="0"/>
                <a:ea typeface="Tahoma" panose="020B0604030504040204" pitchFamily="34" charset="0"/>
                <a:cs typeface="Tahoma" panose="020B0604030504040204" pitchFamily="34" charset="0"/>
              </a:rPr>
              <a:t>ĐỌC</a:t>
            </a:r>
            <a:r>
              <a:rPr lang="en-US" sz="6000" b="1" noProof="0" dirty="0">
                <a:ln w="6600">
                  <a:solidFill>
                    <a:sysClr val="windowText" lastClr="000000"/>
                  </a:solidFill>
                  <a:prstDash val="solid"/>
                </a:ln>
                <a:solidFill>
                  <a:srgbClr val="FFFFFF"/>
                </a:solidFill>
                <a:effectLst>
                  <a:outerShdw dist="38100" dir="2700000" algn="tl" rotWithShape="0">
                    <a:srgbClr val="ED7D31"/>
                  </a:outerShdw>
                  <a:reflection blurRad="6350" stA="55000" endA="300" endPos="45500" dir="5400000" sy="-100000" algn="bl" rotWithShape="0"/>
                </a:effectLst>
                <a:latin typeface="UTM Showcard" panose="02040603050506020204" pitchFamily="18" charset="0"/>
                <a:ea typeface="Tahoma" panose="020B0604030504040204" pitchFamily="34" charset="0"/>
                <a:cs typeface="Tahoma" panose="020B0604030504040204" pitchFamily="34" charset="0"/>
              </a:rPr>
              <a:t> </a:t>
            </a:r>
            <a:r>
              <a:rPr lang="en-US" sz="6000" b="1" noProof="0" dirty="0">
                <a:ln w="6600">
                  <a:solidFill>
                    <a:sysClr val="windowText" lastClr="000000"/>
                  </a:solidFill>
                  <a:prstDash val="solid"/>
                </a:ln>
                <a:solidFill>
                  <a:schemeClr val="accent1"/>
                </a:solidFill>
                <a:effectLst>
                  <a:outerShdw dist="38100" dir="2700000" algn="tl" rotWithShape="0">
                    <a:srgbClr val="ED7D31"/>
                  </a:outerShdw>
                  <a:reflection blurRad="6350" stA="55000" endA="300" endPos="45500" dir="5400000" sy="-100000" algn="bl" rotWithShape="0"/>
                </a:effectLst>
                <a:latin typeface="UTM Showcard" panose="02040603050506020204" pitchFamily="18" charset="0"/>
                <a:ea typeface="Tahoma" panose="020B0604030504040204" pitchFamily="34" charset="0"/>
                <a:cs typeface="Tahoma" panose="020B0604030504040204" pitchFamily="34" charset="0"/>
              </a:rPr>
              <a:t>TỐT</a:t>
            </a:r>
            <a:endParaRPr kumimoji="0" lang="en-US" sz="6000" b="1" i="0" u="none" strike="noStrike" kern="1200" cap="none" spc="0" normalizeH="0" baseline="0" noProof="0" dirty="0">
              <a:ln w="6600">
                <a:solidFill>
                  <a:sysClr val="windowText" lastClr="000000"/>
                </a:solidFill>
                <a:prstDash val="solid"/>
              </a:ln>
              <a:solidFill>
                <a:schemeClr val="accent1"/>
              </a:solidFill>
              <a:effectLst>
                <a:outerShdw dist="38100" dir="2700000" algn="tl" rotWithShape="0">
                  <a:srgbClr val="ED7D31"/>
                </a:outerShdw>
                <a:reflection blurRad="6350" stA="55000" endA="300" endPos="45500" dir="5400000" sy="-100000" algn="bl" rotWithShape="0"/>
              </a:effectLst>
              <a:uLnTx/>
              <a:uFillTx/>
              <a:latin typeface="UTM Showcard" panose="02040603050506020204" pitchFamily="18" charset="0"/>
              <a:ea typeface="Tahoma" panose="020B0604030504040204" pitchFamily="34" charset="0"/>
              <a:cs typeface="Tahoma" panose="020B0604030504040204" pitchFamily="34" charset="0"/>
            </a:endParaRPr>
          </a:p>
        </p:txBody>
      </p:sp>
      <p:pic>
        <p:nvPicPr>
          <p:cNvPr id="33" name="Picture 3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24807" y="845531"/>
            <a:ext cx="495300" cy="438150"/>
          </a:xfrm>
          <a:prstGeom prst="rect">
            <a:avLst/>
          </a:prstGeom>
        </p:spPr>
      </p:pic>
      <p:pic>
        <p:nvPicPr>
          <p:cNvPr id="34" name="Picture 33"/>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829739" y="1207472"/>
            <a:ext cx="495300" cy="438150"/>
          </a:xfrm>
          <a:prstGeom prst="rect">
            <a:avLst/>
          </a:prstGeom>
        </p:spPr>
      </p:pic>
      <p:pic>
        <p:nvPicPr>
          <p:cNvPr id="35" name="Picture 3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725845" y="1405773"/>
            <a:ext cx="495300" cy="438150"/>
          </a:xfrm>
          <a:prstGeom prst="rect">
            <a:avLst/>
          </a:prstGeom>
        </p:spPr>
      </p:pic>
      <p:pic>
        <p:nvPicPr>
          <p:cNvPr id="36" name="Picture 35"/>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918525" y="1204003"/>
            <a:ext cx="1116219" cy="1860365"/>
          </a:xfrm>
          <a:prstGeom prst="rect">
            <a:avLst/>
          </a:prstGeom>
        </p:spPr>
      </p:pic>
      <p:pic>
        <p:nvPicPr>
          <p:cNvPr id="37" name="Picture 36"/>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452889" y="3122840"/>
            <a:ext cx="1354214" cy="1155064"/>
          </a:xfrm>
          <a:prstGeom prst="rect">
            <a:avLst/>
          </a:prstGeom>
        </p:spPr>
      </p:pic>
      <p:pic>
        <p:nvPicPr>
          <p:cNvPr id="38" name="vongqua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9714152" y="-693733"/>
            <a:ext cx="609600" cy="609600"/>
          </a:xfrm>
          <a:prstGeom prst="rect">
            <a:avLst/>
          </a:prstGeom>
        </p:spPr>
      </p:pic>
      <p:sp>
        <p:nvSpPr>
          <p:cNvPr id="39" name="Isosceles Triangle 38"/>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0" name="Isosceles Triangle 39"/>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Isosceles Triangle 40"/>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Isosceles Triangle 41"/>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3" name="Isosceles Triangle 42"/>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4" name="Isosceles Triangle 43"/>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5" name="Isosceles Triangle 44"/>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6" name="Isosceles Triangle 45"/>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7" name="Isosceles Triangle 46"/>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Isosceles Triangle 47"/>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Isosceles Triangle 48"/>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0" name="Isosceles Triangle 49"/>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1" name="Isosceles Triangle 50"/>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2" name="Isosceles Triangle 51"/>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3" name="Isosceles Triangle 52"/>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Isosceles Triangle 53"/>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5" name="Isosceles Triangle 54"/>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Isosceles Triangle 55"/>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7" name="Isosceles Triangle 56"/>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8" name="Isosceles Triangle 57"/>
          <p:cNvSpPr/>
          <p:nvPr/>
        </p:nvSpPr>
        <p:spPr>
          <a:xfrm rot="16200000">
            <a:off x="10647232" y="3056141"/>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9" name="Heart 58">
            <a:hlinkClick r:id="rId20" action="ppaction://hlinksldjump"/>
          </p:cNvPr>
          <p:cNvSpPr/>
          <p:nvPr/>
        </p:nvSpPr>
        <p:spPr>
          <a:xfrm rot="5400000">
            <a:off x="11158316" y="3311944"/>
            <a:ext cx="783772" cy="783770"/>
          </a:xfrm>
          <a:prstGeom prst="hear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29337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2.08333E-7 -2.96296E-6 L -2.08333E-7 -0.02407 " pathEditMode="relative" rAng="0" ptsTypes="AA">
                                      <p:cBhvr>
                                        <p:cTn id="6" dur="250" accel="50000" decel="50000" autoRev="1" fill="hold">
                                          <p:stCondLst>
                                            <p:cond delay="0"/>
                                          </p:stCondLst>
                                        </p:cTn>
                                        <p:tgtEl>
                                          <p:spTgt spid="32"/>
                                        </p:tgtEl>
                                        <p:attrNameLst>
                                          <p:attrName>ppt_x</p:attrName>
                                          <p:attrName>ppt_y</p:attrName>
                                        </p:attrNameLst>
                                      </p:cBhvr>
                                      <p:rCtr x="0" y="-1204"/>
                                    </p:animMotion>
                                    <p:animRot by="1500000">
                                      <p:cBhvr>
                                        <p:cTn id="7" dur="125" fill="hold">
                                          <p:stCondLst>
                                            <p:cond delay="0"/>
                                          </p:stCondLst>
                                        </p:cTn>
                                        <p:tgtEl>
                                          <p:spTgt spid="32"/>
                                        </p:tgtEl>
                                        <p:attrNameLst>
                                          <p:attrName>r</p:attrName>
                                        </p:attrNameLst>
                                      </p:cBhvr>
                                    </p:animRot>
                                    <p:animRot by="-1500000">
                                      <p:cBhvr>
                                        <p:cTn id="8" dur="125" fill="hold">
                                          <p:stCondLst>
                                            <p:cond delay="125"/>
                                          </p:stCondLst>
                                        </p:cTn>
                                        <p:tgtEl>
                                          <p:spTgt spid="32"/>
                                        </p:tgtEl>
                                        <p:attrNameLst>
                                          <p:attrName>r</p:attrName>
                                        </p:attrNameLst>
                                      </p:cBhvr>
                                    </p:animRot>
                                    <p:animRot by="-1500000">
                                      <p:cBhvr>
                                        <p:cTn id="9" dur="125" fill="hold">
                                          <p:stCondLst>
                                            <p:cond delay="250"/>
                                          </p:stCondLst>
                                        </p:cTn>
                                        <p:tgtEl>
                                          <p:spTgt spid="32"/>
                                        </p:tgtEl>
                                        <p:attrNameLst>
                                          <p:attrName>r</p:attrName>
                                        </p:attrNameLst>
                                      </p:cBhvr>
                                    </p:animRot>
                                    <p:animRot by="1500000">
                                      <p:cBhvr>
                                        <p:cTn id="10" dur="125" fill="hold">
                                          <p:stCondLst>
                                            <p:cond delay="375"/>
                                          </p:stCondLst>
                                        </p:cTn>
                                        <p:tgtEl>
                                          <p:spTgt spid="3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39"/>
                                        </p:tgtEl>
                                      </p:cBhvr>
                                    </p:animEffect>
                                    <p:set>
                                      <p:cBhvr>
                                        <p:cTn id="15" dur="1" fill="hold">
                                          <p:stCondLst>
                                            <p:cond delay="499"/>
                                          </p:stCondLst>
                                        </p:cTn>
                                        <p:tgtEl>
                                          <p:spTgt spid="39"/>
                                        </p:tgtEl>
                                        <p:attrNameLst>
                                          <p:attrName>style.visibility</p:attrName>
                                        </p:attrNameLst>
                                      </p:cBhvr>
                                      <p:to>
                                        <p:strVal val="hidden"/>
                                      </p:to>
                                    </p:set>
                                  </p:childTnLst>
                                </p:cTn>
                              </p:par>
                              <p:par>
                                <p:cTn id="16" presetID="3" presetClass="mediacall" presetSubtype="0" fill="hold" nodeType="withEffect">
                                  <p:stCondLst>
                                    <p:cond delay="0"/>
                                  </p:stCondLst>
                                  <p:childTnLst>
                                    <p:cmd type="call" cmd="stop">
                                      <p:cBhvr>
                                        <p:cTn id="17" dur="1" fill="hold"/>
                                        <p:tgtEl>
                                          <p:spTgt spid="38"/>
                                        </p:tgtEl>
                                      </p:cBhvr>
                                    </p:cmd>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40"/>
                                        </p:tgtEl>
                                      </p:cBhvr>
                                    </p:animEffect>
                                    <p:set>
                                      <p:cBhvr>
                                        <p:cTn id="22" dur="1" fill="hold">
                                          <p:stCondLst>
                                            <p:cond delay="499"/>
                                          </p:stCondLst>
                                        </p:cTn>
                                        <p:tgtEl>
                                          <p:spTgt spid="40"/>
                                        </p:tgtEl>
                                        <p:attrNameLst>
                                          <p:attrName>style.visibility</p:attrName>
                                        </p:attrNameLst>
                                      </p:cBhvr>
                                      <p:to>
                                        <p:strVal val="hidden"/>
                                      </p:to>
                                    </p:set>
                                  </p:childTnLst>
                                </p:cTn>
                              </p:par>
                              <p:par>
                                <p:cTn id="23" presetID="3" presetClass="mediacall" presetSubtype="0" fill="hold" nodeType="withEffect">
                                  <p:stCondLst>
                                    <p:cond delay="0"/>
                                  </p:stCondLst>
                                  <p:childTnLst>
                                    <p:cmd type="call" cmd="stop">
                                      <p:cBhvr>
                                        <p:cTn id="24" dur="1" fill="hold"/>
                                        <p:tgtEl>
                                          <p:spTgt spid="38"/>
                                        </p:tgtEl>
                                      </p:cBhvr>
                                    </p:cmd>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41"/>
                                        </p:tgtEl>
                                      </p:cBhvr>
                                    </p:animEffect>
                                    <p:set>
                                      <p:cBhvr>
                                        <p:cTn id="29" dur="1" fill="hold">
                                          <p:stCondLst>
                                            <p:cond delay="499"/>
                                          </p:stCondLst>
                                        </p:cTn>
                                        <p:tgtEl>
                                          <p:spTgt spid="41"/>
                                        </p:tgtEl>
                                        <p:attrNameLst>
                                          <p:attrName>style.visibility</p:attrName>
                                        </p:attrNameLst>
                                      </p:cBhvr>
                                      <p:to>
                                        <p:strVal val="hidden"/>
                                      </p:to>
                                    </p:set>
                                  </p:childTnLst>
                                </p:cTn>
                              </p:par>
                              <p:par>
                                <p:cTn id="30" presetID="3" presetClass="mediacall" presetSubtype="0" fill="hold" nodeType="withEffect">
                                  <p:stCondLst>
                                    <p:cond delay="0"/>
                                  </p:stCondLst>
                                  <p:childTnLst>
                                    <p:cmd type="call" cmd="stop">
                                      <p:cBhvr>
                                        <p:cTn id="31" dur="1" fill="hold"/>
                                        <p:tgtEl>
                                          <p:spTgt spid="38"/>
                                        </p:tgtEl>
                                      </p:cBhvr>
                                    </p:cmd>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42"/>
                                        </p:tgtEl>
                                      </p:cBhvr>
                                    </p:animEffect>
                                    <p:set>
                                      <p:cBhvr>
                                        <p:cTn id="36" dur="1" fill="hold">
                                          <p:stCondLst>
                                            <p:cond delay="499"/>
                                          </p:stCondLst>
                                        </p:cTn>
                                        <p:tgtEl>
                                          <p:spTgt spid="42"/>
                                        </p:tgtEl>
                                        <p:attrNameLst>
                                          <p:attrName>style.visibility</p:attrName>
                                        </p:attrNameLst>
                                      </p:cBhvr>
                                      <p:to>
                                        <p:strVal val="hidden"/>
                                      </p:to>
                                    </p:set>
                                  </p:childTnLst>
                                </p:cTn>
                              </p:par>
                              <p:par>
                                <p:cTn id="37" presetID="3" presetClass="mediacall" presetSubtype="0" fill="hold" nodeType="withEffect">
                                  <p:stCondLst>
                                    <p:cond delay="0"/>
                                  </p:stCondLst>
                                  <p:childTnLst>
                                    <p:cmd type="call" cmd="stop">
                                      <p:cBhvr>
                                        <p:cTn id="38" dur="1" fill="hold"/>
                                        <p:tgtEl>
                                          <p:spTgt spid="38"/>
                                        </p:tgtEl>
                                      </p:cBhvr>
                                    </p:cmd>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43"/>
                                        </p:tgtEl>
                                      </p:cBhvr>
                                    </p:animEffect>
                                    <p:set>
                                      <p:cBhvr>
                                        <p:cTn id="43" dur="1" fill="hold">
                                          <p:stCondLst>
                                            <p:cond delay="499"/>
                                          </p:stCondLst>
                                        </p:cTn>
                                        <p:tgtEl>
                                          <p:spTgt spid="43"/>
                                        </p:tgtEl>
                                        <p:attrNameLst>
                                          <p:attrName>style.visibility</p:attrName>
                                        </p:attrNameLst>
                                      </p:cBhvr>
                                      <p:to>
                                        <p:strVal val="hidden"/>
                                      </p:to>
                                    </p:set>
                                  </p:childTnLst>
                                </p:cTn>
                              </p:par>
                              <p:par>
                                <p:cTn id="44" presetID="3" presetClass="mediacall" presetSubtype="0" fill="hold" nodeType="withEffect">
                                  <p:stCondLst>
                                    <p:cond delay="0"/>
                                  </p:stCondLst>
                                  <p:childTnLst>
                                    <p:cmd type="call" cmd="stop">
                                      <p:cBhvr>
                                        <p:cTn id="45" dur="1" fill="hold"/>
                                        <p:tgtEl>
                                          <p:spTgt spid="38"/>
                                        </p:tgtEl>
                                      </p:cBhvr>
                                    </p:cmd>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0" nodeType="clickEffect">
                                  <p:stCondLst>
                                    <p:cond delay="0"/>
                                  </p:stCondLst>
                                  <p:childTnLst>
                                    <p:animEffect transition="out" filter="fade">
                                      <p:cBhvr>
                                        <p:cTn id="49" dur="500"/>
                                        <p:tgtEl>
                                          <p:spTgt spid="44"/>
                                        </p:tgtEl>
                                      </p:cBhvr>
                                    </p:animEffect>
                                    <p:set>
                                      <p:cBhvr>
                                        <p:cTn id="50" dur="1" fill="hold">
                                          <p:stCondLst>
                                            <p:cond delay="499"/>
                                          </p:stCondLst>
                                        </p:cTn>
                                        <p:tgtEl>
                                          <p:spTgt spid="44"/>
                                        </p:tgtEl>
                                        <p:attrNameLst>
                                          <p:attrName>style.visibility</p:attrName>
                                        </p:attrNameLst>
                                      </p:cBhvr>
                                      <p:to>
                                        <p:strVal val="hidden"/>
                                      </p:to>
                                    </p:set>
                                  </p:childTnLst>
                                </p:cTn>
                              </p:par>
                              <p:par>
                                <p:cTn id="51" presetID="3" presetClass="mediacall" presetSubtype="0" fill="hold" nodeType="withEffect">
                                  <p:stCondLst>
                                    <p:cond delay="0"/>
                                  </p:stCondLst>
                                  <p:childTnLst>
                                    <p:cmd type="call" cmd="stop">
                                      <p:cBhvr>
                                        <p:cTn id="52" dur="1" fill="hold"/>
                                        <p:tgtEl>
                                          <p:spTgt spid="38"/>
                                        </p:tgtEl>
                                      </p:cBhvr>
                                    </p:cmd>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45"/>
                                        </p:tgtEl>
                                      </p:cBhvr>
                                    </p:animEffect>
                                    <p:set>
                                      <p:cBhvr>
                                        <p:cTn id="57" dur="1" fill="hold">
                                          <p:stCondLst>
                                            <p:cond delay="499"/>
                                          </p:stCondLst>
                                        </p:cTn>
                                        <p:tgtEl>
                                          <p:spTgt spid="45"/>
                                        </p:tgtEl>
                                        <p:attrNameLst>
                                          <p:attrName>style.visibility</p:attrName>
                                        </p:attrNameLst>
                                      </p:cBhvr>
                                      <p:to>
                                        <p:strVal val="hidden"/>
                                      </p:to>
                                    </p:set>
                                  </p:childTnLst>
                                </p:cTn>
                              </p:par>
                              <p:par>
                                <p:cTn id="58" presetID="3" presetClass="mediacall" presetSubtype="0" fill="hold" nodeType="withEffect">
                                  <p:stCondLst>
                                    <p:cond delay="0"/>
                                  </p:stCondLst>
                                  <p:childTnLst>
                                    <p:cmd type="call" cmd="stop">
                                      <p:cBhvr>
                                        <p:cTn id="59" dur="1" fill="hold"/>
                                        <p:tgtEl>
                                          <p:spTgt spid="38"/>
                                        </p:tgtEl>
                                      </p:cBhvr>
                                    </p:cmd>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46"/>
                                        </p:tgtEl>
                                      </p:cBhvr>
                                    </p:animEffect>
                                    <p:set>
                                      <p:cBhvr>
                                        <p:cTn id="64" dur="1" fill="hold">
                                          <p:stCondLst>
                                            <p:cond delay="499"/>
                                          </p:stCondLst>
                                        </p:cTn>
                                        <p:tgtEl>
                                          <p:spTgt spid="46"/>
                                        </p:tgtEl>
                                        <p:attrNameLst>
                                          <p:attrName>style.visibility</p:attrName>
                                        </p:attrNameLst>
                                      </p:cBhvr>
                                      <p:to>
                                        <p:strVal val="hidden"/>
                                      </p:to>
                                    </p:set>
                                  </p:childTnLst>
                                </p:cTn>
                              </p:par>
                              <p:par>
                                <p:cTn id="65" presetID="3" presetClass="mediacall" presetSubtype="0" fill="hold" nodeType="withEffect">
                                  <p:stCondLst>
                                    <p:cond delay="0"/>
                                  </p:stCondLst>
                                  <p:childTnLst>
                                    <p:cmd type="call" cmd="stop">
                                      <p:cBhvr>
                                        <p:cTn id="66" dur="1" fill="hold"/>
                                        <p:tgtEl>
                                          <p:spTgt spid="38"/>
                                        </p:tgtEl>
                                      </p:cBhvr>
                                    </p:cmd>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500"/>
                                        <p:tgtEl>
                                          <p:spTgt spid="47"/>
                                        </p:tgtEl>
                                      </p:cBhvr>
                                    </p:animEffect>
                                    <p:set>
                                      <p:cBhvr>
                                        <p:cTn id="71" dur="1" fill="hold">
                                          <p:stCondLst>
                                            <p:cond delay="499"/>
                                          </p:stCondLst>
                                        </p:cTn>
                                        <p:tgtEl>
                                          <p:spTgt spid="47"/>
                                        </p:tgtEl>
                                        <p:attrNameLst>
                                          <p:attrName>style.visibility</p:attrName>
                                        </p:attrNameLst>
                                      </p:cBhvr>
                                      <p:to>
                                        <p:strVal val="hidden"/>
                                      </p:to>
                                    </p:set>
                                  </p:childTnLst>
                                </p:cTn>
                              </p:par>
                              <p:par>
                                <p:cTn id="72" presetID="3" presetClass="mediacall" presetSubtype="0" fill="hold" nodeType="withEffect">
                                  <p:stCondLst>
                                    <p:cond delay="0"/>
                                  </p:stCondLst>
                                  <p:childTnLst>
                                    <p:cmd type="call" cmd="stop">
                                      <p:cBhvr>
                                        <p:cTn id="73" dur="1" fill="hold"/>
                                        <p:tgtEl>
                                          <p:spTgt spid="38"/>
                                        </p:tgtEl>
                                      </p:cBhvr>
                                    </p:cmd>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0" nodeType="clickEffect">
                                  <p:stCondLst>
                                    <p:cond delay="0"/>
                                  </p:stCondLst>
                                  <p:childTnLst>
                                    <p:animEffect transition="out" filter="fade">
                                      <p:cBhvr>
                                        <p:cTn id="77" dur="500"/>
                                        <p:tgtEl>
                                          <p:spTgt spid="48"/>
                                        </p:tgtEl>
                                      </p:cBhvr>
                                    </p:animEffect>
                                    <p:set>
                                      <p:cBhvr>
                                        <p:cTn id="78" dur="1" fill="hold">
                                          <p:stCondLst>
                                            <p:cond delay="499"/>
                                          </p:stCondLst>
                                        </p:cTn>
                                        <p:tgtEl>
                                          <p:spTgt spid="48"/>
                                        </p:tgtEl>
                                        <p:attrNameLst>
                                          <p:attrName>style.visibility</p:attrName>
                                        </p:attrNameLst>
                                      </p:cBhvr>
                                      <p:to>
                                        <p:strVal val="hidden"/>
                                      </p:to>
                                    </p:set>
                                  </p:childTnLst>
                                </p:cTn>
                              </p:par>
                              <p:par>
                                <p:cTn id="79" presetID="3" presetClass="mediacall" presetSubtype="0" fill="hold" nodeType="withEffect">
                                  <p:stCondLst>
                                    <p:cond delay="0"/>
                                  </p:stCondLst>
                                  <p:childTnLst>
                                    <p:cmd type="call" cmd="stop">
                                      <p:cBhvr>
                                        <p:cTn id="80" dur="1" fill="hold"/>
                                        <p:tgtEl>
                                          <p:spTgt spid="38"/>
                                        </p:tgtEl>
                                      </p:cBhvr>
                                    </p:cmd>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49"/>
                                        </p:tgtEl>
                                      </p:cBhvr>
                                    </p:animEffect>
                                    <p:set>
                                      <p:cBhvr>
                                        <p:cTn id="85" dur="1" fill="hold">
                                          <p:stCondLst>
                                            <p:cond delay="499"/>
                                          </p:stCondLst>
                                        </p:cTn>
                                        <p:tgtEl>
                                          <p:spTgt spid="49"/>
                                        </p:tgtEl>
                                        <p:attrNameLst>
                                          <p:attrName>style.visibility</p:attrName>
                                        </p:attrNameLst>
                                      </p:cBhvr>
                                      <p:to>
                                        <p:strVal val="hidden"/>
                                      </p:to>
                                    </p:set>
                                  </p:childTnLst>
                                </p:cTn>
                              </p:par>
                              <p:par>
                                <p:cTn id="86" presetID="3" presetClass="mediacall" presetSubtype="0" fill="hold" nodeType="withEffect">
                                  <p:stCondLst>
                                    <p:cond delay="0"/>
                                  </p:stCondLst>
                                  <p:childTnLst>
                                    <p:cmd type="call" cmd="stop">
                                      <p:cBhvr>
                                        <p:cTn id="87" dur="1" fill="hold"/>
                                        <p:tgtEl>
                                          <p:spTgt spid="38"/>
                                        </p:tgtEl>
                                      </p:cBhvr>
                                    </p:cmd>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0" nodeType="clickEffect">
                                  <p:stCondLst>
                                    <p:cond delay="0"/>
                                  </p:stCondLst>
                                  <p:childTnLst>
                                    <p:animEffect transition="out" filter="fade">
                                      <p:cBhvr>
                                        <p:cTn id="91" dur="500"/>
                                        <p:tgtEl>
                                          <p:spTgt spid="50"/>
                                        </p:tgtEl>
                                      </p:cBhvr>
                                    </p:animEffect>
                                    <p:set>
                                      <p:cBhvr>
                                        <p:cTn id="92" dur="1" fill="hold">
                                          <p:stCondLst>
                                            <p:cond delay="499"/>
                                          </p:stCondLst>
                                        </p:cTn>
                                        <p:tgtEl>
                                          <p:spTgt spid="50"/>
                                        </p:tgtEl>
                                        <p:attrNameLst>
                                          <p:attrName>style.visibility</p:attrName>
                                        </p:attrNameLst>
                                      </p:cBhvr>
                                      <p:to>
                                        <p:strVal val="hidden"/>
                                      </p:to>
                                    </p:set>
                                  </p:childTnLst>
                                </p:cTn>
                              </p:par>
                              <p:par>
                                <p:cTn id="93" presetID="3" presetClass="mediacall" presetSubtype="0" fill="hold" nodeType="withEffect">
                                  <p:stCondLst>
                                    <p:cond delay="0"/>
                                  </p:stCondLst>
                                  <p:childTnLst>
                                    <p:cmd type="call" cmd="stop">
                                      <p:cBhvr>
                                        <p:cTn id="94" dur="1" fill="hold"/>
                                        <p:tgtEl>
                                          <p:spTgt spid="38"/>
                                        </p:tgtEl>
                                      </p:cBhvr>
                                    </p:cmd>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500"/>
                                        <p:tgtEl>
                                          <p:spTgt spid="51"/>
                                        </p:tgtEl>
                                      </p:cBhvr>
                                    </p:animEffect>
                                    <p:set>
                                      <p:cBhvr>
                                        <p:cTn id="99" dur="1" fill="hold">
                                          <p:stCondLst>
                                            <p:cond delay="499"/>
                                          </p:stCondLst>
                                        </p:cTn>
                                        <p:tgtEl>
                                          <p:spTgt spid="51"/>
                                        </p:tgtEl>
                                        <p:attrNameLst>
                                          <p:attrName>style.visibility</p:attrName>
                                        </p:attrNameLst>
                                      </p:cBhvr>
                                      <p:to>
                                        <p:strVal val="hidden"/>
                                      </p:to>
                                    </p:set>
                                  </p:childTnLst>
                                </p:cTn>
                              </p:par>
                              <p:par>
                                <p:cTn id="100" presetID="3" presetClass="mediacall" presetSubtype="0" fill="hold" nodeType="withEffect">
                                  <p:stCondLst>
                                    <p:cond delay="0"/>
                                  </p:stCondLst>
                                  <p:childTnLst>
                                    <p:cmd type="call" cmd="stop">
                                      <p:cBhvr>
                                        <p:cTn id="101" dur="1" fill="hold"/>
                                        <p:tgtEl>
                                          <p:spTgt spid="38"/>
                                        </p:tgtEl>
                                      </p:cBhvr>
                                    </p:cmd>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grpId="0" nodeType="clickEffect">
                                  <p:stCondLst>
                                    <p:cond delay="0"/>
                                  </p:stCondLst>
                                  <p:childTnLst>
                                    <p:animEffect transition="out" filter="fade">
                                      <p:cBhvr>
                                        <p:cTn id="105" dur="500"/>
                                        <p:tgtEl>
                                          <p:spTgt spid="52"/>
                                        </p:tgtEl>
                                      </p:cBhvr>
                                    </p:animEffect>
                                    <p:set>
                                      <p:cBhvr>
                                        <p:cTn id="106" dur="1" fill="hold">
                                          <p:stCondLst>
                                            <p:cond delay="499"/>
                                          </p:stCondLst>
                                        </p:cTn>
                                        <p:tgtEl>
                                          <p:spTgt spid="52"/>
                                        </p:tgtEl>
                                        <p:attrNameLst>
                                          <p:attrName>style.visibility</p:attrName>
                                        </p:attrNameLst>
                                      </p:cBhvr>
                                      <p:to>
                                        <p:strVal val="hidden"/>
                                      </p:to>
                                    </p:set>
                                  </p:childTnLst>
                                </p:cTn>
                              </p:par>
                              <p:par>
                                <p:cTn id="107" presetID="3" presetClass="mediacall" presetSubtype="0" fill="hold" nodeType="withEffect">
                                  <p:stCondLst>
                                    <p:cond delay="0"/>
                                  </p:stCondLst>
                                  <p:childTnLst>
                                    <p:cmd type="call" cmd="stop">
                                      <p:cBhvr>
                                        <p:cTn id="108" dur="1" fill="hold"/>
                                        <p:tgtEl>
                                          <p:spTgt spid="38"/>
                                        </p:tgtEl>
                                      </p:cBhvr>
                                    </p:cmd>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0" nodeType="clickEffect">
                                  <p:stCondLst>
                                    <p:cond delay="0"/>
                                  </p:stCondLst>
                                  <p:childTnLst>
                                    <p:animEffect transition="out" filter="fade">
                                      <p:cBhvr>
                                        <p:cTn id="112" dur="500"/>
                                        <p:tgtEl>
                                          <p:spTgt spid="53"/>
                                        </p:tgtEl>
                                      </p:cBhvr>
                                    </p:animEffect>
                                    <p:set>
                                      <p:cBhvr>
                                        <p:cTn id="113" dur="1" fill="hold">
                                          <p:stCondLst>
                                            <p:cond delay="499"/>
                                          </p:stCondLst>
                                        </p:cTn>
                                        <p:tgtEl>
                                          <p:spTgt spid="53"/>
                                        </p:tgtEl>
                                        <p:attrNameLst>
                                          <p:attrName>style.visibility</p:attrName>
                                        </p:attrNameLst>
                                      </p:cBhvr>
                                      <p:to>
                                        <p:strVal val="hidden"/>
                                      </p:to>
                                    </p:set>
                                  </p:childTnLst>
                                </p:cTn>
                              </p:par>
                              <p:par>
                                <p:cTn id="114" presetID="3" presetClass="mediacall" presetSubtype="0" fill="hold" nodeType="withEffect">
                                  <p:stCondLst>
                                    <p:cond delay="0"/>
                                  </p:stCondLst>
                                  <p:childTnLst>
                                    <p:cmd type="call" cmd="stop">
                                      <p:cBhvr>
                                        <p:cTn id="115" dur="1" fill="hold"/>
                                        <p:tgtEl>
                                          <p:spTgt spid="38"/>
                                        </p:tgtEl>
                                      </p:cBhvr>
                                    </p:cmd>
                                  </p:childTnLst>
                                </p:cTn>
                              </p:par>
                            </p:childTnLst>
                          </p:cTn>
                        </p:par>
                      </p:childTnLst>
                    </p:cTn>
                  </p:par>
                  <p:par>
                    <p:cTn id="116" fill="hold">
                      <p:stCondLst>
                        <p:cond delay="indefinite"/>
                      </p:stCondLst>
                      <p:childTnLst>
                        <p:par>
                          <p:cTn id="117" fill="hold">
                            <p:stCondLst>
                              <p:cond delay="0"/>
                            </p:stCondLst>
                            <p:childTnLst>
                              <p:par>
                                <p:cTn id="118" presetID="10" presetClass="exit" presetSubtype="0" fill="hold" grpId="0" nodeType="clickEffect">
                                  <p:stCondLst>
                                    <p:cond delay="0"/>
                                  </p:stCondLst>
                                  <p:childTnLst>
                                    <p:animEffect transition="out" filter="fade">
                                      <p:cBhvr>
                                        <p:cTn id="119" dur="500"/>
                                        <p:tgtEl>
                                          <p:spTgt spid="54"/>
                                        </p:tgtEl>
                                      </p:cBhvr>
                                    </p:animEffect>
                                    <p:set>
                                      <p:cBhvr>
                                        <p:cTn id="120" dur="1" fill="hold">
                                          <p:stCondLst>
                                            <p:cond delay="499"/>
                                          </p:stCondLst>
                                        </p:cTn>
                                        <p:tgtEl>
                                          <p:spTgt spid="54"/>
                                        </p:tgtEl>
                                        <p:attrNameLst>
                                          <p:attrName>style.visibility</p:attrName>
                                        </p:attrNameLst>
                                      </p:cBhvr>
                                      <p:to>
                                        <p:strVal val="hidden"/>
                                      </p:to>
                                    </p:set>
                                  </p:childTnLst>
                                </p:cTn>
                              </p:par>
                              <p:par>
                                <p:cTn id="121" presetID="3" presetClass="mediacall" presetSubtype="0" fill="hold" nodeType="withEffect">
                                  <p:stCondLst>
                                    <p:cond delay="0"/>
                                  </p:stCondLst>
                                  <p:childTnLst>
                                    <p:cmd type="call" cmd="stop">
                                      <p:cBhvr>
                                        <p:cTn id="122" dur="1" fill="hold"/>
                                        <p:tgtEl>
                                          <p:spTgt spid="38"/>
                                        </p:tgtEl>
                                      </p:cBhvr>
                                    </p:cmd>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grpId="0" nodeType="clickEffect">
                                  <p:stCondLst>
                                    <p:cond delay="0"/>
                                  </p:stCondLst>
                                  <p:childTnLst>
                                    <p:animEffect transition="out" filter="fade">
                                      <p:cBhvr>
                                        <p:cTn id="126" dur="500"/>
                                        <p:tgtEl>
                                          <p:spTgt spid="55"/>
                                        </p:tgtEl>
                                      </p:cBhvr>
                                    </p:animEffect>
                                    <p:set>
                                      <p:cBhvr>
                                        <p:cTn id="127" dur="1" fill="hold">
                                          <p:stCondLst>
                                            <p:cond delay="499"/>
                                          </p:stCondLst>
                                        </p:cTn>
                                        <p:tgtEl>
                                          <p:spTgt spid="55"/>
                                        </p:tgtEl>
                                        <p:attrNameLst>
                                          <p:attrName>style.visibility</p:attrName>
                                        </p:attrNameLst>
                                      </p:cBhvr>
                                      <p:to>
                                        <p:strVal val="hidden"/>
                                      </p:to>
                                    </p:set>
                                  </p:childTnLst>
                                </p:cTn>
                              </p:par>
                              <p:par>
                                <p:cTn id="128" presetID="3" presetClass="mediacall" presetSubtype="0" fill="hold" nodeType="withEffect">
                                  <p:stCondLst>
                                    <p:cond delay="0"/>
                                  </p:stCondLst>
                                  <p:childTnLst>
                                    <p:cmd type="call" cmd="stop">
                                      <p:cBhvr>
                                        <p:cTn id="129" dur="1" fill="hold"/>
                                        <p:tgtEl>
                                          <p:spTgt spid="38"/>
                                        </p:tgtEl>
                                      </p:cBhvr>
                                    </p:cmd>
                                  </p:childTnLst>
                                </p:cTn>
                              </p:par>
                            </p:childTnLst>
                          </p:cTn>
                        </p:par>
                      </p:childTnLst>
                    </p:cTn>
                  </p:par>
                  <p:par>
                    <p:cTn id="130" fill="hold">
                      <p:stCondLst>
                        <p:cond delay="indefinite"/>
                      </p:stCondLst>
                      <p:childTnLst>
                        <p:par>
                          <p:cTn id="131" fill="hold">
                            <p:stCondLst>
                              <p:cond delay="0"/>
                            </p:stCondLst>
                            <p:childTnLst>
                              <p:par>
                                <p:cTn id="132" presetID="10" presetClass="exit" presetSubtype="0" fill="hold" grpId="0" nodeType="clickEffect">
                                  <p:stCondLst>
                                    <p:cond delay="0"/>
                                  </p:stCondLst>
                                  <p:childTnLst>
                                    <p:animEffect transition="out" filter="fade">
                                      <p:cBhvr>
                                        <p:cTn id="133" dur="500"/>
                                        <p:tgtEl>
                                          <p:spTgt spid="56"/>
                                        </p:tgtEl>
                                      </p:cBhvr>
                                    </p:animEffect>
                                    <p:set>
                                      <p:cBhvr>
                                        <p:cTn id="134" dur="1" fill="hold">
                                          <p:stCondLst>
                                            <p:cond delay="499"/>
                                          </p:stCondLst>
                                        </p:cTn>
                                        <p:tgtEl>
                                          <p:spTgt spid="56"/>
                                        </p:tgtEl>
                                        <p:attrNameLst>
                                          <p:attrName>style.visibility</p:attrName>
                                        </p:attrNameLst>
                                      </p:cBhvr>
                                      <p:to>
                                        <p:strVal val="hidden"/>
                                      </p:to>
                                    </p:set>
                                  </p:childTnLst>
                                </p:cTn>
                              </p:par>
                              <p:par>
                                <p:cTn id="135" presetID="3" presetClass="mediacall" presetSubtype="0" fill="hold" nodeType="withEffect">
                                  <p:stCondLst>
                                    <p:cond delay="0"/>
                                  </p:stCondLst>
                                  <p:childTnLst>
                                    <p:cmd type="call" cmd="stop">
                                      <p:cBhvr>
                                        <p:cTn id="136" dur="1" fill="hold"/>
                                        <p:tgtEl>
                                          <p:spTgt spid="38"/>
                                        </p:tgtEl>
                                      </p:cBhvr>
                                    </p:cmd>
                                  </p:childTnLst>
                                </p:cTn>
                              </p:par>
                            </p:childTnLst>
                          </p:cTn>
                        </p:par>
                      </p:childTnLst>
                    </p:cTn>
                  </p:par>
                  <p:par>
                    <p:cTn id="137" fill="hold">
                      <p:stCondLst>
                        <p:cond delay="indefinite"/>
                      </p:stCondLst>
                      <p:childTnLst>
                        <p:par>
                          <p:cTn id="138" fill="hold">
                            <p:stCondLst>
                              <p:cond delay="0"/>
                            </p:stCondLst>
                            <p:childTnLst>
                              <p:par>
                                <p:cTn id="139" presetID="10" presetClass="exit" presetSubtype="0" fill="hold" grpId="0" nodeType="clickEffect">
                                  <p:stCondLst>
                                    <p:cond delay="0"/>
                                  </p:stCondLst>
                                  <p:childTnLst>
                                    <p:animEffect transition="out" filter="fade">
                                      <p:cBhvr>
                                        <p:cTn id="140" dur="500"/>
                                        <p:tgtEl>
                                          <p:spTgt spid="57"/>
                                        </p:tgtEl>
                                      </p:cBhvr>
                                    </p:animEffect>
                                    <p:set>
                                      <p:cBhvr>
                                        <p:cTn id="141" dur="1" fill="hold">
                                          <p:stCondLst>
                                            <p:cond delay="499"/>
                                          </p:stCondLst>
                                        </p:cTn>
                                        <p:tgtEl>
                                          <p:spTgt spid="57"/>
                                        </p:tgtEl>
                                        <p:attrNameLst>
                                          <p:attrName>style.visibility</p:attrName>
                                        </p:attrNameLst>
                                      </p:cBhvr>
                                      <p:to>
                                        <p:strVal val="hidden"/>
                                      </p:to>
                                    </p:set>
                                  </p:childTnLst>
                                </p:cTn>
                              </p:par>
                              <p:par>
                                <p:cTn id="142" presetID="3" presetClass="mediacall" presetSubtype="0" fill="hold" nodeType="withEffect">
                                  <p:stCondLst>
                                    <p:cond delay="0"/>
                                  </p:stCondLst>
                                  <p:childTnLst>
                                    <p:cmd type="call" cmd="stop">
                                      <p:cBhvr>
                                        <p:cTn id="143" dur="1" fill="hold"/>
                                        <p:tgtEl>
                                          <p:spTgt spid="38"/>
                                        </p:tgtEl>
                                      </p:cBhvr>
                                    </p:cmd>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grpId="0" nodeType="clickEffect">
                                  <p:stCondLst>
                                    <p:cond delay="0"/>
                                  </p:stCondLst>
                                  <p:childTnLst>
                                    <p:animEffect transition="out" filter="fade">
                                      <p:cBhvr>
                                        <p:cTn id="147" dur="500"/>
                                        <p:tgtEl>
                                          <p:spTgt spid="58"/>
                                        </p:tgtEl>
                                      </p:cBhvr>
                                    </p:animEffect>
                                    <p:set>
                                      <p:cBhvr>
                                        <p:cTn id="148" dur="1" fill="hold">
                                          <p:stCondLst>
                                            <p:cond delay="499"/>
                                          </p:stCondLst>
                                        </p:cTn>
                                        <p:tgtEl>
                                          <p:spTgt spid="58"/>
                                        </p:tgtEl>
                                        <p:attrNameLst>
                                          <p:attrName>style.visibility</p:attrName>
                                        </p:attrNameLst>
                                      </p:cBhvr>
                                      <p:to>
                                        <p:strVal val="hidden"/>
                                      </p:to>
                                    </p:set>
                                  </p:childTnLst>
                                </p:cTn>
                              </p:par>
                              <p:par>
                                <p:cTn id="149" presetID="3" presetClass="mediacall" presetSubtype="0" fill="hold" nodeType="withEffect">
                                  <p:stCondLst>
                                    <p:cond delay="0"/>
                                  </p:stCondLst>
                                  <p:childTnLst>
                                    <p:cmd type="call" cmd="stop">
                                      <p:cBhvr>
                                        <p:cTn id="150" dur="1"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1" restart="whenNotActive" fill="hold" evtFilter="cancelBubble" nodeType="interactiveSeq">
                <p:stCondLst>
                  <p:cond evt="onClick" delay="0">
                    <p:tgtEl>
                      <p:spTgt spid="22"/>
                    </p:tgtEl>
                  </p:cond>
                </p:stCondLst>
                <p:endSync evt="end" delay="0">
                  <p:rtn val="all"/>
                </p:endSync>
                <p:childTnLst>
                  <p:par>
                    <p:cTn id="152" fill="hold">
                      <p:stCondLst>
                        <p:cond delay="0"/>
                      </p:stCondLst>
                      <p:childTnLst>
                        <p:par>
                          <p:cTn id="153" fill="hold">
                            <p:stCondLst>
                              <p:cond delay="0"/>
                            </p:stCondLst>
                            <p:childTnLst>
                              <p:par>
                                <p:cTn id="154" presetID="8" presetClass="emph" presetSubtype="0" repeatCount="indefinite" fill="hold" nodeType="clickEffect">
                                  <p:stCondLst>
                                    <p:cond delay="0"/>
                                  </p:stCondLst>
                                  <p:endCondLst>
                                    <p:cond evt="onNext" delay="0">
                                      <p:tgtEl>
                                        <p:sldTgt/>
                                      </p:tgtEl>
                                    </p:cond>
                                  </p:endCondLst>
                                  <p:childTnLst>
                                    <p:animRot by="21600000">
                                      <p:cBhvr>
                                        <p:cTn id="155" dur="500" fill="hold"/>
                                        <p:tgtEl>
                                          <p:spTgt spid="11"/>
                                        </p:tgtEl>
                                        <p:attrNameLst>
                                          <p:attrName>r</p:attrName>
                                        </p:attrNameLst>
                                      </p:cBhvr>
                                    </p:animRot>
                                  </p:childTnLst>
                                </p:cTn>
                              </p:par>
                              <p:par>
                                <p:cTn id="156" presetID="1" presetClass="mediacall" presetSubtype="0" fill="hold" nodeType="withEffect">
                                  <p:stCondLst>
                                    <p:cond delay="0"/>
                                  </p:stCondLst>
                                  <p:childTnLst>
                                    <p:cmd type="call" cmd="playFrom(0.0)">
                                      <p:cBhvr>
                                        <p:cTn id="157" dur="30406" fill="hold"/>
                                        <p:tgtEl>
                                          <p:spTgt spid="38"/>
                                        </p:tgtEl>
                                      </p:cBhvr>
                                    </p:cmd>
                                  </p:childTnLst>
                                </p:cTn>
                              </p:par>
                            </p:childTnLst>
                          </p:cTn>
                        </p:par>
                      </p:childTnLst>
                    </p:cTn>
                  </p:par>
                </p:childTnLst>
              </p:cTn>
              <p:nextCondLst>
                <p:cond evt="onClick" delay="0">
                  <p:tgtEl>
                    <p:spTgt spid="22"/>
                  </p:tgtEl>
                </p:cond>
              </p:nextCondLst>
            </p:seq>
            <p:seq concurrent="1" nextAc="seek">
              <p:cTn id="158" restart="whenNotActive" fill="hold" evtFilter="cancelBubble" nodeType="interactiveSeq">
                <p:stCondLst>
                  <p:cond evt="onClick" delay="0">
                    <p:tgtEl>
                      <p:spTgt spid="23"/>
                    </p:tgtEl>
                  </p:cond>
                </p:stCondLst>
                <p:endSync evt="end" delay="0">
                  <p:rtn val="all"/>
                </p:endSync>
                <p:childTnLst>
                  <p:par>
                    <p:cTn id="159" fill="hold">
                      <p:stCondLst>
                        <p:cond delay="0"/>
                      </p:stCondLst>
                      <p:childTnLst>
                        <p:par>
                          <p:cTn id="160" fill="hold">
                            <p:stCondLst>
                              <p:cond delay="0"/>
                            </p:stCondLst>
                            <p:childTnLst>
                              <p:par>
                                <p:cTn id="161" presetID="1" presetClass="emph" presetSubtype="2" fill="hold" nodeType="clickEffect">
                                  <p:stCondLst>
                                    <p:cond delay="0"/>
                                  </p:stCondLst>
                                  <p:childTnLst>
                                    <p:animClr clrSpc="rgb" dir="cw">
                                      <p:cBhvr>
                                        <p:cTn id="162" dur="500" fill="hold"/>
                                        <p:tgtEl>
                                          <p:spTgt spid="23"/>
                                        </p:tgtEl>
                                        <p:attrNameLst>
                                          <p:attrName>fillcolor</p:attrName>
                                        </p:attrNameLst>
                                      </p:cBhvr>
                                      <p:to>
                                        <a:srgbClr val="000000"/>
                                      </p:to>
                                    </p:animClr>
                                    <p:set>
                                      <p:cBhvr>
                                        <p:cTn id="163" dur="500" fill="hold"/>
                                        <p:tgtEl>
                                          <p:spTgt spid="23"/>
                                        </p:tgtEl>
                                        <p:attrNameLst>
                                          <p:attrName>fill.type</p:attrName>
                                        </p:attrNameLst>
                                      </p:cBhvr>
                                      <p:to>
                                        <p:strVal val="solid"/>
                                      </p:to>
                                    </p:set>
                                    <p:set>
                                      <p:cBhvr>
                                        <p:cTn id="164" dur="500" fill="hold"/>
                                        <p:tgtEl>
                                          <p:spTgt spid="23"/>
                                        </p:tgtEl>
                                        <p:attrNameLst>
                                          <p:attrName>fill.on</p:attrName>
                                        </p:attrNameLst>
                                      </p:cBhvr>
                                      <p:to>
                                        <p:strVal val="true"/>
                                      </p:to>
                                    </p:set>
                                  </p:childTnLst>
                                </p:cTn>
                              </p:par>
                            </p:childTnLst>
                          </p:cTn>
                        </p:par>
                      </p:childTnLst>
                    </p:cTn>
                  </p:par>
                </p:childTnLst>
              </p:cTn>
              <p:nextCondLst>
                <p:cond evt="onClick" delay="0">
                  <p:tgtEl>
                    <p:spTgt spid="23"/>
                  </p:tgtEl>
                </p:cond>
              </p:nextCondLst>
            </p:seq>
            <p:seq concurrent="1" nextAc="seek">
              <p:cTn id="165" restart="whenNotActive" fill="hold" evtFilter="cancelBubble" nodeType="interactiveSeq">
                <p:stCondLst>
                  <p:cond evt="onClick" delay="0">
                    <p:tgtEl>
                      <p:spTgt spid="24"/>
                    </p:tgtEl>
                  </p:cond>
                </p:stCondLst>
                <p:endSync evt="end" delay="0">
                  <p:rtn val="all"/>
                </p:endSync>
                <p:childTnLst>
                  <p:par>
                    <p:cTn id="166" fill="hold">
                      <p:stCondLst>
                        <p:cond delay="0"/>
                      </p:stCondLst>
                      <p:childTnLst>
                        <p:par>
                          <p:cTn id="167" fill="hold">
                            <p:stCondLst>
                              <p:cond delay="0"/>
                            </p:stCondLst>
                            <p:childTnLst>
                              <p:par>
                                <p:cTn id="168" presetID="1" presetClass="emph" presetSubtype="2" fill="hold" nodeType="clickEffect">
                                  <p:stCondLst>
                                    <p:cond delay="0"/>
                                  </p:stCondLst>
                                  <p:childTnLst>
                                    <p:animClr clrSpc="rgb" dir="cw">
                                      <p:cBhvr>
                                        <p:cTn id="169" dur="500" fill="hold"/>
                                        <p:tgtEl>
                                          <p:spTgt spid="24"/>
                                        </p:tgtEl>
                                        <p:attrNameLst>
                                          <p:attrName>fillcolor</p:attrName>
                                        </p:attrNameLst>
                                      </p:cBhvr>
                                      <p:to>
                                        <a:srgbClr val="000000"/>
                                      </p:to>
                                    </p:animClr>
                                    <p:set>
                                      <p:cBhvr>
                                        <p:cTn id="170" dur="500" fill="hold"/>
                                        <p:tgtEl>
                                          <p:spTgt spid="24"/>
                                        </p:tgtEl>
                                        <p:attrNameLst>
                                          <p:attrName>fill.type</p:attrName>
                                        </p:attrNameLst>
                                      </p:cBhvr>
                                      <p:to>
                                        <p:strVal val="solid"/>
                                      </p:to>
                                    </p:set>
                                    <p:set>
                                      <p:cBhvr>
                                        <p:cTn id="171" dur="500" fill="hold"/>
                                        <p:tgtEl>
                                          <p:spTgt spid="24"/>
                                        </p:tgtEl>
                                        <p:attrNameLst>
                                          <p:attrName>fill.on</p:attrName>
                                        </p:attrNameLst>
                                      </p:cBhvr>
                                      <p:to>
                                        <p:strVal val="true"/>
                                      </p:to>
                                    </p:set>
                                  </p:childTnLst>
                                </p:cTn>
                              </p:par>
                            </p:childTnLst>
                          </p:cTn>
                        </p:par>
                      </p:childTnLst>
                    </p:cTn>
                  </p:par>
                </p:childTnLst>
              </p:cTn>
              <p:nextCondLst>
                <p:cond evt="onClick" delay="0">
                  <p:tgtEl>
                    <p:spTgt spid="24"/>
                  </p:tgtEl>
                </p:cond>
              </p:nextCondLst>
            </p:seq>
            <p:seq concurrent="1" nextAc="seek">
              <p:cTn id="172" restart="whenNotActive" fill="hold" evtFilter="cancelBubble" nodeType="interactiveSeq">
                <p:stCondLst>
                  <p:cond evt="onClick" delay="0">
                    <p:tgtEl>
                      <p:spTgt spid="25"/>
                    </p:tgtEl>
                  </p:cond>
                </p:stCondLst>
                <p:endSync evt="end" delay="0">
                  <p:rtn val="all"/>
                </p:endSync>
                <p:childTnLst>
                  <p:par>
                    <p:cTn id="173" fill="hold">
                      <p:stCondLst>
                        <p:cond delay="0"/>
                      </p:stCondLst>
                      <p:childTnLst>
                        <p:par>
                          <p:cTn id="174" fill="hold">
                            <p:stCondLst>
                              <p:cond delay="0"/>
                            </p:stCondLst>
                            <p:childTnLst>
                              <p:par>
                                <p:cTn id="175" presetID="1" presetClass="emph" presetSubtype="2" fill="hold" nodeType="clickEffect">
                                  <p:stCondLst>
                                    <p:cond delay="0"/>
                                  </p:stCondLst>
                                  <p:childTnLst>
                                    <p:animClr clrSpc="rgb" dir="cw">
                                      <p:cBhvr>
                                        <p:cTn id="176" dur="500" fill="hold"/>
                                        <p:tgtEl>
                                          <p:spTgt spid="25"/>
                                        </p:tgtEl>
                                        <p:attrNameLst>
                                          <p:attrName>fillcolor</p:attrName>
                                        </p:attrNameLst>
                                      </p:cBhvr>
                                      <p:to>
                                        <a:srgbClr val="000000"/>
                                      </p:to>
                                    </p:animClr>
                                    <p:set>
                                      <p:cBhvr>
                                        <p:cTn id="177" dur="500" fill="hold"/>
                                        <p:tgtEl>
                                          <p:spTgt spid="25"/>
                                        </p:tgtEl>
                                        <p:attrNameLst>
                                          <p:attrName>fill.type</p:attrName>
                                        </p:attrNameLst>
                                      </p:cBhvr>
                                      <p:to>
                                        <p:strVal val="solid"/>
                                      </p:to>
                                    </p:set>
                                    <p:set>
                                      <p:cBhvr>
                                        <p:cTn id="178" dur="500" fill="hold"/>
                                        <p:tgtEl>
                                          <p:spTgt spid="25"/>
                                        </p:tgtEl>
                                        <p:attrNameLst>
                                          <p:attrName>fill.on</p:attrName>
                                        </p:attrNameLst>
                                      </p:cBhvr>
                                      <p:to>
                                        <p:strVal val="true"/>
                                      </p:to>
                                    </p:set>
                                  </p:childTnLst>
                                </p:cTn>
                              </p:par>
                            </p:childTnLst>
                          </p:cTn>
                        </p:par>
                      </p:childTnLst>
                    </p:cTn>
                  </p:par>
                </p:childTnLst>
              </p:cTn>
              <p:nextCondLst>
                <p:cond evt="onClick" delay="0">
                  <p:tgtEl>
                    <p:spTgt spid="25"/>
                  </p:tgtEl>
                </p:cond>
              </p:nextCondLst>
            </p:seq>
            <p:seq concurrent="1" nextAc="seek">
              <p:cTn id="179" restart="whenNotActive" fill="hold" evtFilter="cancelBubble" nodeType="interactiveSeq">
                <p:stCondLst>
                  <p:cond evt="onClick" delay="0">
                    <p:tgtEl>
                      <p:spTgt spid="26"/>
                    </p:tgtEl>
                  </p:cond>
                </p:stCondLst>
                <p:endSync evt="end" delay="0">
                  <p:rtn val="all"/>
                </p:endSync>
                <p:childTnLst>
                  <p:par>
                    <p:cTn id="180" fill="hold">
                      <p:stCondLst>
                        <p:cond delay="0"/>
                      </p:stCondLst>
                      <p:childTnLst>
                        <p:par>
                          <p:cTn id="181" fill="hold">
                            <p:stCondLst>
                              <p:cond delay="0"/>
                            </p:stCondLst>
                            <p:childTnLst>
                              <p:par>
                                <p:cTn id="182" presetID="1" presetClass="emph" presetSubtype="2" fill="hold" nodeType="clickEffect">
                                  <p:stCondLst>
                                    <p:cond delay="0"/>
                                  </p:stCondLst>
                                  <p:childTnLst>
                                    <p:animClr clrSpc="rgb" dir="cw">
                                      <p:cBhvr>
                                        <p:cTn id="183" dur="500" fill="hold"/>
                                        <p:tgtEl>
                                          <p:spTgt spid="26"/>
                                        </p:tgtEl>
                                        <p:attrNameLst>
                                          <p:attrName>fillcolor</p:attrName>
                                        </p:attrNameLst>
                                      </p:cBhvr>
                                      <p:to>
                                        <a:srgbClr val="000000"/>
                                      </p:to>
                                    </p:animClr>
                                    <p:set>
                                      <p:cBhvr>
                                        <p:cTn id="184" dur="500" fill="hold"/>
                                        <p:tgtEl>
                                          <p:spTgt spid="26"/>
                                        </p:tgtEl>
                                        <p:attrNameLst>
                                          <p:attrName>fill.type</p:attrName>
                                        </p:attrNameLst>
                                      </p:cBhvr>
                                      <p:to>
                                        <p:strVal val="solid"/>
                                      </p:to>
                                    </p:set>
                                    <p:set>
                                      <p:cBhvr>
                                        <p:cTn id="185" dur="50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186" restart="whenNotActive" fill="hold" evtFilter="cancelBubble" nodeType="interactiveSeq">
                <p:stCondLst>
                  <p:cond evt="onClick" delay="0">
                    <p:tgtEl>
                      <p:spTgt spid="27"/>
                    </p:tgtEl>
                  </p:cond>
                </p:stCondLst>
                <p:endSync evt="end" delay="0">
                  <p:rtn val="all"/>
                </p:endSync>
                <p:childTnLst>
                  <p:par>
                    <p:cTn id="187" fill="hold">
                      <p:stCondLst>
                        <p:cond delay="0"/>
                      </p:stCondLst>
                      <p:childTnLst>
                        <p:par>
                          <p:cTn id="188" fill="hold">
                            <p:stCondLst>
                              <p:cond delay="0"/>
                            </p:stCondLst>
                            <p:childTnLst>
                              <p:par>
                                <p:cTn id="189" presetID="1" presetClass="emph" presetSubtype="2" fill="hold" nodeType="clickEffect">
                                  <p:stCondLst>
                                    <p:cond delay="0"/>
                                  </p:stCondLst>
                                  <p:childTnLst>
                                    <p:animClr clrSpc="rgb" dir="cw">
                                      <p:cBhvr>
                                        <p:cTn id="190" dur="500" fill="hold"/>
                                        <p:tgtEl>
                                          <p:spTgt spid="27"/>
                                        </p:tgtEl>
                                        <p:attrNameLst>
                                          <p:attrName>fillcolor</p:attrName>
                                        </p:attrNameLst>
                                      </p:cBhvr>
                                      <p:to>
                                        <a:srgbClr val="000000"/>
                                      </p:to>
                                    </p:animClr>
                                    <p:set>
                                      <p:cBhvr>
                                        <p:cTn id="191" dur="500" fill="hold"/>
                                        <p:tgtEl>
                                          <p:spTgt spid="27"/>
                                        </p:tgtEl>
                                        <p:attrNameLst>
                                          <p:attrName>fill.type</p:attrName>
                                        </p:attrNameLst>
                                      </p:cBhvr>
                                      <p:to>
                                        <p:strVal val="solid"/>
                                      </p:to>
                                    </p:set>
                                    <p:set>
                                      <p:cBhvr>
                                        <p:cTn id="192" dur="5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seq concurrent="1" nextAc="seek">
              <p:cTn id="193" restart="whenNotActive" fill="hold" evtFilter="cancelBubble" nodeType="interactiveSeq">
                <p:stCondLst>
                  <p:cond evt="onClick" delay="0">
                    <p:tgtEl>
                      <p:spTgt spid="28"/>
                    </p:tgtEl>
                  </p:cond>
                </p:stCondLst>
                <p:endSync evt="end" delay="0">
                  <p:rtn val="all"/>
                </p:endSync>
                <p:childTnLst>
                  <p:par>
                    <p:cTn id="194" fill="hold">
                      <p:stCondLst>
                        <p:cond delay="0"/>
                      </p:stCondLst>
                      <p:childTnLst>
                        <p:par>
                          <p:cTn id="195" fill="hold">
                            <p:stCondLst>
                              <p:cond delay="0"/>
                            </p:stCondLst>
                            <p:childTnLst>
                              <p:par>
                                <p:cTn id="196" presetID="1" presetClass="emph" presetSubtype="2" fill="hold" nodeType="clickEffect">
                                  <p:stCondLst>
                                    <p:cond delay="0"/>
                                  </p:stCondLst>
                                  <p:childTnLst>
                                    <p:animClr clrSpc="rgb" dir="cw">
                                      <p:cBhvr>
                                        <p:cTn id="197" dur="500" fill="hold"/>
                                        <p:tgtEl>
                                          <p:spTgt spid="28"/>
                                        </p:tgtEl>
                                        <p:attrNameLst>
                                          <p:attrName>fillcolor</p:attrName>
                                        </p:attrNameLst>
                                      </p:cBhvr>
                                      <p:to>
                                        <a:srgbClr val="000000"/>
                                      </p:to>
                                    </p:animClr>
                                    <p:set>
                                      <p:cBhvr>
                                        <p:cTn id="198" dur="500" fill="hold"/>
                                        <p:tgtEl>
                                          <p:spTgt spid="28"/>
                                        </p:tgtEl>
                                        <p:attrNameLst>
                                          <p:attrName>fill.type</p:attrName>
                                        </p:attrNameLst>
                                      </p:cBhvr>
                                      <p:to>
                                        <p:strVal val="solid"/>
                                      </p:to>
                                    </p:set>
                                    <p:set>
                                      <p:cBhvr>
                                        <p:cTn id="199" dur="500" fill="hold"/>
                                        <p:tgtEl>
                                          <p:spTgt spid="28"/>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200" restart="whenNotActive" fill="hold" evtFilter="cancelBubble" nodeType="interactiveSeq">
                <p:stCondLst>
                  <p:cond evt="onClick" delay="0">
                    <p:tgtEl>
                      <p:spTgt spid="29"/>
                    </p:tgtEl>
                  </p:cond>
                </p:stCondLst>
                <p:endSync evt="end" delay="0">
                  <p:rtn val="all"/>
                </p:endSync>
                <p:childTnLst>
                  <p:par>
                    <p:cTn id="201" fill="hold">
                      <p:stCondLst>
                        <p:cond delay="0"/>
                      </p:stCondLst>
                      <p:childTnLst>
                        <p:par>
                          <p:cTn id="202" fill="hold">
                            <p:stCondLst>
                              <p:cond delay="0"/>
                            </p:stCondLst>
                            <p:childTnLst>
                              <p:par>
                                <p:cTn id="203" presetID="1" presetClass="emph" presetSubtype="2" fill="hold" nodeType="clickEffect">
                                  <p:stCondLst>
                                    <p:cond delay="0"/>
                                  </p:stCondLst>
                                  <p:childTnLst>
                                    <p:animClr clrSpc="rgb" dir="cw">
                                      <p:cBhvr>
                                        <p:cTn id="204" dur="500" fill="hold"/>
                                        <p:tgtEl>
                                          <p:spTgt spid="29"/>
                                        </p:tgtEl>
                                        <p:attrNameLst>
                                          <p:attrName>fillcolor</p:attrName>
                                        </p:attrNameLst>
                                      </p:cBhvr>
                                      <p:to>
                                        <a:srgbClr val="000000"/>
                                      </p:to>
                                    </p:animClr>
                                    <p:set>
                                      <p:cBhvr>
                                        <p:cTn id="205" dur="500" fill="hold"/>
                                        <p:tgtEl>
                                          <p:spTgt spid="29"/>
                                        </p:tgtEl>
                                        <p:attrNameLst>
                                          <p:attrName>fill.type</p:attrName>
                                        </p:attrNameLst>
                                      </p:cBhvr>
                                      <p:to>
                                        <p:strVal val="solid"/>
                                      </p:to>
                                    </p:set>
                                    <p:set>
                                      <p:cBhvr>
                                        <p:cTn id="206" dur="500" fill="hold"/>
                                        <p:tgtEl>
                                          <p:spTgt spid="29"/>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207" restart="whenNotActive" fill="hold" evtFilter="cancelBubble" nodeType="interactiveSeq">
                <p:stCondLst>
                  <p:cond evt="onClick" delay="0">
                    <p:tgtEl>
                      <p:spTgt spid="30"/>
                    </p:tgtEl>
                  </p:cond>
                </p:stCondLst>
                <p:endSync evt="end" delay="0">
                  <p:rtn val="all"/>
                </p:endSync>
                <p:childTnLst>
                  <p:par>
                    <p:cTn id="208" fill="hold">
                      <p:stCondLst>
                        <p:cond delay="0"/>
                      </p:stCondLst>
                      <p:childTnLst>
                        <p:par>
                          <p:cTn id="209" fill="hold">
                            <p:stCondLst>
                              <p:cond delay="0"/>
                            </p:stCondLst>
                            <p:childTnLst>
                              <p:par>
                                <p:cTn id="210" presetID="1" presetClass="emph" presetSubtype="2" fill="hold" nodeType="clickEffect">
                                  <p:stCondLst>
                                    <p:cond delay="0"/>
                                  </p:stCondLst>
                                  <p:childTnLst>
                                    <p:animClr clrSpc="rgb" dir="cw">
                                      <p:cBhvr>
                                        <p:cTn id="211" dur="500" fill="hold"/>
                                        <p:tgtEl>
                                          <p:spTgt spid="30"/>
                                        </p:tgtEl>
                                        <p:attrNameLst>
                                          <p:attrName>fillcolor</p:attrName>
                                        </p:attrNameLst>
                                      </p:cBhvr>
                                      <p:to>
                                        <a:srgbClr val="000000"/>
                                      </p:to>
                                    </p:animClr>
                                    <p:set>
                                      <p:cBhvr>
                                        <p:cTn id="212" dur="500" fill="hold"/>
                                        <p:tgtEl>
                                          <p:spTgt spid="30"/>
                                        </p:tgtEl>
                                        <p:attrNameLst>
                                          <p:attrName>fill.type</p:attrName>
                                        </p:attrNameLst>
                                      </p:cBhvr>
                                      <p:to>
                                        <p:strVal val="solid"/>
                                      </p:to>
                                    </p:set>
                                    <p:set>
                                      <p:cBhvr>
                                        <p:cTn id="213" dur="500" fill="hold"/>
                                        <p:tgtEl>
                                          <p:spTgt spid="30"/>
                                        </p:tgtEl>
                                        <p:attrNameLst>
                                          <p:attrName>fill.on</p:attrName>
                                        </p:attrNameLst>
                                      </p:cBhvr>
                                      <p:to>
                                        <p:strVal val="true"/>
                                      </p:to>
                                    </p:set>
                                  </p:childTnLst>
                                </p:cTn>
                              </p:par>
                            </p:childTnLst>
                          </p:cTn>
                        </p:par>
                      </p:childTnLst>
                    </p:cTn>
                  </p:par>
                </p:childTnLst>
              </p:cTn>
              <p:nextCondLst>
                <p:cond evt="onClick" delay="0">
                  <p:tgtEl>
                    <p:spTgt spid="30"/>
                  </p:tgtEl>
                </p:cond>
              </p:nextCondLst>
            </p:seq>
            <p:audio>
              <p:cMediaNode vol="80000">
                <p:cTn id="214" fill="hold" display="0">
                  <p:stCondLst>
                    <p:cond delay="indefinite"/>
                  </p:stCondLst>
                  <p:endCondLst>
                    <p:cond evt="onStopAudio" delay="0">
                      <p:tgtEl>
                        <p:sldTgt/>
                      </p:tgtEl>
                    </p:cond>
                  </p:endCondLst>
                </p:cTn>
                <p:tgtEl>
                  <p:spTgt spid="38"/>
                </p:tgtEl>
              </p:cMediaNode>
            </p:audio>
          </p:childTnLst>
        </p:cTn>
      </p:par>
    </p:tnLst>
    <p:bldLst>
      <p:bldP spid="32" grpId="0"/>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A6EDEF"/>
        </a:solidFill>
        <a:effectLst/>
      </p:bgPr>
    </p:bg>
    <p:spTree>
      <p:nvGrpSpPr>
        <p:cNvPr id="1" name="Shape 339"/>
        <p:cNvGrpSpPr/>
        <p:nvPr/>
      </p:nvGrpSpPr>
      <p:grpSpPr>
        <a:xfrm>
          <a:off x="0" y="0"/>
          <a:ext cx="0" cy="0"/>
          <a:chOff x="0" y="0"/>
          <a:chExt cx="0" cy="0"/>
        </a:xfrm>
      </p:grpSpPr>
      <p:sp>
        <p:nvSpPr>
          <p:cNvPr id="342" name="Google Shape;342;p14"/>
          <p:cNvSpPr/>
          <p:nvPr/>
        </p:nvSpPr>
        <p:spPr>
          <a:xfrm>
            <a:off x="-1768394" y="449250"/>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 name="Google Shape;343;p14"/>
          <p:cNvSpPr/>
          <p:nvPr/>
        </p:nvSpPr>
        <p:spPr>
          <a:xfrm>
            <a:off x="-723965" y="-393937"/>
            <a:ext cx="13680745" cy="7709534"/>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026" name="Picture 2" descr="Ãng Tráº¡ng tháº£ diá»u (trang 104) - Tiáº¿ng Viá»t 4 táº­p 1"/>
          <p:cNvPicPr>
            <a:picLocks noChangeAspect="1" noChangeArrowheads="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041939" y="1606095"/>
            <a:ext cx="7429525" cy="39930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Google Shape;346;p14"/>
          <p:cNvPicPr preferRelativeResize="0"/>
          <p:nvPr/>
        </p:nvPicPr>
        <p:blipFill rotWithShape="1">
          <a:blip r:embed="rId5">
            <a:alphaModFix/>
          </a:blip>
          <a:srcRect t="13956" b="14793"/>
          <a:stretch/>
        </p:blipFill>
        <p:spPr>
          <a:xfrm>
            <a:off x="1647074" y="4973591"/>
            <a:ext cx="8938665" cy="2609655"/>
          </a:xfrm>
          <a:prstGeom prst="rect">
            <a:avLst/>
          </a:prstGeom>
          <a:noFill/>
          <a:ln>
            <a:noFill/>
          </a:ln>
        </p:spPr>
      </p:pic>
      <p:sp>
        <p:nvSpPr>
          <p:cNvPr id="19" name="Google Shape;343;p14"/>
          <p:cNvSpPr/>
          <p:nvPr/>
        </p:nvSpPr>
        <p:spPr>
          <a:xfrm>
            <a:off x="8565266" y="1061565"/>
            <a:ext cx="3432744" cy="3993050"/>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accent2">
              <a:lumMod val="40000"/>
              <a:lumOff val="6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 name="TextBox 19"/>
          <p:cNvSpPr txBox="1"/>
          <p:nvPr/>
        </p:nvSpPr>
        <p:spPr>
          <a:xfrm>
            <a:off x="8836610" y="2337445"/>
            <a:ext cx="2890055" cy="2246769"/>
          </a:xfrm>
          <a:prstGeom prst="rect">
            <a:avLst/>
          </a:prstGeom>
          <a:noFill/>
        </p:spPr>
        <p:txBody>
          <a:bodyPr wrap="square" rtlCol="0">
            <a:spAutoFit/>
          </a:bodyPr>
          <a:lstStyle/>
          <a:p>
            <a:pPr algn="just"/>
            <a:r>
              <a:rPr lang="en-US" sz="2800" dirty="0" err="1">
                <a:latin typeface="UTM Flavour" panose="02040603050506020204" pitchFamily="18" charset="0"/>
              </a:rPr>
              <a:t>Em</a:t>
            </a:r>
            <a:r>
              <a:rPr lang="en-US" sz="2800" dirty="0">
                <a:latin typeface="UTM Flavour" panose="02040603050506020204" pitchFamily="18" charset="0"/>
              </a:rPr>
              <a:t> </a:t>
            </a:r>
            <a:r>
              <a:rPr lang="en-US" sz="2800" dirty="0" err="1">
                <a:latin typeface="UTM Flavour" panose="02040603050506020204" pitchFamily="18" charset="0"/>
              </a:rPr>
              <a:t>hãy</a:t>
            </a:r>
            <a:r>
              <a:rPr lang="en-US" sz="2800" dirty="0">
                <a:latin typeface="UTM Flavour" panose="02040603050506020204" pitchFamily="18" charset="0"/>
              </a:rPr>
              <a:t> </a:t>
            </a:r>
            <a:r>
              <a:rPr lang="en-US" sz="2800" dirty="0" err="1">
                <a:latin typeface="UTM Flavour" panose="02040603050506020204" pitchFamily="18" charset="0"/>
              </a:rPr>
              <a:t>đọc</a:t>
            </a:r>
            <a:r>
              <a:rPr lang="en-US" sz="2800" dirty="0">
                <a:latin typeface="UTM Flavour" panose="02040603050506020204" pitchFamily="18" charset="0"/>
              </a:rPr>
              <a:t> </a:t>
            </a:r>
            <a:r>
              <a:rPr lang="en-US" sz="2800" dirty="0" err="1">
                <a:latin typeface="UTM Flavour" panose="02040603050506020204" pitchFamily="18" charset="0"/>
              </a:rPr>
              <a:t>một</a:t>
            </a:r>
            <a:r>
              <a:rPr lang="en-US" sz="2800" dirty="0">
                <a:latin typeface="UTM Flavour" panose="02040603050506020204" pitchFamily="18" charset="0"/>
              </a:rPr>
              <a:t> </a:t>
            </a:r>
            <a:r>
              <a:rPr lang="en-US" sz="2800" dirty="0" err="1">
                <a:latin typeface="UTM Flavour" panose="02040603050506020204" pitchFamily="18" charset="0"/>
              </a:rPr>
              <a:t>đoạn</a:t>
            </a:r>
            <a:r>
              <a:rPr lang="en-US" sz="2800" dirty="0">
                <a:latin typeface="UTM Flavour" panose="02040603050506020204" pitchFamily="18" charset="0"/>
              </a:rPr>
              <a:t> </a:t>
            </a:r>
            <a:r>
              <a:rPr lang="en-US" sz="2800" dirty="0" err="1">
                <a:latin typeface="UTM Flavour" panose="02040603050506020204" pitchFamily="18" charset="0"/>
              </a:rPr>
              <a:t>trong</a:t>
            </a:r>
            <a:r>
              <a:rPr lang="en-US" sz="2800" dirty="0">
                <a:latin typeface="UTM Flavour" panose="02040603050506020204" pitchFamily="18" charset="0"/>
              </a:rPr>
              <a:t> </a:t>
            </a:r>
            <a:r>
              <a:rPr lang="en-US" sz="2800" dirty="0" err="1">
                <a:latin typeface="UTM Flavour" panose="02040603050506020204" pitchFamily="18" charset="0"/>
              </a:rPr>
              <a:t>bài</a:t>
            </a:r>
            <a:r>
              <a:rPr lang="en-US" sz="2800" dirty="0">
                <a:latin typeface="UTM Flavour" panose="02040603050506020204" pitchFamily="18" charset="0"/>
              </a:rPr>
              <a:t> “</a:t>
            </a:r>
            <a:r>
              <a:rPr lang="en-US" sz="2800" dirty="0" err="1">
                <a:latin typeface="UTM Flavour" panose="02040603050506020204" pitchFamily="18" charset="0"/>
              </a:rPr>
              <a:t>Ông</a:t>
            </a:r>
            <a:r>
              <a:rPr lang="en-US" sz="2800" dirty="0">
                <a:latin typeface="UTM Flavour" panose="02040603050506020204" pitchFamily="18" charset="0"/>
              </a:rPr>
              <a:t> </a:t>
            </a:r>
            <a:r>
              <a:rPr lang="en-US" sz="2800" dirty="0" err="1">
                <a:latin typeface="UTM Flavour" panose="02040603050506020204" pitchFamily="18" charset="0"/>
              </a:rPr>
              <a:t>Trạng</a:t>
            </a:r>
            <a:r>
              <a:rPr lang="en-US" sz="2800" dirty="0">
                <a:latin typeface="UTM Flavour" panose="02040603050506020204" pitchFamily="18" charset="0"/>
              </a:rPr>
              <a:t> </a:t>
            </a:r>
            <a:r>
              <a:rPr lang="en-US" sz="2800" dirty="0" err="1">
                <a:latin typeface="UTM Flavour" panose="02040603050506020204" pitchFamily="18" charset="0"/>
              </a:rPr>
              <a:t>thả</a:t>
            </a:r>
            <a:r>
              <a:rPr lang="en-US" sz="2800" dirty="0">
                <a:latin typeface="UTM Flavour" panose="02040603050506020204" pitchFamily="18" charset="0"/>
              </a:rPr>
              <a:t> </a:t>
            </a:r>
            <a:r>
              <a:rPr lang="en-US" sz="2800" dirty="0" err="1">
                <a:latin typeface="UTM Flavour" panose="02040603050506020204" pitchFamily="18" charset="0"/>
              </a:rPr>
              <a:t>diều</a:t>
            </a:r>
            <a:r>
              <a:rPr lang="en-US" sz="2800" dirty="0">
                <a:latin typeface="UTM Flavour" panose="02040603050506020204" pitchFamily="18" charset="0"/>
              </a:rPr>
              <a:t>” </a:t>
            </a:r>
            <a:r>
              <a:rPr lang="en-US" sz="2800" dirty="0" err="1">
                <a:latin typeface="UTM Flavour" panose="02040603050506020204" pitchFamily="18" charset="0"/>
              </a:rPr>
              <a:t>và</a:t>
            </a:r>
            <a:r>
              <a:rPr lang="en-US" sz="2800" dirty="0">
                <a:latin typeface="UTM Flavour" panose="02040603050506020204" pitchFamily="18" charset="0"/>
              </a:rPr>
              <a:t> </a:t>
            </a:r>
            <a:r>
              <a:rPr lang="en-US" sz="2800" dirty="0" err="1">
                <a:latin typeface="UTM Flavour" panose="02040603050506020204" pitchFamily="18" charset="0"/>
              </a:rPr>
              <a:t>nêu</a:t>
            </a:r>
            <a:r>
              <a:rPr lang="en-US" sz="2800" dirty="0">
                <a:latin typeface="UTM Flavour" panose="02040603050506020204" pitchFamily="18" charset="0"/>
              </a:rPr>
              <a:t> </a:t>
            </a:r>
            <a:r>
              <a:rPr lang="en-US" sz="2800" dirty="0" err="1">
                <a:latin typeface="UTM Flavour" panose="02040603050506020204" pitchFamily="18" charset="0"/>
              </a:rPr>
              <a:t>nội</a:t>
            </a:r>
            <a:r>
              <a:rPr lang="en-US" sz="2800" dirty="0">
                <a:latin typeface="UTM Flavour" panose="02040603050506020204" pitchFamily="18" charset="0"/>
              </a:rPr>
              <a:t> dung </a:t>
            </a:r>
            <a:r>
              <a:rPr lang="en-US" sz="2800" dirty="0" err="1">
                <a:latin typeface="UTM Flavour" panose="02040603050506020204" pitchFamily="18" charset="0"/>
              </a:rPr>
              <a:t>của</a:t>
            </a:r>
            <a:r>
              <a:rPr lang="en-US" sz="2800" dirty="0">
                <a:latin typeface="UTM Flavour" panose="02040603050506020204" pitchFamily="18" charset="0"/>
              </a:rPr>
              <a:t> </a:t>
            </a:r>
            <a:r>
              <a:rPr lang="en-US" sz="2800" dirty="0" err="1">
                <a:latin typeface="UTM Flavour" panose="02040603050506020204" pitchFamily="18" charset="0"/>
              </a:rPr>
              <a:t>bài</a:t>
            </a:r>
            <a:r>
              <a:rPr lang="en-US" sz="2800" dirty="0">
                <a:latin typeface="UTM Flavour" panose="02040603050506020204" pitchFamily="18" charset="0"/>
              </a:rPr>
              <a:t>..</a:t>
            </a:r>
          </a:p>
        </p:txBody>
      </p:sp>
      <p:pic>
        <p:nvPicPr>
          <p:cNvPr id="8" name="Picture 4" descr="HÃ¬nh áº£nh MÃ u CÃ¡nh Diá»u, MÃ u, Hoáº¡ Tiáº¿t, Cáº£m Nháº­n miá»n phÃ­ táº£i táº­p tin PNG  PSDComment vÃ  Vecto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156" b="90000" l="10000" r="93906"/>
                    </a14:imgEffect>
                  </a14:imgLayer>
                </a14:imgProps>
              </a:ext>
              <a:ext uri="{28A0092B-C50C-407E-A947-70E740481C1C}">
                <a14:useLocalDpi xmlns:a14="http://schemas.microsoft.com/office/drawing/2010/main" val="0"/>
              </a:ext>
            </a:extLst>
          </a:blip>
          <a:srcRect/>
          <a:stretch>
            <a:fillRect/>
          </a:stretch>
        </p:blipFill>
        <p:spPr bwMode="auto">
          <a:xfrm>
            <a:off x="-723965" y="-794723"/>
            <a:ext cx="4351794" cy="4351795"/>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15">
            <a:hlinkClick r:id="rId8" action="ppaction://hlinksldjump"/>
            <a:extLst>
              <a:ext uri="{FF2B5EF4-FFF2-40B4-BE49-F238E27FC236}">
                <a16:creationId xmlns:a16="http://schemas.microsoft.com/office/drawing/2014/main" id="{9BA0DE1C-1F6C-4D81-AFB8-F34342A30566}"/>
              </a:ext>
            </a:extLst>
          </p:cNvPr>
          <p:cNvPicPr>
            <a:picLocks noChangeAspect="1"/>
          </p:cNvPicPr>
          <p:nvPr/>
        </p:nvPicPr>
        <p:blipFill>
          <a:blip r:embed="rId9"/>
          <a:stretch>
            <a:fillRect/>
          </a:stretch>
        </p:blipFill>
        <p:spPr>
          <a:xfrm>
            <a:off x="9544560" y="-181439"/>
            <a:ext cx="2857560" cy="1604484"/>
          </a:xfrm>
          <a:prstGeom prst="rect">
            <a:avLst/>
          </a:prstGeom>
        </p:spPr>
      </p:pic>
    </p:spTree>
    <p:extLst>
      <p:ext uri="{BB962C8B-B14F-4D97-AF65-F5344CB8AC3E}">
        <p14:creationId xmlns:p14="http://schemas.microsoft.com/office/powerpoint/2010/main" val="271348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250" fill="hold"/>
                                        <p:tgtEl>
                                          <p:spTgt spid="18"/>
                                        </p:tgtEl>
                                        <p:attrNameLst>
                                          <p:attrName>ppt_x</p:attrName>
                                        </p:attrNameLst>
                                      </p:cBhvr>
                                      <p:tavLst>
                                        <p:tav tm="0">
                                          <p:val>
                                            <p:strVal val="0-#ppt_w/2"/>
                                          </p:val>
                                        </p:tav>
                                        <p:tav tm="100000">
                                          <p:val>
                                            <p:strVal val="#ppt_x"/>
                                          </p:val>
                                        </p:tav>
                                      </p:tavLst>
                                    </p:anim>
                                    <p:anim calcmode="lin" valueType="num">
                                      <p:cBhvr additive="base">
                                        <p:cTn id="8" dur="1250" fill="hold"/>
                                        <p:tgtEl>
                                          <p:spTgt spid="18"/>
                                        </p:tgtEl>
                                        <p:attrNameLst>
                                          <p:attrName>ppt_y</p:attrName>
                                        </p:attrNameLst>
                                      </p:cBhvr>
                                      <p:tavLst>
                                        <p:tav tm="0">
                                          <p:val>
                                            <p:strVal val="#ppt_y"/>
                                          </p:val>
                                        </p:tav>
                                        <p:tav tm="100000">
                                          <p:val>
                                            <p:strVal val="#ppt_y"/>
                                          </p:val>
                                        </p:tav>
                                      </p:tavLst>
                                    </p:anim>
                                  </p:childTnLst>
                                </p:cTn>
                              </p:par>
                            </p:childTnLst>
                          </p:cTn>
                        </p:par>
                        <p:par>
                          <p:cTn id="9" fill="hold">
                            <p:stCondLst>
                              <p:cond delay="1250"/>
                            </p:stCondLst>
                            <p:childTnLst>
                              <p:par>
                                <p:cTn id="10" presetID="47" presetClass="entr" presetSubtype="0" fill="hold" nodeType="after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par>
                                <p:cTn id="25" presetID="2" presetClass="entr" presetSubtype="12"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1750" fill="hold"/>
                                        <p:tgtEl>
                                          <p:spTgt spid="8"/>
                                        </p:tgtEl>
                                        <p:attrNameLst>
                                          <p:attrName>ppt_x</p:attrName>
                                        </p:attrNameLst>
                                      </p:cBhvr>
                                      <p:tavLst>
                                        <p:tav tm="0">
                                          <p:val>
                                            <p:strVal val="0-#ppt_w/2"/>
                                          </p:val>
                                        </p:tav>
                                        <p:tav tm="100000">
                                          <p:val>
                                            <p:strVal val="#ppt_x"/>
                                          </p:val>
                                        </p:tav>
                                      </p:tavLst>
                                    </p:anim>
                                    <p:anim calcmode="lin" valueType="num">
                                      <p:cBhvr additive="base">
                                        <p:cTn id="28" dur="1750" fill="hold"/>
                                        <p:tgtEl>
                                          <p:spTgt spid="8"/>
                                        </p:tgtEl>
                                        <p:attrNameLst>
                                          <p:attrName>ppt_y</p:attrName>
                                        </p:attrNameLst>
                                      </p:cBhvr>
                                      <p:tavLst>
                                        <p:tav tm="0">
                                          <p:val>
                                            <p:strVal val="1+#ppt_h/2"/>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6EDEF"/>
        </a:solidFill>
        <a:effectLst/>
      </p:bgPr>
    </p:bg>
    <p:spTree>
      <p:nvGrpSpPr>
        <p:cNvPr id="1" name="Shape 339"/>
        <p:cNvGrpSpPr/>
        <p:nvPr/>
      </p:nvGrpSpPr>
      <p:grpSpPr>
        <a:xfrm>
          <a:off x="0" y="0"/>
          <a:ext cx="0" cy="0"/>
          <a:chOff x="0" y="0"/>
          <a:chExt cx="0" cy="0"/>
        </a:xfrm>
      </p:grpSpPr>
      <p:sp>
        <p:nvSpPr>
          <p:cNvPr id="342" name="Google Shape;342;p14"/>
          <p:cNvSpPr/>
          <p:nvPr/>
        </p:nvSpPr>
        <p:spPr>
          <a:xfrm>
            <a:off x="-1768394" y="449250"/>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 name="Google Shape;343;p14"/>
          <p:cNvSpPr/>
          <p:nvPr/>
        </p:nvSpPr>
        <p:spPr>
          <a:xfrm>
            <a:off x="-723965" y="-393937"/>
            <a:ext cx="13680745" cy="7709534"/>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8" name="Google Shape;346;p14"/>
          <p:cNvPicPr preferRelativeResize="0"/>
          <p:nvPr/>
        </p:nvPicPr>
        <p:blipFill rotWithShape="1">
          <a:blip r:embed="rId3">
            <a:alphaModFix/>
          </a:blip>
          <a:srcRect t="13956" b="14793"/>
          <a:stretch/>
        </p:blipFill>
        <p:spPr>
          <a:xfrm>
            <a:off x="1647074" y="4973591"/>
            <a:ext cx="8938665" cy="2609655"/>
          </a:xfrm>
          <a:prstGeom prst="rect">
            <a:avLst/>
          </a:prstGeom>
          <a:noFill/>
          <a:ln>
            <a:noFill/>
          </a:ln>
        </p:spPr>
      </p:pic>
      <p:sp>
        <p:nvSpPr>
          <p:cNvPr id="19" name="Google Shape;343;p14"/>
          <p:cNvSpPr/>
          <p:nvPr/>
        </p:nvSpPr>
        <p:spPr>
          <a:xfrm>
            <a:off x="-33111" y="1478581"/>
            <a:ext cx="4150632" cy="2717170"/>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accent2">
              <a:lumMod val="40000"/>
              <a:lumOff val="6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 name="TextBox 19"/>
          <p:cNvSpPr txBox="1"/>
          <p:nvPr/>
        </p:nvSpPr>
        <p:spPr>
          <a:xfrm>
            <a:off x="597178" y="2215560"/>
            <a:ext cx="2890055" cy="1815882"/>
          </a:xfrm>
          <a:prstGeom prst="rect">
            <a:avLst/>
          </a:prstGeom>
          <a:noFill/>
        </p:spPr>
        <p:txBody>
          <a:bodyPr wrap="square" rtlCol="0">
            <a:spAutoFit/>
          </a:bodyPr>
          <a:lstStyle/>
          <a:p>
            <a:pPr algn="just"/>
            <a:r>
              <a:rPr lang="en-US" sz="2800" dirty="0" err="1">
                <a:latin typeface="UTM Flavour" panose="02040603050506020204" pitchFamily="18" charset="0"/>
              </a:rPr>
              <a:t>Em</a:t>
            </a:r>
            <a:r>
              <a:rPr lang="en-US" sz="2800" dirty="0">
                <a:latin typeface="UTM Flavour" panose="02040603050506020204" pitchFamily="18" charset="0"/>
              </a:rPr>
              <a:t> </a:t>
            </a:r>
            <a:r>
              <a:rPr lang="en-US" sz="2800" dirty="0" err="1">
                <a:latin typeface="UTM Flavour" panose="02040603050506020204" pitchFamily="18" charset="0"/>
              </a:rPr>
              <a:t>hãy</a:t>
            </a:r>
            <a:r>
              <a:rPr lang="en-US" sz="2800" dirty="0">
                <a:latin typeface="UTM Flavour" panose="02040603050506020204" pitchFamily="18" charset="0"/>
              </a:rPr>
              <a:t> </a:t>
            </a:r>
            <a:r>
              <a:rPr lang="en-US" sz="2800" dirty="0" err="1">
                <a:latin typeface="UTM Flavour" panose="02040603050506020204" pitchFamily="18" charset="0"/>
              </a:rPr>
              <a:t>đọc</a:t>
            </a:r>
            <a:r>
              <a:rPr lang="en-US" sz="2800" dirty="0">
                <a:latin typeface="UTM Flavour" panose="02040603050506020204" pitchFamily="18" charset="0"/>
              </a:rPr>
              <a:t> </a:t>
            </a:r>
            <a:r>
              <a:rPr lang="en-US" sz="2800" dirty="0" err="1">
                <a:latin typeface="UTM Flavour" panose="02040603050506020204" pitchFamily="18" charset="0"/>
              </a:rPr>
              <a:t>một</a:t>
            </a:r>
            <a:r>
              <a:rPr lang="en-US" sz="2800" dirty="0">
                <a:latin typeface="UTM Flavour" panose="02040603050506020204" pitchFamily="18" charset="0"/>
              </a:rPr>
              <a:t> </a:t>
            </a:r>
            <a:r>
              <a:rPr lang="en-US" sz="2800" dirty="0" err="1">
                <a:latin typeface="UTM Flavour" panose="02040603050506020204" pitchFamily="18" charset="0"/>
              </a:rPr>
              <a:t>đoạn</a:t>
            </a:r>
            <a:r>
              <a:rPr lang="en-US" sz="2800" dirty="0">
                <a:latin typeface="UTM Flavour" panose="02040603050506020204" pitchFamily="18" charset="0"/>
              </a:rPr>
              <a:t> </a:t>
            </a:r>
            <a:r>
              <a:rPr lang="en-US" sz="2800" dirty="0" err="1">
                <a:latin typeface="UTM Flavour" panose="02040603050506020204" pitchFamily="18" charset="0"/>
              </a:rPr>
              <a:t>trong</a:t>
            </a:r>
            <a:r>
              <a:rPr lang="en-US" sz="2800" dirty="0">
                <a:latin typeface="UTM Flavour" panose="02040603050506020204" pitchFamily="18" charset="0"/>
              </a:rPr>
              <a:t> </a:t>
            </a:r>
            <a:r>
              <a:rPr lang="en-US" sz="2800" dirty="0" err="1">
                <a:latin typeface="UTM Flavour" panose="02040603050506020204" pitchFamily="18" charset="0"/>
              </a:rPr>
              <a:t>bài</a:t>
            </a:r>
            <a:r>
              <a:rPr lang="en-US" sz="2800" dirty="0">
                <a:latin typeface="UTM Flavour" panose="02040603050506020204" pitchFamily="18" charset="0"/>
              </a:rPr>
              <a:t> “</a:t>
            </a:r>
            <a:r>
              <a:rPr lang="en-US" sz="2800" dirty="0" err="1">
                <a:latin typeface="UTM Flavour" panose="02040603050506020204" pitchFamily="18" charset="0"/>
              </a:rPr>
              <a:t>Chú</a:t>
            </a:r>
            <a:r>
              <a:rPr lang="en-US" sz="2800" dirty="0">
                <a:latin typeface="UTM Flavour" panose="02040603050506020204" pitchFamily="18" charset="0"/>
              </a:rPr>
              <a:t> </a:t>
            </a:r>
            <a:r>
              <a:rPr lang="en-US" sz="2800" dirty="0" err="1">
                <a:latin typeface="UTM Flavour" panose="02040603050506020204" pitchFamily="18" charset="0"/>
              </a:rPr>
              <a:t>Đất</a:t>
            </a:r>
            <a:r>
              <a:rPr lang="en-US" sz="2800" dirty="0">
                <a:latin typeface="UTM Flavour" panose="02040603050506020204" pitchFamily="18" charset="0"/>
              </a:rPr>
              <a:t> </a:t>
            </a:r>
            <a:r>
              <a:rPr lang="en-US" sz="2800" dirty="0" err="1">
                <a:latin typeface="UTM Flavour" panose="02040603050506020204" pitchFamily="18" charset="0"/>
              </a:rPr>
              <a:t>Nung</a:t>
            </a:r>
            <a:r>
              <a:rPr lang="en-US" sz="2800" dirty="0">
                <a:latin typeface="UTM Flavour" panose="02040603050506020204" pitchFamily="18" charset="0"/>
              </a:rPr>
              <a:t>” </a:t>
            </a:r>
            <a:r>
              <a:rPr lang="en-US" sz="2800" dirty="0" err="1">
                <a:latin typeface="UTM Flavour" panose="02040603050506020204" pitchFamily="18" charset="0"/>
              </a:rPr>
              <a:t>và</a:t>
            </a:r>
            <a:r>
              <a:rPr lang="en-US" sz="2800" dirty="0">
                <a:latin typeface="UTM Flavour" panose="02040603050506020204" pitchFamily="18" charset="0"/>
              </a:rPr>
              <a:t> </a:t>
            </a:r>
            <a:r>
              <a:rPr lang="en-US" sz="2800" dirty="0" err="1">
                <a:latin typeface="UTM Flavour" panose="02040603050506020204" pitchFamily="18" charset="0"/>
              </a:rPr>
              <a:t>trả</a:t>
            </a:r>
            <a:r>
              <a:rPr lang="en-US" sz="2800" dirty="0">
                <a:latin typeface="UTM Flavour" panose="02040603050506020204" pitchFamily="18" charset="0"/>
              </a:rPr>
              <a:t> </a:t>
            </a:r>
            <a:r>
              <a:rPr lang="en-US" sz="2800" dirty="0" err="1">
                <a:latin typeface="UTM Flavour" panose="02040603050506020204" pitchFamily="18" charset="0"/>
              </a:rPr>
              <a:t>lời</a:t>
            </a:r>
            <a:r>
              <a:rPr lang="en-US" sz="2800" dirty="0">
                <a:latin typeface="UTM Flavour" panose="02040603050506020204" pitchFamily="18" charset="0"/>
              </a:rPr>
              <a:t> </a:t>
            </a:r>
            <a:r>
              <a:rPr lang="en-US" sz="2800" dirty="0" err="1">
                <a:latin typeface="UTM Flavour" panose="02040603050506020204" pitchFamily="18" charset="0"/>
              </a:rPr>
              <a:t>câu</a:t>
            </a:r>
            <a:r>
              <a:rPr lang="en-US" sz="2800" dirty="0">
                <a:latin typeface="UTM Flavour" panose="02040603050506020204" pitchFamily="18" charset="0"/>
              </a:rPr>
              <a:t> </a:t>
            </a:r>
            <a:r>
              <a:rPr lang="en-US" sz="2800" dirty="0" err="1">
                <a:latin typeface="UTM Flavour" panose="02040603050506020204" pitchFamily="18" charset="0"/>
              </a:rPr>
              <a:t>hỏi</a:t>
            </a:r>
            <a:r>
              <a:rPr lang="en-US" sz="2800" dirty="0">
                <a:latin typeface="UTM Flavour" panose="02040603050506020204" pitchFamily="18" charset="0"/>
              </a:rPr>
              <a:t> 1..</a:t>
            </a:r>
          </a:p>
        </p:txBody>
      </p:sp>
      <p:pic>
        <p:nvPicPr>
          <p:cNvPr id="2" name="Picture 2" descr="A. Hoáº¡t Äá»ng cÆ¡ báº£n - BÃ i 14A: MÃ³n quÃ  tuá»i thÆ¡ | VNEN Tiáº¿ng Viá»t lá»p 4"/>
          <p:cNvPicPr>
            <a:picLocks noChangeAspect="1" noChangeArrowheads="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148467" y="1155032"/>
            <a:ext cx="6795831" cy="39369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图片 15">
            <a:hlinkClick r:id="rId6" action="ppaction://hlinksldjump"/>
            <a:extLst>
              <a:ext uri="{FF2B5EF4-FFF2-40B4-BE49-F238E27FC236}">
                <a16:creationId xmlns:a16="http://schemas.microsoft.com/office/drawing/2014/main" id="{9BA0DE1C-1F6C-4D81-AFB8-F34342A30566}"/>
              </a:ext>
            </a:extLst>
          </p:cNvPr>
          <p:cNvPicPr>
            <a:picLocks noChangeAspect="1"/>
          </p:cNvPicPr>
          <p:nvPr/>
        </p:nvPicPr>
        <p:blipFill>
          <a:blip r:embed="rId7"/>
          <a:stretch>
            <a:fillRect/>
          </a:stretch>
        </p:blipFill>
        <p:spPr>
          <a:xfrm>
            <a:off x="9544560" y="-181439"/>
            <a:ext cx="2857560" cy="1604484"/>
          </a:xfrm>
          <a:prstGeom prst="rect">
            <a:avLst/>
          </a:prstGeom>
        </p:spPr>
      </p:pic>
    </p:spTree>
    <p:extLst>
      <p:ext uri="{BB962C8B-B14F-4D97-AF65-F5344CB8AC3E}">
        <p14:creationId xmlns:p14="http://schemas.microsoft.com/office/powerpoint/2010/main" val="1075661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250" fill="hold"/>
                                        <p:tgtEl>
                                          <p:spTgt spid="18"/>
                                        </p:tgtEl>
                                        <p:attrNameLst>
                                          <p:attrName>ppt_x</p:attrName>
                                        </p:attrNameLst>
                                      </p:cBhvr>
                                      <p:tavLst>
                                        <p:tav tm="0">
                                          <p:val>
                                            <p:strVal val="0-#ppt_w/2"/>
                                          </p:val>
                                        </p:tav>
                                        <p:tav tm="100000">
                                          <p:val>
                                            <p:strVal val="#ppt_x"/>
                                          </p:val>
                                        </p:tav>
                                      </p:tavLst>
                                    </p:anim>
                                    <p:anim calcmode="lin" valueType="num">
                                      <p:cBhvr additive="base">
                                        <p:cTn id="8" dur="1250" fill="hold"/>
                                        <p:tgtEl>
                                          <p:spTgt spid="18"/>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1000"/>
                                        <p:tgtEl>
                                          <p:spTgt spid="20"/>
                                        </p:tgtEl>
                                      </p:cBhvr>
                                    </p:animEffect>
                                    <p:anim calcmode="lin" valueType="num">
                                      <p:cBhvr>
                                        <p:cTn id="12" dur="1000" fill="hold"/>
                                        <p:tgtEl>
                                          <p:spTgt spid="20"/>
                                        </p:tgtEl>
                                        <p:attrNameLst>
                                          <p:attrName>ppt_x</p:attrName>
                                        </p:attrNameLst>
                                      </p:cBhvr>
                                      <p:tavLst>
                                        <p:tav tm="0">
                                          <p:val>
                                            <p:strVal val="#ppt_x"/>
                                          </p:val>
                                        </p:tav>
                                        <p:tav tm="100000">
                                          <p:val>
                                            <p:strVal val="#ppt_x"/>
                                          </p:val>
                                        </p:tav>
                                      </p:tavLst>
                                    </p:anim>
                                    <p:anim calcmode="lin" valueType="num">
                                      <p:cBhvr>
                                        <p:cTn id="13" dur="1000" fill="hold"/>
                                        <p:tgtEl>
                                          <p:spTgt spid="20"/>
                                        </p:tgtEl>
                                        <p:attrNameLst>
                                          <p:attrName>ppt_y</p:attrName>
                                        </p:attrNameLst>
                                      </p:cBhvr>
                                      <p:tavLst>
                                        <p:tav tm="0">
                                          <p:val>
                                            <p:strVal val="#ppt_y-.1"/>
                                          </p:val>
                                        </p:tav>
                                        <p:tav tm="100000">
                                          <p:val>
                                            <p:strVal val="#ppt_y"/>
                                          </p:val>
                                        </p:tav>
                                      </p:tavLst>
                                    </p:anim>
                                  </p:childTnLst>
                                </p:cTn>
                              </p:par>
                              <p:par>
                                <p:cTn id="14" presetID="47"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1000"/>
                                        <p:tgtEl>
                                          <p:spTgt spid="19"/>
                                        </p:tgtEl>
                                      </p:cBhvr>
                                    </p:animEffect>
                                    <p:anim calcmode="lin" valueType="num">
                                      <p:cBhvr>
                                        <p:cTn id="17" dur="1000" fill="hold"/>
                                        <p:tgtEl>
                                          <p:spTgt spid="19"/>
                                        </p:tgtEl>
                                        <p:attrNameLst>
                                          <p:attrName>ppt_x</p:attrName>
                                        </p:attrNameLst>
                                      </p:cBhvr>
                                      <p:tavLst>
                                        <p:tav tm="0">
                                          <p:val>
                                            <p:strVal val="#ppt_x"/>
                                          </p:val>
                                        </p:tav>
                                        <p:tav tm="100000">
                                          <p:val>
                                            <p:strVal val="#ppt_x"/>
                                          </p:val>
                                        </p:tav>
                                      </p:tavLst>
                                    </p:anim>
                                    <p:anim calcmode="lin" valueType="num">
                                      <p:cBhvr>
                                        <p:cTn id="18" dur="1000" fill="hold"/>
                                        <p:tgtEl>
                                          <p:spTgt spid="19"/>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A6EDEF"/>
        </a:solidFill>
        <a:effectLst/>
      </p:bgPr>
    </p:bg>
    <p:spTree>
      <p:nvGrpSpPr>
        <p:cNvPr id="1" name="Shape 339"/>
        <p:cNvGrpSpPr/>
        <p:nvPr/>
      </p:nvGrpSpPr>
      <p:grpSpPr>
        <a:xfrm>
          <a:off x="0" y="0"/>
          <a:ext cx="0" cy="0"/>
          <a:chOff x="0" y="0"/>
          <a:chExt cx="0" cy="0"/>
        </a:xfrm>
      </p:grpSpPr>
      <p:sp>
        <p:nvSpPr>
          <p:cNvPr id="342" name="Google Shape;342;p14"/>
          <p:cNvSpPr/>
          <p:nvPr/>
        </p:nvSpPr>
        <p:spPr>
          <a:xfrm>
            <a:off x="-1768394" y="449250"/>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 name="Google Shape;343;p14"/>
          <p:cNvSpPr/>
          <p:nvPr/>
        </p:nvSpPr>
        <p:spPr>
          <a:xfrm>
            <a:off x="-723965" y="-945222"/>
            <a:ext cx="13680745" cy="8260819"/>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3074" name="Picture 2" descr="Táº­p Äá»c: GÃ  Trá»ng vÃ  CÃ¡o"/>
          <p:cNvPicPr>
            <a:picLocks noChangeAspect="1" noChangeArrowheads="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2534149" y="1163981"/>
            <a:ext cx="8112527" cy="548609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9" name="Google Shape;343;p14"/>
          <p:cNvSpPr/>
          <p:nvPr/>
        </p:nvSpPr>
        <p:spPr>
          <a:xfrm>
            <a:off x="6702852" y="1534660"/>
            <a:ext cx="4454904" cy="1914893"/>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rgbClr val="DBF07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 name="TextBox 19"/>
          <p:cNvSpPr txBox="1"/>
          <p:nvPr/>
        </p:nvSpPr>
        <p:spPr>
          <a:xfrm>
            <a:off x="7485277" y="1633671"/>
            <a:ext cx="2890055" cy="1815882"/>
          </a:xfrm>
          <a:prstGeom prst="rect">
            <a:avLst/>
          </a:prstGeom>
          <a:noFill/>
        </p:spPr>
        <p:txBody>
          <a:bodyPr wrap="square" rtlCol="0">
            <a:spAutoFit/>
          </a:bodyPr>
          <a:lstStyle/>
          <a:p>
            <a:pPr algn="just"/>
            <a:r>
              <a:rPr lang="en-US" sz="2800" dirty="0" err="1">
                <a:latin typeface="UTM Flavour" panose="02040603050506020204" pitchFamily="18" charset="0"/>
              </a:rPr>
              <a:t>Em</a:t>
            </a:r>
            <a:r>
              <a:rPr lang="en-US" sz="2800" dirty="0">
                <a:latin typeface="UTM Flavour" panose="02040603050506020204" pitchFamily="18" charset="0"/>
              </a:rPr>
              <a:t> </a:t>
            </a:r>
            <a:r>
              <a:rPr lang="en-US" sz="2800" dirty="0" err="1">
                <a:latin typeface="UTM Flavour" panose="02040603050506020204" pitchFamily="18" charset="0"/>
              </a:rPr>
              <a:t>hãy</a:t>
            </a:r>
            <a:r>
              <a:rPr lang="en-US" sz="2800" dirty="0">
                <a:latin typeface="UTM Flavour" panose="02040603050506020204" pitchFamily="18" charset="0"/>
              </a:rPr>
              <a:t> </a:t>
            </a:r>
            <a:r>
              <a:rPr lang="en-US" sz="2800" dirty="0" err="1">
                <a:latin typeface="UTM Flavour" panose="02040603050506020204" pitchFamily="18" charset="0"/>
              </a:rPr>
              <a:t>đọc</a:t>
            </a:r>
            <a:r>
              <a:rPr lang="en-US" sz="2800" dirty="0">
                <a:latin typeface="UTM Flavour" panose="02040603050506020204" pitchFamily="18" charset="0"/>
              </a:rPr>
              <a:t> </a:t>
            </a:r>
            <a:r>
              <a:rPr lang="en-US" sz="2800" dirty="0" err="1">
                <a:latin typeface="UTM Flavour" panose="02040603050506020204" pitchFamily="18" charset="0"/>
              </a:rPr>
              <a:t>thuộc</a:t>
            </a:r>
            <a:r>
              <a:rPr lang="en-US" sz="2800" dirty="0">
                <a:latin typeface="UTM Flavour" panose="02040603050506020204" pitchFamily="18" charset="0"/>
              </a:rPr>
              <a:t> </a:t>
            </a:r>
            <a:r>
              <a:rPr lang="en-US" sz="2800" dirty="0" err="1">
                <a:latin typeface="UTM Flavour" panose="02040603050506020204" pitchFamily="18" charset="0"/>
              </a:rPr>
              <a:t>lòng</a:t>
            </a:r>
            <a:r>
              <a:rPr lang="en-US" sz="2800" dirty="0">
                <a:latin typeface="UTM Flavour" panose="02040603050506020204" pitchFamily="18" charset="0"/>
              </a:rPr>
              <a:t> </a:t>
            </a:r>
            <a:r>
              <a:rPr lang="en-US" sz="2800" dirty="0" err="1">
                <a:latin typeface="UTM Flavour" panose="02040603050506020204" pitchFamily="18" charset="0"/>
              </a:rPr>
              <a:t>một</a:t>
            </a:r>
            <a:r>
              <a:rPr lang="en-US" sz="2800" dirty="0">
                <a:latin typeface="UTM Flavour" panose="02040603050506020204" pitchFamily="18" charset="0"/>
              </a:rPr>
              <a:t> </a:t>
            </a:r>
            <a:r>
              <a:rPr lang="en-US" sz="2800" dirty="0" err="1">
                <a:latin typeface="UTM Flavour" panose="02040603050506020204" pitchFamily="18" charset="0"/>
              </a:rPr>
              <a:t>đoạn</a:t>
            </a:r>
            <a:r>
              <a:rPr lang="en-US" sz="2800" dirty="0">
                <a:latin typeface="UTM Flavour" panose="02040603050506020204" pitchFamily="18" charset="0"/>
              </a:rPr>
              <a:t> </a:t>
            </a:r>
            <a:r>
              <a:rPr lang="en-US" sz="2800" dirty="0" err="1">
                <a:latin typeface="UTM Flavour" panose="02040603050506020204" pitchFamily="18" charset="0"/>
              </a:rPr>
              <a:t>trong</a:t>
            </a:r>
            <a:r>
              <a:rPr lang="en-US" sz="2800" dirty="0">
                <a:latin typeface="UTM Flavour" panose="02040603050506020204" pitchFamily="18" charset="0"/>
              </a:rPr>
              <a:t> </a:t>
            </a:r>
            <a:r>
              <a:rPr lang="en-US" sz="2800" dirty="0" err="1">
                <a:latin typeface="UTM Flavour" panose="02040603050506020204" pitchFamily="18" charset="0"/>
              </a:rPr>
              <a:t>bài</a:t>
            </a:r>
            <a:r>
              <a:rPr lang="en-US" sz="2800" dirty="0">
                <a:latin typeface="UTM Flavour" panose="02040603050506020204" pitchFamily="18" charset="0"/>
              </a:rPr>
              <a:t> “</a:t>
            </a:r>
            <a:r>
              <a:rPr lang="en-US" sz="2800" dirty="0" err="1">
                <a:latin typeface="UTM Flavour" panose="02040603050506020204" pitchFamily="18" charset="0"/>
              </a:rPr>
              <a:t>Gà</a:t>
            </a:r>
            <a:r>
              <a:rPr lang="en-US" sz="2800" dirty="0">
                <a:latin typeface="UTM Flavour" panose="02040603050506020204" pitchFamily="18" charset="0"/>
              </a:rPr>
              <a:t>  </a:t>
            </a:r>
            <a:r>
              <a:rPr lang="en-US" sz="2800" dirty="0" err="1">
                <a:latin typeface="UTM Flavour" panose="02040603050506020204" pitchFamily="18" charset="0"/>
              </a:rPr>
              <a:t>Trống</a:t>
            </a:r>
            <a:r>
              <a:rPr lang="en-US" sz="2800" dirty="0">
                <a:latin typeface="UTM Flavour" panose="02040603050506020204" pitchFamily="18" charset="0"/>
              </a:rPr>
              <a:t> </a:t>
            </a:r>
            <a:r>
              <a:rPr lang="en-US" sz="2800" dirty="0" err="1">
                <a:latin typeface="UTM Flavour" panose="02040603050506020204" pitchFamily="18" charset="0"/>
              </a:rPr>
              <a:t>và</a:t>
            </a:r>
            <a:r>
              <a:rPr lang="en-US" sz="2800" dirty="0">
                <a:latin typeface="UTM Flavour" panose="02040603050506020204" pitchFamily="18" charset="0"/>
              </a:rPr>
              <a:t> </a:t>
            </a:r>
            <a:r>
              <a:rPr lang="en-US" sz="2800" dirty="0" err="1">
                <a:latin typeface="UTM Flavour" panose="02040603050506020204" pitchFamily="18" charset="0"/>
              </a:rPr>
              <a:t>Cáo</a:t>
            </a:r>
            <a:r>
              <a:rPr lang="en-US" sz="2800" dirty="0">
                <a:latin typeface="UTM Flavour" panose="02040603050506020204" pitchFamily="18" charset="0"/>
              </a:rPr>
              <a:t>”</a:t>
            </a:r>
          </a:p>
        </p:txBody>
      </p:sp>
      <p:pic>
        <p:nvPicPr>
          <p:cNvPr id="9" name="Google Shape;321;p13"/>
          <p:cNvPicPr preferRelativeResize="0"/>
          <p:nvPr/>
        </p:nvPicPr>
        <p:blipFill rotWithShape="1">
          <a:blip r:embed="rId5">
            <a:alphaModFix/>
          </a:blip>
          <a:srcRect/>
          <a:stretch/>
        </p:blipFill>
        <p:spPr>
          <a:xfrm>
            <a:off x="417028" y="2634056"/>
            <a:ext cx="3171455" cy="4402990"/>
          </a:xfrm>
          <a:prstGeom prst="rect">
            <a:avLst/>
          </a:prstGeom>
          <a:noFill/>
          <a:ln>
            <a:noFill/>
          </a:ln>
        </p:spPr>
      </p:pic>
      <p:pic>
        <p:nvPicPr>
          <p:cNvPr id="11" name="图片 15">
            <a:hlinkClick r:id="rId6" action="ppaction://hlinksldjump"/>
            <a:extLst>
              <a:ext uri="{FF2B5EF4-FFF2-40B4-BE49-F238E27FC236}">
                <a16:creationId xmlns:a16="http://schemas.microsoft.com/office/drawing/2014/main" id="{9BA0DE1C-1F6C-4D81-AFB8-F34342A30566}"/>
              </a:ext>
            </a:extLst>
          </p:cNvPr>
          <p:cNvPicPr>
            <a:picLocks noChangeAspect="1"/>
          </p:cNvPicPr>
          <p:nvPr/>
        </p:nvPicPr>
        <p:blipFill>
          <a:blip r:embed="rId7"/>
          <a:stretch>
            <a:fillRect/>
          </a:stretch>
        </p:blipFill>
        <p:spPr>
          <a:xfrm>
            <a:off x="9544560" y="-181439"/>
            <a:ext cx="2857560" cy="1604484"/>
          </a:xfrm>
          <a:prstGeom prst="rect">
            <a:avLst/>
          </a:prstGeom>
        </p:spPr>
      </p:pic>
    </p:spTree>
    <p:extLst>
      <p:ext uri="{BB962C8B-B14F-4D97-AF65-F5344CB8AC3E}">
        <p14:creationId xmlns:p14="http://schemas.microsoft.com/office/powerpoint/2010/main" val="2887853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074"/>
                                        </p:tgtEl>
                                        <p:attrNameLst>
                                          <p:attrName>style.visibility</p:attrName>
                                        </p:attrNameLst>
                                      </p:cBhvr>
                                      <p:to>
                                        <p:strVal val="visible"/>
                                      </p:to>
                                    </p:set>
                                    <p:animEffect transition="in" filter="fade">
                                      <p:cBhvr>
                                        <p:cTn id="22" dur="1000"/>
                                        <p:tgtEl>
                                          <p:spTgt spid="3074"/>
                                        </p:tgtEl>
                                      </p:cBhvr>
                                    </p:animEffect>
                                    <p:anim calcmode="lin" valueType="num">
                                      <p:cBhvr>
                                        <p:cTn id="23" dur="1000" fill="hold"/>
                                        <p:tgtEl>
                                          <p:spTgt spid="3074"/>
                                        </p:tgtEl>
                                        <p:attrNameLst>
                                          <p:attrName>ppt_x</p:attrName>
                                        </p:attrNameLst>
                                      </p:cBhvr>
                                      <p:tavLst>
                                        <p:tav tm="0">
                                          <p:val>
                                            <p:strVal val="#ppt_x"/>
                                          </p:val>
                                        </p:tav>
                                        <p:tav tm="100000">
                                          <p:val>
                                            <p:strVal val="#ppt_x"/>
                                          </p:val>
                                        </p:tav>
                                      </p:tavLst>
                                    </p:anim>
                                    <p:anim calcmode="lin" valueType="num">
                                      <p:cBhvr>
                                        <p:cTn id="24" dur="1000" fill="hold"/>
                                        <p:tgtEl>
                                          <p:spTgt spid="307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A6EDEF"/>
        </a:solidFill>
        <a:effectLst/>
      </p:bgPr>
    </p:bg>
    <p:spTree>
      <p:nvGrpSpPr>
        <p:cNvPr id="1" name="Shape 339"/>
        <p:cNvGrpSpPr/>
        <p:nvPr/>
      </p:nvGrpSpPr>
      <p:grpSpPr>
        <a:xfrm>
          <a:off x="0" y="0"/>
          <a:ext cx="0" cy="0"/>
          <a:chOff x="0" y="0"/>
          <a:chExt cx="0" cy="0"/>
        </a:xfrm>
      </p:grpSpPr>
      <p:sp>
        <p:nvSpPr>
          <p:cNvPr id="342" name="Google Shape;342;p14"/>
          <p:cNvSpPr/>
          <p:nvPr/>
        </p:nvSpPr>
        <p:spPr>
          <a:xfrm>
            <a:off x="-1768394" y="449250"/>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 name="Google Shape;343;p14"/>
          <p:cNvSpPr/>
          <p:nvPr/>
        </p:nvSpPr>
        <p:spPr>
          <a:xfrm>
            <a:off x="127321" y="-984246"/>
            <a:ext cx="12841033" cy="7709534"/>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8" name="Google Shape;346;p14"/>
          <p:cNvPicPr preferRelativeResize="0"/>
          <p:nvPr/>
        </p:nvPicPr>
        <p:blipFill rotWithShape="1">
          <a:blip r:embed="rId3">
            <a:alphaModFix/>
          </a:blip>
          <a:srcRect t="13956" b="14793"/>
          <a:stretch/>
        </p:blipFill>
        <p:spPr>
          <a:xfrm>
            <a:off x="1647074" y="4973591"/>
            <a:ext cx="8938665" cy="2609655"/>
          </a:xfrm>
          <a:prstGeom prst="rect">
            <a:avLst/>
          </a:prstGeom>
          <a:noFill/>
          <a:ln>
            <a:noFill/>
          </a:ln>
        </p:spPr>
      </p:pic>
      <p:sp>
        <p:nvSpPr>
          <p:cNvPr id="19" name="Google Shape;343;p14"/>
          <p:cNvSpPr/>
          <p:nvPr/>
        </p:nvSpPr>
        <p:spPr>
          <a:xfrm>
            <a:off x="8463311" y="1016527"/>
            <a:ext cx="3435464" cy="3993050"/>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accent2">
              <a:lumMod val="40000"/>
              <a:lumOff val="6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 name="TextBox 19"/>
          <p:cNvSpPr txBox="1"/>
          <p:nvPr/>
        </p:nvSpPr>
        <p:spPr>
          <a:xfrm>
            <a:off x="8929962" y="1994337"/>
            <a:ext cx="2703350" cy="2677656"/>
          </a:xfrm>
          <a:prstGeom prst="rect">
            <a:avLst/>
          </a:prstGeom>
          <a:noFill/>
        </p:spPr>
        <p:txBody>
          <a:bodyPr wrap="square" rtlCol="0">
            <a:spAutoFit/>
          </a:bodyPr>
          <a:lstStyle/>
          <a:p>
            <a:pPr algn="just"/>
            <a:r>
              <a:rPr lang="en-US" sz="2800" dirty="0" err="1">
                <a:latin typeface="UTM Flavour" panose="02040603050506020204" pitchFamily="18" charset="0"/>
              </a:rPr>
              <a:t>Em</a:t>
            </a:r>
            <a:r>
              <a:rPr lang="en-US" sz="2800" dirty="0">
                <a:latin typeface="UTM Flavour" panose="02040603050506020204" pitchFamily="18" charset="0"/>
              </a:rPr>
              <a:t> </a:t>
            </a:r>
            <a:r>
              <a:rPr lang="en-US" sz="2800" dirty="0" err="1">
                <a:latin typeface="UTM Flavour" panose="02040603050506020204" pitchFamily="18" charset="0"/>
              </a:rPr>
              <a:t>hãy</a:t>
            </a:r>
            <a:r>
              <a:rPr lang="en-US" sz="2800" dirty="0">
                <a:latin typeface="UTM Flavour" panose="02040603050506020204" pitchFamily="18" charset="0"/>
              </a:rPr>
              <a:t> </a:t>
            </a:r>
            <a:r>
              <a:rPr lang="en-US" sz="2800" dirty="0" err="1">
                <a:latin typeface="UTM Flavour" panose="02040603050506020204" pitchFamily="18" charset="0"/>
              </a:rPr>
              <a:t>đọc</a:t>
            </a:r>
            <a:r>
              <a:rPr lang="en-US" sz="2800" dirty="0">
                <a:latin typeface="UTM Flavour" panose="02040603050506020204" pitchFamily="18" charset="0"/>
              </a:rPr>
              <a:t> </a:t>
            </a:r>
            <a:r>
              <a:rPr lang="en-US" sz="2800" dirty="0" err="1">
                <a:latin typeface="UTM Flavour" panose="02040603050506020204" pitchFamily="18" charset="0"/>
              </a:rPr>
              <a:t>một</a:t>
            </a:r>
            <a:r>
              <a:rPr lang="en-US" sz="2800" dirty="0">
                <a:latin typeface="UTM Flavour" panose="02040603050506020204" pitchFamily="18" charset="0"/>
              </a:rPr>
              <a:t> </a:t>
            </a:r>
            <a:r>
              <a:rPr lang="en-US" sz="2800" dirty="0" err="1">
                <a:latin typeface="UTM Flavour" panose="02040603050506020204" pitchFamily="18" charset="0"/>
              </a:rPr>
              <a:t>đoạn</a:t>
            </a:r>
            <a:r>
              <a:rPr lang="en-US" sz="2800" dirty="0">
                <a:latin typeface="UTM Flavour" panose="02040603050506020204" pitchFamily="18" charset="0"/>
              </a:rPr>
              <a:t> </a:t>
            </a:r>
            <a:r>
              <a:rPr lang="en-US" sz="2800" dirty="0" err="1">
                <a:latin typeface="UTM Flavour" panose="02040603050506020204" pitchFamily="18" charset="0"/>
              </a:rPr>
              <a:t>trong</a:t>
            </a:r>
            <a:r>
              <a:rPr lang="en-US" sz="2800" dirty="0">
                <a:latin typeface="UTM Flavour" panose="02040603050506020204" pitchFamily="18" charset="0"/>
              </a:rPr>
              <a:t> </a:t>
            </a:r>
            <a:r>
              <a:rPr lang="en-US" sz="2800" dirty="0" err="1">
                <a:latin typeface="UTM Flavour" panose="02040603050506020204" pitchFamily="18" charset="0"/>
              </a:rPr>
              <a:t>bài</a:t>
            </a:r>
            <a:r>
              <a:rPr lang="en-US" sz="2800" dirty="0">
                <a:latin typeface="UTM Flavour" panose="02040603050506020204" pitchFamily="18" charset="0"/>
              </a:rPr>
              <a:t> “</a:t>
            </a:r>
            <a:r>
              <a:rPr lang="en-US" sz="2800" dirty="0" err="1">
                <a:latin typeface="UTM Flavour" panose="02040603050506020204" pitchFamily="18" charset="0"/>
              </a:rPr>
              <a:t>Vua</a:t>
            </a:r>
            <a:r>
              <a:rPr lang="en-US" sz="2800" dirty="0">
                <a:latin typeface="UTM Flavour" panose="02040603050506020204" pitchFamily="18" charset="0"/>
              </a:rPr>
              <a:t> </a:t>
            </a:r>
            <a:r>
              <a:rPr lang="en-US" sz="2800" dirty="0" err="1">
                <a:latin typeface="UTM Flavour" panose="02040603050506020204" pitchFamily="18" charset="0"/>
              </a:rPr>
              <a:t>tàu</a:t>
            </a:r>
            <a:r>
              <a:rPr lang="en-US" sz="2800" dirty="0">
                <a:latin typeface="UTM Flavour" panose="02040603050506020204" pitchFamily="18" charset="0"/>
              </a:rPr>
              <a:t> </a:t>
            </a:r>
            <a:r>
              <a:rPr lang="en-US" sz="2800" dirty="0" err="1">
                <a:latin typeface="UTM Flavour" panose="02040603050506020204" pitchFamily="18" charset="0"/>
              </a:rPr>
              <a:t>thủy</a:t>
            </a:r>
            <a:r>
              <a:rPr lang="en-US" sz="2800" dirty="0">
                <a:latin typeface="UTM Flavour" panose="02040603050506020204" pitchFamily="18" charset="0"/>
              </a:rPr>
              <a:t> </a:t>
            </a:r>
            <a:r>
              <a:rPr lang="en-US" sz="2800" dirty="0" err="1">
                <a:latin typeface="UTM Flavour" panose="02040603050506020204" pitchFamily="18" charset="0"/>
              </a:rPr>
              <a:t>Bạch</a:t>
            </a:r>
            <a:r>
              <a:rPr lang="en-US" sz="2800" dirty="0">
                <a:latin typeface="UTM Flavour" panose="02040603050506020204" pitchFamily="18" charset="0"/>
              </a:rPr>
              <a:t> </a:t>
            </a:r>
            <a:r>
              <a:rPr lang="en-US" sz="2800" dirty="0" err="1">
                <a:latin typeface="UTM Flavour" panose="02040603050506020204" pitchFamily="18" charset="0"/>
              </a:rPr>
              <a:t>Thái</a:t>
            </a:r>
            <a:r>
              <a:rPr lang="en-US" sz="2800" dirty="0">
                <a:latin typeface="UTM Flavour" panose="02040603050506020204" pitchFamily="18" charset="0"/>
              </a:rPr>
              <a:t> </a:t>
            </a:r>
            <a:r>
              <a:rPr lang="en-US" sz="2800" dirty="0" err="1">
                <a:latin typeface="UTM Flavour" panose="02040603050506020204" pitchFamily="18" charset="0"/>
              </a:rPr>
              <a:t>Bưởi</a:t>
            </a:r>
            <a:r>
              <a:rPr lang="en-US" sz="2800" dirty="0">
                <a:latin typeface="UTM Flavour" panose="02040603050506020204" pitchFamily="18" charset="0"/>
              </a:rPr>
              <a:t> ” </a:t>
            </a:r>
            <a:r>
              <a:rPr lang="en-US" sz="2800" dirty="0" err="1">
                <a:latin typeface="UTM Flavour" panose="02040603050506020204" pitchFamily="18" charset="0"/>
              </a:rPr>
              <a:t>và</a:t>
            </a:r>
            <a:r>
              <a:rPr lang="en-US" sz="2800" dirty="0">
                <a:latin typeface="UTM Flavour" panose="02040603050506020204" pitchFamily="18" charset="0"/>
              </a:rPr>
              <a:t> </a:t>
            </a:r>
            <a:r>
              <a:rPr lang="en-US" sz="2800" dirty="0" err="1">
                <a:latin typeface="UTM Flavour" panose="02040603050506020204" pitchFamily="18" charset="0"/>
              </a:rPr>
              <a:t>nêu</a:t>
            </a:r>
            <a:r>
              <a:rPr lang="en-US" sz="2800" dirty="0">
                <a:latin typeface="UTM Flavour" panose="02040603050506020204" pitchFamily="18" charset="0"/>
              </a:rPr>
              <a:t> </a:t>
            </a:r>
            <a:r>
              <a:rPr lang="en-US" sz="2800" dirty="0" err="1">
                <a:latin typeface="UTM Flavour" panose="02040603050506020204" pitchFamily="18" charset="0"/>
              </a:rPr>
              <a:t>nội</a:t>
            </a:r>
            <a:r>
              <a:rPr lang="en-US" sz="2800" dirty="0">
                <a:latin typeface="UTM Flavour" panose="02040603050506020204" pitchFamily="18" charset="0"/>
              </a:rPr>
              <a:t> dung </a:t>
            </a:r>
            <a:r>
              <a:rPr lang="en-US" sz="2800" dirty="0" err="1">
                <a:latin typeface="UTM Flavour" panose="02040603050506020204" pitchFamily="18" charset="0"/>
              </a:rPr>
              <a:t>của</a:t>
            </a:r>
            <a:r>
              <a:rPr lang="en-US" sz="2800" dirty="0">
                <a:latin typeface="UTM Flavour" panose="02040603050506020204" pitchFamily="18" charset="0"/>
              </a:rPr>
              <a:t> </a:t>
            </a:r>
            <a:r>
              <a:rPr lang="en-US" sz="2800" dirty="0" err="1">
                <a:latin typeface="UTM Flavour" panose="02040603050506020204" pitchFamily="18" charset="0"/>
              </a:rPr>
              <a:t>bài</a:t>
            </a:r>
            <a:r>
              <a:rPr lang="en-US" sz="2800" dirty="0">
                <a:latin typeface="UTM Flavour" panose="02040603050506020204" pitchFamily="18" charset="0"/>
              </a:rPr>
              <a:t>..</a:t>
            </a:r>
          </a:p>
        </p:txBody>
      </p:sp>
      <p:pic>
        <p:nvPicPr>
          <p:cNvPr id="3074" name="Picture 2" descr="MÃ³n Än Äáº·c biá»t ngÃ y Táº¿t cá»§a gia ÄÃ¬nh &amp;#39;vua tÃ u thá»§y&amp;#39; Báº¡ch ThÃ¡i BÆ°á»i -  VietNamNet"/>
          <p:cNvPicPr>
            <a:picLocks noChangeAspect="1" noChangeArrowheads="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777832" y="1016527"/>
            <a:ext cx="6554721" cy="39570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图片 15">
            <a:hlinkClick r:id="rId6" action="ppaction://hlinksldjump"/>
            <a:extLst>
              <a:ext uri="{FF2B5EF4-FFF2-40B4-BE49-F238E27FC236}">
                <a16:creationId xmlns:a16="http://schemas.microsoft.com/office/drawing/2014/main" id="{9BA0DE1C-1F6C-4D81-AFB8-F34342A30566}"/>
              </a:ext>
            </a:extLst>
          </p:cNvPr>
          <p:cNvPicPr>
            <a:picLocks noChangeAspect="1"/>
          </p:cNvPicPr>
          <p:nvPr/>
        </p:nvPicPr>
        <p:blipFill>
          <a:blip r:embed="rId7"/>
          <a:stretch>
            <a:fillRect/>
          </a:stretch>
        </p:blipFill>
        <p:spPr>
          <a:xfrm>
            <a:off x="9544560" y="-181439"/>
            <a:ext cx="2857560" cy="1604484"/>
          </a:xfrm>
          <a:prstGeom prst="rect">
            <a:avLst/>
          </a:prstGeom>
        </p:spPr>
      </p:pic>
    </p:spTree>
    <p:extLst>
      <p:ext uri="{BB962C8B-B14F-4D97-AF65-F5344CB8AC3E}">
        <p14:creationId xmlns:p14="http://schemas.microsoft.com/office/powerpoint/2010/main" val="1218861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250" fill="hold"/>
                                        <p:tgtEl>
                                          <p:spTgt spid="18"/>
                                        </p:tgtEl>
                                        <p:attrNameLst>
                                          <p:attrName>ppt_x</p:attrName>
                                        </p:attrNameLst>
                                      </p:cBhvr>
                                      <p:tavLst>
                                        <p:tav tm="0">
                                          <p:val>
                                            <p:strVal val="0-#ppt_w/2"/>
                                          </p:val>
                                        </p:tav>
                                        <p:tav tm="100000">
                                          <p:val>
                                            <p:strVal val="#ppt_x"/>
                                          </p:val>
                                        </p:tav>
                                      </p:tavLst>
                                    </p:anim>
                                    <p:anim calcmode="lin" valueType="num">
                                      <p:cBhvr additive="base">
                                        <p:cTn id="8" dur="1250" fill="hold"/>
                                        <p:tgtEl>
                                          <p:spTgt spid="18"/>
                                        </p:tgtEl>
                                        <p:attrNameLst>
                                          <p:attrName>ppt_y</p:attrName>
                                        </p:attrNameLst>
                                      </p:cBhvr>
                                      <p:tavLst>
                                        <p:tav tm="0">
                                          <p:val>
                                            <p:strVal val="#ppt_y"/>
                                          </p:val>
                                        </p:tav>
                                        <p:tav tm="100000">
                                          <p:val>
                                            <p:strVal val="#ppt_y"/>
                                          </p:val>
                                        </p:tav>
                                      </p:tavLst>
                                    </p:anim>
                                  </p:childTnLst>
                                </p:cTn>
                              </p:par>
                              <p:par>
                                <p:cTn id="9" presetID="47"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1000"/>
                                        <p:tgtEl>
                                          <p:spTgt spid="20"/>
                                        </p:tgtEl>
                                      </p:cBhvr>
                                    </p:animEffect>
                                    <p:anim calcmode="lin" valueType="num">
                                      <p:cBhvr>
                                        <p:cTn id="12" dur="1000" fill="hold"/>
                                        <p:tgtEl>
                                          <p:spTgt spid="20"/>
                                        </p:tgtEl>
                                        <p:attrNameLst>
                                          <p:attrName>ppt_x</p:attrName>
                                        </p:attrNameLst>
                                      </p:cBhvr>
                                      <p:tavLst>
                                        <p:tav tm="0">
                                          <p:val>
                                            <p:strVal val="#ppt_x"/>
                                          </p:val>
                                        </p:tav>
                                        <p:tav tm="100000">
                                          <p:val>
                                            <p:strVal val="#ppt_x"/>
                                          </p:val>
                                        </p:tav>
                                      </p:tavLst>
                                    </p:anim>
                                    <p:anim calcmode="lin" valueType="num">
                                      <p:cBhvr>
                                        <p:cTn id="13" dur="1000" fill="hold"/>
                                        <p:tgtEl>
                                          <p:spTgt spid="20"/>
                                        </p:tgtEl>
                                        <p:attrNameLst>
                                          <p:attrName>ppt_y</p:attrName>
                                        </p:attrNameLst>
                                      </p:cBhvr>
                                      <p:tavLst>
                                        <p:tav tm="0">
                                          <p:val>
                                            <p:strVal val="#ppt_y-.1"/>
                                          </p:val>
                                        </p:tav>
                                        <p:tav tm="100000">
                                          <p:val>
                                            <p:strVal val="#ppt_y"/>
                                          </p:val>
                                        </p:tav>
                                      </p:tavLst>
                                    </p:anim>
                                  </p:childTnLst>
                                </p:cTn>
                              </p:par>
                              <p:par>
                                <p:cTn id="14" presetID="47"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1000"/>
                                        <p:tgtEl>
                                          <p:spTgt spid="19"/>
                                        </p:tgtEl>
                                      </p:cBhvr>
                                    </p:animEffect>
                                    <p:anim calcmode="lin" valueType="num">
                                      <p:cBhvr>
                                        <p:cTn id="17" dur="1000" fill="hold"/>
                                        <p:tgtEl>
                                          <p:spTgt spid="19"/>
                                        </p:tgtEl>
                                        <p:attrNameLst>
                                          <p:attrName>ppt_x</p:attrName>
                                        </p:attrNameLst>
                                      </p:cBhvr>
                                      <p:tavLst>
                                        <p:tav tm="0">
                                          <p:val>
                                            <p:strVal val="#ppt_x"/>
                                          </p:val>
                                        </p:tav>
                                        <p:tav tm="100000">
                                          <p:val>
                                            <p:strVal val="#ppt_x"/>
                                          </p:val>
                                        </p:tav>
                                      </p:tavLst>
                                    </p:anim>
                                    <p:anim calcmode="lin" valueType="num">
                                      <p:cBhvr>
                                        <p:cTn id="18" dur="1000" fill="hold"/>
                                        <p:tgtEl>
                                          <p:spTgt spid="19"/>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6EDEF"/>
        </a:solidFill>
        <a:effectLst/>
      </p:bgPr>
    </p:bg>
    <p:spTree>
      <p:nvGrpSpPr>
        <p:cNvPr id="1" name="Shape 339"/>
        <p:cNvGrpSpPr/>
        <p:nvPr/>
      </p:nvGrpSpPr>
      <p:grpSpPr>
        <a:xfrm>
          <a:off x="0" y="0"/>
          <a:ext cx="0" cy="0"/>
          <a:chOff x="0" y="0"/>
          <a:chExt cx="0" cy="0"/>
        </a:xfrm>
      </p:grpSpPr>
      <p:sp>
        <p:nvSpPr>
          <p:cNvPr id="342" name="Google Shape;342;p14"/>
          <p:cNvSpPr/>
          <p:nvPr/>
        </p:nvSpPr>
        <p:spPr>
          <a:xfrm>
            <a:off x="-1768394" y="449250"/>
            <a:ext cx="0" cy="0"/>
          </a:xfrm>
          <a:custGeom>
            <a:avLst/>
            <a:gdLst/>
            <a:ahLst/>
            <a:cxnLst/>
            <a:rect l="l" t="t" r="r" b="b"/>
            <a:pathLst>
              <a:path w="120000" h="120000" extrusionOk="0">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3" name="Google Shape;343;p14"/>
          <p:cNvSpPr/>
          <p:nvPr/>
        </p:nvSpPr>
        <p:spPr>
          <a:xfrm>
            <a:off x="-723964" y="-393937"/>
            <a:ext cx="13129200" cy="6829027"/>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 name="Google Shape;343;p14"/>
          <p:cNvSpPr/>
          <p:nvPr/>
        </p:nvSpPr>
        <p:spPr>
          <a:xfrm>
            <a:off x="6848893" y="591164"/>
            <a:ext cx="3432744" cy="3993050"/>
          </a:xfrm>
          <a:custGeom>
            <a:avLst/>
            <a:gdLst/>
            <a:ahLst/>
            <a:cxnLst/>
            <a:rect l="l" t="t" r="r" b="b"/>
            <a:pathLst>
              <a:path w="6021" h="4063" extrusionOk="0">
                <a:moveTo>
                  <a:pt x="6021" y="3021"/>
                </a:moveTo>
                <a:cubicBezTo>
                  <a:pt x="6021" y="3016"/>
                  <a:pt x="6020" y="3011"/>
                  <a:pt x="6019" y="3007"/>
                </a:cubicBezTo>
                <a:cubicBezTo>
                  <a:pt x="6019" y="3003"/>
                  <a:pt x="6018" y="2999"/>
                  <a:pt x="6017" y="2994"/>
                </a:cubicBezTo>
                <a:cubicBezTo>
                  <a:pt x="6016" y="2987"/>
                  <a:pt x="6015" y="2980"/>
                  <a:pt x="6013" y="2973"/>
                </a:cubicBezTo>
                <a:cubicBezTo>
                  <a:pt x="6011" y="2967"/>
                  <a:pt x="6011" y="2967"/>
                  <a:pt x="6011" y="2967"/>
                </a:cubicBezTo>
                <a:cubicBezTo>
                  <a:pt x="6010" y="2965"/>
                  <a:pt x="6010" y="2965"/>
                  <a:pt x="6010" y="2965"/>
                </a:cubicBezTo>
                <a:cubicBezTo>
                  <a:pt x="6009" y="2963"/>
                  <a:pt x="6009" y="2963"/>
                  <a:pt x="6009" y="2963"/>
                </a:cubicBezTo>
                <a:cubicBezTo>
                  <a:pt x="6009" y="2960"/>
                  <a:pt x="6008" y="2957"/>
                  <a:pt x="6007" y="2955"/>
                </a:cubicBezTo>
                <a:cubicBezTo>
                  <a:pt x="6005" y="2949"/>
                  <a:pt x="6003" y="2943"/>
                  <a:pt x="6001" y="2938"/>
                </a:cubicBezTo>
                <a:cubicBezTo>
                  <a:pt x="6000" y="2936"/>
                  <a:pt x="6000" y="2935"/>
                  <a:pt x="5999" y="2934"/>
                </a:cubicBezTo>
                <a:cubicBezTo>
                  <a:pt x="5998" y="2931"/>
                  <a:pt x="5998" y="2931"/>
                  <a:pt x="5998" y="2931"/>
                </a:cubicBezTo>
                <a:cubicBezTo>
                  <a:pt x="5995" y="2925"/>
                  <a:pt x="5995" y="2925"/>
                  <a:pt x="5995" y="2925"/>
                </a:cubicBezTo>
                <a:cubicBezTo>
                  <a:pt x="5994" y="2920"/>
                  <a:pt x="5991" y="2916"/>
                  <a:pt x="5990" y="2912"/>
                </a:cubicBezTo>
                <a:cubicBezTo>
                  <a:pt x="5988" y="2908"/>
                  <a:pt x="5986" y="2905"/>
                  <a:pt x="5985" y="2901"/>
                </a:cubicBezTo>
                <a:cubicBezTo>
                  <a:pt x="5982" y="2896"/>
                  <a:pt x="5982" y="2896"/>
                  <a:pt x="5982" y="2896"/>
                </a:cubicBezTo>
                <a:cubicBezTo>
                  <a:pt x="5980" y="2893"/>
                  <a:pt x="5980" y="2893"/>
                  <a:pt x="5980" y="2893"/>
                </a:cubicBezTo>
                <a:cubicBezTo>
                  <a:pt x="5979" y="2891"/>
                  <a:pt x="5979" y="2891"/>
                  <a:pt x="5979" y="2891"/>
                </a:cubicBezTo>
                <a:cubicBezTo>
                  <a:pt x="5978" y="2888"/>
                  <a:pt x="5976" y="2885"/>
                  <a:pt x="5974" y="2882"/>
                </a:cubicBezTo>
                <a:cubicBezTo>
                  <a:pt x="5971" y="2875"/>
                  <a:pt x="5968" y="2870"/>
                  <a:pt x="5965" y="2864"/>
                </a:cubicBezTo>
                <a:cubicBezTo>
                  <a:pt x="5952" y="2842"/>
                  <a:pt x="5940" y="2824"/>
                  <a:pt x="5922" y="2804"/>
                </a:cubicBezTo>
                <a:cubicBezTo>
                  <a:pt x="5901" y="2795"/>
                  <a:pt x="5901" y="2795"/>
                  <a:pt x="5901" y="2795"/>
                </a:cubicBezTo>
                <a:cubicBezTo>
                  <a:pt x="5898" y="2728"/>
                  <a:pt x="5886" y="2661"/>
                  <a:pt x="5872" y="2634"/>
                </a:cubicBezTo>
                <a:cubicBezTo>
                  <a:pt x="5859" y="2596"/>
                  <a:pt x="5901" y="2562"/>
                  <a:pt x="5919" y="2519"/>
                </a:cubicBezTo>
                <a:cubicBezTo>
                  <a:pt x="5888" y="2524"/>
                  <a:pt x="5893" y="2477"/>
                  <a:pt x="5862" y="2482"/>
                </a:cubicBezTo>
                <a:cubicBezTo>
                  <a:pt x="5865" y="2475"/>
                  <a:pt x="5849" y="2461"/>
                  <a:pt x="5828" y="2447"/>
                </a:cubicBezTo>
                <a:cubicBezTo>
                  <a:pt x="5825" y="2445"/>
                  <a:pt x="5822" y="2443"/>
                  <a:pt x="5819" y="2441"/>
                </a:cubicBezTo>
                <a:cubicBezTo>
                  <a:pt x="5817" y="2440"/>
                  <a:pt x="5819" y="2440"/>
                  <a:pt x="5819" y="2440"/>
                </a:cubicBezTo>
                <a:cubicBezTo>
                  <a:pt x="5820" y="2440"/>
                  <a:pt x="5820" y="2440"/>
                  <a:pt x="5820" y="2440"/>
                </a:cubicBezTo>
                <a:cubicBezTo>
                  <a:pt x="5822" y="2439"/>
                  <a:pt x="5823" y="2438"/>
                  <a:pt x="5825" y="2438"/>
                </a:cubicBezTo>
                <a:cubicBezTo>
                  <a:pt x="5825" y="2437"/>
                  <a:pt x="5824" y="2436"/>
                  <a:pt x="5824" y="2435"/>
                </a:cubicBezTo>
                <a:cubicBezTo>
                  <a:pt x="5824" y="2435"/>
                  <a:pt x="5823" y="2435"/>
                  <a:pt x="5823" y="2435"/>
                </a:cubicBezTo>
                <a:cubicBezTo>
                  <a:pt x="5823" y="2434"/>
                  <a:pt x="5823" y="2434"/>
                  <a:pt x="5823" y="2434"/>
                </a:cubicBezTo>
                <a:cubicBezTo>
                  <a:pt x="5822" y="2434"/>
                  <a:pt x="5822" y="2434"/>
                  <a:pt x="5822" y="2434"/>
                </a:cubicBezTo>
                <a:cubicBezTo>
                  <a:pt x="5822" y="2434"/>
                  <a:pt x="5819" y="2437"/>
                  <a:pt x="5814" y="2439"/>
                </a:cubicBezTo>
                <a:cubicBezTo>
                  <a:pt x="5813" y="2440"/>
                  <a:pt x="5812" y="2440"/>
                  <a:pt x="5811" y="2440"/>
                </a:cubicBezTo>
                <a:cubicBezTo>
                  <a:pt x="5808" y="2440"/>
                  <a:pt x="5806" y="2440"/>
                  <a:pt x="5803" y="2440"/>
                </a:cubicBezTo>
                <a:cubicBezTo>
                  <a:pt x="5798" y="2439"/>
                  <a:pt x="5792" y="2437"/>
                  <a:pt x="5786" y="2434"/>
                </a:cubicBezTo>
                <a:cubicBezTo>
                  <a:pt x="5777" y="2429"/>
                  <a:pt x="5769" y="2443"/>
                  <a:pt x="5762" y="2457"/>
                </a:cubicBezTo>
                <a:cubicBezTo>
                  <a:pt x="5769" y="2443"/>
                  <a:pt x="5769" y="2443"/>
                  <a:pt x="5777" y="2429"/>
                </a:cubicBezTo>
                <a:cubicBezTo>
                  <a:pt x="5774" y="2432"/>
                  <a:pt x="5772" y="2434"/>
                  <a:pt x="5769" y="2435"/>
                </a:cubicBezTo>
                <a:cubicBezTo>
                  <a:pt x="5766" y="2436"/>
                  <a:pt x="5763" y="2436"/>
                  <a:pt x="5760" y="2436"/>
                </a:cubicBezTo>
                <a:cubicBezTo>
                  <a:pt x="5755" y="2435"/>
                  <a:pt x="5750" y="2432"/>
                  <a:pt x="5746" y="2429"/>
                </a:cubicBezTo>
                <a:cubicBezTo>
                  <a:pt x="5736" y="2423"/>
                  <a:pt x="5728" y="2414"/>
                  <a:pt x="5718" y="2418"/>
                </a:cubicBezTo>
                <a:cubicBezTo>
                  <a:pt x="5725" y="2404"/>
                  <a:pt x="5725" y="2404"/>
                  <a:pt x="5733" y="2390"/>
                </a:cubicBezTo>
                <a:cubicBezTo>
                  <a:pt x="5730" y="2391"/>
                  <a:pt x="5728" y="2392"/>
                  <a:pt x="5725" y="2392"/>
                </a:cubicBezTo>
                <a:cubicBezTo>
                  <a:pt x="5722" y="2393"/>
                  <a:pt x="5719" y="2393"/>
                  <a:pt x="5717" y="2393"/>
                </a:cubicBezTo>
                <a:cubicBezTo>
                  <a:pt x="5711" y="2393"/>
                  <a:pt x="5706" y="2392"/>
                  <a:pt x="5701" y="2390"/>
                </a:cubicBezTo>
                <a:cubicBezTo>
                  <a:pt x="5699" y="2390"/>
                  <a:pt x="5696" y="2389"/>
                  <a:pt x="5694" y="2388"/>
                </a:cubicBezTo>
                <a:cubicBezTo>
                  <a:pt x="5692" y="2387"/>
                  <a:pt x="5689" y="2386"/>
                  <a:pt x="5687" y="2385"/>
                </a:cubicBezTo>
                <a:cubicBezTo>
                  <a:pt x="5682" y="2383"/>
                  <a:pt x="5677" y="2380"/>
                  <a:pt x="5672" y="2377"/>
                </a:cubicBezTo>
                <a:cubicBezTo>
                  <a:pt x="5662" y="2372"/>
                  <a:pt x="5652" y="2366"/>
                  <a:pt x="5642" y="2362"/>
                </a:cubicBezTo>
                <a:cubicBezTo>
                  <a:pt x="5633" y="2358"/>
                  <a:pt x="5623" y="2355"/>
                  <a:pt x="5612" y="2355"/>
                </a:cubicBezTo>
                <a:cubicBezTo>
                  <a:pt x="5619" y="2341"/>
                  <a:pt x="5619" y="2341"/>
                  <a:pt x="5625" y="2327"/>
                </a:cubicBezTo>
                <a:cubicBezTo>
                  <a:pt x="5622" y="2326"/>
                  <a:pt x="5620" y="2325"/>
                  <a:pt x="5618" y="2324"/>
                </a:cubicBezTo>
                <a:cubicBezTo>
                  <a:pt x="5616" y="2324"/>
                  <a:pt x="5615" y="2323"/>
                  <a:pt x="5613" y="2322"/>
                </a:cubicBezTo>
                <a:cubicBezTo>
                  <a:pt x="5610" y="2321"/>
                  <a:pt x="5607" y="2319"/>
                  <a:pt x="5605" y="2317"/>
                </a:cubicBezTo>
                <a:cubicBezTo>
                  <a:pt x="5604" y="2317"/>
                  <a:pt x="5604" y="2317"/>
                  <a:pt x="5604" y="2317"/>
                </a:cubicBezTo>
                <a:cubicBezTo>
                  <a:pt x="5628" y="2315"/>
                  <a:pt x="5648" y="2308"/>
                  <a:pt x="5664" y="2299"/>
                </a:cubicBezTo>
                <a:cubicBezTo>
                  <a:pt x="5673" y="2294"/>
                  <a:pt x="5681" y="2288"/>
                  <a:pt x="5687" y="2281"/>
                </a:cubicBezTo>
                <a:cubicBezTo>
                  <a:pt x="5691" y="2277"/>
                  <a:pt x="5694" y="2274"/>
                  <a:pt x="5697" y="2270"/>
                </a:cubicBezTo>
                <a:cubicBezTo>
                  <a:pt x="5698" y="2268"/>
                  <a:pt x="5698" y="2268"/>
                  <a:pt x="5698" y="2268"/>
                </a:cubicBezTo>
                <a:cubicBezTo>
                  <a:pt x="5703" y="2265"/>
                  <a:pt x="5703" y="2265"/>
                  <a:pt x="5703" y="2265"/>
                </a:cubicBezTo>
                <a:cubicBezTo>
                  <a:pt x="5713" y="2257"/>
                  <a:pt x="5713" y="2257"/>
                  <a:pt x="5713" y="2257"/>
                </a:cubicBezTo>
                <a:cubicBezTo>
                  <a:pt x="5721" y="2251"/>
                  <a:pt x="5728" y="2246"/>
                  <a:pt x="5736" y="2240"/>
                </a:cubicBezTo>
                <a:cubicBezTo>
                  <a:pt x="5743" y="2233"/>
                  <a:pt x="5750" y="2227"/>
                  <a:pt x="5758" y="2220"/>
                </a:cubicBezTo>
                <a:cubicBezTo>
                  <a:pt x="5761" y="2217"/>
                  <a:pt x="5765" y="2213"/>
                  <a:pt x="5768" y="2210"/>
                </a:cubicBezTo>
                <a:cubicBezTo>
                  <a:pt x="5773" y="2205"/>
                  <a:pt x="5773" y="2205"/>
                  <a:pt x="5773" y="2205"/>
                </a:cubicBezTo>
                <a:cubicBezTo>
                  <a:pt x="5776" y="2203"/>
                  <a:pt x="5776" y="2203"/>
                  <a:pt x="5776" y="2203"/>
                </a:cubicBezTo>
                <a:cubicBezTo>
                  <a:pt x="5777" y="2201"/>
                  <a:pt x="5777" y="2201"/>
                  <a:pt x="5777" y="2201"/>
                </a:cubicBezTo>
                <a:cubicBezTo>
                  <a:pt x="5778" y="2201"/>
                  <a:pt x="5778" y="2201"/>
                  <a:pt x="5778" y="2201"/>
                </a:cubicBezTo>
                <a:cubicBezTo>
                  <a:pt x="5782" y="2194"/>
                  <a:pt x="5784" y="2189"/>
                  <a:pt x="5786" y="2184"/>
                </a:cubicBezTo>
                <a:cubicBezTo>
                  <a:pt x="5789" y="2173"/>
                  <a:pt x="5761" y="2135"/>
                  <a:pt x="5739" y="2096"/>
                </a:cubicBezTo>
                <a:cubicBezTo>
                  <a:pt x="5716" y="2057"/>
                  <a:pt x="5697" y="2019"/>
                  <a:pt x="5697" y="2019"/>
                </a:cubicBezTo>
                <a:cubicBezTo>
                  <a:pt x="5690" y="2004"/>
                  <a:pt x="5680" y="1983"/>
                  <a:pt x="5669" y="1963"/>
                </a:cubicBezTo>
                <a:cubicBezTo>
                  <a:pt x="5658" y="1942"/>
                  <a:pt x="5647" y="1922"/>
                  <a:pt x="5636" y="1909"/>
                </a:cubicBezTo>
                <a:cubicBezTo>
                  <a:pt x="5628" y="1905"/>
                  <a:pt x="5617" y="1907"/>
                  <a:pt x="5604" y="1903"/>
                </a:cubicBezTo>
                <a:cubicBezTo>
                  <a:pt x="5591" y="1900"/>
                  <a:pt x="5573" y="1892"/>
                  <a:pt x="5554" y="1867"/>
                </a:cubicBezTo>
                <a:cubicBezTo>
                  <a:pt x="5545" y="1855"/>
                  <a:pt x="5552" y="1850"/>
                  <a:pt x="5558" y="1846"/>
                </a:cubicBezTo>
                <a:cubicBezTo>
                  <a:pt x="5540" y="1821"/>
                  <a:pt x="5518" y="1779"/>
                  <a:pt x="5503" y="1743"/>
                </a:cubicBezTo>
                <a:cubicBezTo>
                  <a:pt x="5488" y="1706"/>
                  <a:pt x="5480" y="1675"/>
                  <a:pt x="5485" y="1672"/>
                </a:cubicBezTo>
                <a:cubicBezTo>
                  <a:pt x="5481" y="1656"/>
                  <a:pt x="5481" y="1621"/>
                  <a:pt x="5485" y="1586"/>
                </a:cubicBezTo>
                <a:cubicBezTo>
                  <a:pt x="5489" y="1550"/>
                  <a:pt x="5497" y="1515"/>
                  <a:pt x="5497" y="1499"/>
                </a:cubicBezTo>
                <a:cubicBezTo>
                  <a:pt x="5500" y="1485"/>
                  <a:pt x="5491" y="1464"/>
                  <a:pt x="5474" y="1439"/>
                </a:cubicBezTo>
                <a:cubicBezTo>
                  <a:pt x="5466" y="1427"/>
                  <a:pt x="5454" y="1414"/>
                  <a:pt x="5441" y="1401"/>
                </a:cubicBezTo>
                <a:cubicBezTo>
                  <a:pt x="5428" y="1388"/>
                  <a:pt x="5414" y="1376"/>
                  <a:pt x="5398" y="1364"/>
                </a:cubicBezTo>
                <a:cubicBezTo>
                  <a:pt x="5403" y="1353"/>
                  <a:pt x="5382" y="1341"/>
                  <a:pt x="5361" y="1331"/>
                </a:cubicBezTo>
                <a:cubicBezTo>
                  <a:pt x="5361" y="1330"/>
                  <a:pt x="5355" y="1329"/>
                  <a:pt x="5346" y="1328"/>
                </a:cubicBezTo>
                <a:cubicBezTo>
                  <a:pt x="5328" y="1318"/>
                  <a:pt x="5309" y="1308"/>
                  <a:pt x="5291" y="1301"/>
                </a:cubicBezTo>
                <a:cubicBezTo>
                  <a:pt x="5260" y="1287"/>
                  <a:pt x="5230" y="1279"/>
                  <a:pt x="5208" y="1277"/>
                </a:cubicBezTo>
                <a:cubicBezTo>
                  <a:pt x="5208" y="1276"/>
                  <a:pt x="5208" y="1275"/>
                  <a:pt x="5208" y="1275"/>
                </a:cubicBezTo>
                <a:cubicBezTo>
                  <a:pt x="5208" y="1269"/>
                  <a:pt x="5208" y="1269"/>
                  <a:pt x="5208" y="1269"/>
                </a:cubicBezTo>
                <a:cubicBezTo>
                  <a:pt x="5208" y="1262"/>
                  <a:pt x="5208" y="1262"/>
                  <a:pt x="5208" y="1262"/>
                </a:cubicBezTo>
                <a:cubicBezTo>
                  <a:pt x="5208" y="1257"/>
                  <a:pt x="5209" y="1253"/>
                  <a:pt x="5209" y="1248"/>
                </a:cubicBezTo>
                <a:cubicBezTo>
                  <a:pt x="5210" y="1234"/>
                  <a:pt x="5210" y="1234"/>
                  <a:pt x="5210" y="1234"/>
                </a:cubicBezTo>
                <a:cubicBezTo>
                  <a:pt x="5210" y="1231"/>
                  <a:pt x="5210" y="1231"/>
                  <a:pt x="5210" y="1231"/>
                </a:cubicBezTo>
                <a:cubicBezTo>
                  <a:pt x="5210" y="1227"/>
                  <a:pt x="5210" y="1227"/>
                  <a:pt x="5210" y="1227"/>
                </a:cubicBezTo>
                <a:cubicBezTo>
                  <a:pt x="5210" y="1218"/>
                  <a:pt x="5210" y="1218"/>
                  <a:pt x="5210" y="1218"/>
                </a:cubicBezTo>
                <a:cubicBezTo>
                  <a:pt x="5210" y="1206"/>
                  <a:pt x="5209" y="1195"/>
                  <a:pt x="5208" y="1183"/>
                </a:cubicBezTo>
                <a:cubicBezTo>
                  <a:pt x="5207" y="1180"/>
                  <a:pt x="5207" y="1177"/>
                  <a:pt x="5206" y="1175"/>
                </a:cubicBezTo>
                <a:cubicBezTo>
                  <a:pt x="5206" y="1172"/>
                  <a:pt x="5205" y="1168"/>
                  <a:pt x="5204" y="1164"/>
                </a:cubicBezTo>
                <a:cubicBezTo>
                  <a:pt x="5202" y="1158"/>
                  <a:pt x="5200" y="1151"/>
                  <a:pt x="5197" y="1144"/>
                </a:cubicBezTo>
                <a:cubicBezTo>
                  <a:pt x="5192" y="1131"/>
                  <a:pt x="5185" y="1118"/>
                  <a:pt x="5175" y="1106"/>
                </a:cubicBezTo>
                <a:cubicBezTo>
                  <a:pt x="5166" y="1137"/>
                  <a:pt x="5138" y="1162"/>
                  <a:pt x="5158" y="1184"/>
                </a:cubicBezTo>
                <a:cubicBezTo>
                  <a:pt x="5153" y="1184"/>
                  <a:pt x="5146" y="1185"/>
                  <a:pt x="5140" y="1186"/>
                </a:cubicBezTo>
                <a:cubicBezTo>
                  <a:pt x="5137" y="1181"/>
                  <a:pt x="5135" y="1176"/>
                  <a:pt x="5132" y="1172"/>
                </a:cubicBezTo>
                <a:cubicBezTo>
                  <a:pt x="5119" y="1188"/>
                  <a:pt x="5101" y="1190"/>
                  <a:pt x="5085" y="1191"/>
                </a:cubicBezTo>
                <a:cubicBezTo>
                  <a:pt x="5073" y="1192"/>
                  <a:pt x="5062" y="1193"/>
                  <a:pt x="5053" y="1199"/>
                </a:cubicBezTo>
                <a:cubicBezTo>
                  <a:pt x="5031" y="1192"/>
                  <a:pt x="5008" y="1184"/>
                  <a:pt x="4985" y="1176"/>
                </a:cubicBezTo>
                <a:cubicBezTo>
                  <a:pt x="4975" y="1147"/>
                  <a:pt x="4963" y="1106"/>
                  <a:pt x="4953" y="1071"/>
                </a:cubicBezTo>
                <a:cubicBezTo>
                  <a:pt x="4943" y="1034"/>
                  <a:pt x="4935" y="1004"/>
                  <a:pt x="4937" y="1003"/>
                </a:cubicBezTo>
                <a:cubicBezTo>
                  <a:pt x="4933" y="988"/>
                  <a:pt x="4928" y="957"/>
                  <a:pt x="4920" y="926"/>
                </a:cubicBezTo>
                <a:cubicBezTo>
                  <a:pt x="4914" y="895"/>
                  <a:pt x="4906" y="865"/>
                  <a:pt x="4900" y="850"/>
                </a:cubicBezTo>
                <a:cubicBezTo>
                  <a:pt x="4896" y="827"/>
                  <a:pt x="4858" y="767"/>
                  <a:pt x="4824" y="706"/>
                </a:cubicBezTo>
                <a:cubicBezTo>
                  <a:pt x="4806" y="675"/>
                  <a:pt x="4788" y="645"/>
                  <a:pt x="4775" y="619"/>
                </a:cubicBezTo>
                <a:cubicBezTo>
                  <a:pt x="4762" y="593"/>
                  <a:pt x="4752" y="572"/>
                  <a:pt x="4747" y="561"/>
                </a:cubicBezTo>
                <a:cubicBezTo>
                  <a:pt x="4741" y="547"/>
                  <a:pt x="4734" y="529"/>
                  <a:pt x="4726" y="509"/>
                </a:cubicBezTo>
                <a:cubicBezTo>
                  <a:pt x="4718" y="489"/>
                  <a:pt x="4709" y="467"/>
                  <a:pt x="4700" y="446"/>
                </a:cubicBezTo>
                <a:cubicBezTo>
                  <a:pt x="4702" y="450"/>
                  <a:pt x="4702" y="449"/>
                  <a:pt x="4702" y="448"/>
                </a:cubicBezTo>
                <a:cubicBezTo>
                  <a:pt x="4701" y="446"/>
                  <a:pt x="4701" y="442"/>
                  <a:pt x="4699" y="439"/>
                </a:cubicBezTo>
                <a:cubicBezTo>
                  <a:pt x="4695" y="432"/>
                  <a:pt x="4692" y="424"/>
                  <a:pt x="4694" y="432"/>
                </a:cubicBezTo>
                <a:cubicBezTo>
                  <a:pt x="4691" y="425"/>
                  <a:pt x="4688" y="418"/>
                  <a:pt x="4685" y="413"/>
                </a:cubicBezTo>
                <a:cubicBezTo>
                  <a:pt x="4679" y="408"/>
                  <a:pt x="4674" y="406"/>
                  <a:pt x="4671" y="407"/>
                </a:cubicBezTo>
                <a:cubicBezTo>
                  <a:pt x="4671" y="407"/>
                  <a:pt x="4671" y="407"/>
                  <a:pt x="4671" y="409"/>
                </a:cubicBezTo>
                <a:cubicBezTo>
                  <a:pt x="4671" y="410"/>
                  <a:pt x="4672" y="412"/>
                  <a:pt x="4671" y="415"/>
                </a:cubicBezTo>
                <a:cubicBezTo>
                  <a:pt x="4671" y="419"/>
                  <a:pt x="4669" y="423"/>
                  <a:pt x="4664" y="425"/>
                </a:cubicBezTo>
                <a:cubicBezTo>
                  <a:pt x="4661" y="426"/>
                  <a:pt x="4665" y="440"/>
                  <a:pt x="4670" y="455"/>
                </a:cubicBezTo>
                <a:cubicBezTo>
                  <a:pt x="4665" y="440"/>
                  <a:pt x="4665" y="440"/>
                  <a:pt x="4661" y="426"/>
                </a:cubicBezTo>
                <a:cubicBezTo>
                  <a:pt x="4664" y="441"/>
                  <a:pt x="4662" y="441"/>
                  <a:pt x="4658" y="440"/>
                </a:cubicBezTo>
                <a:cubicBezTo>
                  <a:pt x="4654" y="439"/>
                  <a:pt x="4650" y="437"/>
                  <a:pt x="4650" y="445"/>
                </a:cubicBezTo>
                <a:cubicBezTo>
                  <a:pt x="4645" y="430"/>
                  <a:pt x="4645" y="430"/>
                  <a:pt x="4641" y="415"/>
                </a:cubicBezTo>
                <a:cubicBezTo>
                  <a:pt x="4641" y="447"/>
                  <a:pt x="4624" y="420"/>
                  <a:pt x="4616" y="438"/>
                </a:cubicBezTo>
                <a:cubicBezTo>
                  <a:pt x="4611" y="424"/>
                  <a:pt x="4611" y="424"/>
                  <a:pt x="4607" y="409"/>
                </a:cubicBezTo>
                <a:cubicBezTo>
                  <a:pt x="4604" y="410"/>
                  <a:pt x="4600" y="411"/>
                  <a:pt x="4597" y="410"/>
                </a:cubicBezTo>
                <a:cubicBezTo>
                  <a:pt x="4594" y="409"/>
                  <a:pt x="4591" y="406"/>
                  <a:pt x="4588" y="398"/>
                </a:cubicBezTo>
                <a:cubicBezTo>
                  <a:pt x="4583" y="384"/>
                  <a:pt x="4583" y="384"/>
                  <a:pt x="4578" y="369"/>
                </a:cubicBezTo>
                <a:cubicBezTo>
                  <a:pt x="4566" y="357"/>
                  <a:pt x="4562" y="390"/>
                  <a:pt x="4551" y="361"/>
                </a:cubicBezTo>
                <a:cubicBezTo>
                  <a:pt x="4557" y="376"/>
                  <a:pt x="4557" y="376"/>
                  <a:pt x="4562" y="390"/>
                </a:cubicBezTo>
                <a:cubicBezTo>
                  <a:pt x="4548" y="395"/>
                  <a:pt x="4535" y="395"/>
                  <a:pt x="4521" y="394"/>
                </a:cubicBezTo>
                <a:cubicBezTo>
                  <a:pt x="4514" y="393"/>
                  <a:pt x="4508" y="392"/>
                  <a:pt x="4501" y="391"/>
                </a:cubicBezTo>
                <a:cubicBezTo>
                  <a:pt x="4497" y="390"/>
                  <a:pt x="4494" y="389"/>
                  <a:pt x="4491" y="389"/>
                </a:cubicBezTo>
                <a:cubicBezTo>
                  <a:pt x="4485" y="385"/>
                  <a:pt x="4485" y="385"/>
                  <a:pt x="4485" y="385"/>
                </a:cubicBezTo>
                <a:cubicBezTo>
                  <a:pt x="4472" y="373"/>
                  <a:pt x="4461" y="367"/>
                  <a:pt x="4451" y="365"/>
                </a:cubicBezTo>
                <a:cubicBezTo>
                  <a:pt x="4440" y="363"/>
                  <a:pt x="4431" y="365"/>
                  <a:pt x="4424" y="370"/>
                </a:cubicBezTo>
                <a:cubicBezTo>
                  <a:pt x="4420" y="373"/>
                  <a:pt x="4416" y="376"/>
                  <a:pt x="4412" y="380"/>
                </a:cubicBezTo>
                <a:cubicBezTo>
                  <a:pt x="4408" y="384"/>
                  <a:pt x="4405" y="388"/>
                  <a:pt x="4401" y="393"/>
                </a:cubicBezTo>
                <a:cubicBezTo>
                  <a:pt x="4394" y="402"/>
                  <a:pt x="4388" y="413"/>
                  <a:pt x="4382" y="423"/>
                </a:cubicBezTo>
                <a:cubicBezTo>
                  <a:pt x="4378" y="425"/>
                  <a:pt x="4386" y="455"/>
                  <a:pt x="4402" y="482"/>
                </a:cubicBezTo>
                <a:cubicBezTo>
                  <a:pt x="4389" y="487"/>
                  <a:pt x="4389" y="487"/>
                  <a:pt x="4389" y="487"/>
                </a:cubicBezTo>
                <a:cubicBezTo>
                  <a:pt x="4381" y="490"/>
                  <a:pt x="4404" y="531"/>
                  <a:pt x="4396" y="535"/>
                </a:cubicBezTo>
                <a:cubicBezTo>
                  <a:pt x="4387" y="559"/>
                  <a:pt x="4373" y="575"/>
                  <a:pt x="4357" y="586"/>
                </a:cubicBezTo>
                <a:cubicBezTo>
                  <a:pt x="4353" y="589"/>
                  <a:pt x="4349" y="592"/>
                  <a:pt x="4345" y="594"/>
                </a:cubicBezTo>
                <a:cubicBezTo>
                  <a:pt x="4341" y="596"/>
                  <a:pt x="4336" y="599"/>
                  <a:pt x="4331" y="601"/>
                </a:cubicBezTo>
                <a:cubicBezTo>
                  <a:pt x="4322" y="605"/>
                  <a:pt x="4312" y="608"/>
                  <a:pt x="4303" y="611"/>
                </a:cubicBezTo>
                <a:cubicBezTo>
                  <a:pt x="4300" y="612"/>
                  <a:pt x="4297" y="613"/>
                  <a:pt x="4294" y="614"/>
                </a:cubicBezTo>
                <a:cubicBezTo>
                  <a:pt x="4288" y="607"/>
                  <a:pt x="4283" y="602"/>
                  <a:pt x="4278" y="599"/>
                </a:cubicBezTo>
                <a:cubicBezTo>
                  <a:pt x="4275" y="597"/>
                  <a:pt x="4270" y="597"/>
                  <a:pt x="4266" y="597"/>
                </a:cubicBezTo>
                <a:cubicBezTo>
                  <a:pt x="4261" y="598"/>
                  <a:pt x="4257" y="599"/>
                  <a:pt x="4253" y="601"/>
                </a:cubicBezTo>
                <a:cubicBezTo>
                  <a:pt x="4245" y="605"/>
                  <a:pt x="4238" y="612"/>
                  <a:pt x="4232" y="620"/>
                </a:cubicBezTo>
                <a:cubicBezTo>
                  <a:pt x="4230" y="623"/>
                  <a:pt x="4229" y="625"/>
                  <a:pt x="4227" y="627"/>
                </a:cubicBezTo>
                <a:cubicBezTo>
                  <a:pt x="4225" y="629"/>
                  <a:pt x="4222" y="632"/>
                  <a:pt x="4220" y="635"/>
                </a:cubicBezTo>
                <a:cubicBezTo>
                  <a:pt x="4216" y="640"/>
                  <a:pt x="4212" y="645"/>
                  <a:pt x="4208" y="650"/>
                </a:cubicBezTo>
                <a:cubicBezTo>
                  <a:pt x="4206" y="651"/>
                  <a:pt x="4206" y="654"/>
                  <a:pt x="4206" y="660"/>
                </a:cubicBezTo>
                <a:cubicBezTo>
                  <a:pt x="4201" y="666"/>
                  <a:pt x="4195" y="672"/>
                  <a:pt x="4190" y="679"/>
                </a:cubicBezTo>
                <a:cubicBezTo>
                  <a:pt x="4197" y="680"/>
                  <a:pt x="4205" y="682"/>
                  <a:pt x="4212" y="684"/>
                </a:cubicBezTo>
                <a:cubicBezTo>
                  <a:pt x="4213" y="686"/>
                  <a:pt x="4213" y="688"/>
                  <a:pt x="4214" y="690"/>
                </a:cubicBezTo>
                <a:cubicBezTo>
                  <a:pt x="4030" y="614"/>
                  <a:pt x="3839" y="555"/>
                  <a:pt x="3656" y="496"/>
                </a:cubicBezTo>
                <a:cubicBezTo>
                  <a:pt x="3598" y="477"/>
                  <a:pt x="3540" y="458"/>
                  <a:pt x="3485" y="439"/>
                </a:cubicBezTo>
                <a:cubicBezTo>
                  <a:pt x="3457" y="429"/>
                  <a:pt x="3429" y="420"/>
                  <a:pt x="3401" y="410"/>
                </a:cubicBezTo>
                <a:cubicBezTo>
                  <a:pt x="3387" y="405"/>
                  <a:pt x="3373" y="400"/>
                  <a:pt x="3359" y="395"/>
                </a:cubicBezTo>
                <a:cubicBezTo>
                  <a:pt x="3346" y="389"/>
                  <a:pt x="3333" y="384"/>
                  <a:pt x="3320" y="379"/>
                </a:cubicBezTo>
                <a:cubicBezTo>
                  <a:pt x="3293" y="369"/>
                  <a:pt x="3267" y="358"/>
                  <a:pt x="3241" y="347"/>
                </a:cubicBezTo>
                <a:cubicBezTo>
                  <a:pt x="3228" y="342"/>
                  <a:pt x="3215" y="336"/>
                  <a:pt x="3203" y="331"/>
                </a:cubicBezTo>
                <a:cubicBezTo>
                  <a:pt x="3190" y="325"/>
                  <a:pt x="3177" y="319"/>
                  <a:pt x="3164" y="313"/>
                </a:cubicBezTo>
                <a:cubicBezTo>
                  <a:pt x="3136" y="301"/>
                  <a:pt x="3109" y="288"/>
                  <a:pt x="3082" y="275"/>
                </a:cubicBezTo>
                <a:cubicBezTo>
                  <a:pt x="3054" y="261"/>
                  <a:pt x="3027" y="248"/>
                  <a:pt x="2999" y="234"/>
                </a:cubicBezTo>
                <a:cubicBezTo>
                  <a:pt x="2974" y="212"/>
                  <a:pt x="2924" y="167"/>
                  <a:pt x="2897" y="145"/>
                </a:cubicBezTo>
                <a:cubicBezTo>
                  <a:pt x="2840" y="120"/>
                  <a:pt x="2779" y="97"/>
                  <a:pt x="2713" y="79"/>
                </a:cubicBezTo>
                <a:cubicBezTo>
                  <a:pt x="2680" y="70"/>
                  <a:pt x="2647" y="61"/>
                  <a:pt x="2613" y="54"/>
                </a:cubicBezTo>
                <a:cubicBezTo>
                  <a:pt x="2579" y="46"/>
                  <a:pt x="2544" y="39"/>
                  <a:pt x="2509" y="33"/>
                </a:cubicBezTo>
                <a:cubicBezTo>
                  <a:pt x="2475" y="27"/>
                  <a:pt x="2439" y="22"/>
                  <a:pt x="2404" y="18"/>
                </a:cubicBezTo>
                <a:cubicBezTo>
                  <a:pt x="2386" y="16"/>
                  <a:pt x="2369" y="14"/>
                  <a:pt x="2352" y="12"/>
                </a:cubicBezTo>
                <a:cubicBezTo>
                  <a:pt x="2334" y="10"/>
                  <a:pt x="2317" y="8"/>
                  <a:pt x="2299" y="7"/>
                </a:cubicBezTo>
                <a:cubicBezTo>
                  <a:pt x="2264" y="5"/>
                  <a:pt x="2230" y="3"/>
                  <a:pt x="2196" y="1"/>
                </a:cubicBezTo>
                <a:cubicBezTo>
                  <a:pt x="2188" y="1"/>
                  <a:pt x="2179" y="0"/>
                  <a:pt x="2171" y="0"/>
                </a:cubicBezTo>
                <a:cubicBezTo>
                  <a:pt x="2167" y="0"/>
                  <a:pt x="2163" y="0"/>
                  <a:pt x="2160" y="0"/>
                </a:cubicBezTo>
                <a:cubicBezTo>
                  <a:pt x="2156" y="0"/>
                  <a:pt x="2152" y="0"/>
                  <a:pt x="2149" y="0"/>
                </a:cubicBezTo>
                <a:cubicBezTo>
                  <a:pt x="2134" y="0"/>
                  <a:pt x="2119" y="0"/>
                  <a:pt x="2105" y="0"/>
                </a:cubicBezTo>
                <a:cubicBezTo>
                  <a:pt x="2091" y="0"/>
                  <a:pt x="2076" y="3"/>
                  <a:pt x="2063" y="8"/>
                </a:cubicBezTo>
                <a:cubicBezTo>
                  <a:pt x="2056" y="10"/>
                  <a:pt x="2049" y="13"/>
                  <a:pt x="2042" y="16"/>
                </a:cubicBezTo>
                <a:cubicBezTo>
                  <a:pt x="2039" y="17"/>
                  <a:pt x="2035" y="19"/>
                  <a:pt x="2032" y="20"/>
                </a:cubicBezTo>
                <a:cubicBezTo>
                  <a:pt x="2027" y="23"/>
                  <a:pt x="2027" y="23"/>
                  <a:pt x="2027" y="23"/>
                </a:cubicBezTo>
                <a:cubicBezTo>
                  <a:pt x="2024" y="25"/>
                  <a:pt x="2024" y="25"/>
                  <a:pt x="2024" y="25"/>
                </a:cubicBezTo>
                <a:cubicBezTo>
                  <a:pt x="2021" y="26"/>
                  <a:pt x="2021" y="26"/>
                  <a:pt x="2021" y="26"/>
                </a:cubicBezTo>
                <a:cubicBezTo>
                  <a:pt x="1985" y="39"/>
                  <a:pt x="1952" y="58"/>
                  <a:pt x="1926" y="78"/>
                </a:cubicBezTo>
                <a:cubicBezTo>
                  <a:pt x="1874" y="118"/>
                  <a:pt x="1845" y="159"/>
                  <a:pt x="1845" y="159"/>
                </a:cubicBezTo>
                <a:cubicBezTo>
                  <a:pt x="1841" y="161"/>
                  <a:pt x="1841" y="161"/>
                  <a:pt x="1841" y="161"/>
                </a:cubicBezTo>
                <a:cubicBezTo>
                  <a:pt x="1838" y="164"/>
                  <a:pt x="1838" y="164"/>
                  <a:pt x="1838" y="164"/>
                </a:cubicBezTo>
                <a:cubicBezTo>
                  <a:pt x="1836" y="166"/>
                  <a:pt x="1834" y="168"/>
                  <a:pt x="1832" y="171"/>
                </a:cubicBezTo>
                <a:cubicBezTo>
                  <a:pt x="1828" y="175"/>
                  <a:pt x="1825" y="180"/>
                  <a:pt x="1821" y="185"/>
                </a:cubicBezTo>
                <a:cubicBezTo>
                  <a:pt x="1814" y="195"/>
                  <a:pt x="1808" y="207"/>
                  <a:pt x="1803" y="218"/>
                </a:cubicBezTo>
                <a:cubicBezTo>
                  <a:pt x="1795" y="241"/>
                  <a:pt x="1793" y="264"/>
                  <a:pt x="1807" y="280"/>
                </a:cubicBezTo>
                <a:cubicBezTo>
                  <a:pt x="1814" y="282"/>
                  <a:pt x="1822" y="284"/>
                  <a:pt x="1832" y="286"/>
                </a:cubicBezTo>
                <a:cubicBezTo>
                  <a:pt x="1842" y="289"/>
                  <a:pt x="1855" y="291"/>
                  <a:pt x="1867" y="293"/>
                </a:cubicBezTo>
                <a:cubicBezTo>
                  <a:pt x="1880" y="296"/>
                  <a:pt x="1893" y="299"/>
                  <a:pt x="1906" y="301"/>
                </a:cubicBezTo>
                <a:cubicBezTo>
                  <a:pt x="1919" y="305"/>
                  <a:pt x="1932" y="308"/>
                  <a:pt x="1945" y="312"/>
                </a:cubicBezTo>
                <a:cubicBezTo>
                  <a:pt x="1957" y="316"/>
                  <a:pt x="1969" y="321"/>
                  <a:pt x="1980" y="325"/>
                </a:cubicBezTo>
                <a:cubicBezTo>
                  <a:pt x="1989" y="330"/>
                  <a:pt x="1996" y="334"/>
                  <a:pt x="2003" y="340"/>
                </a:cubicBezTo>
                <a:cubicBezTo>
                  <a:pt x="2015" y="350"/>
                  <a:pt x="2022" y="363"/>
                  <a:pt x="2020" y="378"/>
                </a:cubicBezTo>
                <a:cubicBezTo>
                  <a:pt x="2019" y="385"/>
                  <a:pt x="2012" y="388"/>
                  <a:pt x="2001" y="389"/>
                </a:cubicBezTo>
                <a:cubicBezTo>
                  <a:pt x="1995" y="389"/>
                  <a:pt x="1989" y="389"/>
                  <a:pt x="1983" y="388"/>
                </a:cubicBezTo>
                <a:cubicBezTo>
                  <a:pt x="1979" y="388"/>
                  <a:pt x="1976" y="388"/>
                  <a:pt x="1973" y="387"/>
                </a:cubicBezTo>
                <a:cubicBezTo>
                  <a:pt x="1969" y="387"/>
                  <a:pt x="1965" y="387"/>
                  <a:pt x="1961" y="386"/>
                </a:cubicBezTo>
                <a:cubicBezTo>
                  <a:pt x="1956" y="417"/>
                  <a:pt x="1925" y="459"/>
                  <a:pt x="1895" y="494"/>
                </a:cubicBezTo>
                <a:cubicBezTo>
                  <a:pt x="1863" y="530"/>
                  <a:pt x="1832" y="559"/>
                  <a:pt x="1817" y="558"/>
                </a:cubicBezTo>
                <a:cubicBezTo>
                  <a:pt x="1809" y="566"/>
                  <a:pt x="1790" y="578"/>
                  <a:pt x="1766" y="592"/>
                </a:cubicBezTo>
                <a:cubicBezTo>
                  <a:pt x="1745" y="603"/>
                  <a:pt x="1722" y="616"/>
                  <a:pt x="1698" y="629"/>
                </a:cubicBezTo>
                <a:cubicBezTo>
                  <a:pt x="1681" y="628"/>
                  <a:pt x="1662" y="627"/>
                  <a:pt x="1639" y="625"/>
                </a:cubicBezTo>
                <a:cubicBezTo>
                  <a:pt x="1639" y="625"/>
                  <a:pt x="1639" y="625"/>
                  <a:pt x="1639" y="625"/>
                </a:cubicBezTo>
                <a:cubicBezTo>
                  <a:pt x="1730" y="632"/>
                  <a:pt x="1664" y="627"/>
                  <a:pt x="1685" y="628"/>
                </a:cubicBezTo>
                <a:cubicBezTo>
                  <a:pt x="1685" y="628"/>
                  <a:pt x="1685" y="628"/>
                  <a:pt x="1685" y="628"/>
                </a:cubicBezTo>
                <a:cubicBezTo>
                  <a:pt x="1685" y="629"/>
                  <a:pt x="1685" y="629"/>
                  <a:pt x="1685" y="629"/>
                </a:cubicBezTo>
                <a:cubicBezTo>
                  <a:pt x="1685" y="629"/>
                  <a:pt x="1685" y="629"/>
                  <a:pt x="1685" y="629"/>
                </a:cubicBezTo>
                <a:cubicBezTo>
                  <a:pt x="1685" y="629"/>
                  <a:pt x="1685" y="629"/>
                  <a:pt x="1685" y="629"/>
                </a:cubicBezTo>
                <a:cubicBezTo>
                  <a:pt x="1685" y="630"/>
                  <a:pt x="1685" y="630"/>
                  <a:pt x="1685" y="630"/>
                </a:cubicBezTo>
                <a:cubicBezTo>
                  <a:pt x="1686" y="631"/>
                  <a:pt x="1686" y="631"/>
                  <a:pt x="1686" y="631"/>
                </a:cubicBezTo>
                <a:cubicBezTo>
                  <a:pt x="1686" y="631"/>
                  <a:pt x="1687" y="632"/>
                  <a:pt x="1687" y="633"/>
                </a:cubicBezTo>
                <a:cubicBezTo>
                  <a:pt x="1688" y="633"/>
                  <a:pt x="1688" y="634"/>
                  <a:pt x="1689" y="634"/>
                </a:cubicBezTo>
                <a:cubicBezTo>
                  <a:pt x="1688" y="635"/>
                  <a:pt x="1687" y="635"/>
                  <a:pt x="1686" y="636"/>
                </a:cubicBezTo>
                <a:cubicBezTo>
                  <a:pt x="1682" y="635"/>
                  <a:pt x="1682" y="635"/>
                  <a:pt x="1682" y="635"/>
                </a:cubicBezTo>
                <a:cubicBezTo>
                  <a:pt x="1676" y="637"/>
                  <a:pt x="1670" y="639"/>
                  <a:pt x="1665" y="641"/>
                </a:cubicBezTo>
                <a:cubicBezTo>
                  <a:pt x="1659" y="643"/>
                  <a:pt x="1653" y="646"/>
                  <a:pt x="1648" y="648"/>
                </a:cubicBezTo>
                <a:cubicBezTo>
                  <a:pt x="1642" y="650"/>
                  <a:pt x="1638" y="653"/>
                  <a:pt x="1634" y="655"/>
                </a:cubicBezTo>
                <a:cubicBezTo>
                  <a:pt x="1633" y="657"/>
                  <a:pt x="1631" y="658"/>
                  <a:pt x="1629" y="659"/>
                </a:cubicBezTo>
                <a:cubicBezTo>
                  <a:pt x="1627" y="661"/>
                  <a:pt x="1627" y="661"/>
                  <a:pt x="1627" y="661"/>
                </a:cubicBezTo>
                <a:cubicBezTo>
                  <a:pt x="1626" y="662"/>
                  <a:pt x="1624" y="662"/>
                  <a:pt x="1623" y="663"/>
                </a:cubicBezTo>
                <a:cubicBezTo>
                  <a:pt x="1619" y="666"/>
                  <a:pt x="1615" y="668"/>
                  <a:pt x="1611" y="670"/>
                </a:cubicBezTo>
                <a:cubicBezTo>
                  <a:pt x="1611" y="671"/>
                  <a:pt x="1611" y="672"/>
                  <a:pt x="1611" y="672"/>
                </a:cubicBezTo>
                <a:cubicBezTo>
                  <a:pt x="1614" y="672"/>
                  <a:pt x="1611" y="672"/>
                  <a:pt x="1612" y="672"/>
                </a:cubicBezTo>
                <a:cubicBezTo>
                  <a:pt x="1612" y="672"/>
                  <a:pt x="1612" y="672"/>
                  <a:pt x="1612" y="672"/>
                </a:cubicBezTo>
                <a:cubicBezTo>
                  <a:pt x="1612" y="672"/>
                  <a:pt x="1612" y="672"/>
                  <a:pt x="1612" y="672"/>
                </a:cubicBezTo>
                <a:cubicBezTo>
                  <a:pt x="1612" y="672"/>
                  <a:pt x="1612" y="672"/>
                  <a:pt x="1612" y="672"/>
                </a:cubicBezTo>
                <a:cubicBezTo>
                  <a:pt x="1612" y="673"/>
                  <a:pt x="1612" y="673"/>
                  <a:pt x="1612" y="673"/>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2" y="674"/>
                  <a:pt x="1612" y="674"/>
                  <a:pt x="1612" y="674"/>
                </a:cubicBezTo>
                <a:cubicBezTo>
                  <a:pt x="1614" y="735"/>
                  <a:pt x="1616" y="816"/>
                  <a:pt x="1616" y="799"/>
                </a:cubicBezTo>
                <a:cubicBezTo>
                  <a:pt x="1616" y="799"/>
                  <a:pt x="1616" y="799"/>
                  <a:pt x="1616" y="799"/>
                </a:cubicBezTo>
                <a:cubicBezTo>
                  <a:pt x="1615" y="799"/>
                  <a:pt x="1615" y="799"/>
                  <a:pt x="1615" y="799"/>
                </a:cubicBezTo>
                <a:cubicBezTo>
                  <a:pt x="1614" y="800"/>
                  <a:pt x="1614" y="800"/>
                  <a:pt x="1614" y="800"/>
                </a:cubicBezTo>
                <a:cubicBezTo>
                  <a:pt x="1614" y="808"/>
                  <a:pt x="1615" y="816"/>
                  <a:pt x="1615" y="823"/>
                </a:cubicBezTo>
                <a:cubicBezTo>
                  <a:pt x="1622" y="805"/>
                  <a:pt x="1628" y="786"/>
                  <a:pt x="1636" y="767"/>
                </a:cubicBezTo>
                <a:cubicBezTo>
                  <a:pt x="1663" y="896"/>
                  <a:pt x="1663" y="896"/>
                  <a:pt x="1663" y="896"/>
                </a:cubicBezTo>
                <a:cubicBezTo>
                  <a:pt x="1679" y="912"/>
                  <a:pt x="1696" y="927"/>
                  <a:pt x="1713" y="942"/>
                </a:cubicBezTo>
                <a:cubicBezTo>
                  <a:pt x="1727" y="952"/>
                  <a:pt x="1727" y="952"/>
                  <a:pt x="1727" y="952"/>
                </a:cubicBezTo>
                <a:cubicBezTo>
                  <a:pt x="1731" y="956"/>
                  <a:pt x="1734" y="959"/>
                  <a:pt x="1738" y="963"/>
                </a:cubicBezTo>
                <a:cubicBezTo>
                  <a:pt x="1746" y="969"/>
                  <a:pt x="1753" y="976"/>
                  <a:pt x="1760" y="982"/>
                </a:cubicBezTo>
                <a:cubicBezTo>
                  <a:pt x="1768" y="988"/>
                  <a:pt x="1775" y="994"/>
                  <a:pt x="1782" y="999"/>
                </a:cubicBezTo>
                <a:cubicBezTo>
                  <a:pt x="1785" y="1001"/>
                  <a:pt x="1787" y="1003"/>
                  <a:pt x="1789" y="1005"/>
                </a:cubicBezTo>
                <a:cubicBezTo>
                  <a:pt x="1751" y="1007"/>
                  <a:pt x="1713" y="1009"/>
                  <a:pt x="1675" y="1012"/>
                </a:cubicBezTo>
                <a:cubicBezTo>
                  <a:pt x="1596" y="1019"/>
                  <a:pt x="1521" y="1030"/>
                  <a:pt x="1450" y="1043"/>
                </a:cubicBezTo>
                <a:cubicBezTo>
                  <a:pt x="1421" y="1048"/>
                  <a:pt x="1395" y="1060"/>
                  <a:pt x="1371" y="1075"/>
                </a:cubicBezTo>
                <a:cubicBezTo>
                  <a:pt x="1360" y="1082"/>
                  <a:pt x="1349" y="1091"/>
                  <a:pt x="1338" y="1100"/>
                </a:cubicBezTo>
                <a:cubicBezTo>
                  <a:pt x="1336" y="1102"/>
                  <a:pt x="1333" y="1104"/>
                  <a:pt x="1330" y="1107"/>
                </a:cubicBezTo>
                <a:cubicBezTo>
                  <a:pt x="1327" y="1110"/>
                  <a:pt x="1327" y="1110"/>
                  <a:pt x="1327" y="1110"/>
                </a:cubicBezTo>
                <a:cubicBezTo>
                  <a:pt x="1326" y="1111"/>
                  <a:pt x="1326" y="1112"/>
                  <a:pt x="1326" y="1113"/>
                </a:cubicBezTo>
                <a:cubicBezTo>
                  <a:pt x="1325" y="1115"/>
                  <a:pt x="1325" y="1118"/>
                  <a:pt x="1324" y="1120"/>
                </a:cubicBezTo>
                <a:cubicBezTo>
                  <a:pt x="1323" y="1121"/>
                  <a:pt x="1322" y="1123"/>
                  <a:pt x="1321" y="1124"/>
                </a:cubicBezTo>
                <a:cubicBezTo>
                  <a:pt x="1320" y="1125"/>
                  <a:pt x="1319" y="1126"/>
                  <a:pt x="1319" y="1127"/>
                </a:cubicBezTo>
                <a:cubicBezTo>
                  <a:pt x="1309" y="1117"/>
                  <a:pt x="1297" y="1109"/>
                  <a:pt x="1284" y="1107"/>
                </a:cubicBezTo>
                <a:cubicBezTo>
                  <a:pt x="1259" y="1117"/>
                  <a:pt x="1241" y="1124"/>
                  <a:pt x="1215" y="1136"/>
                </a:cubicBezTo>
                <a:cubicBezTo>
                  <a:pt x="1200" y="1109"/>
                  <a:pt x="1200" y="1109"/>
                  <a:pt x="1200" y="1109"/>
                </a:cubicBezTo>
                <a:cubicBezTo>
                  <a:pt x="1219" y="1100"/>
                  <a:pt x="1252" y="1102"/>
                  <a:pt x="1263" y="1082"/>
                </a:cubicBezTo>
                <a:cubicBezTo>
                  <a:pt x="1265" y="1064"/>
                  <a:pt x="1226" y="1046"/>
                  <a:pt x="1228" y="1029"/>
                </a:cubicBezTo>
                <a:cubicBezTo>
                  <a:pt x="1237" y="1025"/>
                  <a:pt x="1247" y="1021"/>
                  <a:pt x="1249" y="1004"/>
                </a:cubicBezTo>
                <a:cubicBezTo>
                  <a:pt x="1222" y="1014"/>
                  <a:pt x="1191" y="1044"/>
                  <a:pt x="1153" y="1045"/>
                </a:cubicBezTo>
                <a:cubicBezTo>
                  <a:pt x="1145" y="1041"/>
                  <a:pt x="1136" y="1036"/>
                  <a:pt x="1127" y="1030"/>
                </a:cubicBezTo>
                <a:cubicBezTo>
                  <a:pt x="1118" y="1023"/>
                  <a:pt x="1109" y="1015"/>
                  <a:pt x="1101" y="1001"/>
                </a:cubicBezTo>
                <a:cubicBezTo>
                  <a:pt x="1095" y="1007"/>
                  <a:pt x="1089" y="1011"/>
                  <a:pt x="1083" y="1015"/>
                </a:cubicBezTo>
                <a:cubicBezTo>
                  <a:pt x="1076" y="1018"/>
                  <a:pt x="1069" y="1022"/>
                  <a:pt x="1062" y="1024"/>
                </a:cubicBezTo>
                <a:cubicBezTo>
                  <a:pt x="1047" y="1028"/>
                  <a:pt x="1031" y="1031"/>
                  <a:pt x="1013" y="1030"/>
                </a:cubicBezTo>
                <a:cubicBezTo>
                  <a:pt x="978" y="1030"/>
                  <a:pt x="936" y="1022"/>
                  <a:pt x="890" y="1009"/>
                </a:cubicBezTo>
                <a:cubicBezTo>
                  <a:pt x="881" y="1005"/>
                  <a:pt x="872" y="1007"/>
                  <a:pt x="861" y="1012"/>
                </a:cubicBezTo>
                <a:cubicBezTo>
                  <a:pt x="855" y="1015"/>
                  <a:pt x="850" y="1019"/>
                  <a:pt x="844" y="1023"/>
                </a:cubicBezTo>
                <a:cubicBezTo>
                  <a:pt x="841" y="1025"/>
                  <a:pt x="839" y="1027"/>
                  <a:pt x="836" y="1030"/>
                </a:cubicBezTo>
                <a:cubicBezTo>
                  <a:pt x="833" y="1032"/>
                  <a:pt x="830" y="1034"/>
                  <a:pt x="827" y="1038"/>
                </a:cubicBezTo>
                <a:cubicBezTo>
                  <a:pt x="819" y="1045"/>
                  <a:pt x="812" y="1052"/>
                  <a:pt x="805" y="1060"/>
                </a:cubicBezTo>
                <a:cubicBezTo>
                  <a:pt x="795" y="1072"/>
                  <a:pt x="795" y="1072"/>
                  <a:pt x="795" y="1072"/>
                </a:cubicBezTo>
                <a:cubicBezTo>
                  <a:pt x="790" y="1078"/>
                  <a:pt x="790" y="1078"/>
                  <a:pt x="790" y="1078"/>
                </a:cubicBezTo>
                <a:cubicBezTo>
                  <a:pt x="788" y="1079"/>
                  <a:pt x="788" y="1079"/>
                  <a:pt x="788" y="1079"/>
                </a:cubicBezTo>
                <a:cubicBezTo>
                  <a:pt x="788" y="1080"/>
                  <a:pt x="787" y="1080"/>
                  <a:pt x="787" y="1081"/>
                </a:cubicBezTo>
                <a:cubicBezTo>
                  <a:pt x="787" y="1081"/>
                  <a:pt x="787" y="1081"/>
                  <a:pt x="787" y="1081"/>
                </a:cubicBezTo>
                <a:cubicBezTo>
                  <a:pt x="786" y="1082"/>
                  <a:pt x="785" y="1082"/>
                  <a:pt x="784" y="1083"/>
                </a:cubicBezTo>
                <a:cubicBezTo>
                  <a:pt x="777" y="1085"/>
                  <a:pt x="777" y="1085"/>
                  <a:pt x="777" y="1085"/>
                </a:cubicBezTo>
                <a:cubicBezTo>
                  <a:pt x="770" y="1088"/>
                  <a:pt x="770" y="1088"/>
                  <a:pt x="770" y="1088"/>
                </a:cubicBezTo>
                <a:cubicBezTo>
                  <a:pt x="767" y="1089"/>
                  <a:pt x="767" y="1089"/>
                  <a:pt x="767" y="1089"/>
                </a:cubicBezTo>
                <a:cubicBezTo>
                  <a:pt x="765" y="1090"/>
                  <a:pt x="765" y="1090"/>
                  <a:pt x="765" y="1090"/>
                </a:cubicBezTo>
                <a:cubicBezTo>
                  <a:pt x="765" y="1090"/>
                  <a:pt x="765" y="1090"/>
                  <a:pt x="765" y="1090"/>
                </a:cubicBezTo>
                <a:cubicBezTo>
                  <a:pt x="768" y="1086"/>
                  <a:pt x="760" y="1095"/>
                  <a:pt x="761" y="1094"/>
                </a:cubicBezTo>
                <a:cubicBezTo>
                  <a:pt x="761" y="1094"/>
                  <a:pt x="761" y="1094"/>
                  <a:pt x="761" y="1094"/>
                </a:cubicBezTo>
                <a:cubicBezTo>
                  <a:pt x="761" y="1094"/>
                  <a:pt x="761" y="1094"/>
                  <a:pt x="761" y="1094"/>
                </a:cubicBezTo>
                <a:cubicBezTo>
                  <a:pt x="759" y="1095"/>
                  <a:pt x="759" y="1095"/>
                  <a:pt x="759" y="1095"/>
                </a:cubicBezTo>
                <a:cubicBezTo>
                  <a:pt x="747" y="1103"/>
                  <a:pt x="735" y="1111"/>
                  <a:pt x="723" y="1121"/>
                </a:cubicBezTo>
                <a:cubicBezTo>
                  <a:pt x="711" y="1130"/>
                  <a:pt x="699" y="1141"/>
                  <a:pt x="687" y="1151"/>
                </a:cubicBezTo>
                <a:cubicBezTo>
                  <a:pt x="681" y="1157"/>
                  <a:pt x="676" y="1163"/>
                  <a:pt x="670" y="1168"/>
                </a:cubicBezTo>
                <a:cubicBezTo>
                  <a:pt x="661" y="1177"/>
                  <a:pt x="661" y="1177"/>
                  <a:pt x="661" y="1177"/>
                </a:cubicBezTo>
                <a:cubicBezTo>
                  <a:pt x="653" y="1186"/>
                  <a:pt x="653" y="1186"/>
                  <a:pt x="653" y="1186"/>
                </a:cubicBezTo>
                <a:cubicBezTo>
                  <a:pt x="608" y="1236"/>
                  <a:pt x="566" y="1299"/>
                  <a:pt x="532" y="1372"/>
                </a:cubicBezTo>
                <a:cubicBezTo>
                  <a:pt x="515" y="1408"/>
                  <a:pt x="500" y="1448"/>
                  <a:pt x="487" y="1489"/>
                </a:cubicBezTo>
                <a:cubicBezTo>
                  <a:pt x="484" y="1499"/>
                  <a:pt x="481" y="1510"/>
                  <a:pt x="478" y="1520"/>
                </a:cubicBezTo>
                <a:cubicBezTo>
                  <a:pt x="473" y="1536"/>
                  <a:pt x="473" y="1536"/>
                  <a:pt x="473" y="1536"/>
                </a:cubicBezTo>
                <a:cubicBezTo>
                  <a:pt x="469" y="1557"/>
                  <a:pt x="469" y="1557"/>
                  <a:pt x="469" y="1557"/>
                </a:cubicBezTo>
                <a:cubicBezTo>
                  <a:pt x="465" y="1578"/>
                  <a:pt x="465" y="1578"/>
                  <a:pt x="465" y="1578"/>
                </a:cubicBezTo>
                <a:cubicBezTo>
                  <a:pt x="461" y="1599"/>
                  <a:pt x="461" y="1599"/>
                  <a:pt x="461" y="1599"/>
                </a:cubicBezTo>
                <a:cubicBezTo>
                  <a:pt x="459" y="1603"/>
                  <a:pt x="458" y="1607"/>
                  <a:pt x="456" y="1611"/>
                </a:cubicBezTo>
                <a:cubicBezTo>
                  <a:pt x="454" y="1614"/>
                  <a:pt x="454" y="1614"/>
                  <a:pt x="454" y="1614"/>
                </a:cubicBezTo>
                <a:cubicBezTo>
                  <a:pt x="454" y="1615"/>
                  <a:pt x="454" y="1615"/>
                  <a:pt x="454" y="1615"/>
                </a:cubicBezTo>
                <a:cubicBezTo>
                  <a:pt x="453" y="1616"/>
                  <a:pt x="453" y="1616"/>
                  <a:pt x="453" y="1616"/>
                </a:cubicBezTo>
                <a:cubicBezTo>
                  <a:pt x="453" y="1616"/>
                  <a:pt x="453" y="1616"/>
                  <a:pt x="453" y="1616"/>
                </a:cubicBezTo>
                <a:cubicBezTo>
                  <a:pt x="453" y="1613"/>
                  <a:pt x="453" y="1646"/>
                  <a:pt x="453" y="1632"/>
                </a:cubicBezTo>
                <a:cubicBezTo>
                  <a:pt x="453" y="1632"/>
                  <a:pt x="453" y="1632"/>
                  <a:pt x="453" y="1632"/>
                </a:cubicBezTo>
                <a:cubicBezTo>
                  <a:pt x="453" y="1633"/>
                  <a:pt x="453" y="1633"/>
                  <a:pt x="453" y="1633"/>
                </a:cubicBezTo>
                <a:cubicBezTo>
                  <a:pt x="450" y="1643"/>
                  <a:pt x="450" y="1643"/>
                  <a:pt x="450" y="1643"/>
                </a:cubicBezTo>
                <a:cubicBezTo>
                  <a:pt x="448" y="1650"/>
                  <a:pt x="446" y="1656"/>
                  <a:pt x="444" y="1663"/>
                </a:cubicBezTo>
                <a:cubicBezTo>
                  <a:pt x="440" y="1677"/>
                  <a:pt x="436" y="1691"/>
                  <a:pt x="432" y="1705"/>
                </a:cubicBezTo>
                <a:cubicBezTo>
                  <a:pt x="428" y="1720"/>
                  <a:pt x="423" y="1735"/>
                  <a:pt x="418" y="1749"/>
                </a:cubicBezTo>
                <a:cubicBezTo>
                  <a:pt x="414" y="1764"/>
                  <a:pt x="409" y="1780"/>
                  <a:pt x="404" y="1796"/>
                </a:cubicBezTo>
                <a:cubicBezTo>
                  <a:pt x="397" y="1804"/>
                  <a:pt x="387" y="1817"/>
                  <a:pt x="376" y="1831"/>
                </a:cubicBezTo>
                <a:cubicBezTo>
                  <a:pt x="366" y="1845"/>
                  <a:pt x="356" y="1858"/>
                  <a:pt x="350" y="1869"/>
                </a:cubicBezTo>
                <a:cubicBezTo>
                  <a:pt x="349" y="1876"/>
                  <a:pt x="348" y="1884"/>
                  <a:pt x="347" y="1892"/>
                </a:cubicBezTo>
                <a:cubicBezTo>
                  <a:pt x="347" y="1896"/>
                  <a:pt x="347" y="1900"/>
                  <a:pt x="347" y="1904"/>
                </a:cubicBezTo>
                <a:cubicBezTo>
                  <a:pt x="346" y="1910"/>
                  <a:pt x="346" y="1910"/>
                  <a:pt x="346" y="1910"/>
                </a:cubicBezTo>
                <a:cubicBezTo>
                  <a:pt x="346" y="1911"/>
                  <a:pt x="346" y="1912"/>
                  <a:pt x="347" y="1914"/>
                </a:cubicBezTo>
                <a:cubicBezTo>
                  <a:pt x="347" y="1918"/>
                  <a:pt x="347" y="1918"/>
                  <a:pt x="347" y="1918"/>
                </a:cubicBezTo>
                <a:cubicBezTo>
                  <a:pt x="348" y="1940"/>
                  <a:pt x="351" y="1963"/>
                  <a:pt x="356" y="1986"/>
                </a:cubicBezTo>
                <a:cubicBezTo>
                  <a:pt x="356" y="1987"/>
                  <a:pt x="356" y="1987"/>
                  <a:pt x="356" y="1987"/>
                </a:cubicBezTo>
                <a:cubicBezTo>
                  <a:pt x="356" y="1987"/>
                  <a:pt x="356" y="1987"/>
                  <a:pt x="356" y="1987"/>
                </a:cubicBezTo>
                <a:cubicBezTo>
                  <a:pt x="356" y="1988"/>
                  <a:pt x="356" y="1988"/>
                  <a:pt x="356" y="1988"/>
                </a:cubicBezTo>
                <a:cubicBezTo>
                  <a:pt x="356" y="1989"/>
                  <a:pt x="356" y="1989"/>
                  <a:pt x="356" y="1989"/>
                </a:cubicBezTo>
                <a:cubicBezTo>
                  <a:pt x="356" y="1992"/>
                  <a:pt x="356" y="1992"/>
                  <a:pt x="356" y="1992"/>
                </a:cubicBezTo>
                <a:cubicBezTo>
                  <a:pt x="356" y="1994"/>
                  <a:pt x="356" y="1994"/>
                  <a:pt x="356" y="1994"/>
                </a:cubicBezTo>
                <a:cubicBezTo>
                  <a:pt x="342" y="2001"/>
                  <a:pt x="328" y="2009"/>
                  <a:pt x="314" y="2017"/>
                </a:cubicBezTo>
                <a:cubicBezTo>
                  <a:pt x="280" y="2036"/>
                  <a:pt x="243" y="2060"/>
                  <a:pt x="205" y="2090"/>
                </a:cubicBezTo>
                <a:cubicBezTo>
                  <a:pt x="167" y="2120"/>
                  <a:pt x="128" y="2157"/>
                  <a:pt x="92" y="2201"/>
                </a:cubicBezTo>
                <a:cubicBezTo>
                  <a:pt x="56" y="2245"/>
                  <a:pt x="23" y="2296"/>
                  <a:pt x="0" y="2350"/>
                </a:cubicBezTo>
                <a:cubicBezTo>
                  <a:pt x="36" y="2302"/>
                  <a:pt x="77" y="2268"/>
                  <a:pt x="114" y="2236"/>
                </a:cubicBezTo>
                <a:cubicBezTo>
                  <a:pt x="152" y="2205"/>
                  <a:pt x="187" y="2177"/>
                  <a:pt x="219" y="2141"/>
                </a:cubicBezTo>
                <a:cubicBezTo>
                  <a:pt x="229" y="2152"/>
                  <a:pt x="251" y="2175"/>
                  <a:pt x="268" y="2162"/>
                </a:cubicBezTo>
                <a:cubicBezTo>
                  <a:pt x="283" y="2153"/>
                  <a:pt x="296" y="2145"/>
                  <a:pt x="309" y="2136"/>
                </a:cubicBezTo>
                <a:cubicBezTo>
                  <a:pt x="322" y="2128"/>
                  <a:pt x="335" y="2120"/>
                  <a:pt x="348" y="2112"/>
                </a:cubicBezTo>
                <a:cubicBezTo>
                  <a:pt x="354" y="2108"/>
                  <a:pt x="360" y="2104"/>
                  <a:pt x="366" y="2100"/>
                </a:cubicBezTo>
                <a:cubicBezTo>
                  <a:pt x="375" y="2095"/>
                  <a:pt x="375" y="2095"/>
                  <a:pt x="375" y="2095"/>
                </a:cubicBezTo>
                <a:cubicBezTo>
                  <a:pt x="377" y="2093"/>
                  <a:pt x="380" y="2092"/>
                  <a:pt x="383" y="2090"/>
                </a:cubicBezTo>
                <a:cubicBezTo>
                  <a:pt x="384" y="2090"/>
                  <a:pt x="385" y="2089"/>
                  <a:pt x="385" y="2089"/>
                </a:cubicBezTo>
                <a:cubicBezTo>
                  <a:pt x="386" y="2089"/>
                  <a:pt x="386" y="2090"/>
                  <a:pt x="386" y="2090"/>
                </a:cubicBezTo>
                <a:cubicBezTo>
                  <a:pt x="387" y="2092"/>
                  <a:pt x="389" y="2094"/>
                  <a:pt x="390" y="2096"/>
                </a:cubicBezTo>
                <a:cubicBezTo>
                  <a:pt x="391" y="2097"/>
                  <a:pt x="391" y="2097"/>
                  <a:pt x="391" y="2097"/>
                </a:cubicBezTo>
                <a:cubicBezTo>
                  <a:pt x="391" y="2097"/>
                  <a:pt x="391" y="2097"/>
                  <a:pt x="391" y="2098"/>
                </a:cubicBezTo>
                <a:cubicBezTo>
                  <a:pt x="393" y="2101"/>
                  <a:pt x="393" y="2101"/>
                  <a:pt x="393" y="2101"/>
                </a:cubicBezTo>
                <a:cubicBezTo>
                  <a:pt x="397" y="2108"/>
                  <a:pt x="397" y="2108"/>
                  <a:pt x="397" y="2108"/>
                </a:cubicBezTo>
                <a:cubicBezTo>
                  <a:pt x="401" y="2115"/>
                  <a:pt x="405" y="2121"/>
                  <a:pt x="409" y="2127"/>
                </a:cubicBezTo>
                <a:cubicBezTo>
                  <a:pt x="403" y="2135"/>
                  <a:pt x="398" y="2144"/>
                  <a:pt x="392" y="2152"/>
                </a:cubicBezTo>
                <a:cubicBezTo>
                  <a:pt x="386" y="2162"/>
                  <a:pt x="380" y="2172"/>
                  <a:pt x="374" y="2181"/>
                </a:cubicBezTo>
                <a:cubicBezTo>
                  <a:pt x="369" y="2192"/>
                  <a:pt x="363" y="2202"/>
                  <a:pt x="357" y="2212"/>
                </a:cubicBezTo>
                <a:cubicBezTo>
                  <a:pt x="349" y="2219"/>
                  <a:pt x="363" y="2248"/>
                  <a:pt x="393" y="2264"/>
                </a:cubicBezTo>
                <a:cubicBezTo>
                  <a:pt x="385" y="2271"/>
                  <a:pt x="377" y="2277"/>
                  <a:pt x="370" y="2284"/>
                </a:cubicBezTo>
                <a:cubicBezTo>
                  <a:pt x="353" y="2298"/>
                  <a:pt x="395" y="2325"/>
                  <a:pt x="378" y="2340"/>
                </a:cubicBezTo>
                <a:cubicBezTo>
                  <a:pt x="374" y="2350"/>
                  <a:pt x="369" y="2360"/>
                  <a:pt x="363" y="2370"/>
                </a:cubicBezTo>
                <a:cubicBezTo>
                  <a:pt x="357" y="2381"/>
                  <a:pt x="351" y="2391"/>
                  <a:pt x="344" y="2401"/>
                </a:cubicBezTo>
                <a:cubicBezTo>
                  <a:pt x="341" y="2406"/>
                  <a:pt x="338" y="2410"/>
                  <a:pt x="334" y="2415"/>
                </a:cubicBezTo>
                <a:cubicBezTo>
                  <a:pt x="323" y="2429"/>
                  <a:pt x="323" y="2429"/>
                  <a:pt x="323" y="2429"/>
                </a:cubicBezTo>
                <a:cubicBezTo>
                  <a:pt x="316" y="2439"/>
                  <a:pt x="308" y="2449"/>
                  <a:pt x="300" y="2458"/>
                </a:cubicBezTo>
                <a:cubicBezTo>
                  <a:pt x="284" y="2476"/>
                  <a:pt x="266" y="2497"/>
                  <a:pt x="248" y="2516"/>
                </a:cubicBezTo>
                <a:cubicBezTo>
                  <a:pt x="241" y="2523"/>
                  <a:pt x="241" y="2523"/>
                  <a:pt x="241" y="2523"/>
                </a:cubicBezTo>
                <a:cubicBezTo>
                  <a:pt x="238" y="2527"/>
                  <a:pt x="238" y="2527"/>
                  <a:pt x="238" y="2527"/>
                </a:cubicBezTo>
                <a:cubicBezTo>
                  <a:pt x="236" y="2528"/>
                  <a:pt x="236" y="2528"/>
                  <a:pt x="236" y="2528"/>
                </a:cubicBezTo>
                <a:cubicBezTo>
                  <a:pt x="230" y="2535"/>
                  <a:pt x="230" y="2535"/>
                  <a:pt x="230" y="2535"/>
                </a:cubicBezTo>
                <a:cubicBezTo>
                  <a:pt x="220" y="2545"/>
                  <a:pt x="220" y="2545"/>
                  <a:pt x="220" y="2545"/>
                </a:cubicBezTo>
                <a:cubicBezTo>
                  <a:pt x="210" y="2555"/>
                  <a:pt x="210" y="2555"/>
                  <a:pt x="210" y="2555"/>
                </a:cubicBezTo>
                <a:cubicBezTo>
                  <a:pt x="208" y="2558"/>
                  <a:pt x="208" y="2558"/>
                  <a:pt x="208" y="2558"/>
                </a:cubicBezTo>
                <a:cubicBezTo>
                  <a:pt x="207" y="2559"/>
                  <a:pt x="207" y="2559"/>
                  <a:pt x="207" y="2559"/>
                </a:cubicBezTo>
                <a:cubicBezTo>
                  <a:pt x="206" y="2560"/>
                  <a:pt x="206" y="2560"/>
                  <a:pt x="206" y="2560"/>
                </a:cubicBezTo>
                <a:cubicBezTo>
                  <a:pt x="206" y="2560"/>
                  <a:pt x="206" y="2560"/>
                  <a:pt x="205" y="2561"/>
                </a:cubicBezTo>
                <a:cubicBezTo>
                  <a:pt x="193" y="2575"/>
                  <a:pt x="193" y="2575"/>
                  <a:pt x="193" y="2575"/>
                </a:cubicBezTo>
                <a:cubicBezTo>
                  <a:pt x="176" y="2595"/>
                  <a:pt x="160" y="2615"/>
                  <a:pt x="145" y="2635"/>
                </a:cubicBezTo>
                <a:cubicBezTo>
                  <a:pt x="133" y="2652"/>
                  <a:pt x="121" y="2670"/>
                  <a:pt x="109" y="2688"/>
                </a:cubicBezTo>
                <a:cubicBezTo>
                  <a:pt x="103" y="2696"/>
                  <a:pt x="98" y="2706"/>
                  <a:pt x="93" y="2715"/>
                </a:cubicBezTo>
                <a:cubicBezTo>
                  <a:pt x="87" y="2725"/>
                  <a:pt x="82" y="2734"/>
                  <a:pt x="77" y="2744"/>
                </a:cubicBezTo>
                <a:cubicBezTo>
                  <a:pt x="67" y="2763"/>
                  <a:pt x="58" y="2783"/>
                  <a:pt x="50" y="2803"/>
                </a:cubicBezTo>
                <a:cubicBezTo>
                  <a:pt x="17" y="2884"/>
                  <a:pt x="2" y="2973"/>
                  <a:pt x="7" y="3054"/>
                </a:cubicBezTo>
                <a:cubicBezTo>
                  <a:pt x="13" y="3034"/>
                  <a:pt x="21" y="3015"/>
                  <a:pt x="28" y="2998"/>
                </a:cubicBezTo>
                <a:cubicBezTo>
                  <a:pt x="30" y="2994"/>
                  <a:pt x="32" y="2989"/>
                  <a:pt x="34" y="2985"/>
                </a:cubicBezTo>
                <a:cubicBezTo>
                  <a:pt x="36" y="2981"/>
                  <a:pt x="38" y="2976"/>
                  <a:pt x="40" y="2972"/>
                </a:cubicBezTo>
                <a:cubicBezTo>
                  <a:pt x="44" y="2964"/>
                  <a:pt x="48" y="2955"/>
                  <a:pt x="52" y="2947"/>
                </a:cubicBezTo>
                <a:cubicBezTo>
                  <a:pt x="56" y="2939"/>
                  <a:pt x="60" y="2930"/>
                  <a:pt x="63" y="2922"/>
                </a:cubicBezTo>
                <a:cubicBezTo>
                  <a:pt x="67" y="2913"/>
                  <a:pt x="71" y="2905"/>
                  <a:pt x="74" y="2896"/>
                </a:cubicBezTo>
                <a:cubicBezTo>
                  <a:pt x="77" y="2887"/>
                  <a:pt x="80" y="2878"/>
                  <a:pt x="82" y="2869"/>
                </a:cubicBezTo>
                <a:cubicBezTo>
                  <a:pt x="85" y="2859"/>
                  <a:pt x="87" y="2850"/>
                  <a:pt x="89" y="2839"/>
                </a:cubicBezTo>
                <a:cubicBezTo>
                  <a:pt x="104" y="2844"/>
                  <a:pt x="135" y="2855"/>
                  <a:pt x="142" y="2837"/>
                </a:cubicBezTo>
                <a:cubicBezTo>
                  <a:pt x="156" y="2811"/>
                  <a:pt x="171" y="2784"/>
                  <a:pt x="185" y="2758"/>
                </a:cubicBezTo>
                <a:cubicBezTo>
                  <a:pt x="192" y="2744"/>
                  <a:pt x="200" y="2732"/>
                  <a:pt x="208" y="2720"/>
                </a:cubicBezTo>
                <a:cubicBezTo>
                  <a:pt x="215" y="2708"/>
                  <a:pt x="223" y="2697"/>
                  <a:pt x="231" y="2685"/>
                </a:cubicBezTo>
                <a:cubicBezTo>
                  <a:pt x="241" y="2673"/>
                  <a:pt x="251" y="2661"/>
                  <a:pt x="262" y="2650"/>
                </a:cubicBezTo>
                <a:cubicBezTo>
                  <a:pt x="267" y="2644"/>
                  <a:pt x="272" y="2639"/>
                  <a:pt x="278" y="2635"/>
                </a:cubicBezTo>
                <a:cubicBezTo>
                  <a:pt x="283" y="2630"/>
                  <a:pt x="290" y="2624"/>
                  <a:pt x="291" y="2624"/>
                </a:cubicBezTo>
                <a:cubicBezTo>
                  <a:pt x="304" y="2620"/>
                  <a:pt x="318" y="2620"/>
                  <a:pt x="335" y="2624"/>
                </a:cubicBezTo>
                <a:cubicBezTo>
                  <a:pt x="337" y="2625"/>
                  <a:pt x="340" y="2625"/>
                  <a:pt x="343" y="2626"/>
                </a:cubicBezTo>
                <a:cubicBezTo>
                  <a:pt x="344" y="2627"/>
                  <a:pt x="346" y="2627"/>
                  <a:pt x="347" y="2628"/>
                </a:cubicBezTo>
                <a:cubicBezTo>
                  <a:pt x="350" y="2628"/>
                  <a:pt x="350" y="2628"/>
                  <a:pt x="350" y="2628"/>
                </a:cubicBezTo>
                <a:cubicBezTo>
                  <a:pt x="350" y="2628"/>
                  <a:pt x="350" y="2628"/>
                  <a:pt x="350" y="2628"/>
                </a:cubicBezTo>
                <a:cubicBezTo>
                  <a:pt x="349" y="2629"/>
                  <a:pt x="357" y="2621"/>
                  <a:pt x="354" y="2625"/>
                </a:cubicBezTo>
                <a:cubicBezTo>
                  <a:pt x="354" y="2625"/>
                  <a:pt x="354" y="2625"/>
                  <a:pt x="354" y="2625"/>
                </a:cubicBezTo>
                <a:cubicBezTo>
                  <a:pt x="354" y="2625"/>
                  <a:pt x="354" y="2625"/>
                  <a:pt x="354" y="2625"/>
                </a:cubicBezTo>
                <a:cubicBezTo>
                  <a:pt x="354" y="2625"/>
                  <a:pt x="354" y="2625"/>
                  <a:pt x="354" y="2625"/>
                </a:cubicBezTo>
                <a:cubicBezTo>
                  <a:pt x="354" y="2625"/>
                  <a:pt x="354" y="2625"/>
                  <a:pt x="354" y="2625"/>
                </a:cubicBezTo>
                <a:cubicBezTo>
                  <a:pt x="355" y="2625"/>
                  <a:pt x="355" y="2625"/>
                  <a:pt x="355" y="2625"/>
                </a:cubicBezTo>
                <a:cubicBezTo>
                  <a:pt x="356" y="2625"/>
                  <a:pt x="356" y="2625"/>
                  <a:pt x="356" y="2625"/>
                </a:cubicBezTo>
                <a:cubicBezTo>
                  <a:pt x="364" y="2627"/>
                  <a:pt x="372" y="2629"/>
                  <a:pt x="381" y="2630"/>
                </a:cubicBezTo>
                <a:cubicBezTo>
                  <a:pt x="397" y="2633"/>
                  <a:pt x="414" y="2632"/>
                  <a:pt x="426" y="2620"/>
                </a:cubicBezTo>
                <a:cubicBezTo>
                  <a:pt x="426" y="2620"/>
                  <a:pt x="426" y="2620"/>
                  <a:pt x="426" y="2620"/>
                </a:cubicBezTo>
                <a:cubicBezTo>
                  <a:pt x="402" y="2645"/>
                  <a:pt x="402" y="2645"/>
                  <a:pt x="402" y="2645"/>
                </a:cubicBezTo>
                <a:cubicBezTo>
                  <a:pt x="412" y="2652"/>
                  <a:pt x="429" y="2666"/>
                  <a:pt x="436" y="2672"/>
                </a:cubicBezTo>
                <a:cubicBezTo>
                  <a:pt x="427" y="2676"/>
                  <a:pt x="413" y="2674"/>
                  <a:pt x="398" y="2672"/>
                </a:cubicBezTo>
                <a:cubicBezTo>
                  <a:pt x="393" y="2703"/>
                  <a:pt x="370" y="2746"/>
                  <a:pt x="345" y="2781"/>
                </a:cubicBezTo>
                <a:cubicBezTo>
                  <a:pt x="320" y="2816"/>
                  <a:pt x="293" y="2843"/>
                  <a:pt x="282" y="2841"/>
                </a:cubicBezTo>
                <a:cubicBezTo>
                  <a:pt x="275" y="2848"/>
                  <a:pt x="259" y="2859"/>
                  <a:pt x="238" y="2870"/>
                </a:cubicBezTo>
                <a:cubicBezTo>
                  <a:pt x="218" y="2882"/>
                  <a:pt x="193" y="2894"/>
                  <a:pt x="167" y="2906"/>
                </a:cubicBezTo>
                <a:cubicBezTo>
                  <a:pt x="156" y="2910"/>
                  <a:pt x="146" y="2914"/>
                  <a:pt x="136" y="2917"/>
                </a:cubicBezTo>
                <a:cubicBezTo>
                  <a:pt x="126" y="2921"/>
                  <a:pt x="117" y="2925"/>
                  <a:pt x="109" y="2929"/>
                </a:cubicBezTo>
                <a:cubicBezTo>
                  <a:pt x="93" y="2937"/>
                  <a:pt x="81" y="2946"/>
                  <a:pt x="75" y="2952"/>
                </a:cubicBezTo>
                <a:cubicBezTo>
                  <a:pt x="53" y="2961"/>
                  <a:pt x="48" y="2989"/>
                  <a:pt x="55" y="3026"/>
                </a:cubicBezTo>
                <a:cubicBezTo>
                  <a:pt x="56" y="3044"/>
                  <a:pt x="59" y="3064"/>
                  <a:pt x="62" y="3085"/>
                </a:cubicBezTo>
                <a:cubicBezTo>
                  <a:pt x="62" y="3090"/>
                  <a:pt x="63" y="3095"/>
                  <a:pt x="64" y="3101"/>
                </a:cubicBezTo>
                <a:cubicBezTo>
                  <a:pt x="64" y="3104"/>
                  <a:pt x="65" y="3106"/>
                  <a:pt x="65" y="3109"/>
                </a:cubicBezTo>
                <a:cubicBezTo>
                  <a:pt x="65" y="3111"/>
                  <a:pt x="66" y="3112"/>
                  <a:pt x="67" y="3114"/>
                </a:cubicBezTo>
                <a:cubicBezTo>
                  <a:pt x="69" y="3119"/>
                  <a:pt x="69" y="3119"/>
                  <a:pt x="69" y="3119"/>
                </a:cubicBezTo>
                <a:cubicBezTo>
                  <a:pt x="76" y="3131"/>
                  <a:pt x="83" y="3144"/>
                  <a:pt x="91" y="3157"/>
                </a:cubicBezTo>
                <a:cubicBezTo>
                  <a:pt x="104" y="3175"/>
                  <a:pt x="119" y="3192"/>
                  <a:pt x="134" y="3209"/>
                </a:cubicBezTo>
                <a:cubicBezTo>
                  <a:pt x="140" y="3216"/>
                  <a:pt x="140" y="3216"/>
                  <a:pt x="140" y="3216"/>
                </a:cubicBezTo>
                <a:cubicBezTo>
                  <a:pt x="145" y="3222"/>
                  <a:pt x="145" y="3222"/>
                  <a:pt x="145" y="3222"/>
                </a:cubicBezTo>
                <a:cubicBezTo>
                  <a:pt x="155" y="3233"/>
                  <a:pt x="155" y="3233"/>
                  <a:pt x="155" y="3233"/>
                </a:cubicBezTo>
                <a:cubicBezTo>
                  <a:pt x="161" y="3241"/>
                  <a:pt x="167" y="3248"/>
                  <a:pt x="173" y="3255"/>
                </a:cubicBezTo>
                <a:cubicBezTo>
                  <a:pt x="186" y="3269"/>
                  <a:pt x="198" y="3281"/>
                  <a:pt x="209" y="3292"/>
                </a:cubicBezTo>
                <a:cubicBezTo>
                  <a:pt x="221" y="3303"/>
                  <a:pt x="232" y="3312"/>
                  <a:pt x="241" y="3318"/>
                </a:cubicBezTo>
                <a:cubicBezTo>
                  <a:pt x="284" y="3356"/>
                  <a:pt x="228" y="3394"/>
                  <a:pt x="220" y="3440"/>
                </a:cubicBezTo>
                <a:cubicBezTo>
                  <a:pt x="245" y="3436"/>
                  <a:pt x="262" y="3446"/>
                  <a:pt x="279" y="3457"/>
                </a:cubicBezTo>
                <a:cubicBezTo>
                  <a:pt x="296" y="3467"/>
                  <a:pt x="313" y="3477"/>
                  <a:pt x="339" y="3473"/>
                </a:cubicBezTo>
                <a:cubicBezTo>
                  <a:pt x="338" y="3477"/>
                  <a:pt x="346" y="3482"/>
                  <a:pt x="361" y="3487"/>
                </a:cubicBezTo>
                <a:cubicBezTo>
                  <a:pt x="375" y="3492"/>
                  <a:pt x="394" y="3498"/>
                  <a:pt x="417" y="3503"/>
                </a:cubicBezTo>
                <a:cubicBezTo>
                  <a:pt x="461" y="3514"/>
                  <a:pt x="515" y="3524"/>
                  <a:pt x="551" y="3528"/>
                </a:cubicBezTo>
                <a:cubicBezTo>
                  <a:pt x="551" y="3528"/>
                  <a:pt x="577" y="3515"/>
                  <a:pt x="649" y="3523"/>
                </a:cubicBezTo>
                <a:cubicBezTo>
                  <a:pt x="673" y="3525"/>
                  <a:pt x="674" y="3509"/>
                  <a:pt x="676" y="3494"/>
                </a:cubicBezTo>
                <a:cubicBezTo>
                  <a:pt x="674" y="3509"/>
                  <a:pt x="674" y="3509"/>
                  <a:pt x="673" y="3525"/>
                </a:cubicBezTo>
                <a:cubicBezTo>
                  <a:pt x="699" y="3496"/>
                  <a:pt x="742" y="3530"/>
                  <a:pt x="767" y="3517"/>
                </a:cubicBezTo>
                <a:cubicBezTo>
                  <a:pt x="766" y="3532"/>
                  <a:pt x="766" y="3532"/>
                  <a:pt x="764" y="3548"/>
                </a:cubicBezTo>
                <a:cubicBezTo>
                  <a:pt x="813" y="3521"/>
                  <a:pt x="857" y="3555"/>
                  <a:pt x="905" y="3543"/>
                </a:cubicBezTo>
                <a:cubicBezTo>
                  <a:pt x="903" y="3559"/>
                  <a:pt x="903" y="3559"/>
                  <a:pt x="902" y="3574"/>
                </a:cubicBezTo>
                <a:cubicBezTo>
                  <a:pt x="914" y="3575"/>
                  <a:pt x="925" y="3576"/>
                  <a:pt x="934" y="3579"/>
                </a:cubicBezTo>
                <a:cubicBezTo>
                  <a:pt x="942" y="3581"/>
                  <a:pt x="948" y="3585"/>
                  <a:pt x="947" y="3593"/>
                </a:cubicBezTo>
                <a:cubicBezTo>
                  <a:pt x="946" y="3608"/>
                  <a:pt x="946" y="3608"/>
                  <a:pt x="945" y="3624"/>
                </a:cubicBezTo>
                <a:cubicBezTo>
                  <a:pt x="967" y="3641"/>
                  <a:pt x="1015" y="3613"/>
                  <a:pt x="1012" y="3643"/>
                </a:cubicBezTo>
                <a:cubicBezTo>
                  <a:pt x="1014" y="3628"/>
                  <a:pt x="1014" y="3628"/>
                  <a:pt x="1015" y="3613"/>
                </a:cubicBezTo>
                <a:cubicBezTo>
                  <a:pt x="1060" y="3616"/>
                  <a:pt x="1100" y="3622"/>
                  <a:pt x="1137" y="3630"/>
                </a:cubicBezTo>
                <a:cubicBezTo>
                  <a:pt x="1155" y="3634"/>
                  <a:pt x="1173" y="3639"/>
                  <a:pt x="1190" y="3643"/>
                </a:cubicBezTo>
                <a:cubicBezTo>
                  <a:pt x="1199" y="3646"/>
                  <a:pt x="1208" y="3648"/>
                  <a:pt x="1216" y="3651"/>
                </a:cubicBezTo>
                <a:cubicBezTo>
                  <a:pt x="1224" y="3653"/>
                  <a:pt x="1232" y="3655"/>
                  <a:pt x="1241" y="3658"/>
                </a:cubicBezTo>
                <a:cubicBezTo>
                  <a:pt x="1284" y="3675"/>
                  <a:pt x="1330" y="3687"/>
                  <a:pt x="1378" y="3695"/>
                </a:cubicBezTo>
                <a:cubicBezTo>
                  <a:pt x="1427" y="3703"/>
                  <a:pt x="1477" y="3707"/>
                  <a:pt x="1528" y="3708"/>
                </a:cubicBezTo>
                <a:cubicBezTo>
                  <a:pt x="1541" y="3708"/>
                  <a:pt x="1554" y="3708"/>
                  <a:pt x="1566" y="3708"/>
                </a:cubicBezTo>
                <a:cubicBezTo>
                  <a:pt x="1579" y="3708"/>
                  <a:pt x="1591" y="3708"/>
                  <a:pt x="1604" y="3708"/>
                </a:cubicBezTo>
                <a:cubicBezTo>
                  <a:pt x="1617" y="3707"/>
                  <a:pt x="1630" y="3707"/>
                  <a:pt x="1642" y="3706"/>
                </a:cubicBezTo>
                <a:cubicBezTo>
                  <a:pt x="1654" y="3706"/>
                  <a:pt x="1665" y="3705"/>
                  <a:pt x="1677" y="3704"/>
                </a:cubicBezTo>
                <a:cubicBezTo>
                  <a:pt x="1689" y="3703"/>
                  <a:pt x="1700" y="3702"/>
                  <a:pt x="1712" y="3702"/>
                </a:cubicBezTo>
                <a:cubicBezTo>
                  <a:pt x="1723" y="3701"/>
                  <a:pt x="1734" y="3700"/>
                  <a:pt x="1745" y="3699"/>
                </a:cubicBezTo>
                <a:cubicBezTo>
                  <a:pt x="1765" y="3697"/>
                  <a:pt x="1786" y="3695"/>
                  <a:pt x="1806" y="3693"/>
                </a:cubicBezTo>
                <a:cubicBezTo>
                  <a:pt x="1823" y="3694"/>
                  <a:pt x="1844" y="3666"/>
                  <a:pt x="1831" y="3633"/>
                </a:cubicBezTo>
                <a:cubicBezTo>
                  <a:pt x="1840" y="3634"/>
                  <a:pt x="1847" y="3635"/>
                  <a:pt x="1855" y="3636"/>
                </a:cubicBezTo>
                <a:cubicBezTo>
                  <a:pt x="1864" y="3637"/>
                  <a:pt x="1872" y="3638"/>
                  <a:pt x="1880" y="3639"/>
                </a:cubicBezTo>
                <a:cubicBezTo>
                  <a:pt x="1888" y="3640"/>
                  <a:pt x="1893" y="3638"/>
                  <a:pt x="1897" y="3634"/>
                </a:cubicBezTo>
                <a:cubicBezTo>
                  <a:pt x="1901" y="3631"/>
                  <a:pt x="1904" y="3625"/>
                  <a:pt x="1907" y="3620"/>
                </a:cubicBezTo>
                <a:cubicBezTo>
                  <a:pt x="1912" y="3609"/>
                  <a:pt x="1918" y="3598"/>
                  <a:pt x="1933" y="3601"/>
                </a:cubicBezTo>
                <a:cubicBezTo>
                  <a:pt x="1940" y="3600"/>
                  <a:pt x="1947" y="3599"/>
                  <a:pt x="1954" y="3598"/>
                </a:cubicBezTo>
                <a:cubicBezTo>
                  <a:pt x="1961" y="3597"/>
                  <a:pt x="1968" y="3597"/>
                  <a:pt x="1975" y="3597"/>
                </a:cubicBezTo>
                <a:cubicBezTo>
                  <a:pt x="1982" y="3597"/>
                  <a:pt x="1990" y="3597"/>
                  <a:pt x="1997" y="3597"/>
                </a:cubicBezTo>
                <a:cubicBezTo>
                  <a:pt x="2008" y="3597"/>
                  <a:pt x="2008" y="3597"/>
                  <a:pt x="2008" y="3597"/>
                </a:cubicBezTo>
                <a:cubicBezTo>
                  <a:pt x="2013" y="3597"/>
                  <a:pt x="2013" y="3597"/>
                  <a:pt x="2013" y="3597"/>
                </a:cubicBezTo>
                <a:cubicBezTo>
                  <a:pt x="2016" y="3597"/>
                  <a:pt x="2016" y="3597"/>
                  <a:pt x="2016" y="3597"/>
                </a:cubicBezTo>
                <a:cubicBezTo>
                  <a:pt x="2019" y="3597"/>
                  <a:pt x="2019" y="3597"/>
                  <a:pt x="2019" y="3597"/>
                </a:cubicBezTo>
                <a:cubicBezTo>
                  <a:pt x="2055" y="3600"/>
                  <a:pt x="2091" y="3603"/>
                  <a:pt x="2126" y="3608"/>
                </a:cubicBezTo>
                <a:cubicBezTo>
                  <a:pt x="2135" y="3609"/>
                  <a:pt x="2143" y="3611"/>
                  <a:pt x="2151" y="3612"/>
                </a:cubicBezTo>
                <a:cubicBezTo>
                  <a:pt x="2176" y="3616"/>
                  <a:pt x="2176" y="3616"/>
                  <a:pt x="2176" y="3616"/>
                </a:cubicBezTo>
                <a:cubicBezTo>
                  <a:pt x="2193" y="3619"/>
                  <a:pt x="2209" y="3622"/>
                  <a:pt x="2225" y="3626"/>
                </a:cubicBezTo>
                <a:cubicBezTo>
                  <a:pt x="2242" y="3629"/>
                  <a:pt x="2258" y="3633"/>
                  <a:pt x="2274" y="3637"/>
                </a:cubicBezTo>
                <a:cubicBezTo>
                  <a:pt x="2278" y="3638"/>
                  <a:pt x="2282" y="3639"/>
                  <a:pt x="2286" y="3640"/>
                </a:cubicBezTo>
                <a:cubicBezTo>
                  <a:pt x="2287" y="3641"/>
                  <a:pt x="2287" y="3642"/>
                  <a:pt x="2287" y="3643"/>
                </a:cubicBezTo>
                <a:cubicBezTo>
                  <a:pt x="2294" y="3642"/>
                  <a:pt x="2294" y="3642"/>
                  <a:pt x="2294" y="3642"/>
                </a:cubicBezTo>
                <a:cubicBezTo>
                  <a:pt x="2304" y="3644"/>
                  <a:pt x="2314" y="3647"/>
                  <a:pt x="2323" y="3649"/>
                </a:cubicBezTo>
                <a:cubicBezTo>
                  <a:pt x="2333" y="3652"/>
                  <a:pt x="2343" y="3654"/>
                  <a:pt x="2353" y="3657"/>
                </a:cubicBezTo>
                <a:cubicBezTo>
                  <a:pt x="2354" y="3662"/>
                  <a:pt x="2354" y="3662"/>
                  <a:pt x="2354" y="3662"/>
                </a:cubicBezTo>
                <a:cubicBezTo>
                  <a:pt x="2252" y="3681"/>
                  <a:pt x="2252" y="3681"/>
                  <a:pt x="2252" y="3681"/>
                </a:cubicBezTo>
                <a:cubicBezTo>
                  <a:pt x="2218" y="3686"/>
                  <a:pt x="2185" y="3694"/>
                  <a:pt x="2151" y="3700"/>
                </a:cubicBezTo>
                <a:cubicBezTo>
                  <a:pt x="1960" y="3737"/>
                  <a:pt x="1960" y="3737"/>
                  <a:pt x="1960" y="3737"/>
                </a:cubicBezTo>
                <a:cubicBezTo>
                  <a:pt x="1963" y="3752"/>
                  <a:pt x="1967" y="3767"/>
                  <a:pt x="1997" y="3761"/>
                </a:cubicBezTo>
                <a:cubicBezTo>
                  <a:pt x="1990" y="3763"/>
                  <a:pt x="1983" y="3764"/>
                  <a:pt x="1976" y="3765"/>
                </a:cubicBezTo>
                <a:cubicBezTo>
                  <a:pt x="1969" y="3767"/>
                  <a:pt x="1962" y="3768"/>
                  <a:pt x="1955" y="3769"/>
                </a:cubicBezTo>
                <a:cubicBezTo>
                  <a:pt x="1942" y="3771"/>
                  <a:pt x="1928" y="3773"/>
                  <a:pt x="1915" y="3776"/>
                </a:cubicBezTo>
                <a:cubicBezTo>
                  <a:pt x="1902" y="3780"/>
                  <a:pt x="1888" y="3783"/>
                  <a:pt x="1875" y="3787"/>
                </a:cubicBezTo>
                <a:cubicBezTo>
                  <a:pt x="1862" y="3791"/>
                  <a:pt x="1849" y="3797"/>
                  <a:pt x="1835" y="3802"/>
                </a:cubicBezTo>
                <a:cubicBezTo>
                  <a:pt x="1815" y="3810"/>
                  <a:pt x="1815" y="3810"/>
                  <a:pt x="1815" y="3810"/>
                </a:cubicBezTo>
                <a:cubicBezTo>
                  <a:pt x="1794" y="3819"/>
                  <a:pt x="1794" y="3819"/>
                  <a:pt x="1794" y="3819"/>
                </a:cubicBezTo>
                <a:cubicBezTo>
                  <a:pt x="1779" y="3825"/>
                  <a:pt x="1765" y="3832"/>
                  <a:pt x="1750" y="3838"/>
                </a:cubicBezTo>
                <a:cubicBezTo>
                  <a:pt x="1743" y="3841"/>
                  <a:pt x="1735" y="3844"/>
                  <a:pt x="1728" y="3847"/>
                </a:cubicBezTo>
                <a:cubicBezTo>
                  <a:pt x="1724" y="3849"/>
                  <a:pt x="1720" y="3850"/>
                  <a:pt x="1716" y="3852"/>
                </a:cubicBezTo>
                <a:cubicBezTo>
                  <a:pt x="1707" y="3856"/>
                  <a:pt x="1707" y="3856"/>
                  <a:pt x="1707" y="3856"/>
                </a:cubicBezTo>
                <a:cubicBezTo>
                  <a:pt x="1700" y="3859"/>
                  <a:pt x="1693" y="3863"/>
                  <a:pt x="1687" y="3866"/>
                </a:cubicBezTo>
                <a:cubicBezTo>
                  <a:pt x="1680" y="3869"/>
                  <a:pt x="1674" y="3872"/>
                  <a:pt x="1666" y="3875"/>
                </a:cubicBezTo>
                <a:cubicBezTo>
                  <a:pt x="1659" y="3879"/>
                  <a:pt x="1652" y="3882"/>
                  <a:pt x="1645" y="3885"/>
                </a:cubicBezTo>
                <a:cubicBezTo>
                  <a:pt x="1638" y="3889"/>
                  <a:pt x="1632" y="3892"/>
                  <a:pt x="1625" y="3896"/>
                </a:cubicBezTo>
                <a:cubicBezTo>
                  <a:pt x="1612" y="3907"/>
                  <a:pt x="1616" y="3922"/>
                  <a:pt x="1636" y="3933"/>
                </a:cubicBezTo>
                <a:cubicBezTo>
                  <a:pt x="1655" y="3944"/>
                  <a:pt x="1702" y="3947"/>
                  <a:pt x="1745" y="3941"/>
                </a:cubicBezTo>
                <a:cubicBezTo>
                  <a:pt x="1758" y="3936"/>
                  <a:pt x="1770" y="3932"/>
                  <a:pt x="1782" y="3928"/>
                </a:cubicBezTo>
                <a:cubicBezTo>
                  <a:pt x="1794" y="3923"/>
                  <a:pt x="1805" y="3919"/>
                  <a:pt x="1816" y="3915"/>
                </a:cubicBezTo>
                <a:cubicBezTo>
                  <a:pt x="1834" y="3907"/>
                  <a:pt x="1852" y="3899"/>
                  <a:pt x="1870" y="3892"/>
                </a:cubicBezTo>
                <a:cubicBezTo>
                  <a:pt x="1885" y="3886"/>
                  <a:pt x="1898" y="3881"/>
                  <a:pt x="1913" y="3876"/>
                </a:cubicBezTo>
                <a:cubicBezTo>
                  <a:pt x="1921" y="3873"/>
                  <a:pt x="1929" y="3871"/>
                  <a:pt x="1937" y="3868"/>
                </a:cubicBezTo>
                <a:cubicBezTo>
                  <a:pt x="1945" y="3866"/>
                  <a:pt x="1953" y="3864"/>
                  <a:pt x="1962" y="3862"/>
                </a:cubicBezTo>
                <a:cubicBezTo>
                  <a:pt x="1970" y="3892"/>
                  <a:pt x="1970" y="3892"/>
                  <a:pt x="1970" y="3892"/>
                </a:cubicBezTo>
                <a:cubicBezTo>
                  <a:pt x="1947" y="3896"/>
                  <a:pt x="1919" y="3902"/>
                  <a:pt x="1892" y="3911"/>
                </a:cubicBezTo>
                <a:cubicBezTo>
                  <a:pt x="1885" y="3913"/>
                  <a:pt x="1878" y="3915"/>
                  <a:pt x="1869" y="3919"/>
                </a:cubicBezTo>
                <a:cubicBezTo>
                  <a:pt x="1865" y="3921"/>
                  <a:pt x="1861" y="3922"/>
                  <a:pt x="1856" y="3924"/>
                </a:cubicBezTo>
                <a:cubicBezTo>
                  <a:pt x="1852" y="3926"/>
                  <a:pt x="1847" y="3928"/>
                  <a:pt x="1843" y="3930"/>
                </a:cubicBezTo>
                <a:cubicBezTo>
                  <a:pt x="1839" y="3932"/>
                  <a:pt x="1834" y="3934"/>
                  <a:pt x="1830" y="3936"/>
                </a:cubicBezTo>
                <a:cubicBezTo>
                  <a:pt x="1825" y="3938"/>
                  <a:pt x="1821" y="3941"/>
                  <a:pt x="1816" y="3943"/>
                </a:cubicBezTo>
                <a:cubicBezTo>
                  <a:pt x="1807" y="3947"/>
                  <a:pt x="1799" y="3952"/>
                  <a:pt x="1791" y="3957"/>
                </a:cubicBezTo>
                <a:cubicBezTo>
                  <a:pt x="1783" y="3964"/>
                  <a:pt x="1785" y="3969"/>
                  <a:pt x="1791" y="3972"/>
                </a:cubicBezTo>
                <a:cubicBezTo>
                  <a:pt x="1795" y="3974"/>
                  <a:pt x="1800" y="3975"/>
                  <a:pt x="1805" y="3976"/>
                </a:cubicBezTo>
                <a:cubicBezTo>
                  <a:pt x="1810" y="3977"/>
                  <a:pt x="1815" y="3978"/>
                  <a:pt x="1821" y="3979"/>
                </a:cubicBezTo>
                <a:cubicBezTo>
                  <a:pt x="1832" y="3981"/>
                  <a:pt x="1843" y="3983"/>
                  <a:pt x="1850" y="3986"/>
                </a:cubicBezTo>
                <a:cubicBezTo>
                  <a:pt x="1853" y="3988"/>
                  <a:pt x="1855" y="3990"/>
                  <a:pt x="1855" y="3992"/>
                </a:cubicBezTo>
                <a:cubicBezTo>
                  <a:pt x="1856" y="3994"/>
                  <a:pt x="1855" y="3997"/>
                  <a:pt x="1851" y="4001"/>
                </a:cubicBezTo>
                <a:cubicBezTo>
                  <a:pt x="1842" y="4004"/>
                  <a:pt x="1833" y="4008"/>
                  <a:pt x="1824" y="4012"/>
                </a:cubicBezTo>
                <a:cubicBezTo>
                  <a:pt x="1817" y="4014"/>
                  <a:pt x="1817" y="4014"/>
                  <a:pt x="1817" y="4014"/>
                </a:cubicBezTo>
                <a:cubicBezTo>
                  <a:pt x="1810" y="4017"/>
                  <a:pt x="1810" y="4017"/>
                  <a:pt x="1810" y="4017"/>
                </a:cubicBezTo>
                <a:cubicBezTo>
                  <a:pt x="1805" y="4019"/>
                  <a:pt x="1800" y="4021"/>
                  <a:pt x="1795" y="4024"/>
                </a:cubicBezTo>
                <a:cubicBezTo>
                  <a:pt x="1790" y="4026"/>
                  <a:pt x="1785" y="4028"/>
                  <a:pt x="1780" y="4031"/>
                </a:cubicBezTo>
                <a:cubicBezTo>
                  <a:pt x="1778" y="4032"/>
                  <a:pt x="1778" y="4032"/>
                  <a:pt x="1778" y="4032"/>
                </a:cubicBezTo>
                <a:cubicBezTo>
                  <a:pt x="1777" y="4032"/>
                  <a:pt x="1777" y="4032"/>
                  <a:pt x="1777" y="4032"/>
                </a:cubicBezTo>
                <a:cubicBezTo>
                  <a:pt x="1777" y="4032"/>
                  <a:pt x="1777" y="4032"/>
                  <a:pt x="1777" y="4032"/>
                </a:cubicBezTo>
                <a:cubicBezTo>
                  <a:pt x="1776" y="4032"/>
                  <a:pt x="1776" y="4032"/>
                  <a:pt x="1776" y="4032"/>
                </a:cubicBezTo>
                <a:cubicBezTo>
                  <a:pt x="1776" y="4033"/>
                  <a:pt x="1776" y="4033"/>
                  <a:pt x="1776" y="4033"/>
                </a:cubicBezTo>
                <a:cubicBezTo>
                  <a:pt x="1776" y="4033"/>
                  <a:pt x="1782" y="4031"/>
                  <a:pt x="1779" y="4032"/>
                </a:cubicBezTo>
                <a:cubicBezTo>
                  <a:pt x="1779" y="4032"/>
                  <a:pt x="1779" y="4032"/>
                  <a:pt x="1779" y="4032"/>
                </a:cubicBezTo>
                <a:cubicBezTo>
                  <a:pt x="1779" y="4032"/>
                  <a:pt x="1779" y="4032"/>
                  <a:pt x="1779" y="4032"/>
                </a:cubicBezTo>
                <a:cubicBezTo>
                  <a:pt x="1777" y="4033"/>
                  <a:pt x="1777" y="4033"/>
                  <a:pt x="1777" y="4033"/>
                </a:cubicBezTo>
                <a:cubicBezTo>
                  <a:pt x="1775" y="4034"/>
                  <a:pt x="1773" y="4035"/>
                  <a:pt x="1772" y="4036"/>
                </a:cubicBezTo>
                <a:cubicBezTo>
                  <a:pt x="1765" y="4041"/>
                  <a:pt x="1759" y="4046"/>
                  <a:pt x="1753" y="4052"/>
                </a:cubicBezTo>
                <a:cubicBezTo>
                  <a:pt x="1758" y="4050"/>
                  <a:pt x="1764" y="4048"/>
                  <a:pt x="1769" y="4046"/>
                </a:cubicBezTo>
                <a:cubicBezTo>
                  <a:pt x="1772" y="4045"/>
                  <a:pt x="1774" y="4045"/>
                  <a:pt x="1777" y="4044"/>
                </a:cubicBezTo>
                <a:cubicBezTo>
                  <a:pt x="1781" y="4042"/>
                  <a:pt x="1781" y="4042"/>
                  <a:pt x="1781" y="4042"/>
                </a:cubicBezTo>
                <a:cubicBezTo>
                  <a:pt x="1782" y="4042"/>
                  <a:pt x="1782" y="4042"/>
                  <a:pt x="1782" y="4042"/>
                </a:cubicBezTo>
                <a:cubicBezTo>
                  <a:pt x="1783" y="4042"/>
                  <a:pt x="1783" y="4042"/>
                  <a:pt x="1783" y="4042"/>
                </a:cubicBezTo>
                <a:cubicBezTo>
                  <a:pt x="1783" y="4042"/>
                  <a:pt x="1783" y="4042"/>
                  <a:pt x="1783" y="4042"/>
                </a:cubicBezTo>
                <a:cubicBezTo>
                  <a:pt x="1783" y="4041"/>
                  <a:pt x="1783" y="4041"/>
                  <a:pt x="1783" y="4041"/>
                </a:cubicBezTo>
                <a:cubicBezTo>
                  <a:pt x="1783" y="4041"/>
                  <a:pt x="1784" y="4041"/>
                  <a:pt x="1783" y="4041"/>
                </a:cubicBezTo>
                <a:cubicBezTo>
                  <a:pt x="1783" y="4041"/>
                  <a:pt x="1783" y="4041"/>
                  <a:pt x="1783" y="4041"/>
                </a:cubicBezTo>
                <a:cubicBezTo>
                  <a:pt x="1783" y="4042"/>
                  <a:pt x="1783" y="4042"/>
                  <a:pt x="1783" y="4042"/>
                </a:cubicBezTo>
                <a:cubicBezTo>
                  <a:pt x="1782" y="4042"/>
                  <a:pt x="1781" y="4042"/>
                  <a:pt x="1780" y="4042"/>
                </a:cubicBezTo>
                <a:cubicBezTo>
                  <a:pt x="1780" y="4042"/>
                  <a:pt x="1780" y="4042"/>
                  <a:pt x="1780" y="4042"/>
                </a:cubicBezTo>
                <a:cubicBezTo>
                  <a:pt x="1783" y="4041"/>
                  <a:pt x="1783" y="4041"/>
                  <a:pt x="1783" y="4041"/>
                </a:cubicBezTo>
                <a:cubicBezTo>
                  <a:pt x="1791" y="4038"/>
                  <a:pt x="1799" y="4035"/>
                  <a:pt x="1807" y="4032"/>
                </a:cubicBezTo>
                <a:cubicBezTo>
                  <a:pt x="1816" y="4029"/>
                  <a:pt x="1824" y="4026"/>
                  <a:pt x="1831" y="4023"/>
                </a:cubicBezTo>
                <a:cubicBezTo>
                  <a:pt x="1845" y="4017"/>
                  <a:pt x="1861" y="4010"/>
                  <a:pt x="1873" y="4005"/>
                </a:cubicBezTo>
                <a:cubicBezTo>
                  <a:pt x="1884" y="3999"/>
                  <a:pt x="1896" y="3994"/>
                  <a:pt x="1908" y="3988"/>
                </a:cubicBezTo>
                <a:cubicBezTo>
                  <a:pt x="1915" y="3985"/>
                  <a:pt x="1915" y="3985"/>
                  <a:pt x="1915" y="3985"/>
                </a:cubicBezTo>
                <a:cubicBezTo>
                  <a:pt x="1917" y="3984"/>
                  <a:pt x="1919" y="3983"/>
                  <a:pt x="1921" y="3982"/>
                </a:cubicBezTo>
                <a:cubicBezTo>
                  <a:pt x="1932" y="3977"/>
                  <a:pt x="1932" y="3977"/>
                  <a:pt x="1932" y="3977"/>
                </a:cubicBezTo>
                <a:cubicBezTo>
                  <a:pt x="1939" y="3974"/>
                  <a:pt x="1947" y="3972"/>
                  <a:pt x="1955" y="3969"/>
                </a:cubicBezTo>
                <a:cubicBezTo>
                  <a:pt x="1962" y="3967"/>
                  <a:pt x="1970" y="3965"/>
                  <a:pt x="1978" y="3964"/>
                </a:cubicBezTo>
                <a:cubicBezTo>
                  <a:pt x="1985" y="3963"/>
                  <a:pt x="1993" y="3963"/>
                  <a:pt x="2000" y="3963"/>
                </a:cubicBezTo>
                <a:cubicBezTo>
                  <a:pt x="2002" y="3963"/>
                  <a:pt x="2003" y="3963"/>
                  <a:pt x="2004" y="3963"/>
                </a:cubicBezTo>
                <a:cubicBezTo>
                  <a:pt x="2005" y="3963"/>
                  <a:pt x="2006" y="3963"/>
                  <a:pt x="2007" y="3963"/>
                </a:cubicBezTo>
                <a:cubicBezTo>
                  <a:pt x="2010" y="3963"/>
                  <a:pt x="2010" y="3963"/>
                  <a:pt x="2010" y="3963"/>
                </a:cubicBezTo>
                <a:cubicBezTo>
                  <a:pt x="2043" y="3972"/>
                  <a:pt x="2077" y="3981"/>
                  <a:pt x="2083" y="4012"/>
                </a:cubicBezTo>
                <a:cubicBezTo>
                  <a:pt x="2157" y="3989"/>
                  <a:pt x="2226" y="3984"/>
                  <a:pt x="2291" y="3991"/>
                </a:cubicBezTo>
                <a:cubicBezTo>
                  <a:pt x="2354" y="3999"/>
                  <a:pt x="2411" y="4020"/>
                  <a:pt x="2462" y="4050"/>
                </a:cubicBezTo>
                <a:cubicBezTo>
                  <a:pt x="2480" y="4063"/>
                  <a:pt x="2524" y="4059"/>
                  <a:pt x="2575" y="4050"/>
                </a:cubicBezTo>
                <a:cubicBezTo>
                  <a:pt x="2601" y="4044"/>
                  <a:pt x="2624" y="4041"/>
                  <a:pt x="2648" y="4037"/>
                </a:cubicBezTo>
                <a:cubicBezTo>
                  <a:pt x="2671" y="4037"/>
                  <a:pt x="2695" y="4038"/>
                  <a:pt x="2718" y="4038"/>
                </a:cubicBezTo>
                <a:cubicBezTo>
                  <a:pt x="2728" y="4038"/>
                  <a:pt x="2728" y="4038"/>
                  <a:pt x="2728" y="4038"/>
                </a:cubicBezTo>
                <a:cubicBezTo>
                  <a:pt x="2739" y="4038"/>
                  <a:pt x="2739" y="4038"/>
                  <a:pt x="2739" y="4038"/>
                </a:cubicBezTo>
                <a:cubicBezTo>
                  <a:pt x="2761" y="4039"/>
                  <a:pt x="2761" y="4039"/>
                  <a:pt x="2761" y="4039"/>
                </a:cubicBezTo>
                <a:cubicBezTo>
                  <a:pt x="2775" y="4039"/>
                  <a:pt x="2790" y="4039"/>
                  <a:pt x="2804" y="4039"/>
                </a:cubicBezTo>
                <a:cubicBezTo>
                  <a:pt x="2818" y="4040"/>
                  <a:pt x="2833" y="4040"/>
                  <a:pt x="2847" y="4040"/>
                </a:cubicBezTo>
                <a:cubicBezTo>
                  <a:pt x="2869" y="4040"/>
                  <a:pt x="2869" y="4040"/>
                  <a:pt x="2869" y="4040"/>
                </a:cubicBezTo>
                <a:cubicBezTo>
                  <a:pt x="2892" y="4040"/>
                  <a:pt x="2892" y="4040"/>
                  <a:pt x="2892" y="4040"/>
                </a:cubicBezTo>
                <a:cubicBezTo>
                  <a:pt x="2922" y="4041"/>
                  <a:pt x="2952" y="4041"/>
                  <a:pt x="2982" y="4041"/>
                </a:cubicBezTo>
                <a:cubicBezTo>
                  <a:pt x="3015" y="4041"/>
                  <a:pt x="3047" y="4041"/>
                  <a:pt x="3079" y="4041"/>
                </a:cubicBezTo>
                <a:cubicBezTo>
                  <a:pt x="3129" y="4040"/>
                  <a:pt x="3129" y="4040"/>
                  <a:pt x="3129" y="4040"/>
                </a:cubicBezTo>
                <a:cubicBezTo>
                  <a:pt x="3154" y="4040"/>
                  <a:pt x="3154" y="4040"/>
                  <a:pt x="3154" y="4040"/>
                </a:cubicBezTo>
                <a:cubicBezTo>
                  <a:pt x="3167" y="4040"/>
                  <a:pt x="3167" y="4040"/>
                  <a:pt x="3167" y="4040"/>
                </a:cubicBezTo>
                <a:cubicBezTo>
                  <a:pt x="3178" y="4040"/>
                  <a:pt x="3178" y="4040"/>
                  <a:pt x="3178" y="4040"/>
                </a:cubicBezTo>
                <a:cubicBezTo>
                  <a:pt x="3189" y="4039"/>
                  <a:pt x="3189" y="4039"/>
                  <a:pt x="3189" y="4039"/>
                </a:cubicBezTo>
                <a:cubicBezTo>
                  <a:pt x="3200" y="4039"/>
                  <a:pt x="3200" y="4039"/>
                  <a:pt x="3200" y="4039"/>
                </a:cubicBezTo>
                <a:cubicBezTo>
                  <a:pt x="3210" y="4039"/>
                  <a:pt x="3210" y="4039"/>
                  <a:pt x="3210" y="4039"/>
                </a:cubicBezTo>
                <a:cubicBezTo>
                  <a:pt x="3224" y="4039"/>
                  <a:pt x="3224" y="4039"/>
                  <a:pt x="3224" y="4039"/>
                </a:cubicBezTo>
                <a:cubicBezTo>
                  <a:pt x="3237" y="4039"/>
                  <a:pt x="3237" y="4039"/>
                  <a:pt x="3237" y="4039"/>
                </a:cubicBezTo>
                <a:cubicBezTo>
                  <a:pt x="3245" y="4038"/>
                  <a:pt x="3245" y="4038"/>
                  <a:pt x="3245" y="4038"/>
                </a:cubicBezTo>
                <a:cubicBezTo>
                  <a:pt x="3253" y="4038"/>
                  <a:pt x="3253" y="4038"/>
                  <a:pt x="3253" y="4038"/>
                </a:cubicBezTo>
                <a:cubicBezTo>
                  <a:pt x="3265" y="4038"/>
                  <a:pt x="3275" y="4037"/>
                  <a:pt x="3289" y="4036"/>
                </a:cubicBezTo>
                <a:cubicBezTo>
                  <a:pt x="3332" y="4033"/>
                  <a:pt x="3386" y="4027"/>
                  <a:pt x="3447" y="4014"/>
                </a:cubicBezTo>
                <a:cubicBezTo>
                  <a:pt x="3441" y="4015"/>
                  <a:pt x="3436" y="4017"/>
                  <a:pt x="3431" y="4018"/>
                </a:cubicBezTo>
                <a:cubicBezTo>
                  <a:pt x="3462" y="4012"/>
                  <a:pt x="3493" y="4006"/>
                  <a:pt x="3524" y="3999"/>
                </a:cubicBezTo>
                <a:cubicBezTo>
                  <a:pt x="3551" y="3993"/>
                  <a:pt x="3577" y="3986"/>
                  <a:pt x="3603" y="3979"/>
                </a:cubicBezTo>
                <a:cubicBezTo>
                  <a:pt x="3607" y="3978"/>
                  <a:pt x="3609" y="3977"/>
                  <a:pt x="3612" y="3976"/>
                </a:cubicBezTo>
                <a:cubicBezTo>
                  <a:pt x="3620" y="3974"/>
                  <a:pt x="3620" y="3974"/>
                  <a:pt x="3620" y="3974"/>
                </a:cubicBezTo>
                <a:cubicBezTo>
                  <a:pt x="3624" y="3973"/>
                  <a:pt x="3624" y="3973"/>
                  <a:pt x="3624" y="3973"/>
                </a:cubicBezTo>
                <a:cubicBezTo>
                  <a:pt x="3636" y="3973"/>
                  <a:pt x="3647" y="3972"/>
                  <a:pt x="3658" y="3972"/>
                </a:cubicBezTo>
                <a:cubicBezTo>
                  <a:pt x="3669" y="3973"/>
                  <a:pt x="3681" y="3966"/>
                  <a:pt x="3688" y="3954"/>
                </a:cubicBezTo>
                <a:cubicBezTo>
                  <a:pt x="3700" y="3950"/>
                  <a:pt x="3713" y="3946"/>
                  <a:pt x="3726" y="3943"/>
                </a:cubicBezTo>
                <a:cubicBezTo>
                  <a:pt x="3736" y="3939"/>
                  <a:pt x="3742" y="3938"/>
                  <a:pt x="3749" y="3936"/>
                </a:cubicBezTo>
                <a:cubicBezTo>
                  <a:pt x="3770" y="3931"/>
                  <a:pt x="3770" y="3931"/>
                  <a:pt x="3770" y="3931"/>
                </a:cubicBezTo>
                <a:cubicBezTo>
                  <a:pt x="3784" y="3927"/>
                  <a:pt x="3799" y="3924"/>
                  <a:pt x="3813" y="3920"/>
                </a:cubicBezTo>
                <a:cubicBezTo>
                  <a:pt x="3842" y="3913"/>
                  <a:pt x="3868" y="3907"/>
                  <a:pt x="3901" y="3900"/>
                </a:cubicBezTo>
                <a:cubicBezTo>
                  <a:pt x="3917" y="3897"/>
                  <a:pt x="3932" y="3894"/>
                  <a:pt x="3948" y="3891"/>
                </a:cubicBezTo>
                <a:cubicBezTo>
                  <a:pt x="3972" y="3886"/>
                  <a:pt x="3972" y="3886"/>
                  <a:pt x="3972" y="3886"/>
                </a:cubicBezTo>
                <a:cubicBezTo>
                  <a:pt x="3984" y="3884"/>
                  <a:pt x="3984" y="3884"/>
                  <a:pt x="3984" y="3884"/>
                </a:cubicBezTo>
                <a:cubicBezTo>
                  <a:pt x="3987" y="3883"/>
                  <a:pt x="3987" y="3883"/>
                  <a:pt x="3987" y="3883"/>
                </a:cubicBezTo>
                <a:cubicBezTo>
                  <a:pt x="3987" y="3883"/>
                  <a:pt x="3987" y="3883"/>
                  <a:pt x="3987" y="3883"/>
                </a:cubicBezTo>
                <a:cubicBezTo>
                  <a:pt x="3987" y="3883"/>
                  <a:pt x="3987" y="3883"/>
                  <a:pt x="3988" y="3883"/>
                </a:cubicBezTo>
                <a:cubicBezTo>
                  <a:pt x="3988" y="3883"/>
                  <a:pt x="3988" y="3883"/>
                  <a:pt x="3988" y="3883"/>
                </a:cubicBezTo>
                <a:cubicBezTo>
                  <a:pt x="3990" y="3884"/>
                  <a:pt x="3990" y="3884"/>
                  <a:pt x="3990" y="3884"/>
                </a:cubicBezTo>
                <a:cubicBezTo>
                  <a:pt x="3992" y="3884"/>
                  <a:pt x="3994" y="3885"/>
                  <a:pt x="3996" y="3885"/>
                </a:cubicBezTo>
                <a:cubicBezTo>
                  <a:pt x="3998" y="3886"/>
                  <a:pt x="4000" y="3887"/>
                  <a:pt x="4002" y="3887"/>
                </a:cubicBezTo>
                <a:cubicBezTo>
                  <a:pt x="4005" y="3888"/>
                  <a:pt x="4005" y="3888"/>
                  <a:pt x="4005" y="3888"/>
                </a:cubicBezTo>
                <a:cubicBezTo>
                  <a:pt x="4005" y="3888"/>
                  <a:pt x="4005" y="3888"/>
                  <a:pt x="4005" y="3888"/>
                </a:cubicBezTo>
                <a:cubicBezTo>
                  <a:pt x="4005" y="3888"/>
                  <a:pt x="4005" y="3888"/>
                  <a:pt x="4006" y="3888"/>
                </a:cubicBezTo>
                <a:cubicBezTo>
                  <a:pt x="4009" y="3888"/>
                  <a:pt x="4009" y="3888"/>
                  <a:pt x="4009" y="3888"/>
                </a:cubicBezTo>
                <a:cubicBezTo>
                  <a:pt x="4014" y="3888"/>
                  <a:pt x="4014" y="3888"/>
                  <a:pt x="4014" y="3888"/>
                </a:cubicBezTo>
                <a:cubicBezTo>
                  <a:pt x="4022" y="3887"/>
                  <a:pt x="4030" y="3887"/>
                  <a:pt x="4037" y="3887"/>
                </a:cubicBezTo>
                <a:cubicBezTo>
                  <a:pt x="4049" y="3886"/>
                  <a:pt x="4049" y="3886"/>
                  <a:pt x="4049" y="3886"/>
                </a:cubicBezTo>
                <a:cubicBezTo>
                  <a:pt x="4055" y="3886"/>
                  <a:pt x="4055" y="3886"/>
                  <a:pt x="4055" y="3886"/>
                </a:cubicBezTo>
                <a:cubicBezTo>
                  <a:pt x="4060" y="3886"/>
                  <a:pt x="4060" y="3886"/>
                  <a:pt x="4060" y="3886"/>
                </a:cubicBezTo>
                <a:cubicBezTo>
                  <a:pt x="4067" y="3886"/>
                  <a:pt x="4074" y="3886"/>
                  <a:pt x="4081" y="3886"/>
                </a:cubicBezTo>
                <a:cubicBezTo>
                  <a:pt x="4095" y="3886"/>
                  <a:pt x="4109" y="3886"/>
                  <a:pt x="4123" y="3886"/>
                </a:cubicBezTo>
                <a:cubicBezTo>
                  <a:pt x="4133" y="3886"/>
                  <a:pt x="4133" y="3886"/>
                  <a:pt x="4133" y="3886"/>
                </a:cubicBezTo>
                <a:cubicBezTo>
                  <a:pt x="4143" y="3887"/>
                  <a:pt x="4143" y="3887"/>
                  <a:pt x="4143" y="3887"/>
                </a:cubicBezTo>
                <a:cubicBezTo>
                  <a:pt x="4149" y="3888"/>
                  <a:pt x="4156" y="3888"/>
                  <a:pt x="4162" y="3889"/>
                </a:cubicBezTo>
                <a:cubicBezTo>
                  <a:pt x="4175" y="3890"/>
                  <a:pt x="4187" y="3891"/>
                  <a:pt x="4199" y="3893"/>
                </a:cubicBezTo>
                <a:cubicBezTo>
                  <a:pt x="4206" y="3895"/>
                  <a:pt x="4214" y="3899"/>
                  <a:pt x="4223" y="3903"/>
                </a:cubicBezTo>
                <a:cubicBezTo>
                  <a:pt x="4232" y="3908"/>
                  <a:pt x="4242" y="3912"/>
                  <a:pt x="4252" y="3917"/>
                </a:cubicBezTo>
                <a:cubicBezTo>
                  <a:pt x="4272" y="3926"/>
                  <a:pt x="4290" y="3935"/>
                  <a:pt x="4306" y="3941"/>
                </a:cubicBezTo>
                <a:cubicBezTo>
                  <a:pt x="4334" y="3944"/>
                  <a:pt x="4363" y="3945"/>
                  <a:pt x="4393" y="3946"/>
                </a:cubicBezTo>
                <a:cubicBezTo>
                  <a:pt x="4420" y="3948"/>
                  <a:pt x="4447" y="3948"/>
                  <a:pt x="4475" y="3948"/>
                </a:cubicBezTo>
                <a:cubicBezTo>
                  <a:pt x="4503" y="3948"/>
                  <a:pt x="4532" y="3948"/>
                  <a:pt x="4561" y="3947"/>
                </a:cubicBezTo>
                <a:cubicBezTo>
                  <a:pt x="4576" y="3947"/>
                  <a:pt x="4591" y="3946"/>
                  <a:pt x="4606" y="3946"/>
                </a:cubicBezTo>
                <a:cubicBezTo>
                  <a:pt x="4622" y="3945"/>
                  <a:pt x="4637" y="3945"/>
                  <a:pt x="4652" y="3944"/>
                </a:cubicBezTo>
                <a:cubicBezTo>
                  <a:pt x="4774" y="3937"/>
                  <a:pt x="4905" y="3925"/>
                  <a:pt x="5027" y="3910"/>
                </a:cubicBezTo>
                <a:cubicBezTo>
                  <a:pt x="5057" y="3906"/>
                  <a:pt x="5086" y="3892"/>
                  <a:pt x="5112" y="3874"/>
                </a:cubicBezTo>
                <a:cubicBezTo>
                  <a:pt x="5138" y="3856"/>
                  <a:pt x="5161" y="3833"/>
                  <a:pt x="5181" y="3811"/>
                </a:cubicBezTo>
                <a:cubicBezTo>
                  <a:pt x="5219" y="3767"/>
                  <a:pt x="5243" y="3725"/>
                  <a:pt x="5243" y="3725"/>
                </a:cubicBezTo>
                <a:cubicBezTo>
                  <a:pt x="5274" y="3694"/>
                  <a:pt x="5304" y="3633"/>
                  <a:pt x="5274" y="3602"/>
                </a:cubicBezTo>
                <a:cubicBezTo>
                  <a:pt x="5212" y="3586"/>
                  <a:pt x="5057" y="3586"/>
                  <a:pt x="5057" y="3525"/>
                </a:cubicBezTo>
                <a:cubicBezTo>
                  <a:pt x="5057" y="3510"/>
                  <a:pt x="5088" y="3509"/>
                  <a:pt x="5119" y="3509"/>
                </a:cubicBezTo>
                <a:cubicBezTo>
                  <a:pt x="5119" y="3503"/>
                  <a:pt x="5120" y="3496"/>
                  <a:pt x="5121" y="3489"/>
                </a:cubicBezTo>
                <a:cubicBezTo>
                  <a:pt x="5122" y="3490"/>
                  <a:pt x="5122" y="3490"/>
                  <a:pt x="5122" y="3490"/>
                </a:cubicBezTo>
                <a:cubicBezTo>
                  <a:pt x="5122" y="3492"/>
                  <a:pt x="5122" y="3492"/>
                  <a:pt x="5122" y="3492"/>
                </a:cubicBezTo>
                <a:cubicBezTo>
                  <a:pt x="5122" y="3493"/>
                  <a:pt x="5123" y="3494"/>
                  <a:pt x="5123" y="3496"/>
                </a:cubicBezTo>
                <a:cubicBezTo>
                  <a:pt x="5125" y="3498"/>
                  <a:pt x="5123" y="3500"/>
                  <a:pt x="5123" y="3501"/>
                </a:cubicBezTo>
                <a:cubicBezTo>
                  <a:pt x="5122" y="3503"/>
                  <a:pt x="5122" y="3503"/>
                  <a:pt x="5122" y="3503"/>
                </a:cubicBezTo>
                <a:cubicBezTo>
                  <a:pt x="5121" y="3504"/>
                  <a:pt x="5121" y="3504"/>
                  <a:pt x="5121" y="3504"/>
                </a:cubicBezTo>
                <a:cubicBezTo>
                  <a:pt x="5122" y="3505"/>
                  <a:pt x="5122" y="3505"/>
                  <a:pt x="5122" y="3505"/>
                </a:cubicBezTo>
                <a:cubicBezTo>
                  <a:pt x="5122" y="3506"/>
                  <a:pt x="5123" y="3507"/>
                  <a:pt x="5124" y="3508"/>
                </a:cubicBezTo>
                <a:cubicBezTo>
                  <a:pt x="5124" y="3509"/>
                  <a:pt x="5124" y="3509"/>
                  <a:pt x="5124" y="3509"/>
                </a:cubicBezTo>
                <a:cubicBezTo>
                  <a:pt x="5125" y="3509"/>
                  <a:pt x="5125" y="3509"/>
                  <a:pt x="5125" y="3509"/>
                </a:cubicBezTo>
                <a:cubicBezTo>
                  <a:pt x="5125" y="3510"/>
                  <a:pt x="5125" y="3510"/>
                  <a:pt x="5125" y="3510"/>
                </a:cubicBezTo>
                <a:cubicBezTo>
                  <a:pt x="5127" y="3511"/>
                  <a:pt x="5127" y="3511"/>
                  <a:pt x="5127" y="3511"/>
                </a:cubicBezTo>
                <a:cubicBezTo>
                  <a:pt x="5131" y="3514"/>
                  <a:pt x="5135" y="3516"/>
                  <a:pt x="5140" y="3519"/>
                </a:cubicBezTo>
                <a:cubicBezTo>
                  <a:pt x="5144" y="3522"/>
                  <a:pt x="5149" y="3524"/>
                  <a:pt x="5153" y="3526"/>
                </a:cubicBezTo>
                <a:cubicBezTo>
                  <a:pt x="5163" y="3531"/>
                  <a:pt x="5163" y="3531"/>
                  <a:pt x="5163" y="3531"/>
                </a:cubicBezTo>
                <a:cubicBezTo>
                  <a:pt x="5175" y="3537"/>
                  <a:pt x="5175" y="3537"/>
                  <a:pt x="5175" y="3537"/>
                </a:cubicBezTo>
                <a:cubicBezTo>
                  <a:pt x="5183" y="3540"/>
                  <a:pt x="5191" y="3544"/>
                  <a:pt x="5199" y="3547"/>
                </a:cubicBezTo>
                <a:cubicBezTo>
                  <a:pt x="5211" y="3552"/>
                  <a:pt x="5211" y="3552"/>
                  <a:pt x="5211" y="3552"/>
                </a:cubicBezTo>
                <a:cubicBezTo>
                  <a:pt x="5227" y="3558"/>
                  <a:pt x="5227" y="3558"/>
                  <a:pt x="5227" y="3558"/>
                </a:cubicBezTo>
                <a:cubicBezTo>
                  <a:pt x="5240" y="3563"/>
                  <a:pt x="5252" y="3567"/>
                  <a:pt x="5264" y="3572"/>
                </a:cubicBezTo>
                <a:cubicBezTo>
                  <a:pt x="5277" y="3577"/>
                  <a:pt x="5290" y="3581"/>
                  <a:pt x="5303" y="3585"/>
                </a:cubicBezTo>
                <a:cubicBezTo>
                  <a:pt x="5319" y="3590"/>
                  <a:pt x="5335" y="3594"/>
                  <a:pt x="5351" y="3599"/>
                </a:cubicBezTo>
                <a:cubicBezTo>
                  <a:pt x="5362" y="3602"/>
                  <a:pt x="5362" y="3602"/>
                  <a:pt x="5362" y="3602"/>
                </a:cubicBezTo>
                <a:cubicBezTo>
                  <a:pt x="5365" y="3602"/>
                  <a:pt x="5365" y="3602"/>
                  <a:pt x="5366" y="3602"/>
                </a:cubicBezTo>
                <a:cubicBezTo>
                  <a:pt x="5368" y="3602"/>
                  <a:pt x="5368" y="3602"/>
                  <a:pt x="5368" y="3602"/>
                </a:cubicBezTo>
                <a:cubicBezTo>
                  <a:pt x="5371" y="3603"/>
                  <a:pt x="5374" y="3603"/>
                  <a:pt x="5377" y="3603"/>
                </a:cubicBezTo>
                <a:cubicBezTo>
                  <a:pt x="5390" y="3604"/>
                  <a:pt x="5402" y="3605"/>
                  <a:pt x="5414" y="3605"/>
                </a:cubicBezTo>
                <a:cubicBezTo>
                  <a:pt x="5437" y="3605"/>
                  <a:pt x="5473" y="3569"/>
                  <a:pt x="5503" y="3532"/>
                </a:cubicBezTo>
                <a:cubicBezTo>
                  <a:pt x="5533" y="3496"/>
                  <a:pt x="5558" y="3460"/>
                  <a:pt x="5558" y="3460"/>
                </a:cubicBezTo>
                <a:cubicBezTo>
                  <a:pt x="5565" y="3451"/>
                  <a:pt x="5574" y="3440"/>
                  <a:pt x="5583" y="3427"/>
                </a:cubicBezTo>
                <a:cubicBezTo>
                  <a:pt x="5691" y="3439"/>
                  <a:pt x="5799" y="3449"/>
                  <a:pt x="5908" y="3456"/>
                </a:cubicBezTo>
                <a:cubicBezTo>
                  <a:pt x="5798" y="3430"/>
                  <a:pt x="5708" y="3399"/>
                  <a:pt x="5608" y="3382"/>
                </a:cubicBezTo>
                <a:cubicBezTo>
                  <a:pt x="5613" y="3370"/>
                  <a:pt x="5616" y="3359"/>
                  <a:pt x="5616" y="3349"/>
                </a:cubicBezTo>
                <a:cubicBezTo>
                  <a:pt x="5600" y="3327"/>
                  <a:pt x="5545" y="3307"/>
                  <a:pt x="5568" y="3249"/>
                </a:cubicBezTo>
                <a:cubicBezTo>
                  <a:pt x="5574" y="3235"/>
                  <a:pt x="5585" y="3239"/>
                  <a:pt x="5596" y="3243"/>
                </a:cubicBezTo>
                <a:cubicBezTo>
                  <a:pt x="5620" y="3185"/>
                  <a:pt x="5701" y="3083"/>
                  <a:pt x="5712" y="3087"/>
                </a:cubicBezTo>
                <a:cubicBezTo>
                  <a:pt x="5726" y="3073"/>
                  <a:pt x="5768" y="3045"/>
                  <a:pt x="5805" y="3021"/>
                </a:cubicBezTo>
                <a:cubicBezTo>
                  <a:pt x="5807" y="3021"/>
                  <a:pt x="5807" y="3021"/>
                  <a:pt x="5807" y="3021"/>
                </a:cubicBezTo>
                <a:cubicBezTo>
                  <a:pt x="5815" y="3019"/>
                  <a:pt x="5824" y="3017"/>
                  <a:pt x="5834" y="3017"/>
                </a:cubicBezTo>
                <a:cubicBezTo>
                  <a:pt x="5837" y="3017"/>
                  <a:pt x="5839" y="3017"/>
                  <a:pt x="5842" y="3017"/>
                </a:cubicBezTo>
                <a:cubicBezTo>
                  <a:pt x="5845" y="3018"/>
                  <a:pt x="5847" y="3018"/>
                  <a:pt x="5850" y="3019"/>
                </a:cubicBezTo>
                <a:cubicBezTo>
                  <a:pt x="5853" y="3020"/>
                  <a:pt x="5856" y="3022"/>
                  <a:pt x="5859" y="3023"/>
                </a:cubicBezTo>
                <a:cubicBezTo>
                  <a:pt x="5860" y="3024"/>
                  <a:pt x="5862" y="3025"/>
                  <a:pt x="5863" y="3026"/>
                </a:cubicBezTo>
                <a:cubicBezTo>
                  <a:pt x="5865" y="3027"/>
                  <a:pt x="5867" y="3029"/>
                  <a:pt x="5868" y="3030"/>
                </a:cubicBezTo>
                <a:cubicBezTo>
                  <a:pt x="5870" y="3031"/>
                  <a:pt x="5871" y="3034"/>
                  <a:pt x="5873" y="3035"/>
                </a:cubicBezTo>
                <a:cubicBezTo>
                  <a:pt x="5875" y="3038"/>
                  <a:pt x="5875" y="3038"/>
                  <a:pt x="5875" y="3038"/>
                </a:cubicBezTo>
                <a:cubicBezTo>
                  <a:pt x="5876" y="3040"/>
                  <a:pt x="5876" y="3040"/>
                  <a:pt x="5876" y="3040"/>
                </a:cubicBezTo>
                <a:cubicBezTo>
                  <a:pt x="5877" y="3042"/>
                  <a:pt x="5877" y="3042"/>
                  <a:pt x="5877" y="3042"/>
                </a:cubicBezTo>
                <a:cubicBezTo>
                  <a:pt x="5879" y="3045"/>
                  <a:pt x="5880" y="3048"/>
                  <a:pt x="5881" y="3051"/>
                </a:cubicBezTo>
                <a:cubicBezTo>
                  <a:pt x="5882" y="3053"/>
                  <a:pt x="5883" y="3057"/>
                  <a:pt x="5883" y="3061"/>
                </a:cubicBezTo>
                <a:cubicBezTo>
                  <a:pt x="5884" y="3065"/>
                  <a:pt x="5884" y="3068"/>
                  <a:pt x="5884" y="3072"/>
                </a:cubicBezTo>
                <a:cubicBezTo>
                  <a:pt x="5884" y="3076"/>
                  <a:pt x="5884" y="3080"/>
                  <a:pt x="5883" y="3083"/>
                </a:cubicBezTo>
                <a:cubicBezTo>
                  <a:pt x="5881" y="3091"/>
                  <a:pt x="5879" y="3097"/>
                  <a:pt x="5876" y="3103"/>
                </a:cubicBezTo>
                <a:cubicBezTo>
                  <a:pt x="5873" y="3109"/>
                  <a:pt x="5870" y="3114"/>
                  <a:pt x="5865" y="3119"/>
                </a:cubicBezTo>
                <a:cubicBezTo>
                  <a:pt x="5863" y="3122"/>
                  <a:pt x="5861" y="3124"/>
                  <a:pt x="5859" y="3126"/>
                </a:cubicBezTo>
                <a:cubicBezTo>
                  <a:pt x="5857" y="3128"/>
                  <a:pt x="5854" y="3130"/>
                  <a:pt x="5855" y="3130"/>
                </a:cubicBezTo>
                <a:cubicBezTo>
                  <a:pt x="5855" y="3132"/>
                  <a:pt x="5855" y="3134"/>
                  <a:pt x="5856" y="3136"/>
                </a:cubicBezTo>
                <a:cubicBezTo>
                  <a:pt x="5854" y="3152"/>
                  <a:pt x="5870" y="3174"/>
                  <a:pt x="5895" y="3198"/>
                </a:cubicBezTo>
                <a:cubicBezTo>
                  <a:pt x="5898" y="3201"/>
                  <a:pt x="5901" y="3204"/>
                  <a:pt x="5904" y="3207"/>
                </a:cubicBezTo>
                <a:cubicBezTo>
                  <a:pt x="5906" y="3209"/>
                  <a:pt x="5906" y="3209"/>
                  <a:pt x="5906" y="3209"/>
                </a:cubicBezTo>
                <a:cubicBezTo>
                  <a:pt x="5906" y="3209"/>
                  <a:pt x="5906" y="3209"/>
                  <a:pt x="5906" y="3209"/>
                </a:cubicBezTo>
                <a:cubicBezTo>
                  <a:pt x="5912" y="3207"/>
                  <a:pt x="5912" y="3207"/>
                  <a:pt x="5912" y="3207"/>
                </a:cubicBezTo>
                <a:cubicBezTo>
                  <a:pt x="5919" y="3204"/>
                  <a:pt x="5926" y="3200"/>
                  <a:pt x="5934" y="3195"/>
                </a:cubicBezTo>
                <a:cubicBezTo>
                  <a:pt x="5941" y="3191"/>
                  <a:pt x="5948" y="3186"/>
                  <a:pt x="5954" y="3180"/>
                </a:cubicBezTo>
                <a:cubicBezTo>
                  <a:pt x="5961" y="3175"/>
                  <a:pt x="5967" y="3169"/>
                  <a:pt x="5974" y="3162"/>
                </a:cubicBezTo>
                <a:cubicBezTo>
                  <a:pt x="5980" y="3156"/>
                  <a:pt x="5985" y="3149"/>
                  <a:pt x="5991" y="3141"/>
                </a:cubicBezTo>
                <a:cubicBezTo>
                  <a:pt x="5996" y="3132"/>
                  <a:pt x="6002" y="3122"/>
                  <a:pt x="6006" y="3112"/>
                </a:cubicBezTo>
                <a:cubicBezTo>
                  <a:pt x="6008" y="3107"/>
                  <a:pt x="6010" y="3102"/>
                  <a:pt x="6012" y="3097"/>
                </a:cubicBezTo>
                <a:cubicBezTo>
                  <a:pt x="6014" y="3091"/>
                  <a:pt x="6015" y="3087"/>
                  <a:pt x="6016" y="3081"/>
                </a:cubicBezTo>
                <a:cubicBezTo>
                  <a:pt x="6019" y="3071"/>
                  <a:pt x="6020" y="3060"/>
                  <a:pt x="6021" y="3049"/>
                </a:cubicBezTo>
                <a:cubicBezTo>
                  <a:pt x="6021" y="3043"/>
                  <a:pt x="6021" y="3039"/>
                  <a:pt x="6021" y="3035"/>
                </a:cubicBezTo>
                <a:cubicBezTo>
                  <a:pt x="6021" y="3030"/>
                  <a:pt x="6021" y="3025"/>
                  <a:pt x="6021" y="3021"/>
                </a:cubicBezTo>
                <a:close/>
                <a:moveTo>
                  <a:pt x="5043" y="1210"/>
                </a:moveTo>
                <a:cubicBezTo>
                  <a:pt x="5042" y="1209"/>
                  <a:pt x="5042" y="1209"/>
                  <a:pt x="5042" y="1209"/>
                </a:cubicBezTo>
                <a:cubicBezTo>
                  <a:pt x="5042" y="1209"/>
                  <a:pt x="5042" y="1209"/>
                  <a:pt x="5043" y="1209"/>
                </a:cubicBezTo>
                <a:cubicBezTo>
                  <a:pt x="5043" y="1210"/>
                  <a:pt x="5043" y="1210"/>
                  <a:pt x="5043" y="1210"/>
                </a:cubicBezTo>
                <a:close/>
                <a:moveTo>
                  <a:pt x="5025" y="1203"/>
                </a:moveTo>
                <a:cubicBezTo>
                  <a:pt x="5030" y="1205"/>
                  <a:pt x="5034" y="1206"/>
                  <a:pt x="5038" y="1208"/>
                </a:cubicBezTo>
                <a:cubicBezTo>
                  <a:pt x="5033" y="1207"/>
                  <a:pt x="5025" y="1209"/>
                  <a:pt x="5016" y="1211"/>
                </a:cubicBezTo>
                <a:cubicBezTo>
                  <a:pt x="5016" y="1207"/>
                  <a:pt x="5019" y="1204"/>
                  <a:pt x="5025" y="1203"/>
                </a:cubicBezTo>
                <a:close/>
                <a:moveTo>
                  <a:pt x="4360" y="705"/>
                </a:moveTo>
                <a:cubicBezTo>
                  <a:pt x="4359" y="711"/>
                  <a:pt x="4363" y="722"/>
                  <a:pt x="4367" y="733"/>
                </a:cubicBezTo>
                <a:cubicBezTo>
                  <a:pt x="4362" y="719"/>
                  <a:pt x="4362" y="719"/>
                  <a:pt x="4356" y="704"/>
                </a:cubicBezTo>
                <a:cubicBezTo>
                  <a:pt x="4357" y="708"/>
                  <a:pt x="4357" y="711"/>
                  <a:pt x="4358" y="713"/>
                </a:cubicBezTo>
                <a:cubicBezTo>
                  <a:pt x="4358" y="715"/>
                  <a:pt x="4358" y="717"/>
                  <a:pt x="4358" y="718"/>
                </a:cubicBezTo>
                <a:cubicBezTo>
                  <a:pt x="4358" y="720"/>
                  <a:pt x="4357" y="720"/>
                  <a:pt x="4355" y="719"/>
                </a:cubicBezTo>
                <a:cubicBezTo>
                  <a:pt x="4353" y="718"/>
                  <a:pt x="4349" y="715"/>
                  <a:pt x="4351" y="723"/>
                </a:cubicBezTo>
                <a:cubicBezTo>
                  <a:pt x="4346" y="711"/>
                  <a:pt x="4345" y="709"/>
                  <a:pt x="4342" y="701"/>
                </a:cubicBezTo>
                <a:cubicBezTo>
                  <a:pt x="4348" y="701"/>
                  <a:pt x="4353" y="702"/>
                  <a:pt x="4360" y="705"/>
                </a:cubicBezTo>
                <a:close/>
                <a:moveTo>
                  <a:pt x="4341" y="710"/>
                </a:moveTo>
                <a:cubicBezTo>
                  <a:pt x="4339" y="706"/>
                  <a:pt x="4338" y="703"/>
                  <a:pt x="4338" y="701"/>
                </a:cubicBezTo>
                <a:cubicBezTo>
                  <a:pt x="4339" y="701"/>
                  <a:pt x="4340" y="701"/>
                  <a:pt x="4341" y="701"/>
                </a:cubicBezTo>
                <a:cubicBezTo>
                  <a:pt x="4342" y="704"/>
                  <a:pt x="4343" y="706"/>
                  <a:pt x="4343" y="707"/>
                </a:cubicBezTo>
                <a:cubicBezTo>
                  <a:pt x="4343" y="708"/>
                  <a:pt x="4342" y="708"/>
                  <a:pt x="4341" y="707"/>
                </a:cubicBezTo>
                <a:cubicBezTo>
                  <a:pt x="4340" y="706"/>
                  <a:pt x="4339" y="702"/>
                  <a:pt x="4341" y="710"/>
                </a:cubicBezTo>
                <a:close/>
              </a:path>
            </a:pathLst>
          </a:custGeom>
          <a:solidFill>
            <a:schemeClr val="accent1">
              <a:lumMod val="20000"/>
              <a:lumOff val="8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 name="TextBox 19"/>
          <p:cNvSpPr txBox="1"/>
          <p:nvPr/>
        </p:nvSpPr>
        <p:spPr>
          <a:xfrm>
            <a:off x="7120237" y="1735561"/>
            <a:ext cx="2890055" cy="2246769"/>
          </a:xfrm>
          <a:prstGeom prst="rect">
            <a:avLst/>
          </a:prstGeom>
          <a:noFill/>
        </p:spPr>
        <p:txBody>
          <a:bodyPr wrap="square" rtlCol="0">
            <a:spAutoFit/>
          </a:bodyPr>
          <a:lstStyle/>
          <a:p>
            <a:pPr algn="just"/>
            <a:r>
              <a:rPr lang="en-US" sz="2800" dirty="0" err="1">
                <a:latin typeface="UTM Flavour" panose="02040603050506020204" pitchFamily="18" charset="0"/>
              </a:rPr>
              <a:t>Em</a:t>
            </a:r>
            <a:r>
              <a:rPr lang="en-US" sz="2800" dirty="0">
                <a:latin typeface="UTM Flavour" panose="02040603050506020204" pitchFamily="18" charset="0"/>
              </a:rPr>
              <a:t> </a:t>
            </a:r>
            <a:r>
              <a:rPr lang="en-US" sz="2800" dirty="0" err="1">
                <a:latin typeface="UTM Flavour" panose="02040603050506020204" pitchFamily="18" charset="0"/>
              </a:rPr>
              <a:t>hãy</a:t>
            </a:r>
            <a:r>
              <a:rPr lang="en-US" sz="2800" dirty="0">
                <a:latin typeface="UTM Flavour" panose="02040603050506020204" pitchFamily="18" charset="0"/>
              </a:rPr>
              <a:t> </a:t>
            </a:r>
            <a:r>
              <a:rPr lang="en-US" sz="2800" dirty="0" err="1">
                <a:latin typeface="UTM Flavour" panose="02040603050506020204" pitchFamily="18" charset="0"/>
              </a:rPr>
              <a:t>đọc</a:t>
            </a:r>
            <a:r>
              <a:rPr lang="en-US" sz="2800" dirty="0">
                <a:latin typeface="UTM Flavour" panose="02040603050506020204" pitchFamily="18" charset="0"/>
              </a:rPr>
              <a:t> </a:t>
            </a:r>
            <a:r>
              <a:rPr lang="en-US" sz="2800" dirty="0" err="1">
                <a:latin typeface="UTM Flavour" panose="02040603050506020204" pitchFamily="18" charset="0"/>
              </a:rPr>
              <a:t>một</a:t>
            </a:r>
            <a:r>
              <a:rPr lang="en-US" sz="2800" dirty="0">
                <a:latin typeface="UTM Flavour" panose="02040603050506020204" pitchFamily="18" charset="0"/>
              </a:rPr>
              <a:t> </a:t>
            </a:r>
            <a:r>
              <a:rPr lang="en-US" sz="2800" dirty="0" err="1">
                <a:latin typeface="UTM Flavour" panose="02040603050506020204" pitchFamily="18" charset="0"/>
              </a:rPr>
              <a:t>đoạn</a:t>
            </a:r>
            <a:r>
              <a:rPr lang="en-US" sz="2800" dirty="0">
                <a:latin typeface="UTM Flavour" panose="02040603050506020204" pitchFamily="18" charset="0"/>
              </a:rPr>
              <a:t> </a:t>
            </a:r>
            <a:r>
              <a:rPr lang="en-US" sz="2800" dirty="0" err="1">
                <a:latin typeface="UTM Flavour" panose="02040603050506020204" pitchFamily="18" charset="0"/>
              </a:rPr>
              <a:t>trong</a:t>
            </a:r>
            <a:r>
              <a:rPr lang="en-US" sz="2800" dirty="0">
                <a:latin typeface="UTM Flavour" panose="02040603050506020204" pitchFamily="18" charset="0"/>
              </a:rPr>
              <a:t> </a:t>
            </a:r>
            <a:r>
              <a:rPr lang="en-US" sz="2800" dirty="0" err="1">
                <a:latin typeface="UTM Flavour" panose="02040603050506020204" pitchFamily="18" charset="0"/>
              </a:rPr>
              <a:t>bài</a:t>
            </a:r>
            <a:r>
              <a:rPr lang="en-US" sz="2800" dirty="0">
                <a:latin typeface="UTM Flavour" panose="02040603050506020204" pitchFamily="18" charset="0"/>
              </a:rPr>
              <a:t> “</a:t>
            </a:r>
            <a:r>
              <a:rPr lang="en-US" sz="2800" dirty="0" err="1">
                <a:latin typeface="UTM Flavour" panose="02040603050506020204" pitchFamily="18" charset="0"/>
              </a:rPr>
              <a:t>Người</a:t>
            </a:r>
            <a:r>
              <a:rPr lang="en-US" sz="2800" dirty="0">
                <a:latin typeface="UTM Flavour" panose="02040603050506020204" pitchFamily="18" charset="0"/>
              </a:rPr>
              <a:t> </a:t>
            </a:r>
            <a:r>
              <a:rPr lang="en-US" sz="2800" dirty="0" err="1">
                <a:latin typeface="UTM Flavour" panose="02040603050506020204" pitchFamily="18" charset="0"/>
              </a:rPr>
              <a:t>tìm</a:t>
            </a:r>
            <a:r>
              <a:rPr lang="en-US" sz="2800" dirty="0">
                <a:latin typeface="UTM Flavour" panose="02040603050506020204" pitchFamily="18" charset="0"/>
              </a:rPr>
              <a:t> </a:t>
            </a:r>
            <a:r>
              <a:rPr lang="en-US" sz="2800" dirty="0" err="1">
                <a:latin typeface="UTM Flavour" panose="02040603050506020204" pitchFamily="18" charset="0"/>
              </a:rPr>
              <a:t>đường</a:t>
            </a:r>
            <a:r>
              <a:rPr lang="en-US" sz="2800" dirty="0">
                <a:latin typeface="UTM Flavour" panose="02040603050506020204" pitchFamily="18" charset="0"/>
              </a:rPr>
              <a:t> </a:t>
            </a:r>
            <a:r>
              <a:rPr lang="en-US" sz="2800" dirty="0" err="1">
                <a:latin typeface="UTM Flavour" panose="02040603050506020204" pitchFamily="18" charset="0"/>
              </a:rPr>
              <a:t>lên</a:t>
            </a:r>
            <a:r>
              <a:rPr lang="en-US" sz="2800" dirty="0">
                <a:latin typeface="UTM Flavour" panose="02040603050506020204" pitchFamily="18" charset="0"/>
              </a:rPr>
              <a:t> </a:t>
            </a:r>
            <a:r>
              <a:rPr lang="en-US" sz="2800" dirty="0" err="1">
                <a:latin typeface="UTM Flavour" panose="02040603050506020204" pitchFamily="18" charset="0"/>
              </a:rPr>
              <a:t>các</a:t>
            </a:r>
            <a:r>
              <a:rPr lang="en-US" sz="2800" dirty="0">
                <a:latin typeface="UTM Flavour" panose="02040603050506020204" pitchFamily="18" charset="0"/>
              </a:rPr>
              <a:t> </a:t>
            </a:r>
            <a:r>
              <a:rPr lang="en-US" sz="2800" dirty="0" err="1">
                <a:latin typeface="UTM Flavour" panose="02040603050506020204" pitchFamily="18" charset="0"/>
              </a:rPr>
              <a:t>vì</a:t>
            </a:r>
            <a:r>
              <a:rPr lang="en-US" sz="2800" dirty="0">
                <a:latin typeface="UTM Flavour" panose="02040603050506020204" pitchFamily="18" charset="0"/>
              </a:rPr>
              <a:t> </a:t>
            </a:r>
            <a:r>
              <a:rPr lang="en-US" sz="2800" dirty="0" err="1">
                <a:latin typeface="UTM Flavour" panose="02040603050506020204" pitchFamily="18" charset="0"/>
              </a:rPr>
              <a:t>sao</a:t>
            </a:r>
            <a:r>
              <a:rPr lang="en-US" sz="2800" dirty="0">
                <a:latin typeface="UTM Flavour" panose="02040603050506020204" pitchFamily="18" charset="0"/>
              </a:rPr>
              <a:t>” </a:t>
            </a:r>
            <a:r>
              <a:rPr lang="en-US" sz="2800" dirty="0" err="1">
                <a:latin typeface="UTM Flavour" panose="02040603050506020204" pitchFamily="18" charset="0"/>
              </a:rPr>
              <a:t>và</a:t>
            </a:r>
            <a:r>
              <a:rPr lang="en-US" sz="2800" dirty="0">
                <a:latin typeface="UTM Flavour" panose="02040603050506020204" pitchFamily="18" charset="0"/>
              </a:rPr>
              <a:t> </a:t>
            </a:r>
            <a:r>
              <a:rPr lang="en-US" sz="2800" dirty="0" err="1">
                <a:latin typeface="UTM Flavour" panose="02040603050506020204" pitchFamily="18" charset="0"/>
              </a:rPr>
              <a:t>trả</a:t>
            </a:r>
            <a:r>
              <a:rPr lang="en-US" sz="2800" dirty="0">
                <a:latin typeface="UTM Flavour" panose="02040603050506020204" pitchFamily="18" charset="0"/>
              </a:rPr>
              <a:t> </a:t>
            </a:r>
            <a:r>
              <a:rPr lang="en-US" sz="2800" dirty="0" err="1">
                <a:latin typeface="UTM Flavour" panose="02040603050506020204" pitchFamily="18" charset="0"/>
              </a:rPr>
              <a:t>lời</a:t>
            </a:r>
            <a:r>
              <a:rPr lang="en-US" sz="2800" dirty="0">
                <a:latin typeface="UTM Flavour" panose="02040603050506020204" pitchFamily="18" charset="0"/>
              </a:rPr>
              <a:t> </a:t>
            </a:r>
            <a:r>
              <a:rPr lang="en-US" sz="2800" dirty="0" err="1">
                <a:latin typeface="UTM Flavour" panose="02040603050506020204" pitchFamily="18" charset="0"/>
              </a:rPr>
              <a:t>câu</a:t>
            </a:r>
            <a:r>
              <a:rPr lang="en-US" sz="2800" dirty="0">
                <a:latin typeface="UTM Flavour" panose="02040603050506020204" pitchFamily="18" charset="0"/>
              </a:rPr>
              <a:t> </a:t>
            </a:r>
            <a:r>
              <a:rPr lang="en-US" sz="2800" dirty="0" err="1">
                <a:latin typeface="UTM Flavour" panose="02040603050506020204" pitchFamily="18" charset="0"/>
              </a:rPr>
              <a:t>hỏi</a:t>
            </a:r>
            <a:r>
              <a:rPr lang="en-US" sz="2800" dirty="0">
                <a:latin typeface="UTM Flavour" panose="02040603050506020204" pitchFamily="18" charset="0"/>
              </a:rPr>
              <a:t> 1....</a:t>
            </a:r>
          </a:p>
        </p:txBody>
      </p:sp>
      <p:pic>
        <p:nvPicPr>
          <p:cNvPr id="2052" name="Picture 4" descr="Soáº¡n bÃ i NgÆ°á»i tÃ¬m ÄÆ°á»ng lÃªn cÃ¡c vÃ¬ sao â NguyÃªn nhÃ¢n chÃ­nh giÃºp  Xi-Ã´n-cá»p-xki thÃ nh cÃ´ng lÃ  gÃ¬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963" y="638588"/>
            <a:ext cx="6875419" cy="476397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pic>
        <p:nvPicPr>
          <p:cNvPr id="2060" name="Picture 12" descr="Astronaut Clipart Space Technology - NhÃ  Du HÃ nh VÅ© Trá»¥ Vector, HD Png  Download - 1709x1937(#5752527) - PngFind"/>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6573" l="0" r="100000">
                        <a14:foregroundMark x1="19643" y1="34577" x2="42500" y2="14617"/>
                        <a14:foregroundMark x1="52976" y1="38306" x2="23810" y2="15827"/>
                        <a14:foregroundMark x1="51310" y1="25504" x2="27500" y2="14415"/>
                        <a14:foregroundMark x1="48095" y1="23286" x2="42262" y2="14617"/>
                        <a14:foregroundMark x1="40833" y1="16431" x2="46667" y2="20968"/>
                        <a14:foregroundMark x1="36905" y1="15222" x2="28690" y2="14819"/>
                        <a14:foregroundMark x1="34524" y1="13004" x2="34524" y2="13004"/>
                        <a14:foregroundMark x1="39881" y1="13810" x2="39881" y2="13810"/>
                        <a14:foregroundMark x1="42024" y1="15423" x2="41786" y2="14819"/>
                        <a14:foregroundMark x1="40833" y1="14214" x2="39405" y2="13810"/>
                        <a14:foregroundMark x1="37738" y1="13609" x2="37738" y2="13609"/>
                        <a14:foregroundMark x1="35714" y1="14012" x2="33095" y2="15020"/>
                        <a14:foregroundMark x1="30595" y1="15222" x2="28452" y2="15827"/>
                        <a14:foregroundMark x1="25476" y1="17339" x2="23571" y2="19355"/>
                        <a14:foregroundMark x1="23571" y1="19556" x2="22857" y2="22077"/>
                        <a14:foregroundMark x1="22857" y1="23286" x2="22619" y2="26109"/>
                        <a14:foregroundMark x1="23095" y1="27419" x2="24762" y2="30645"/>
                        <a14:foregroundMark x1="29167" y1="27218" x2="35000" y2="26411"/>
                        <a14:foregroundMark x1="39167" y1="25101" x2="41071" y2="24294"/>
                        <a14:foregroundMark x1="42500" y1="22278" x2="44048" y2="19758"/>
                        <a14:foregroundMark x1="44286" y1="19355" x2="44762" y2="18548"/>
                        <a14:foregroundMark x1="45000" y1="17944" x2="45000" y2="17944"/>
                        <a14:foregroundMark x1="45238" y1="17540" x2="45238" y2="17540"/>
                        <a14:foregroundMark x1="45238" y1="16935" x2="45238" y2="16935"/>
                        <a14:foregroundMark x1="45238" y1="15827" x2="45238" y2="15827"/>
                        <a14:foregroundMark x1="45238" y1="15423" x2="45238" y2="15423"/>
                        <a14:foregroundMark x1="49405" y1="19153" x2="50119" y2="20363"/>
                        <a14:foregroundMark x1="49167" y1="20565" x2="49167" y2="20565"/>
                        <a14:foregroundMark x1="72976" y1="14012" x2="72976" y2="14012"/>
                        <a14:foregroundMark x1="66667" y1="9879" x2="76071" y2="19960"/>
                        <a14:foregroundMark x1="74405" y1="11290" x2="63452" y2="22077"/>
                        <a14:foregroundMark x1="44048" y1="37298" x2="35476" y2="60181"/>
                        <a14:foregroundMark x1="34762" y1="64214" x2="27262" y2="42440"/>
                        <a14:foregroundMark x1="34286" y1="46976" x2="39643" y2="54133"/>
                        <a14:foregroundMark x1="30357" y1="13206" x2="30357" y2="13206"/>
                        <a14:foregroundMark x1="27500" y1="15625" x2="32738" y2="12802"/>
                        <a14:foregroundMark x1="45714" y1="17137" x2="35238" y2="12601"/>
                        <a14:foregroundMark x1="43214" y1="15827" x2="38571" y2="12802"/>
                        <a14:foregroundMark x1="44286" y1="15726" x2="40119" y2="13306"/>
                      </a14:backgroundRemoval>
                    </a14:imgEffect>
                  </a14:imgLayer>
                </a14:imgProps>
              </a:ext>
              <a:ext uri="{28A0092B-C50C-407E-A947-70E740481C1C}">
                <a14:useLocalDpi xmlns:a14="http://schemas.microsoft.com/office/drawing/2010/main" val="0"/>
              </a:ext>
            </a:extLst>
          </a:blip>
          <a:srcRect/>
          <a:stretch>
            <a:fillRect/>
          </a:stretch>
        </p:blipFill>
        <p:spPr bwMode="auto">
          <a:xfrm>
            <a:off x="9040477" y="3139917"/>
            <a:ext cx="3364759" cy="397362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HÃ¬nh áº£nh KhÃ´ng Gian PNG, Vector, PSD, vÃ  biá»u tÆ°á»£ng Äá» táº£i vá» miá»n phÃ­ |  pngtree"/>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6389" b="97778" l="0" r="87778">
                        <a14:foregroundMark x1="66111" y1="45278" x2="63889" y2="53333"/>
                        <a14:foregroundMark x1="84444" y1="33611" x2="87778" y2="60556"/>
                        <a14:foregroundMark x1="51111" y1="23889" x2="63056" y2="20000"/>
                      </a14:backgroundRemoval>
                    </a14:imgEffect>
                  </a14:imgLayer>
                </a14:imgProps>
              </a:ext>
              <a:ext uri="{28A0092B-C50C-407E-A947-70E740481C1C}">
                <a14:useLocalDpi xmlns:a14="http://schemas.microsoft.com/office/drawing/2010/main" val="0"/>
              </a:ext>
            </a:extLst>
          </a:blip>
          <a:srcRect/>
          <a:stretch>
            <a:fillRect/>
          </a:stretch>
        </p:blipFill>
        <p:spPr bwMode="auto">
          <a:xfrm>
            <a:off x="-103800" y="4521721"/>
            <a:ext cx="2914332" cy="2914333"/>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15">
            <a:hlinkClick r:id="rId8" action="ppaction://hlinksldjump"/>
            <a:extLst>
              <a:ext uri="{FF2B5EF4-FFF2-40B4-BE49-F238E27FC236}">
                <a16:creationId xmlns:a16="http://schemas.microsoft.com/office/drawing/2014/main" id="{9BA0DE1C-1F6C-4D81-AFB8-F34342A30566}"/>
              </a:ext>
            </a:extLst>
          </p:cNvPr>
          <p:cNvPicPr>
            <a:picLocks noChangeAspect="1"/>
          </p:cNvPicPr>
          <p:nvPr/>
        </p:nvPicPr>
        <p:blipFill>
          <a:blip r:embed="rId9"/>
          <a:stretch>
            <a:fillRect/>
          </a:stretch>
        </p:blipFill>
        <p:spPr>
          <a:xfrm>
            <a:off x="9544560" y="-181439"/>
            <a:ext cx="2857560" cy="1604484"/>
          </a:xfrm>
          <a:prstGeom prst="rect">
            <a:avLst/>
          </a:prstGeom>
        </p:spPr>
      </p:pic>
    </p:spTree>
    <p:extLst>
      <p:ext uri="{BB962C8B-B14F-4D97-AF65-F5344CB8AC3E}">
        <p14:creationId xmlns:p14="http://schemas.microsoft.com/office/powerpoint/2010/main" val="354204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60"/>
                                        </p:tgtEl>
                                        <p:attrNameLst>
                                          <p:attrName>style.visibility</p:attrName>
                                        </p:attrNameLst>
                                      </p:cBhvr>
                                      <p:to>
                                        <p:strVal val="visible"/>
                                      </p:to>
                                    </p:set>
                                    <p:animEffect transition="in" filter="fade">
                                      <p:cBhvr>
                                        <p:cTn id="7" dur="1000"/>
                                        <p:tgtEl>
                                          <p:spTgt spid="2060"/>
                                        </p:tgtEl>
                                      </p:cBhvr>
                                    </p:animEffect>
                                    <p:anim calcmode="lin" valueType="num">
                                      <p:cBhvr>
                                        <p:cTn id="8" dur="1000" fill="hold"/>
                                        <p:tgtEl>
                                          <p:spTgt spid="2060"/>
                                        </p:tgtEl>
                                        <p:attrNameLst>
                                          <p:attrName>ppt_x</p:attrName>
                                        </p:attrNameLst>
                                      </p:cBhvr>
                                      <p:tavLst>
                                        <p:tav tm="0">
                                          <p:val>
                                            <p:strVal val="#ppt_x"/>
                                          </p:val>
                                        </p:tav>
                                        <p:tav tm="100000">
                                          <p:val>
                                            <p:strVal val="#ppt_x"/>
                                          </p:val>
                                        </p:tav>
                                      </p:tavLst>
                                    </p:anim>
                                    <p:anim calcmode="lin" valueType="num">
                                      <p:cBhvr>
                                        <p:cTn id="9" dur="1000" fill="hold"/>
                                        <p:tgtEl>
                                          <p:spTgt spid="2060"/>
                                        </p:tgtEl>
                                        <p:attrNameLst>
                                          <p:attrName>ppt_y</p:attrName>
                                        </p:attrNameLst>
                                      </p:cBhvr>
                                      <p:tavLst>
                                        <p:tav tm="0">
                                          <p:val>
                                            <p:strVal val="#ppt_y+.1"/>
                                          </p:val>
                                        </p:tav>
                                        <p:tav tm="100000">
                                          <p:val>
                                            <p:strVal val="#ppt_y"/>
                                          </p:val>
                                        </p:tav>
                                      </p:tavLst>
                                    </p:anim>
                                  </p:childTnLst>
                                </p:cTn>
                              </p:par>
                              <p:par>
                                <p:cTn id="10" presetID="2" presetClass="entr" presetSubtype="12" fill="hold" nodeType="withEffect">
                                  <p:stCondLst>
                                    <p:cond delay="0"/>
                                  </p:stCondLst>
                                  <p:childTnLst>
                                    <p:set>
                                      <p:cBhvr>
                                        <p:cTn id="11" dur="1" fill="hold">
                                          <p:stCondLst>
                                            <p:cond delay="0"/>
                                          </p:stCondLst>
                                        </p:cTn>
                                        <p:tgtEl>
                                          <p:spTgt spid="2062"/>
                                        </p:tgtEl>
                                        <p:attrNameLst>
                                          <p:attrName>style.visibility</p:attrName>
                                        </p:attrNameLst>
                                      </p:cBhvr>
                                      <p:to>
                                        <p:strVal val="visible"/>
                                      </p:to>
                                    </p:set>
                                    <p:anim calcmode="lin" valueType="num">
                                      <p:cBhvr additive="base">
                                        <p:cTn id="12" dur="500" fill="hold"/>
                                        <p:tgtEl>
                                          <p:spTgt spid="2062"/>
                                        </p:tgtEl>
                                        <p:attrNameLst>
                                          <p:attrName>ppt_x</p:attrName>
                                        </p:attrNameLst>
                                      </p:cBhvr>
                                      <p:tavLst>
                                        <p:tav tm="0">
                                          <p:val>
                                            <p:strVal val="0-#ppt_w/2"/>
                                          </p:val>
                                        </p:tav>
                                        <p:tav tm="100000">
                                          <p:val>
                                            <p:strVal val="#ppt_x"/>
                                          </p:val>
                                        </p:tav>
                                      </p:tavLst>
                                    </p:anim>
                                    <p:anim calcmode="lin" valueType="num">
                                      <p:cBhvr additive="base">
                                        <p:cTn id="13" dur="500" fill="hold"/>
                                        <p:tgtEl>
                                          <p:spTgt spid="206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47" presetClass="entr" presetSubtype="0" fill="hold" grpId="0"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2052"/>
                                        </p:tgtEl>
                                        <p:attrNameLst>
                                          <p:attrName>style.visibility</p:attrName>
                                        </p:attrNameLst>
                                      </p:cBhvr>
                                      <p:to>
                                        <p:strVal val="visible"/>
                                      </p:to>
                                    </p:set>
                                    <p:animEffect transition="in" filter="fade">
                                      <p:cBhvr>
                                        <p:cTn id="27" dur="1000"/>
                                        <p:tgtEl>
                                          <p:spTgt spid="2052"/>
                                        </p:tgtEl>
                                      </p:cBhvr>
                                    </p:animEffect>
                                    <p:anim calcmode="lin" valueType="num">
                                      <p:cBhvr>
                                        <p:cTn id="28" dur="1000" fill="hold"/>
                                        <p:tgtEl>
                                          <p:spTgt spid="2052"/>
                                        </p:tgtEl>
                                        <p:attrNameLst>
                                          <p:attrName>ppt_x</p:attrName>
                                        </p:attrNameLst>
                                      </p:cBhvr>
                                      <p:tavLst>
                                        <p:tav tm="0">
                                          <p:val>
                                            <p:strVal val="#ppt_x"/>
                                          </p:val>
                                        </p:tav>
                                        <p:tav tm="100000">
                                          <p:val>
                                            <p:strVal val="#ppt_x"/>
                                          </p:val>
                                        </p:tav>
                                      </p:tavLst>
                                    </p:anim>
                                    <p:anim calcmode="lin" valueType="num">
                                      <p:cBhvr>
                                        <p:cTn id="29" dur="1000" fill="hold"/>
                                        <p:tgtEl>
                                          <p:spTgt spid="2052"/>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357</TotalTime>
  <Words>875</Words>
  <Application>Microsoft Office PowerPoint</Application>
  <PresentationFormat>Widescreen</PresentationFormat>
  <Paragraphs>104</Paragraphs>
  <Slides>21</Slides>
  <Notes>17</Notes>
  <HiddenSlides>0</HiddenSlides>
  <MMClips>1</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21</vt:i4>
      </vt:variant>
    </vt:vector>
  </HeadingPairs>
  <TitlesOfParts>
    <vt:vector size="34" baseType="lpstr">
      <vt:lpstr>Calibri</vt:lpstr>
      <vt:lpstr>UTM A&amp;S Graceland</vt:lpstr>
      <vt:lpstr>Helvetica Neue Light</vt:lpstr>
      <vt:lpstr>Arial</vt:lpstr>
      <vt:lpstr>Tahoma</vt:lpstr>
      <vt:lpstr>UTM Cookies</vt:lpstr>
      <vt:lpstr>UTM Showcard</vt:lpstr>
      <vt:lpstr>UYa Respective</vt:lpstr>
      <vt:lpstr>UTM Flavour</vt:lpstr>
      <vt:lpstr>Calibri Light</vt:lpstr>
      <vt:lpstr>UTM ViceroyJF</vt:lpstr>
      <vt:lpstr>Office 主题​​</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QUỲNH NHƯ</dc:creator>
  <cp:keywords>MĂNG NON TEAM</cp:keywords>
  <cp:lastModifiedBy>Lan Anh Dương</cp:lastModifiedBy>
  <cp:revision>28</cp:revision>
  <dcterms:created xsi:type="dcterms:W3CDTF">2021-12-20T06:30:35Z</dcterms:created>
  <dcterms:modified xsi:type="dcterms:W3CDTF">2023-07-23T09:35:00Z</dcterms:modified>
</cp:coreProperties>
</file>