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3" r:id="rId2"/>
  </p:sldMasterIdLst>
  <p:notesMasterIdLst>
    <p:notesMasterId r:id="rId22"/>
  </p:notesMasterIdLst>
  <p:sldIdLst>
    <p:sldId id="283" r:id="rId3"/>
    <p:sldId id="257" r:id="rId4"/>
    <p:sldId id="259" r:id="rId5"/>
    <p:sldId id="260" r:id="rId6"/>
    <p:sldId id="272" r:id="rId7"/>
    <p:sldId id="261" r:id="rId8"/>
    <p:sldId id="286" r:id="rId9"/>
    <p:sldId id="284" r:id="rId10"/>
    <p:sldId id="285" r:id="rId11"/>
    <p:sldId id="270" r:id="rId12"/>
    <p:sldId id="277" r:id="rId13"/>
    <p:sldId id="271" r:id="rId14"/>
    <p:sldId id="274" r:id="rId15"/>
    <p:sldId id="275" r:id="rId16"/>
    <p:sldId id="287" r:id="rId17"/>
    <p:sldId id="288" r:id="rId18"/>
    <p:sldId id="289" r:id="rId19"/>
    <p:sldId id="290" r:id="rId20"/>
    <p:sldId id="279" r:id="rId21"/>
  </p:sldIdLst>
  <p:sldSz cx="9144000" cy="5143500" type="screen16x9"/>
  <p:notesSz cx="7104063" cy="10234613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alibri Light" panose="020F0302020204030204" pitchFamily="34" charset="0"/>
      <p:regular r:id="rId27"/>
      <p:italic r:id="rId28"/>
    </p:embeddedFont>
    <p:embeddedFont>
      <p:font typeface="Cambria" panose="02040503050406030204" pitchFamily="18" charset="0"/>
      <p:regular r:id="rId29"/>
      <p:bold r:id="rId30"/>
      <p:italic r:id="rId31"/>
      <p:boldItalic r:id="rId32"/>
    </p:embeddedFont>
    <p:embeddedFont>
      <p:font typeface="Karla" pitchFamily="2" charset="0"/>
      <p:regular r:id="rId33"/>
      <p:bold r:id="rId34"/>
    </p:embeddedFont>
    <p:embeddedFont>
      <p:font typeface="Karla Regular" charset="0"/>
      <p:regular r:id="rId35"/>
    </p:embeddedFont>
    <p:embeddedFont>
      <p:font typeface="Lato Light" panose="020F0502020204030203" pitchFamily="34" charset="0"/>
      <p:regular r:id="rId36"/>
    </p:embeddedFont>
    <p:embeddedFont>
      <p:font typeface="Lato Regular" panose="020B0604020202020204" charset="0"/>
      <p:regular r:id="rId37"/>
    </p:embeddedFont>
    <p:embeddedFont>
      <p:font typeface="UTM Ambrose" panose="02040603050506020204" pitchFamily="18" charset="0"/>
      <p:regular r:id="rId38"/>
    </p:embeddedFont>
    <p:embeddedFont>
      <p:font typeface="UTM Cookies" panose="02040603050506020204" pitchFamily="18" charset="0"/>
      <p:regular r:id="rId39"/>
    </p:embeddedFont>
    <p:embeddedFont>
      <p:font typeface="UTM Flavour" panose="02040603050506020204" pitchFamily="18" charset="0"/>
      <p:regular r:id="rId40"/>
    </p:embeddedFont>
    <p:embeddedFont>
      <p:font typeface="UTM Habano" panose="02040603050506020204" pitchFamily="18" charset="0"/>
      <p:regular r:id="rId41"/>
    </p:embeddedFont>
    <p:embeddedFont>
      <p:font typeface="UTM Showcard" panose="02040603050506020204" pitchFamily="18" charset="0"/>
      <p:regular r:id="rId42"/>
    </p:embeddedFont>
    <p:embeddedFont>
      <p:font typeface="UTM Zirkon" panose="02040603050506020204" pitchFamily="18" charset="0"/>
      <p:regular r:id="rId43"/>
    </p:embeddedFont>
  </p:embeddedFontLst>
  <p:custDataLst>
    <p:tags r:id="rId4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9DA5"/>
    <a:srgbClr val="E6E6E6"/>
    <a:srgbClr val="538241"/>
    <a:srgbClr val="D71A6C"/>
    <a:srgbClr val="FFD3D3"/>
    <a:srgbClr val="2EE78D"/>
    <a:srgbClr val="D8B841"/>
    <a:srgbClr val="B3CF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26" autoAdjust="0"/>
    <p:restoredTop sz="87696" autoAdjust="0"/>
  </p:normalViewPr>
  <p:slideViewPr>
    <p:cSldViewPr snapToGrid="0">
      <p:cViewPr varScale="1">
        <p:scale>
          <a:sx n="83" d="100"/>
          <a:sy n="83" d="100"/>
        </p:scale>
        <p:origin x="13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19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9.fntdata"/><Relationship Id="rId44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font" Target="fonts/font19.fntdata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20T14:03:39.808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  <inkml:brushProperty name="ignorePressure" value="1"/>
    </inkml:brush>
  </inkml:definitions>
  <inkml:trace contextRef="#ctx0" brushRef="#br0">1072 276,'0'6,"-1"0,-1 0,1 0,-1 0,0 0,0 0,0 0,-6 9,-1 3,-13 30,-1-2,-2 0,-2-2,-38 46,9-21,-214 275,-207 277,414-549,50-61,13-11,0 0,0 0,0 0,0 0,0 0,0 0,-1 1,1-1,0 0,0 0,0 0,0 0,0 0,0 0,0 0,0 0,0 0,0 0,0 0,0 0,0 0,0 0,0 0,0 0,0 0,0 0,0 0,0 0,0 0,0 0,0 0,0 0,0 0,0 0,0-1,0 1,0 0,0 0,-1 0,1 0,0 0,0 0,0 0,0 0,0 0,0 0,0 0,0 0,0 0,0 0,0 0,0 0,0-1,0 1,0 0,0 0,0 0,0 0,0 0,0 0,0 0,0 0,0 0,0 0,0 0,0 0,0 0,0-1,0 1,5-10,67-105,-28 48,128-203,243-375,-278 444,75-114,-147 207,-57 96,-8 12,0 0,0 0,0-1,0 1,0 0,0 0,0 0,0 0,0 0,1 0,-1 0,0 0,0 0,0-1,0 1,0 0,0 0,0 0,0 0,0 0,0 0,0 0,0 0,1 0,-1 0,0 0,0 0,0 0,0 0,0 0,0 0,0 0,0 0,0 0,0 0,0 0,0 0,0 0,0 0,0 0,0 0,0 0,0 0,0 0,0 0,1 0,-1 0,0 0,0 0,0 0,0 0,0 0,0 0,0 0,0 0,0 1,0-1,0 0,1 0,-6 19,-4 4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121" y="1279287"/>
            <a:ext cx="6139502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6492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38863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82628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38863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17854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38863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1061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38863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72705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38863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13475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38863" cy="3454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quả</a:t>
            </a:r>
            <a:r>
              <a:rPr lang="en-US" baseline="0" dirty="0"/>
              <a:t> </a:t>
            </a:r>
            <a:r>
              <a:rPr lang="en-US" baseline="0" dirty="0" err="1"/>
              <a:t>khế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đi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baseline="0" dirty="0"/>
          </a:p>
          <a:p>
            <a:r>
              <a:rPr lang="en-US" baseline="0" dirty="0" err="1"/>
              <a:t>Tại</a:t>
            </a:r>
            <a:r>
              <a:rPr lang="en-US" baseline="0" dirty="0"/>
              <a:t> slide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, click </a:t>
            </a:r>
            <a:r>
              <a:rPr lang="en-US" baseline="0" dirty="0" err="1"/>
              <a:t>vào</a:t>
            </a:r>
            <a:r>
              <a:rPr lang="en-US" baseline="0" dirty="0"/>
              <a:t> con </a:t>
            </a:r>
            <a:r>
              <a:rPr lang="en-US" baseline="0" dirty="0" err="1"/>
              <a:t>chim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slide </a:t>
            </a:r>
            <a:r>
              <a:rPr lang="en-US" baseline="0" dirty="0" err="1"/>
              <a:t>này</a:t>
            </a:r>
            <a:endParaRPr lang="en-US" baseline="0" dirty="0"/>
          </a:p>
          <a:p>
            <a:r>
              <a:rPr lang="en-US" baseline="0" dirty="0" err="1"/>
              <a:t>Chơi</a:t>
            </a:r>
            <a:r>
              <a:rPr lang="en-US" baseline="0" dirty="0"/>
              <a:t> </a:t>
            </a:r>
            <a:r>
              <a:rPr lang="en-US" baseline="0" dirty="0" err="1"/>
              <a:t>xong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enter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xuất</a:t>
            </a:r>
            <a:r>
              <a:rPr lang="en-US" baseline="0" dirty="0"/>
              <a:t> </a:t>
            </a:r>
            <a:r>
              <a:rPr lang="en-US" baseline="0" dirty="0" err="1"/>
              <a:t>hiên</a:t>
            </a:r>
            <a:r>
              <a:rPr lang="en-US" baseline="0" dirty="0"/>
              <a:t> </a:t>
            </a:r>
            <a:r>
              <a:rPr lang="en-US" baseline="0" dirty="0" err="1"/>
              <a:t>người</a:t>
            </a:r>
            <a:r>
              <a:rPr lang="en-US" baseline="0" dirty="0"/>
              <a:t> </a:t>
            </a:r>
            <a:r>
              <a:rPr lang="en-US" baseline="0" dirty="0" err="1"/>
              <a:t>nông</a:t>
            </a:r>
            <a:r>
              <a:rPr lang="en-US" baseline="0" dirty="0"/>
              <a:t> </a:t>
            </a:r>
            <a:r>
              <a:rPr lang="en-US" baseline="0" dirty="0" err="1"/>
              <a:t>dân</a:t>
            </a:r>
            <a:r>
              <a:rPr lang="en-US" baseline="0" dirty="0"/>
              <a:t> </a:t>
            </a:r>
            <a:r>
              <a:rPr lang="en-US" baseline="0" dirty="0" err="1"/>
              <a:t>hạnh</a:t>
            </a:r>
            <a:r>
              <a:rPr lang="en-US" baseline="0" dirty="0"/>
              <a:t> </a:t>
            </a:r>
            <a:r>
              <a:rPr lang="en-US" baseline="0" dirty="0" err="1"/>
              <a:t>phúc</a:t>
            </a:r>
            <a:endParaRPr lang="en-US" baseline="0" dirty="0"/>
          </a:p>
          <a:p>
            <a:r>
              <a:rPr lang="en-US" baseline="0" dirty="0"/>
              <a:t>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người</a:t>
            </a:r>
            <a:r>
              <a:rPr lang="en-US" baseline="0" dirty="0"/>
              <a:t> </a:t>
            </a:r>
            <a:r>
              <a:rPr lang="en-US" baseline="0" dirty="0" err="1"/>
              <a:t>nông</a:t>
            </a:r>
            <a:r>
              <a:rPr lang="en-US" baseline="0" dirty="0"/>
              <a:t> </a:t>
            </a:r>
            <a:r>
              <a:rPr lang="en-US" baseline="0" dirty="0" err="1"/>
              <a:t>dân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kết</a:t>
            </a:r>
            <a:r>
              <a:rPr lang="en-US" baseline="0" dirty="0"/>
              <a:t> </a:t>
            </a:r>
            <a:r>
              <a:rPr lang="en-US" baseline="0" dirty="0" err="1"/>
              <a:t>thúc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5863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MĂNG NON – TÀI LIỆU TIỂU HỌC CHUYÊN GIÁO ÁN ĐIỆN TỬ THEO TUẦN KHỐI 4 BÀI THAO GIẢNG – ELEARNING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Nhóm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chia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sẻ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tài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liệu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–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Quà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tặng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Măng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Non –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Tài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liệu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Tiểu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học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Page: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Măng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Non –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Tài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liệu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Tiểu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học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SĐT ZALO : 0382348780 - 0984848929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54808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38863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MĂNG NON – TÀI LIỆU TIỂU HỌC CHUYÊN GIÁO ÁN ĐIỆN TỬ THEO TUẦN KHỐI 4 BÀI THAO GIẢNG – ELEARNING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Nhóm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chia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sẻ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tài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liệu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–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Quà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tặng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Măng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Non –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Tài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liệu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Tiểu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học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Page: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Măng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Non –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Tài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liệu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Tiểu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học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SĐT ZALO : 0382348780 - 0984848929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0725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38863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GV </a:t>
            </a:r>
            <a:r>
              <a:rPr lang="en-US" altLang="zh-CN" dirty="0" err="1"/>
              <a:t>khởi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động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dẫn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bài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mới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81429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38863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9024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38863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71683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38863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70792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38863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51807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38863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37097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38863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9751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38863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855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920"/>
            <a:ext cx="6858000" cy="1791013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2001"/>
            <a:ext cx="6858000" cy="1242039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8035" indent="0" algn="ctr">
              <a:buNone/>
              <a:defRPr sz="1200"/>
            </a:lvl7pPr>
            <a:lvl8pPr marL="2400935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273892"/>
            <a:ext cx="7886700" cy="435964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3048000" y="331528"/>
            <a:ext cx="3276600" cy="2313078"/>
          </a:xfrm>
          <a:custGeom>
            <a:avLst/>
            <a:gdLst/>
            <a:ahLst/>
            <a:cxnLst/>
            <a:rect l="l" t="t" r="r" b="b"/>
            <a:pathLst>
              <a:path w="3276600" h="3124200">
                <a:moveTo>
                  <a:pt x="3028950" y="0"/>
                </a:moveTo>
                <a:cubicBezTo>
                  <a:pt x="3165723" y="0"/>
                  <a:pt x="3276600" y="110877"/>
                  <a:pt x="3276600" y="247650"/>
                </a:cubicBezTo>
                <a:lnTo>
                  <a:pt x="3276600" y="2876550"/>
                </a:lnTo>
                <a:cubicBezTo>
                  <a:pt x="3276600" y="3013323"/>
                  <a:pt x="3165723" y="3124200"/>
                  <a:pt x="3028950" y="3124200"/>
                </a:cubicBezTo>
                <a:cubicBezTo>
                  <a:pt x="2892177" y="3124200"/>
                  <a:pt x="2781300" y="3013323"/>
                  <a:pt x="2781300" y="2876550"/>
                </a:cubicBezTo>
                <a:lnTo>
                  <a:pt x="2781300" y="247650"/>
                </a:lnTo>
                <a:cubicBezTo>
                  <a:pt x="2781300" y="110877"/>
                  <a:pt x="2892177" y="0"/>
                  <a:pt x="3028950" y="0"/>
                </a:cubicBezTo>
                <a:close/>
                <a:moveTo>
                  <a:pt x="2317750" y="0"/>
                </a:moveTo>
                <a:cubicBezTo>
                  <a:pt x="2454523" y="0"/>
                  <a:pt x="2565400" y="110877"/>
                  <a:pt x="2565400" y="247650"/>
                </a:cubicBezTo>
                <a:lnTo>
                  <a:pt x="2565400" y="2876550"/>
                </a:lnTo>
                <a:cubicBezTo>
                  <a:pt x="2565400" y="3013323"/>
                  <a:pt x="2454523" y="3124200"/>
                  <a:pt x="2317750" y="3124200"/>
                </a:cubicBezTo>
                <a:cubicBezTo>
                  <a:pt x="2180977" y="3124200"/>
                  <a:pt x="2070100" y="3013323"/>
                  <a:pt x="2070100" y="2876550"/>
                </a:cubicBezTo>
                <a:lnTo>
                  <a:pt x="2070100" y="247650"/>
                </a:lnTo>
                <a:cubicBezTo>
                  <a:pt x="2070100" y="110877"/>
                  <a:pt x="2180977" y="0"/>
                  <a:pt x="2317750" y="0"/>
                </a:cubicBezTo>
                <a:close/>
                <a:moveTo>
                  <a:pt x="1606550" y="0"/>
                </a:moveTo>
                <a:cubicBezTo>
                  <a:pt x="1743323" y="0"/>
                  <a:pt x="1854200" y="110877"/>
                  <a:pt x="1854200" y="247650"/>
                </a:cubicBezTo>
                <a:lnTo>
                  <a:pt x="1854200" y="2876550"/>
                </a:lnTo>
                <a:cubicBezTo>
                  <a:pt x="1854200" y="3013323"/>
                  <a:pt x="1743323" y="3124200"/>
                  <a:pt x="1606550" y="3124200"/>
                </a:cubicBezTo>
                <a:cubicBezTo>
                  <a:pt x="1469777" y="3124200"/>
                  <a:pt x="1358900" y="3013323"/>
                  <a:pt x="1358900" y="2876550"/>
                </a:cubicBezTo>
                <a:lnTo>
                  <a:pt x="1358900" y="247650"/>
                </a:lnTo>
                <a:cubicBezTo>
                  <a:pt x="1358900" y="110877"/>
                  <a:pt x="1469777" y="0"/>
                  <a:pt x="1606550" y="0"/>
                </a:cubicBezTo>
                <a:close/>
                <a:moveTo>
                  <a:pt x="958850" y="0"/>
                </a:moveTo>
                <a:cubicBezTo>
                  <a:pt x="1095623" y="0"/>
                  <a:pt x="1206500" y="110877"/>
                  <a:pt x="1206500" y="247650"/>
                </a:cubicBezTo>
                <a:lnTo>
                  <a:pt x="1206500" y="2876550"/>
                </a:lnTo>
                <a:cubicBezTo>
                  <a:pt x="1206500" y="3013323"/>
                  <a:pt x="1095623" y="3124200"/>
                  <a:pt x="958850" y="3124200"/>
                </a:cubicBezTo>
                <a:cubicBezTo>
                  <a:pt x="822077" y="3124200"/>
                  <a:pt x="711200" y="3013323"/>
                  <a:pt x="711200" y="2876550"/>
                </a:cubicBezTo>
                <a:lnTo>
                  <a:pt x="711200" y="247650"/>
                </a:lnTo>
                <a:cubicBezTo>
                  <a:pt x="711200" y="110877"/>
                  <a:pt x="822077" y="0"/>
                  <a:pt x="958850" y="0"/>
                </a:cubicBezTo>
                <a:close/>
                <a:moveTo>
                  <a:pt x="247650" y="0"/>
                </a:moveTo>
                <a:cubicBezTo>
                  <a:pt x="384423" y="0"/>
                  <a:pt x="495300" y="110877"/>
                  <a:pt x="495300" y="247650"/>
                </a:cubicBezTo>
                <a:lnTo>
                  <a:pt x="495300" y="2876550"/>
                </a:lnTo>
                <a:cubicBezTo>
                  <a:pt x="495300" y="3013323"/>
                  <a:pt x="384423" y="3124200"/>
                  <a:pt x="247650" y="3124200"/>
                </a:cubicBezTo>
                <a:cubicBezTo>
                  <a:pt x="110877" y="3124200"/>
                  <a:pt x="0" y="3013323"/>
                  <a:pt x="0" y="2876550"/>
                </a:cubicBezTo>
                <a:lnTo>
                  <a:pt x="0" y="247650"/>
                </a:lnTo>
                <a:cubicBezTo>
                  <a:pt x="0" y="110877"/>
                  <a:pt x="110877" y="0"/>
                  <a:pt x="247650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966029" y="2851588"/>
            <a:ext cx="3383973" cy="323892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150" b="1">
                <a:solidFill>
                  <a:schemeClr val="bg1"/>
                </a:solidFill>
                <a:latin typeface="Lato Hairline"/>
                <a:cs typeface="Lato Hairline"/>
              </a:defRPr>
            </a:lvl1pPr>
          </a:lstStyle>
          <a:p>
            <a:pPr lvl="0"/>
            <a:r>
              <a:rPr lang="es-ES_tradnl" dirty="0"/>
              <a:t>TITLE HERE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966029" y="3289513"/>
            <a:ext cx="3383973" cy="17136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5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Ultimate</a:t>
            </a:r>
            <a:r>
              <a:rPr lang="es-ES_tradnl" dirty="0"/>
              <a:t> </a:t>
            </a:r>
            <a:r>
              <a:rPr lang="es-ES_tradnl" dirty="0" err="1"/>
              <a:t>Powerpoint</a:t>
            </a:r>
            <a:r>
              <a:rPr lang="es-ES_tradnl" dirty="0"/>
              <a:t> </a:t>
            </a:r>
            <a:r>
              <a:rPr lang="es-ES_tradnl" dirty="0" err="1"/>
              <a:t>Template</a:t>
            </a:r>
            <a:endParaRPr lang="es-ES_tradnl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2981375" y="3614001"/>
            <a:ext cx="3366029" cy="1152852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08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">
        <p:fade/>
      </p:transition>
    </mc:Choice>
    <mc:Fallback xmlns="">
      <p:transition spd="med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2EA55D2E-AFBF-47C7-9551-4E7A939DC3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6590" y="1"/>
            <a:ext cx="9177180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38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accent5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"/>
          <p:cNvSpPr txBox="1">
            <a:spLocks noGrp="1"/>
          </p:cNvSpPr>
          <p:nvPr>
            <p:ph type="title"/>
          </p:nvPr>
        </p:nvSpPr>
        <p:spPr>
          <a:xfrm>
            <a:off x="1609850" y="420700"/>
            <a:ext cx="5915100" cy="5727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7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4"/>
          <p:cNvSpPr txBox="1">
            <a:spLocks noGrp="1"/>
          </p:cNvSpPr>
          <p:nvPr>
            <p:ph type="body" idx="1"/>
          </p:nvPr>
        </p:nvSpPr>
        <p:spPr>
          <a:xfrm>
            <a:off x="667200" y="1178825"/>
            <a:ext cx="7809600" cy="3356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marL="456469" lvl="0" indent="-31699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AutoNum type="arabicPeriod"/>
              <a:defRPr sz="1200"/>
            </a:lvl1pPr>
            <a:lvl2pPr marL="912937" lvl="1" indent="-316992" rtl="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369406" lvl="2" indent="-316992" rtl="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1825874" lvl="3" indent="-316992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2282342" lvl="4" indent="-316992" rtl="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2738811" lvl="5" indent="-316992" rtl="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3195279" lvl="6" indent="-316992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3651748" lvl="7" indent="-316992" rtl="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4108217" lvl="8" indent="-316992" rtl="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00" name="Google Shape;100;p4"/>
          <p:cNvSpPr/>
          <p:nvPr/>
        </p:nvSpPr>
        <p:spPr>
          <a:xfrm>
            <a:off x="-75725" y="4165452"/>
            <a:ext cx="1106174" cy="1017263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279" tIns="91279" rIns="91279" bIns="9127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" name="Google Shape;101;p4"/>
          <p:cNvSpPr/>
          <p:nvPr/>
        </p:nvSpPr>
        <p:spPr>
          <a:xfrm rot="10800000">
            <a:off x="8133778" y="-68612"/>
            <a:ext cx="1086248" cy="999462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279" tIns="91279" rIns="91279" bIns="9127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02" name="Google Shape;102;p4"/>
          <p:cNvGrpSpPr/>
          <p:nvPr/>
        </p:nvGrpSpPr>
        <p:grpSpPr>
          <a:xfrm>
            <a:off x="34398" y="11574"/>
            <a:ext cx="3515397" cy="3534168"/>
            <a:chOff x="34399" y="11580"/>
            <a:chExt cx="4024035" cy="4045522"/>
          </a:xfrm>
        </p:grpSpPr>
        <p:sp>
          <p:nvSpPr>
            <p:cNvPr id="103" name="Google Shape;103;p4"/>
            <p:cNvSpPr/>
            <p:nvPr/>
          </p:nvSpPr>
          <p:spPr>
            <a:xfrm>
              <a:off x="336327" y="641969"/>
              <a:ext cx="282070" cy="198192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629787" y="144059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246235" y="1309844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1596949" y="210677"/>
              <a:ext cx="181464" cy="118584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404652" y="204435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4"/>
            <p:cNvSpPr/>
            <p:nvPr/>
          </p:nvSpPr>
          <p:spPr>
            <a:xfrm>
              <a:off x="563999" y="14341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2412918" y="270411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222384" y="1995338"/>
              <a:ext cx="87955" cy="57641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336414" y="1835768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2412920" y="118135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2278469" y="212769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4"/>
            <p:cNvSpPr/>
            <p:nvPr/>
          </p:nvSpPr>
          <p:spPr>
            <a:xfrm rot="3312740">
              <a:off x="104323" y="71702"/>
              <a:ext cx="324095" cy="339745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1069550" y="118125"/>
              <a:ext cx="227595" cy="228852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4"/>
            <p:cNvSpPr/>
            <p:nvPr/>
          </p:nvSpPr>
          <p:spPr>
            <a:xfrm rot="-3073535">
              <a:off x="541547" y="2389279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4"/>
            <p:cNvSpPr/>
            <p:nvPr/>
          </p:nvSpPr>
          <p:spPr>
            <a:xfrm rot="-3073535">
              <a:off x="91672" y="3451604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447949" y="37712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336412" y="39994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564012" y="39418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222652" y="2646976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4"/>
            <p:cNvSpPr/>
            <p:nvPr/>
          </p:nvSpPr>
          <p:spPr>
            <a:xfrm rot="675019">
              <a:off x="2827311" y="329873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4"/>
            <p:cNvSpPr/>
            <p:nvPr/>
          </p:nvSpPr>
          <p:spPr>
            <a:xfrm rot="675019">
              <a:off x="3448986" y="157236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4"/>
            <p:cNvSpPr/>
            <p:nvPr/>
          </p:nvSpPr>
          <p:spPr>
            <a:xfrm>
              <a:off x="2990418" y="118136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3971018" y="376373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26" name="Google Shape;126;p4"/>
          <p:cNvSpPr/>
          <p:nvPr/>
        </p:nvSpPr>
        <p:spPr>
          <a:xfrm rot="10800000">
            <a:off x="8697079" y="1030431"/>
            <a:ext cx="87416" cy="57641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279" tIns="91279" rIns="91279" bIns="9127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27" name="Google Shape;127;p4"/>
          <p:cNvGrpSpPr/>
          <p:nvPr/>
        </p:nvGrpSpPr>
        <p:grpSpPr>
          <a:xfrm>
            <a:off x="5740605" y="1760106"/>
            <a:ext cx="3345890" cy="3315845"/>
            <a:chOff x="5740605" y="1760105"/>
            <a:chExt cx="3345890" cy="3315845"/>
          </a:xfrm>
        </p:grpSpPr>
        <p:sp>
          <p:nvSpPr>
            <p:cNvPr id="128" name="Google Shape;128;p4"/>
            <p:cNvSpPr/>
            <p:nvPr/>
          </p:nvSpPr>
          <p:spPr>
            <a:xfrm rot="10800000">
              <a:off x="8600923" y="4387005"/>
              <a:ext cx="234541" cy="164787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4"/>
            <p:cNvSpPr/>
            <p:nvPr/>
          </p:nvSpPr>
          <p:spPr>
            <a:xfrm rot="10800000">
              <a:off x="8475077" y="488970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4"/>
            <p:cNvSpPr/>
            <p:nvPr/>
          </p:nvSpPr>
          <p:spPr>
            <a:xfrm rot="10800000">
              <a:off x="8793993" y="392037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4"/>
            <p:cNvSpPr/>
            <p:nvPr/>
          </p:nvSpPr>
          <p:spPr>
            <a:xfrm rot="10800000">
              <a:off x="7636395" y="4811807"/>
              <a:ext cx="150887" cy="98597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4"/>
            <p:cNvSpPr/>
            <p:nvPr/>
          </p:nvSpPr>
          <p:spPr>
            <a:xfrm rot="10800000">
              <a:off x="8705967" y="3337810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4"/>
            <p:cNvSpPr/>
            <p:nvPr/>
          </p:nvSpPr>
          <p:spPr>
            <a:xfrm rot="10800000">
              <a:off x="8573473" y="38452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4"/>
            <p:cNvSpPr/>
            <p:nvPr/>
          </p:nvSpPr>
          <p:spPr>
            <a:xfrm rot="10800000">
              <a:off x="7036135" y="4812819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4"/>
            <p:cNvSpPr/>
            <p:nvPr/>
          </p:nvSpPr>
          <p:spPr>
            <a:xfrm rot="10800000">
              <a:off x="8857071" y="3378564"/>
              <a:ext cx="73134" cy="47926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4"/>
            <p:cNvSpPr/>
            <p:nvPr/>
          </p:nvSpPr>
          <p:spPr>
            <a:xfrm rot="10800000">
              <a:off x="8762706" y="3511243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4"/>
            <p:cNvSpPr/>
            <p:nvPr/>
          </p:nvSpPr>
          <p:spPr>
            <a:xfrm rot="10800000">
              <a:off x="7036133" y="493942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4"/>
            <p:cNvSpPr/>
            <p:nvPr/>
          </p:nvSpPr>
          <p:spPr>
            <a:xfrm rot="10800000">
              <a:off x="7147926" y="4860739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4"/>
            <p:cNvSpPr/>
            <p:nvPr/>
          </p:nvSpPr>
          <p:spPr>
            <a:xfrm rot="-7487963">
              <a:off x="8758832" y="4743433"/>
              <a:ext cx="269516" cy="282509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4"/>
            <p:cNvSpPr/>
            <p:nvPr/>
          </p:nvSpPr>
          <p:spPr>
            <a:xfrm rot="10800000">
              <a:off x="8036559" y="4797031"/>
              <a:ext cx="189245" cy="190329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4"/>
            <p:cNvSpPr/>
            <p:nvPr/>
          </p:nvSpPr>
          <p:spPr>
            <a:xfrm rot="7725898">
              <a:off x="8513933" y="2947287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4"/>
            <p:cNvSpPr/>
            <p:nvPr/>
          </p:nvSpPr>
          <p:spPr>
            <a:xfrm rot="7725898">
              <a:off x="8887995" y="2063982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4"/>
            <p:cNvSpPr/>
            <p:nvPr/>
          </p:nvSpPr>
          <p:spPr>
            <a:xfrm rot="10800000">
              <a:off x="8669966" y="19019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4"/>
            <p:cNvSpPr/>
            <p:nvPr/>
          </p:nvSpPr>
          <p:spPr>
            <a:xfrm rot="10800000">
              <a:off x="8573463" y="176010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4"/>
            <p:cNvSpPr/>
            <p:nvPr/>
          </p:nvSpPr>
          <p:spPr>
            <a:xfrm rot="10800000">
              <a:off x="8857297" y="2836737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4"/>
            <p:cNvSpPr/>
            <p:nvPr/>
          </p:nvSpPr>
          <p:spPr>
            <a:xfrm rot="-10124052">
              <a:off x="6639644" y="4686046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4"/>
            <p:cNvSpPr/>
            <p:nvPr/>
          </p:nvSpPr>
          <p:spPr>
            <a:xfrm rot="-10124052">
              <a:off x="6122734" y="4829591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4"/>
            <p:cNvSpPr/>
            <p:nvPr/>
          </p:nvSpPr>
          <p:spPr>
            <a:xfrm rot="10800000">
              <a:off x="6555955" y="493943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4"/>
            <p:cNvSpPr/>
            <p:nvPr/>
          </p:nvSpPr>
          <p:spPr>
            <a:xfrm rot="10800000">
              <a:off x="5740605" y="472471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6068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accent5"/>
        </a:solidFill>
        <a:effectLst/>
      </p:bgPr>
    </p:bg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7"/>
          <p:cNvSpPr/>
          <p:nvPr/>
        </p:nvSpPr>
        <p:spPr>
          <a:xfrm rot="5400000">
            <a:off x="-175512" y="-29017"/>
            <a:ext cx="2495297" cy="2294731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279" tIns="91279" rIns="91279" bIns="9127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6" name="Google Shape;236;p7"/>
          <p:cNvSpPr txBox="1">
            <a:spLocks noGrp="1"/>
          </p:cNvSpPr>
          <p:nvPr>
            <p:ph type="title"/>
          </p:nvPr>
        </p:nvSpPr>
        <p:spPr>
          <a:xfrm>
            <a:off x="4839150" y="307750"/>
            <a:ext cx="3276600" cy="7557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37" name="Google Shape;237;p7"/>
          <p:cNvSpPr/>
          <p:nvPr/>
        </p:nvSpPr>
        <p:spPr>
          <a:xfrm>
            <a:off x="-75724" y="968126"/>
            <a:ext cx="4639897" cy="4266953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279" tIns="91279" rIns="91279" bIns="9127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8" name="Google Shape;238;p7"/>
          <p:cNvSpPr txBox="1">
            <a:spLocks noGrp="1"/>
          </p:cNvSpPr>
          <p:nvPr>
            <p:ph type="subTitle" idx="1"/>
          </p:nvPr>
        </p:nvSpPr>
        <p:spPr>
          <a:xfrm>
            <a:off x="4839150" y="1142400"/>
            <a:ext cx="3276600" cy="28587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239" name="Google Shape;239;p7"/>
          <p:cNvGrpSpPr/>
          <p:nvPr/>
        </p:nvGrpSpPr>
        <p:grpSpPr>
          <a:xfrm rot="10800000">
            <a:off x="7019419" y="3192900"/>
            <a:ext cx="1990697" cy="1849834"/>
            <a:chOff x="817100" y="238125"/>
            <a:chExt cx="5912375" cy="5495644"/>
          </a:xfrm>
        </p:grpSpPr>
        <p:sp>
          <p:nvSpPr>
            <p:cNvPr id="240" name="Google Shape;240;p7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7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7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7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7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7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7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7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7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7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7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7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7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7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46778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685800"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45127E"/>
                </a:solidFill>
                <a:cs typeface="Arial"/>
                <a:sym typeface="Arial"/>
              </a:rPr>
              <a:pPr defTabSz="685800"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45127E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688351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bg>
      <p:bgPr>
        <a:solidFill>
          <a:schemeClr val="accent4"/>
        </a:solidFill>
        <a:effectLst/>
      </p:bgPr>
    </p:bg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9" name="Google Shape;379;p14"/>
          <p:cNvGrpSpPr/>
          <p:nvPr/>
        </p:nvGrpSpPr>
        <p:grpSpPr>
          <a:xfrm rot="10800000">
            <a:off x="4133726" y="-84475"/>
            <a:ext cx="5112025" cy="5285500"/>
            <a:chOff x="258350" y="-84478"/>
            <a:chExt cx="5112025" cy="5285500"/>
          </a:xfrm>
        </p:grpSpPr>
        <p:sp>
          <p:nvSpPr>
            <p:cNvPr id="380" name="Google Shape;380;p14"/>
            <p:cNvSpPr/>
            <p:nvPr/>
          </p:nvSpPr>
          <p:spPr>
            <a:xfrm rot="5400000">
              <a:off x="297296" y="127943"/>
              <a:ext cx="5285497" cy="4860661"/>
            </a:xfrm>
            <a:custGeom>
              <a:avLst/>
              <a:gdLst/>
              <a:ahLst/>
              <a:cxnLst/>
              <a:rect l="l" t="t" r="r" b="b"/>
              <a:pathLst>
                <a:path w="227725" h="209421" extrusionOk="0">
                  <a:moveTo>
                    <a:pt x="72958" y="0"/>
                  </a:moveTo>
                  <a:cubicBezTo>
                    <a:pt x="46578" y="0"/>
                    <a:pt x="21728" y="6589"/>
                    <a:pt x="0" y="18261"/>
                  </a:cubicBezTo>
                  <a:lnTo>
                    <a:pt x="0" y="209421"/>
                  </a:lnTo>
                  <a:lnTo>
                    <a:pt x="217797" y="209421"/>
                  </a:lnTo>
                  <a:cubicBezTo>
                    <a:pt x="224236" y="192430"/>
                    <a:pt x="227724" y="174018"/>
                    <a:pt x="227724" y="154788"/>
                  </a:cubicBezTo>
                  <a:cubicBezTo>
                    <a:pt x="227724" y="69276"/>
                    <a:pt x="158449" y="0"/>
                    <a:pt x="729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14"/>
            <p:cNvSpPr/>
            <p:nvPr/>
          </p:nvSpPr>
          <p:spPr>
            <a:xfrm>
              <a:off x="258350" y="-84478"/>
              <a:ext cx="1585800" cy="52854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82" name="Google Shape;382;p14"/>
          <p:cNvSpPr txBox="1">
            <a:spLocks noGrp="1"/>
          </p:cNvSpPr>
          <p:nvPr>
            <p:ph type="ctrTitle"/>
          </p:nvPr>
        </p:nvSpPr>
        <p:spPr>
          <a:xfrm>
            <a:off x="4955825" y="2842925"/>
            <a:ext cx="3058200" cy="5655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17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17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17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17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17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17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17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175"/>
            </a:lvl9pPr>
          </a:lstStyle>
          <a:p>
            <a:endParaRPr/>
          </a:p>
        </p:txBody>
      </p:sp>
      <p:sp>
        <p:nvSpPr>
          <p:cNvPr id="383" name="Google Shape;383;p14"/>
          <p:cNvSpPr txBox="1">
            <a:spLocks noGrp="1"/>
          </p:cNvSpPr>
          <p:nvPr>
            <p:ph type="subTitle" idx="1"/>
          </p:nvPr>
        </p:nvSpPr>
        <p:spPr>
          <a:xfrm>
            <a:off x="5038625" y="3289200"/>
            <a:ext cx="2892600" cy="595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Karla Regular"/>
              <a:buNone/>
              <a:defRPr sz="1575">
                <a:latin typeface="Karla Regular"/>
                <a:ea typeface="Karla Regular"/>
                <a:cs typeface="Karla Regular"/>
                <a:sym typeface="Karla Regula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775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775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775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775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775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775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775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775"/>
            </a:lvl9pPr>
          </a:lstStyle>
          <a:p>
            <a:endParaRPr/>
          </a:p>
        </p:txBody>
      </p:sp>
      <p:sp>
        <p:nvSpPr>
          <p:cNvPr id="384" name="Google Shape;384;p14"/>
          <p:cNvSpPr txBox="1">
            <a:spLocks noGrp="1"/>
          </p:cNvSpPr>
          <p:nvPr>
            <p:ph type="title" idx="2" hasCustomPrompt="1"/>
          </p:nvPr>
        </p:nvSpPr>
        <p:spPr>
          <a:xfrm>
            <a:off x="5430425" y="1805500"/>
            <a:ext cx="2109000" cy="10878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975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grpSp>
        <p:nvGrpSpPr>
          <p:cNvPr id="385" name="Google Shape;385;p14"/>
          <p:cNvGrpSpPr/>
          <p:nvPr/>
        </p:nvGrpSpPr>
        <p:grpSpPr>
          <a:xfrm rot="10800000">
            <a:off x="93005" y="92581"/>
            <a:ext cx="3345890" cy="3315845"/>
            <a:chOff x="5740605" y="1760105"/>
            <a:chExt cx="3345890" cy="3315845"/>
          </a:xfrm>
        </p:grpSpPr>
        <p:sp>
          <p:nvSpPr>
            <p:cNvPr id="386" name="Google Shape;386;p14"/>
            <p:cNvSpPr/>
            <p:nvPr/>
          </p:nvSpPr>
          <p:spPr>
            <a:xfrm rot="10800000">
              <a:off x="8600923" y="4387005"/>
              <a:ext cx="234541" cy="164787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14"/>
            <p:cNvSpPr/>
            <p:nvPr/>
          </p:nvSpPr>
          <p:spPr>
            <a:xfrm rot="10800000">
              <a:off x="8475077" y="488970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14"/>
            <p:cNvSpPr/>
            <p:nvPr/>
          </p:nvSpPr>
          <p:spPr>
            <a:xfrm rot="10800000">
              <a:off x="8793993" y="392037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14"/>
            <p:cNvSpPr/>
            <p:nvPr/>
          </p:nvSpPr>
          <p:spPr>
            <a:xfrm rot="10800000">
              <a:off x="7636395" y="4811807"/>
              <a:ext cx="150887" cy="98597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14"/>
            <p:cNvSpPr/>
            <p:nvPr/>
          </p:nvSpPr>
          <p:spPr>
            <a:xfrm rot="10800000">
              <a:off x="8705967" y="3337810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14"/>
            <p:cNvSpPr/>
            <p:nvPr/>
          </p:nvSpPr>
          <p:spPr>
            <a:xfrm rot="10800000">
              <a:off x="8573473" y="38452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14"/>
            <p:cNvSpPr/>
            <p:nvPr/>
          </p:nvSpPr>
          <p:spPr>
            <a:xfrm rot="10800000">
              <a:off x="7036135" y="4812819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14"/>
            <p:cNvSpPr/>
            <p:nvPr/>
          </p:nvSpPr>
          <p:spPr>
            <a:xfrm rot="10800000">
              <a:off x="8857071" y="3378564"/>
              <a:ext cx="73134" cy="47926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14"/>
            <p:cNvSpPr/>
            <p:nvPr/>
          </p:nvSpPr>
          <p:spPr>
            <a:xfrm rot="10800000">
              <a:off x="8762706" y="3511243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14"/>
            <p:cNvSpPr/>
            <p:nvPr/>
          </p:nvSpPr>
          <p:spPr>
            <a:xfrm rot="10800000">
              <a:off x="7036133" y="493942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14"/>
            <p:cNvSpPr/>
            <p:nvPr/>
          </p:nvSpPr>
          <p:spPr>
            <a:xfrm rot="10800000">
              <a:off x="7147926" y="4860739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4"/>
            <p:cNvSpPr/>
            <p:nvPr/>
          </p:nvSpPr>
          <p:spPr>
            <a:xfrm rot="-7487963">
              <a:off x="8758832" y="4743433"/>
              <a:ext cx="269516" cy="282509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14"/>
            <p:cNvSpPr/>
            <p:nvPr/>
          </p:nvSpPr>
          <p:spPr>
            <a:xfrm rot="10800000">
              <a:off x="8036559" y="4797031"/>
              <a:ext cx="189245" cy="190329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14"/>
            <p:cNvSpPr/>
            <p:nvPr/>
          </p:nvSpPr>
          <p:spPr>
            <a:xfrm rot="7725898">
              <a:off x="8513933" y="2947287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14"/>
            <p:cNvSpPr/>
            <p:nvPr/>
          </p:nvSpPr>
          <p:spPr>
            <a:xfrm rot="7725898">
              <a:off x="8887995" y="2063982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14"/>
            <p:cNvSpPr/>
            <p:nvPr/>
          </p:nvSpPr>
          <p:spPr>
            <a:xfrm rot="10800000">
              <a:off x="8669966" y="19019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14"/>
            <p:cNvSpPr/>
            <p:nvPr/>
          </p:nvSpPr>
          <p:spPr>
            <a:xfrm rot="10800000">
              <a:off x="8573463" y="176010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14"/>
            <p:cNvSpPr/>
            <p:nvPr/>
          </p:nvSpPr>
          <p:spPr>
            <a:xfrm rot="10800000">
              <a:off x="8857297" y="2836737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14"/>
            <p:cNvSpPr/>
            <p:nvPr/>
          </p:nvSpPr>
          <p:spPr>
            <a:xfrm rot="-10124052">
              <a:off x="6639644" y="4686046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14"/>
            <p:cNvSpPr/>
            <p:nvPr/>
          </p:nvSpPr>
          <p:spPr>
            <a:xfrm rot="-10124052">
              <a:off x="6122734" y="4829591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4"/>
            <p:cNvSpPr/>
            <p:nvPr/>
          </p:nvSpPr>
          <p:spPr>
            <a:xfrm rot="10800000">
              <a:off x="6555955" y="493943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4"/>
            <p:cNvSpPr/>
            <p:nvPr/>
          </p:nvSpPr>
          <p:spPr>
            <a:xfrm rot="10800000">
              <a:off x="5740605" y="472471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39232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5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27"/>
          <p:cNvGrpSpPr/>
          <p:nvPr/>
        </p:nvGrpSpPr>
        <p:grpSpPr>
          <a:xfrm flipH="1">
            <a:off x="5571099" y="11574"/>
            <a:ext cx="3515397" cy="3534168"/>
            <a:chOff x="34399" y="11580"/>
            <a:chExt cx="4024035" cy="4045522"/>
          </a:xfrm>
        </p:grpSpPr>
        <p:sp>
          <p:nvSpPr>
            <p:cNvPr id="900" name="Google Shape;900;p27"/>
            <p:cNvSpPr/>
            <p:nvPr/>
          </p:nvSpPr>
          <p:spPr>
            <a:xfrm>
              <a:off x="336327" y="641969"/>
              <a:ext cx="282070" cy="198192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27"/>
            <p:cNvSpPr/>
            <p:nvPr/>
          </p:nvSpPr>
          <p:spPr>
            <a:xfrm>
              <a:off x="629787" y="144059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27"/>
            <p:cNvSpPr/>
            <p:nvPr/>
          </p:nvSpPr>
          <p:spPr>
            <a:xfrm>
              <a:off x="246235" y="1309844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27"/>
            <p:cNvSpPr/>
            <p:nvPr/>
          </p:nvSpPr>
          <p:spPr>
            <a:xfrm>
              <a:off x="1596949" y="210677"/>
              <a:ext cx="181464" cy="118584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27"/>
            <p:cNvSpPr/>
            <p:nvPr/>
          </p:nvSpPr>
          <p:spPr>
            <a:xfrm>
              <a:off x="404652" y="204435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27"/>
            <p:cNvSpPr/>
            <p:nvPr/>
          </p:nvSpPr>
          <p:spPr>
            <a:xfrm>
              <a:off x="563999" y="14341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27"/>
            <p:cNvSpPr/>
            <p:nvPr/>
          </p:nvSpPr>
          <p:spPr>
            <a:xfrm>
              <a:off x="2412918" y="270411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27"/>
            <p:cNvSpPr/>
            <p:nvPr/>
          </p:nvSpPr>
          <p:spPr>
            <a:xfrm>
              <a:off x="222384" y="1995338"/>
              <a:ext cx="87955" cy="57641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27"/>
            <p:cNvSpPr/>
            <p:nvPr/>
          </p:nvSpPr>
          <p:spPr>
            <a:xfrm>
              <a:off x="336414" y="1835768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27"/>
            <p:cNvSpPr/>
            <p:nvPr/>
          </p:nvSpPr>
          <p:spPr>
            <a:xfrm>
              <a:off x="2412920" y="118135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27"/>
            <p:cNvSpPr/>
            <p:nvPr/>
          </p:nvSpPr>
          <p:spPr>
            <a:xfrm>
              <a:off x="2278469" y="212769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27"/>
            <p:cNvSpPr/>
            <p:nvPr/>
          </p:nvSpPr>
          <p:spPr>
            <a:xfrm rot="3312740">
              <a:off x="104323" y="71702"/>
              <a:ext cx="324095" cy="339745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27"/>
            <p:cNvSpPr/>
            <p:nvPr/>
          </p:nvSpPr>
          <p:spPr>
            <a:xfrm>
              <a:off x="1069550" y="118125"/>
              <a:ext cx="227595" cy="228852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27"/>
            <p:cNvSpPr/>
            <p:nvPr/>
          </p:nvSpPr>
          <p:spPr>
            <a:xfrm rot="-3073535">
              <a:off x="541547" y="2389279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27"/>
            <p:cNvSpPr/>
            <p:nvPr/>
          </p:nvSpPr>
          <p:spPr>
            <a:xfrm rot="-3073535">
              <a:off x="91672" y="3451604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27"/>
            <p:cNvSpPr/>
            <p:nvPr/>
          </p:nvSpPr>
          <p:spPr>
            <a:xfrm>
              <a:off x="447949" y="37712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27"/>
            <p:cNvSpPr/>
            <p:nvPr/>
          </p:nvSpPr>
          <p:spPr>
            <a:xfrm>
              <a:off x="336412" y="39994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27"/>
            <p:cNvSpPr/>
            <p:nvPr/>
          </p:nvSpPr>
          <p:spPr>
            <a:xfrm>
              <a:off x="564012" y="39418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27"/>
            <p:cNvSpPr/>
            <p:nvPr/>
          </p:nvSpPr>
          <p:spPr>
            <a:xfrm>
              <a:off x="222652" y="2646976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27"/>
            <p:cNvSpPr/>
            <p:nvPr/>
          </p:nvSpPr>
          <p:spPr>
            <a:xfrm rot="675019">
              <a:off x="2827311" y="329873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27"/>
            <p:cNvSpPr/>
            <p:nvPr/>
          </p:nvSpPr>
          <p:spPr>
            <a:xfrm rot="675019">
              <a:off x="3448986" y="157236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27"/>
            <p:cNvSpPr/>
            <p:nvPr/>
          </p:nvSpPr>
          <p:spPr>
            <a:xfrm>
              <a:off x="2990418" y="118136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27"/>
            <p:cNvSpPr/>
            <p:nvPr/>
          </p:nvSpPr>
          <p:spPr>
            <a:xfrm>
              <a:off x="3971018" y="376373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923" name="Google Shape;923;p27"/>
          <p:cNvGrpSpPr/>
          <p:nvPr/>
        </p:nvGrpSpPr>
        <p:grpSpPr>
          <a:xfrm flipH="1">
            <a:off x="34398" y="1760106"/>
            <a:ext cx="3345890" cy="3315845"/>
            <a:chOff x="5740605" y="1760105"/>
            <a:chExt cx="3345890" cy="3315845"/>
          </a:xfrm>
        </p:grpSpPr>
        <p:sp>
          <p:nvSpPr>
            <p:cNvPr id="924" name="Google Shape;924;p27"/>
            <p:cNvSpPr/>
            <p:nvPr/>
          </p:nvSpPr>
          <p:spPr>
            <a:xfrm rot="10800000">
              <a:off x="8600923" y="4387005"/>
              <a:ext cx="234541" cy="164787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27"/>
            <p:cNvSpPr/>
            <p:nvPr/>
          </p:nvSpPr>
          <p:spPr>
            <a:xfrm rot="10800000">
              <a:off x="8475077" y="488970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27"/>
            <p:cNvSpPr/>
            <p:nvPr/>
          </p:nvSpPr>
          <p:spPr>
            <a:xfrm rot="10800000">
              <a:off x="8793993" y="392037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27"/>
            <p:cNvSpPr/>
            <p:nvPr/>
          </p:nvSpPr>
          <p:spPr>
            <a:xfrm rot="10800000">
              <a:off x="7636395" y="4811807"/>
              <a:ext cx="150887" cy="98597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27"/>
            <p:cNvSpPr/>
            <p:nvPr/>
          </p:nvSpPr>
          <p:spPr>
            <a:xfrm rot="10800000">
              <a:off x="8705967" y="3337810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27"/>
            <p:cNvSpPr/>
            <p:nvPr/>
          </p:nvSpPr>
          <p:spPr>
            <a:xfrm rot="10800000">
              <a:off x="8573473" y="38452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27"/>
            <p:cNvSpPr/>
            <p:nvPr/>
          </p:nvSpPr>
          <p:spPr>
            <a:xfrm rot="10800000">
              <a:off x="7036135" y="4812819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27"/>
            <p:cNvSpPr/>
            <p:nvPr/>
          </p:nvSpPr>
          <p:spPr>
            <a:xfrm rot="10800000">
              <a:off x="8857071" y="3378564"/>
              <a:ext cx="73134" cy="47926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27"/>
            <p:cNvSpPr/>
            <p:nvPr/>
          </p:nvSpPr>
          <p:spPr>
            <a:xfrm rot="10800000">
              <a:off x="8762706" y="3511243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27"/>
            <p:cNvSpPr/>
            <p:nvPr/>
          </p:nvSpPr>
          <p:spPr>
            <a:xfrm rot="10800000">
              <a:off x="7036133" y="493942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27"/>
            <p:cNvSpPr/>
            <p:nvPr/>
          </p:nvSpPr>
          <p:spPr>
            <a:xfrm rot="10800000">
              <a:off x="7147926" y="4860739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27"/>
            <p:cNvSpPr/>
            <p:nvPr/>
          </p:nvSpPr>
          <p:spPr>
            <a:xfrm rot="-7487963">
              <a:off x="8758832" y="4743433"/>
              <a:ext cx="269516" cy="282509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27"/>
            <p:cNvSpPr/>
            <p:nvPr/>
          </p:nvSpPr>
          <p:spPr>
            <a:xfrm rot="10800000">
              <a:off x="8036559" y="4797031"/>
              <a:ext cx="189245" cy="190329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27"/>
            <p:cNvSpPr/>
            <p:nvPr/>
          </p:nvSpPr>
          <p:spPr>
            <a:xfrm rot="7725898">
              <a:off x="8513933" y="2947287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27"/>
            <p:cNvSpPr/>
            <p:nvPr/>
          </p:nvSpPr>
          <p:spPr>
            <a:xfrm rot="7725898">
              <a:off x="8887995" y="2063982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27"/>
            <p:cNvSpPr/>
            <p:nvPr/>
          </p:nvSpPr>
          <p:spPr>
            <a:xfrm rot="10800000">
              <a:off x="8669966" y="19019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27"/>
            <p:cNvSpPr/>
            <p:nvPr/>
          </p:nvSpPr>
          <p:spPr>
            <a:xfrm rot="10800000">
              <a:off x="8573463" y="176010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27"/>
            <p:cNvSpPr/>
            <p:nvPr/>
          </p:nvSpPr>
          <p:spPr>
            <a:xfrm rot="10800000">
              <a:off x="8857297" y="2836737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27"/>
            <p:cNvSpPr/>
            <p:nvPr/>
          </p:nvSpPr>
          <p:spPr>
            <a:xfrm rot="-10124052">
              <a:off x="6639644" y="4686046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27"/>
            <p:cNvSpPr/>
            <p:nvPr/>
          </p:nvSpPr>
          <p:spPr>
            <a:xfrm rot="-10124052">
              <a:off x="6122734" y="4829591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27"/>
            <p:cNvSpPr/>
            <p:nvPr/>
          </p:nvSpPr>
          <p:spPr>
            <a:xfrm rot="10800000">
              <a:off x="6555955" y="493943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27"/>
            <p:cNvSpPr/>
            <p:nvPr/>
          </p:nvSpPr>
          <p:spPr>
            <a:xfrm rot="10800000">
              <a:off x="5740605" y="472471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23237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4"/>
        </a:solidFill>
        <a:effectLst/>
      </p:bgPr>
    </p:bg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28"/>
          <p:cNvSpPr/>
          <p:nvPr/>
        </p:nvSpPr>
        <p:spPr>
          <a:xfrm rot="10800000">
            <a:off x="5268251" y="-70346"/>
            <a:ext cx="3926548" cy="3610942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279" tIns="91279" rIns="91279" bIns="9127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8" name="Google Shape;948;p28"/>
          <p:cNvSpPr/>
          <p:nvPr/>
        </p:nvSpPr>
        <p:spPr>
          <a:xfrm>
            <a:off x="-75725" y="1543221"/>
            <a:ext cx="3991450" cy="3670627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279" tIns="91279" rIns="91279" bIns="9127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9" name="Google Shape;949;p28"/>
          <p:cNvSpPr/>
          <p:nvPr/>
        </p:nvSpPr>
        <p:spPr>
          <a:xfrm rot="-2368478">
            <a:off x="8019759" y="1605240"/>
            <a:ext cx="208518" cy="218669"/>
          </a:xfrm>
          <a:custGeom>
            <a:avLst/>
            <a:gdLst/>
            <a:ahLst/>
            <a:cxnLst/>
            <a:rect l="l" t="t" r="r" b="b"/>
            <a:pathLst>
              <a:path w="34839" h="36535" extrusionOk="0">
                <a:moveTo>
                  <a:pt x="14875" y="0"/>
                </a:moveTo>
                <a:lnTo>
                  <a:pt x="13048" y="13831"/>
                </a:lnTo>
                <a:lnTo>
                  <a:pt x="0" y="16636"/>
                </a:lnTo>
                <a:lnTo>
                  <a:pt x="12004" y="21529"/>
                </a:lnTo>
                <a:lnTo>
                  <a:pt x="9982" y="36535"/>
                </a:lnTo>
                <a:lnTo>
                  <a:pt x="20485" y="25052"/>
                </a:lnTo>
                <a:lnTo>
                  <a:pt x="34838" y="30924"/>
                </a:lnTo>
                <a:lnTo>
                  <a:pt x="34838" y="30924"/>
                </a:lnTo>
                <a:lnTo>
                  <a:pt x="26618" y="18202"/>
                </a:lnTo>
                <a:lnTo>
                  <a:pt x="34838" y="9134"/>
                </a:lnTo>
                <a:lnTo>
                  <a:pt x="22442" y="11743"/>
                </a:lnTo>
                <a:lnTo>
                  <a:pt x="14875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91279" tIns="91279" rIns="91279" bIns="9127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50" name="Google Shape;950;p28"/>
          <p:cNvSpPr/>
          <p:nvPr/>
        </p:nvSpPr>
        <p:spPr>
          <a:xfrm rot="10800000">
            <a:off x="8666823" y="2770789"/>
            <a:ext cx="324090" cy="339776"/>
          </a:xfrm>
          <a:custGeom>
            <a:avLst/>
            <a:gdLst/>
            <a:ahLst/>
            <a:cxnLst/>
            <a:rect l="l" t="t" r="r" b="b"/>
            <a:pathLst>
              <a:path w="34839" h="36535" extrusionOk="0">
                <a:moveTo>
                  <a:pt x="14875" y="0"/>
                </a:moveTo>
                <a:lnTo>
                  <a:pt x="13048" y="13831"/>
                </a:lnTo>
                <a:lnTo>
                  <a:pt x="0" y="16636"/>
                </a:lnTo>
                <a:lnTo>
                  <a:pt x="12004" y="21529"/>
                </a:lnTo>
                <a:lnTo>
                  <a:pt x="9982" y="36535"/>
                </a:lnTo>
                <a:lnTo>
                  <a:pt x="20485" y="25052"/>
                </a:lnTo>
                <a:lnTo>
                  <a:pt x="34838" y="30924"/>
                </a:lnTo>
                <a:lnTo>
                  <a:pt x="34838" y="30924"/>
                </a:lnTo>
                <a:lnTo>
                  <a:pt x="26618" y="18202"/>
                </a:lnTo>
                <a:lnTo>
                  <a:pt x="34838" y="9134"/>
                </a:lnTo>
                <a:lnTo>
                  <a:pt x="22442" y="11743"/>
                </a:lnTo>
                <a:lnTo>
                  <a:pt x="14875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91279" tIns="91279" rIns="91279" bIns="9127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51" name="Google Shape;951;p28"/>
          <p:cNvSpPr/>
          <p:nvPr/>
        </p:nvSpPr>
        <p:spPr>
          <a:xfrm rot="10800000">
            <a:off x="7497627" y="4637248"/>
            <a:ext cx="227595" cy="243307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91279" tIns="91279" rIns="91279" bIns="9127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52" name="Google Shape;952;p28"/>
          <p:cNvSpPr/>
          <p:nvPr/>
        </p:nvSpPr>
        <p:spPr>
          <a:xfrm rot="10800000">
            <a:off x="1238622" y="272890"/>
            <a:ext cx="324090" cy="339776"/>
          </a:xfrm>
          <a:custGeom>
            <a:avLst/>
            <a:gdLst/>
            <a:ahLst/>
            <a:cxnLst/>
            <a:rect l="l" t="t" r="r" b="b"/>
            <a:pathLst>
              <a:path w="34839" h="36535" extrusionOk="0">
                <a:moveTo>
                  <a:pt x="14875" y="0"/>
                </a:moveTo>
                <a:lnTo>
                  <a:pt x="13048" y="13831"/>
                </a:lnTo>
                <a:lnTo>
                  <a:pt x="0" y="16636"/>
                </a:lnTo>
                <a:lnTo>
                  <a:pt x="12004" y="21529"/>
                </a:lnTo>
                <a:lnTo>
                  <a:pt x="9982" y="36535"/>
                </a:lnTo>
                <a:lnTo>
                  <a:pt x="20485" y="25052"/>
                </a:lnTo>
                <a:lnTo>
                  <a:pt x="34838" y="30924"/>
                </a:lnTo>
                <a:lnTo>
                  <a:pt x="34838" y="30924"/>
                </a:lnTo>
                <a:lnTo>
                  <a:pt x="26618" y="18202"/>
                </a:lnTo>
                <a:lnTo>
                  <a:pt x="34838" y="9134"/>
                </a:lnTo>
                <a:lnTo>
                  <a:pt x="22442" y="11743"/>
                </a:lnTo>
                <a:lnTo>
                  <a:pt x="14875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91279" tIns="91279" rIns="91279" bIns="9127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53" name="Google Shape;953;p28"/>
          <p:cNvSpPr/>
          <p:nvPr/>
        </p:nvSpPr>
        <p:spPr>
          <a:xfrm rot="10800000">
            <a:off x="120502" y="2205523"/>
            <a:ext cx="227595" cy="243307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91279" tIns="91279" rIns="91279" bIns="9127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54" name="Google Shape;954;p28"/>
          <p:cNvSpPr/>
          <p:nvPr/>
        </p:nvSpPr>
        <p:spPr>
          <a:xfrm rot="10800000">
            <a:off x="1186102" y="3152723"/>
            <a:ext cx="227595" cy="243307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91279" tIns="91279" rIns="91279" bIns="9127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55" name="Google Shape;955;p28"/>
          <p:cNvSpPr/>
          <p:nvPr/>
        </p:nvSpPr>
        <p:spPr>
          <a:xfrm rot="10800000">
            <a:off x="7725227" y="1394948"/>
            <a:ext cx="227595" cy="243307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91279" tIns="91279" rIns="91279" bIns="9127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56" name="Google Shape;956;p28"/>
          <p:cNvSpPr/>
          <p:nvPr/>
        </p:nvSpPr>
        <p:spPr>
          <a:xfrm rot="10800000" flipH="1">
            <a:off x="994813" y="1962648"/>
            <a:ext cx="76374" cy="50359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279" tIns="91279" rIns="91279" bIns="9127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57" name="Google Shape;957;p28"/>
          <p:cNvSpPr/>
          <p:nvPr/>
        </p:nvSpPr>
        <p:spPr>
          <a:xfrm rot="10800000" flipH="1">
            <a:off x="1147213" y="2115048"/>
            <a:ext cx="76374" cy="50359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279" tIns="91279" rIns="91279" bIns="9127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58" name="Google Shape;958;p28"/>
          <p:cNvSpPr/>
          <p:nvPr/>
        </p:nvSpPr>
        <p:spPr>
          <a:xfrm rot="10800000" flipH="1">
            <a:off x="196113" y="1272910"/>
            <a:ext cx="76374" cy="50359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279" tIns="91279" rIns="91279" bIns="9127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59" name="Google Shape;959;p28"/>
          <p:cNvSpPr/>
          <p:nvPr/>
        </p:nvSpPr>
        <p:spPr>
          <a:xfrm rot="10800000" flipH="1">
            <a:off x="705188" y="417610"/>
            <a:ext cx="76374" cy="50359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279" tIns="91279" rIns="91279" bIns="9127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60" name="Google Shape;960;p28"/>
          <p:cNvSpPr/>
          <p:nvPr/>
        </p:nvSpPr>
        <p:spPr>
          <a:xfrm rot="10800000" flipH="1">
            <a:off x="318413" y="3699773"/>
            <a:ext cx="76374" cy="50359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279" tIns="91279" rIns="91279" bIns="9127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61" name="Google Shape;961;p28"/>
          <p:cNvSpPr/>
          <p:nvPr/>
        </p:nvSpPr>
        <p:spPr>
          <a:xfrm rot="10800000" flipH="1">
            <a:off x="482363" y="3866135"/>
            <a:ext cx="76374" cy="50359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279" tIns="91279" rIns="91279" bIns="9127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62" name="Google Shape;962;p28"/>
          <p:cNvSpPr/>
          <p:nvPr/>
        </p:nvSpPr>
        <p:spPr>
          <a:xfrm rot="10800000" flipH="1">
            <a:off x="272463" y="4184910"/>
            <a:ext cx="76374" cy="50359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279" tIns="91279" rIns="91279" bIns="9127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63" name="Google Shape;963;p28"/>
          <p:cNvSpPr/>
          <p:nvPr/>
        </p:nvSpPr>
        <p:spPr>
          <a:xfrm rot="10800000" flipH="1">
            <a:off x="8514113" y="4586885"/>
            <a:ext cx="76374" cy="50359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279" tIns="91279" rIns="91279" bIns="9127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64" name="Google Shape;964;p28"/>
          <p:cNvSpPr/>
          <p:nvPr/>
        </p:nvSpPr>
        <p:spPr>
          <a:xfrm rot="10800000" flipH="1">
            <a:off x="8023413" y="2915510"/>
            <a:ext cx="76374" cy="50359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279" tIns="91279" rIns="91279" bIns="9127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65" name="Google Shape;965;p28"/>
          <p:cNvSpPr/>
          <p:nvPr/>
        </p:nvSpPr>
        <p:spPr>
          <a:xfrm rot="10800000" flipH="1">
            <a:off x="8872813" y="1119910"/>
            <a:ext cx="76374" cy="50359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279" tIns="91279" rIns="91279" bIns="9127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66" name="Google Shape;966;p28"/>
          <p:cNvSpPr/>
          <p:nvPr/>
        </p:nvSpPr>
        <p:spPr>
          <a:xfrm rot="10800000" flipH="1">
            <a:off x="8666813" y="855810"/>
            <a:ext cx="76374" cy="50359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279" tIns="91279" rIns="91279" bIns="9127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67" name="Google Shape;967;p28"/>
          <p:cNvSpPr/>
          <p:nvPr/>
        </p:nvSpPr>
        <p:spPr>
          <a:xfrm rot="10800000" flipH="1">
            <a:off x="8590463" y="4078810"/>
            <a:ext cx="76374" cy="50359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279" tIns="91279" rIns="91279" bIns="9127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179215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5"/>
        </a:solidFill>
        <a:effectLst/>
      </p:bgPr>
    </p:bg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9" name="Google Shape;969;p29"/>
          <p:cNvGrpSpPr/>
          <p:nvPr/>
        </p:nvGrpSpPr>
        <p:grpSpPr>
          <a:xfrm rot="5400000">
            <a:off x="7160727" y="128381"/>
            <a:ext cx="1990697" cy="1849834"/>
            <a:chOff x="817100" y="238125"/>
            <a:chExt cx="5912375" cy="5495644"/>
          </a:xfrm>
        </p:grpSpPr>
        <p:sp>
          <p:nvSpPr>
            <p:cNvPr id="970" name="Google Shape;970;p29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29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29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29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29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29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29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29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29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29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29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29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29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29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29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29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29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987" name="Google Shape;987;p29"/>
          <p:cNvGrpSpPr/>
          <p:nvPr/>
        </p:nvGrpSpPr>
        <p:grpSpPr>
          <a:xfrm rot="10800000" flipH="1">
            <a:off x="67776" y="3237582"/>
            <a:ext cx="1990697" cy="1849834"/>
            <a:chOff x="817100" y="238125"/>
            <a:chExt cx="5912375" cy="5495644"/>
          </a:xfrm>
        </p:grpSpPr>
        <p:sp>
          <p:nvSpPr>
            <p:cNvPr id="988" name="Google Shape;988;p29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29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29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29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29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29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29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29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29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29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29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29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29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29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29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29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29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2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05" name="Google Shape;1005;p29"/>
          <p:cNvSpPr/>
          <p:nvPr/>
        </p:nvSpPr>
        <p:spPr>
          <a:xfrm flipH="1">
            <a:off x="5268251" y="1602906"/>
            <a:ext cx="3926548" cy="3610942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279" tIns="91279" rIns="91279" bIns="9127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6" name="Google Shape;1006;p29"/>
          <p:cNvSpPr/>
          <p:nvPr/>
        </p:nvSpPr>
        <p:spPr>
          <a:xfrm rot="10800000" flipH="1">
            <a:off x="-75725" y="-70345"/>
            <a:ext cx="3991450" cy="3670627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279" tIns="91279" rIns="91279" bIns="9127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05145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>
                <a:srgbClr val="000000"/>
              </a:buClr>
            </a:pPr>
            <a:fld id="{01B78667-E865-4580-9C06-63F58C228D54}" type="datetimeFigureOut">
              <a:rPr lang="en-US" sz="1425" kern="0" smtClean="0">
                <a:solidFill>
                  <a:srgbClr val="000000"/>
                </a:solidFill>
                <a:cs typeface="Arial"/>
                <a:sym typeface="Arial"/>
              </a:rPr>
              <a:pPr defTabSz="685800">
                <a:buClr>
                  <a:srgbClr val="000000"/>
                </a:buClr>
              </a:pPr>
              <a:t>7/23/2023</a:t>
            </a:fld>
            <a:endParaRPr lang="en-US" sz="1425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1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>
                <a:srgbClr val="000000"/>
              </a:buClr>
            </a:pPr>
            <a:endParaRPr lang="en-US" sz="1425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>
                <a:srgbClr val="000000"/>
              </a:buClr>
            </a:pPr>
            <a:fld id="{FA01660D-545C-43B4-9EFF-D115F1D4A35C}" type="slidenum">
              <a:rPr lang="en-US" kern="0" smtClean="0">
                <a:solidFill>
                  <a:srgbClr val="45127E"/>
                </a:solidFill>
                <a:cs typeface="Arial"/>
                <a:sym typeface="Arial"/>
              </a:rPr>
              <a:pPr defTabSz="685800">
                <a:buClr>
                  <a:srgbClr val="000000"/>
                </a:buClr>
              </a:pPr>
              <a:t>‹#›</a:t>
            </a:fld>
            <a:endParaRPr lang="en-US" kern="0">
              <a:solidFill>
                <a:srgbClr val="45127E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0020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528"/>
            <a:ext cx="7886700" cy="213992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700"/>
            <a:ext cx="7886700" cy="11253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80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9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8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458"/>
            <a:ext cx="3886200" cy="32640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458"/>
            <a:ext cx="3886200" cy="32640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92"/>
            <a:ext cx="7886700" cy="99434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334062"/>
            <a:ext cx="3655181" cy="61804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8035" indent="0">
              <a:buNone/>
              <a:defRPr sz="1350"/>
            </a:lvl7pPr>
            <a:lvl8pPr marL="2400935" indent="0">
              <a:buNone/>
              <a:defRPr sz="1350"/>
            </a:lvl8pPr>
            <a:lvl9pPr marL="2743835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1999384"/>
            <a:ext cx="3655181" cy="26436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4062"/>
            <a:ext cx="3673182" cy="61804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8035" indent="0">
              <a:buNone/>
              <a:defRPr sz="1350"/>
            </a:lvl7pPr>
            <a:lvl8pPr marL="2400935" indent="0">
              <a:buNone/>
              <a:defRPr sz="1350"/>
            </a:lvl8pPr>
            <a:lvl9pPr marL="2743835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384"/>
            <a:ext cx="3673182" cy="26436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60"/>
            <a:ext cx="3124012" cy="120036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61"/>
            <a:ext cx="4629150" cy="4053597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8035" indent="0">
              <a:buNone/>
              <a:defRPr sz="1500"/>
            </a:lvl7pPr>
            <a:lvl8pPr marL="2400935" indent="0">
              <a:buNone/>
              <a:defRPr sz="1500"/>
            </a:lvl8pPr>
            <a:lvl9pPr marL="2743835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320"/>
            <a:ext cx="3124012" cy="2859191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8035" indent="0">
              <a:buNone/>
              <a:defRPr sz="1050"/>
            </a:lvl7pPr>
            <a:lvl8pPr marL="2400935" indent="0">
              <a:buNone/>
              <a:defRPr sz="1050"/>
            </a:lvl8pPr>
            <a:lvl9pPr marL="2743835" indent="0">
              <a:buNone/>
              <a:defRPr sz="10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92"/>
            <a:ext cx="1971675" cy="4359642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92"/>
            <a:ext cx="5800725" cy="4359642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3892"/>
            <a:ext cx="7886700" cy="994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458"/>
            <a:ext cx="7886700" cy="326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8097"/>
            <a:ext cx="2057400" cy="2738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8097"/>
            <a:ext cx="3086100" cy="2738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8097"/>
            <a:ext cx="2057400" cy="2738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53266" y="-307365"/>
            <a:ext cx="2589743" cy="277761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0" y="-48374"/>
            <a:ext cx="1657350" cy="375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  <a:latin typeface="UTM Habano" panose="02040603050506020204" pitchFamily="18" charset="0"/>
              </a:rPr>
              <a:t>MĂNG</a:t>
            </a:r>
            <a:r>
              <a:rPr lang="en-US" baseline="0" dirty="0">
                <a:solidFill>
                  <a:schemeClr val="accent4">
                    <a:lumMod val="40000"/>
                    <a:lumOff val="60000"/>
                  </a:schemeClr>
                </a:solidFill>
                <a:latin typeface="UTM Habano" panose="02040603050506020204" pitchFamily="18" charset="0"/>
              </a:rPr>
              <a:t> NON</a:t>
            </a:r>
            <a:endParaRPr lang="en-US" dirty="0">
              <a:solidFill>
                <a:schemeClr val="accent4">
                  <a:lumMod val="40000"/>
                  <a:lumOff val="60000"/>
                </a:schemeClr>
              </a:solidFill>
              <a:latin typeface="UTM Habano" panose="020406030505060202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65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Luckiest Guy"/>
              <a:buNone/>
              <a:defRPr sz="27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798400"/>
            <a:ext cx="8520600" cy="24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●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○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■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●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○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■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●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○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■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ctr" anchorCtr="0">
            <a:normAutofit/>
          </a:bodyPr>
          <a:lstStyle>
            <a:lvl1pPr lvl="0" algn="r">
              <a:buNone/>
              <a:defRPr sz="975">
                <a:solidFill>
                  <a:schemeClr val="dk2"/>
                </a:solidFill>
              </a:defRPr>
            </a:lvl1pPr>
            <a:lvl2pPr lvl="1" algn="r">
              <a:buNone/>
              <a:defRPr sz="975">
                <a:solidFill>
                  <a:schemeClr val="dk2"/>
                </a:solidFill>
              </a:defRPr>
            </a:lvl2pPr>
            <a:lvl3pPr lvl="2" algn="r">
              <a:buNone/>
              <a:defRPr sz="975">
                <a:solidFill>
                  <a:schemeClr val="dk2"/>
                </a:solidFill>
              </a:defRPr>
            </a:lvl3pPr>
            <a:lvl4pPr lvl="3" algn="r">
              <a:buNone/>
              <a:defRPr sz="975">
                <a:solidFill>
                  <a:schemeClr val="dk2"/>
                </a:solidFill>
              </a:defRPr>
            </a:lvl4pPr>
            <a:lvl5pPr lvl="4" algn="r">
              <a:buNone/>
              <a:defRPr sz="975">
                <a:solidFill>
                  <a:schemeClr val="dk2"/>
                </a:solidFill>
              </a:defRPr>
            </a:lvl5pPr>
            <a:lvl6pPr lvl="5" algn="r">
              <a:buNone/>
              <a:defRPr sz="975">
                <a:solidFill>
                  <a:schemeClr val="dk2"/>
                </a:solidFill>
              </a:defRPr>
            </a:lvl6pPr>
            <a:lvl7pPr lvl="6" algn="r">
              <a:buNone/>
              <a:defRPr sz="975">
                <a:solidFill>
                  <a:schemeClr val="dk2"/>
                </a:solidFill>
              </a:defRPr>
            </a:lvl7pPr>
            <a:lvl8pPr lvl="7" algn="r">
              <a:buNone/>
              <a:defRPr sz="975">
                <a:solidFill>
                  <a:schemeClr val="dk2"/>
                </a:solidFill>
              </a:defRPr>
            </a:lvl8pPr>
            <a:lvl9pPr lvl="8" algn="r">
              <a:buNone/>
              <a:defRPr sz="975">
                <a:solidFill>
                  <a:schemeClr val="dk2"/>
                </a:solidFill>
              </a:defRPr>
            </a:lvl9pPr>
          </a:lstStyle>
          <a:p>
            <a:pPr defTabSz="685800"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45127E"/>
                </a:solidFill>
                <a:cs typeface="Arial"/>
                <a:sym typeface="Arial"/>
              </a:rPr>
              <a:pPr defTabSz="685800"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45127E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3880124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emf"/><Relationship Id="rId5" Type="http://schemas.openxmlformats.org/officeDocument/2006/relationships/image" Target="../media/image50.png"/><Relationship Id="rId4" Type="http://schemas.openxmlformats.org/officeDocument/2006/relationships/customXml" Target="../ink/ink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microsoft.com/office/2007/relationships/hdphoto" Target="../media/hdphoto7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12" Type="http://schemas.openxmlformats.org/officeDocument/2006/relationships/image" Target="../media/image21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7.png"/><Relationship Id="rId11" Type="http://schemas.openxmlformats.org/officeDocument/2006/relationships/image" Target="../media/image20.png"/><Relationship Id="rId5" Type="http://schemas.openxmlformats.org/officeDocument/2006/relationships/audio" Target="../media/audio1.wav"/><Relationship Id="rId10" Type="http://schemas.openxmlformats.org/officeDocument/2006/relationships/image" Target="../media/image12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9.pn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12" Type="http://schemas.microsoft.com/office/2007/relationships/hdphoto" Target="../media/hdphoto9.wdp"/><Relationship Id="rId17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6" Type="http://schemas.microsoft.com/office/2007/relationships/hdphoto" Target="../media/hdphoto11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28.png"/><Relationship Id="rId5" Type="http://schemas.openxmlformats.org/officeDocument/2006/relationships/image" Target="../media/image9.png"/><Relationship Id="rId15" Type="http://schemas.openxmlformats.org/officeDocument/2006/relationships/image" Target="../media/image30.png"/><Relationship Id="rId10" Type="http://schemas.microsoft.com/office/2007/relationships/hdphoto" Target="../media/hdphoto8.wdp"/><Relationship Id="rId4" Type="http://schemas.openxmlformats.org/officeDocument/2006/relationships/image" Target="../media/image8.png"/><Relationship Id="rId9" Type="http://schemas.openxmlformats.org/officeDocument/2006/relationships/image" Target="../media/image27.png"/><Relationship Id="rId14" Type="http://schemas.microsoft.com/office/2007/relationships/hdphoto" Target="../media/hdphoto10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13" Type="http://schemas.openxmlformats.org/officeDocument/2006/relationships/image" Target="../media/image38.png"/><Relationship Id="rId18" Type="http://schemas.openxmlformats.org/officeDocument/2006/relationships/image" Target="../media/image41.png"/><Relationship Id="rId26" Type="http://schemas.openxmlformats.org/officeDocument/2006/relationships/image" Target="../media/image45.png"/><Relationship Id="rId3" Type="http://schemas.openxmlformats.org/officeDocument/2006/relationships/slideLayout" Target="../slideLayouts/slideLayout15.xml"/><Relationship Id="rId21" Type="http://schemas.openxmlformats.org/officeDocument/2006/relationships/image" Target="../media/image43.png"/><Relationship Id="rId7" Type="http://schemas.openxmlformats.org/officeDocument/2006/relationships/image" Target="../media/image33.gif"/><Relationship Id="rId12" Type="http://schemas.openxmlformats.org/officeDocument/2006/relationships/image" Target="../media/image37.png"/><Relationship Id="rId17" Type="http://schemas.openxmlformats.org/officeDocument/2006/relationships/slide" Target="slide17.xml"/><Relationship Id="rId25" Type="http://schemas.openxmlformats.org/officeDocument/2006/relationships/slide" Target="slide19.xml"/><Relationship Id="rId2" Type="http://schemas.openxmlformats.org/officeDocument/2006/relationships/audio" Target="../media/media1.mp3"/><Relationship Id="rId16" Type="http://schemas.openxmlformats.org/officeDocument/2006/relationships/image" Target="../media/image40.png"/><Relationship Id="rId20" Type="http://schemas.openxmlformats.org/officeDocument/2006/relationships/image" Target="../media/image42.png"/><Relationship Id="rId1" Type="http://schemas.microsoft.com/office/2007/relationships/media" Target="../media/media1.mp3"/><Relationship Id="rId6" Type="http://schemas.openxmlformats.org/officeDocument/2006/relationships/image" Target="../media/image32.png"/><Relationship Id="rId11" Type="http://schemas.openxmlformats.org/officeDocument/2006/relationships/image" Target="../media/image36.gif"/><Relationship Id="rId24" Type="http://schemas.microsoft.com/office/2007/relationships/hdphoto" Target="../media/hdphoto14.wdp"/><Relationship Id="rId5" Type="http://schemas.openxmlformats.org/officeDocument/2006/relationships/image" Target="../media/image31.jpg"/><Relationship Id="rId15" Type="http://schemas.openxmlformats.org/officeDocument/2006/relationships/slide" Target="slide16.xml"/><Relationship Id="rId23" Type="http://schemas.openxmlformats.org/officeDocument/2006/relationships/image" Target="../media/image44.png"/><Relationship Id="rId10" Type="http://schemas.microsoft.com/office/2007/relationships/hdphoto" Target="../media/hdphoto12.wdp"/><Relationship Id="rId19" Type="http://schemas.openxmlformats.org/officeDocument/2006/relationships/slide" Target="slide18.xml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35.png"/><Relationship Id="rId14" Type="http://schemas.openxmlformats.org/officeDocument/2006/relationships/image" Target="../media/image39.png"/><Relationship Id="rId22" Type="http://schemas.microsoft.com/office/2007/relationships/hdphoto" Target="../media/hdphoto13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6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6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6.gif"/><Relationship Id="rId4" Type="http://schemas.openxmlformats.org/officeDocument/2006/relationships/slide" Target="slide1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3.png"/><Relationship Id="rId3" Type="http://schemas.openxmlformats.org/officeDocument/2006/relationships/tags" Target="../tags/tag5.xml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11.png"/><Relationship Id="rId11" Type="http://schemas.openxmlformats.org/officeDocument/2006/relationships/image" Target="../media/image8.png"/><Relationship Id="rId5" Type="http://schemas.openxmlformats.org/officeDocument/2006/relationships/notesSlide" Target="../notesSlides/notesSlide2.xml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12" Type="http://schemas.microsoft.com/office/2007/relationships/hdphoto" Target="../media/hdphoto3.wdp"/><Relationship Id="rId17" Type="http://schemas.openxmlformats.org/officeDocument/2006/relationships/image" Target="../media/image18.png"/><Relationship Id="rId2" Type="http://schemas.openxmlformats.org/officeDocument/2006/relationships/tags" Target="../tags/tag7.xml"/><Relationship Id="rId16" Type="http://schemas.microsoft.com/office/2007/relationships/hdphoto" Target="../media/hdphoto5.wdp"/><Relationship Id="rId1" Type="http://schemas.openxmlformats.org/officeDocument/2006/relationships/tags" Target="../tags/tag6.xml"/><Relationship Id="rId6" Type="http://schemas.openxmlformats.org/officeDocument/2006/relationships/image" Target="../media/image8.png"/><Relationship Id="rId11" Type="http://schemas.openxmlformats.org/officeDocument/2006/relationships/image" Target="../media/image15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microsoft.com/office/2007/relationships/hdphoto" Target="../media/hdphoto2.wdp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4.png"/><Relationship Id="rId1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7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microsoft.com/office/2007/relationships/hdphoto" Target="../media/hdphoto5.wdp"/><Relationship Id="rId4" Type="http://schemas.openxmlformats.org/officeDocument/2006/relationships/image" Target="../media/image8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5037C6-F5DD-41E1-A230-7BA2290236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5143499"/>
          </a:xfrm>
          <a:prstGeom prst="rect">
            <a:avLst/>
          </a:prstGeom>
        </p:spPr>
      </p:pic>
      <p:pic>
        <p:nvPicPr>
          <p:cNvPr id="12" name="图片 3">
            <a:extLst>
              <a:ext uri="{FF2B5EF4-FFF2-40B4-BE49-F238E27FC236}">
                <a16:creationId xmlns:a16="http://schemas.microsoft.com/office/drawing/2014/main" id="{347787B7-D8E7-46F1-A57E-8BFF3C1D000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881" t="33144" r="15477" b="9715"/>
          <a:stretch>
            <a:fillRect/>
          </a:stretch>
        </p:blipFill>
        <p:spPr bwMode="auto">
          <a:xfrm>
            <a:off x="957155" y="112560"/>
            <a:ext cx="8186845" cy="2459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7E83718-34B2-429B-AF4D-497E92DE1A6E}"/>
              </a:ext>
            </a:extLst>
          </p:cNvPr>
          <p:cNvSpPr txBox="1"/>
          <p:nvPr/>
        </p:nvSpPr>
        <p:spPr>
          <a:xfrm>
            <a:off x="1521637" y="425136"/>
            <a:ext cx="6286415" cy="126444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  <a:ea typeface="+mj-ea"/>
                <a:cs typeface="+mj-cs"/>
              </a:rPr>
              <a:t>KHÔNG KHÍ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  <a:ea typeface="+mj-ea"/>
                <a:cs typeface="+mj-cs"/>
              </a:rPr>
              <a:t>CẦN CHO SỰ SỐNG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970F46F-5BD1-425D-9A22-4E24BF456C9C}"/>
                  </a:ext>
                </a:extLst>
              </p14:cNvPr>
              <p14:cNvContentPartPr/>
              <p14:nvPr/>
            </p14:nvContentPartPr>
            <p14:xfrm>
              <a:off x="1994690" y="178052"/>
              <a:ext cx="408240" cy="62937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970F46F-5BD1-425D-9A22-4E24BF456C9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940738" y="70098"/>
                <a:ext cx="515785" cy="844918"/>
              </a:xfrm>
              <a:prstGeom prst="rect">
                <a:avLst/>
              </a:prstGeom>
            </p:spPr>
          </p:pic>
        </mc:Fallback>
      </mc:AlternateContent>
      <p:grpSp>
        <p:nvGrpSpPr>
          <p:cNvPr id="13" name="组合 2">
            <a:extLst>
              <a:ext uri="{FF2B5EF4-FFF2-40B4-BE49-F238E27FC236}">
                <a16:creationId xmlns:a16="http://schemas.microsoft.com/office/drawing/2014/main" id="{F82DAAF7-2823-4C02-B922-A524F88FC7CA}"/>
              </a:ext>
            </a:extLst>
          </p:cNvPr>
          <p:cNvGrpSpPr/>
          <p:nvPr/>
        </p:nvGrpSpPr>
        <p:grpSpPr>
          <a:xfrm>
            <a:off x="-26746" y="1"/>
            <a:ext cx="1792725" cy="1001729"/>
            <a:chOff x="907629" y="647649"/>
            <a:chExt cx="2519914" cy="1335640"/>
          </a:xfrm>
        </p:grpSpPr>
        <p:pic>
          <p:nvPicPr>
            <p:cNvPr id="14" name="图片 6">
              <a:extLst>
                <a:ext uri="{FF2B5EF4-FFF2-40B4-BE49-F238E27FC236}">
                  <a16:creationId xmlns:a16="http://schemas.microsoft.com/office/drawing/2014/main" id="{22ABFFE3-3041-4F0E-876F-725787EFCB8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07629" y="647649"/>
              <a:ext cx="2319488" cy="1335640"/>
            </a:xfrm>
            <a:prstGeom prst="rect">
              <a:avLst/>
            </a:prstGeom>
          </p:spPr>
        </p:pic>
        <p:sp>
          <p:nvSpPr>
            <p:cNvPr id="15" name="矩形 9">
              <a:extLst>
                <a:ext uri="{FF2B5EF4-FFF2-40B4-BE49-F238E27FC236}">
                  <a16:creationId xmlns:a16="http://schemas.microsoft.com/office/drawing/2014/main" id="{07F7BCC6-9462-462D-8364-0FA3DF8C8E2D}"/>
                </a:ext>
              </a:extLst>
            </p:cNvPr>
            <p:cNvSpPr/>
            <p:nvPr/>
          </p:nvSpPr>
          <p:spPr>
            <a:xfrm>
              <a:off x="1176287" y="1084635"/>
              <a:ext cx="2251256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dirty="0">
                  <a:solidFill>
                    <a:srgbClr val="3A9DA5"/>
                  </a:solidFill>
                  <a:latin typeface="UTM Showcard" panose="02040603050506020204" pitchFamily="18" charset="0"/>
                  <a:ea typeface="微软雅黑" panose="020B0503020204020204" pitchFamily="34" charset="-122"/>
                </a:rPr>
                <a:t>KHOA HỌC</a:t>
              </a:r>
              <a:endParaRPr lang="zh-CN" altLang="en-US" dirty="0">
                <a:solidFill>
                  <a:srgbClr val="3A9DA5"/>
                </a:solidFill>
                <a:latin typeface="UTM Showcard" panose="02040603050506020204" pitchFamily="18" charset="0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864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173990" y="359410"/>
            <a:ext cx="8836660" cy="4445635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9" name="组合 8"/>
          <p:cNvGrpSpPr/>
          <p:nvPr userDrawn="1"/>
        </p:nvGrpSpPr>
        <p:grpSpPr>
          <a:xfrm>
            <a:off x="0" y="3372440"/>
            <a:ext cx="9144000" cy="1771960"/>
            <a:chOff x="0" y="4495800"/>
            <a:chExt cx="12192000" cy="2362200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486"/>
            <a:stretch>
              <a:fillRect/>
            </a:stretch>
          </p:blipFill>
          <p:spPr>
            <a:xfrm>
              <a:off x="0" y="5607583"/>
              <a:ext cx="12192000" cy="1250417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753"/>
            <a:stretch>
              <a:fillRect/>
            </a:stretch>
          </p:blipFill>
          <p:spPr>
            <a:xfrm>
              <a:off x="0" y="5258230"/>
              <a:ext cx="12192000" cy="159977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245"/>
            <a:stretch>
              <a:fillRect/>
            </a:stretch>
          </p:blipFill>
          <p:spPr>
            <a:xfrm>
              <a:off x="0" y="4495800"/>
              <a:ext cx="12192000" cy="2362200"/>
            </a:xfrm>
            <a:prstGeom prst="rect">
              <a:avLst/>
            </a:prstGeom>
          </p:spPr>
        </p:pic>
      </p:grpSp>
      <p:pic>
        <p:nvPicPr>
          <p:cNvPr id="13" name="图片 12" descr="图片包含 玩具, 玩偶, 室内&#10;&#10;已生成极高可信度的说明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1" y="4223409"/>
            <a:ext cx="2647193" cy="83453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35" y="108546"/>
            <a:ext cx="1137573" cy="1137573"/>
          </a:xfrm>
          <a:prstGeom prst="rect">
            <a:avLst/>
          </a:prstGeom>
        </p:spPr>
      </p:pic>
      <p:pic>
        <p:nvPicPr>
          <p:cNvPr id="62" name="图片 61" descr="图片包含 玩具, LEGO&#10;&#10;已生成高可信度的说明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782" y="1499308"/>
            <a:ext cx="2594610" cy="2594610"/>
          </a:xfrm>
          <a:prstGeom prst="rect">
            <a:avLst/>
          </a:prstGeom>
        </p:spPr>
      </p:pic>
      <p:sp>
        <p:nvSpPr>
          <p:cNvPr id="14" name=" 219"/>
          <p:cNvSpPr/>
          <p:nvPr/>
        </p:nvSpPr>
        <p:spPr>
          <a:xfrm>
            <a:off x="977141" y="108977"/>
            <a:ext cx="7796814" cy="897084"/>
          </a:xfrm>
          <a:prstGeom prst="roundRect">
            <a:avLst>
              <a:gd name="adj" fmla="val 50000"/>
            </a:avLst>
          </a:prstGeom>
          <a:solidFill>
            <a:srgbClr val="B3C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5" name="PA_圆角矩形 34"/>
          <p:cNvSpPr/>
          <p:nvPr>
            <p:custDataLst>
              <p:tags r:id="rId1"/>
            </p:custDataLst>
          </p:nvPr>
        </p:nvSpPr>
        <p:spPr>
          <a:xfrm>
            <a:off x="767528" y="370460"/>
            <a:ext cx="8006427" cy="427919"/>
          </a:xfrm>
          <a:prstGeom prst="roundRect">
            <a:avLst>
              <a:gd name="adj" fmla="val 0"/>
            </a:avLst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Quan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 </a:t>
            </a:r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sát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 </a:t>
            </a:r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tranh,trả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 </a:t>
            </a:r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lời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 </a:t>
            </a:r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câu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 </a:t>
            </a:r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hỏi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:</a:t>
            </a:r>
            <a:endParaRPr lang="zh-CN" altLang="zh-CN" sz="2800" dirty="0">
              <a:ln>
                <a:solidFill>
                  <a:schemeClr val="accent6"/>
                </a:solidFill>
              </a:ln>
              <a:solidFill>
                <a:schemeClr val="accent5">
                  <a:lumMod val="75000"/>
                </a:schemeClr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UTM Flavour" panose="02040603050506020204" pitchFamily="18" charset="0"/>
              <a:ea typeface="微软雅黑" panose="020B0503020204020204" charset="-122"/>
            </a:endParaRPr>
          </a:p>
        </p:txBody>
      </p:sp>
      <p:pic>
        <p:nvPicPr>
          <p:cNvPr id="8194" name="Picture 2" descr="KhÃ´ng khÃ­ cáº§n cho sá»± sá»ng - SÃ¡ch Khoa há»c lá»p 4 trang 72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056" y="1258962"/>
            <a:ext cx="6504168" cy="27859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PA_圆角矩形 34"/>
          <p:cNvSpPr/>
          <p:nvPr>
            <p:custDataLst>
              <p:tags r:id="rId2"/>
            </p:custDataLst>
          </p:nvPr>
        </p:nvSpPr>
        <p:spPr>
          <a:xfrm>
            <a:off x="885875" y="348783"/>
            <a:ext cx="8006427" cy="427919"/>
          </a:xfrm>
          <a:prstGeom prst="roundRect">
            <a:avLst>
              <a:gd name="adj" fmla="val 0"/>
            </a:avLst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Dụng cụ giúp người thợ lặn lâu dưới nước và dụng cụ giúp cho nước trong bể cá có không khí hoà tan?</a:t>
            </a:r>
            <a:endParaRPr lang="zh-CN" altLang="zh-CN" sz="2800" dirty="0">
              <a:ln>
                <a:solidFill>
                  <a:schemeClr val="accent6"/>
                </a:solidFill>
              </a:ln>
              <a:solidFill>
                <a:schemeClr val="accent5">
                  <a:lumMod val="75000"/>
                </a:schemeClr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UTM Flavour" panose="02040603050506020204" pitchFamily="18" charset="0"/>
              <a:ea typeface="微软雅黑" panose="020B0503020204020204" charset="-122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2923776" y="3700189"/>
            <a:ext cx="1373904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>
            <a:lvl1pPr>
              <a:defRPr sz="24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 err="1">
                <a:latin typeface="UTM Zirkon" panose="02040603050506020204" pitchFamily="18" charset="0"/>
              </a:rPr>
              <a:t>Bình</a:t>
            </a:r>
            <a:r>
              <a:rPr lang="en-US" altLang="en-US" sz="2800" b="1" dirty="0">
                <a:latin typeface="UTM Zirkon" panose="02040603050506020204" pitchFamily="18" charset="0"/>
              </a:rPr>
              <a:t> ô-xi</a:t>
            </a: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6081645" y="3648146"/>
            <a:ext cx="2173265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>
            <a:lvl1pPr>
              <a:defRPr sz="24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vi-VN" altLang="en-US" sz="2800" b="1" dirty="0">
                <a:latin typeface="UTM Zirkon" panose="02040603050506020204" pitchFamily="18" charset="0"/>
              </a:rPr>
              <a:t> Máy bơm không khí.</a:t>
            </a:r>
            <a:endParaRPr lang="en-US" altLang="en-US" sz="2800" b="1" dirty="0">
              <a:latin typeface="UTM Zirkon" panose="020406030505060202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5" grpId="1"/>
      <p:bldP spid="18" grpId="0"/>
      <p:bldP spid="19" grpId="0" animBg="1" autoUpdateAnimBg="0"/>
      <p:bldP spid="20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163481" y="359410"/>
            <a:ext cx="8836660" cy="4784090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3" name="图片 12" descr="图片包含 玩具, 玩偶, 室内&#10;&#10;已生成极高可信度的说明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809" y="3968154"/>
            <a:ext cx="2991706" cy="943146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71994" y="-153527"/>
            <a:ext cx="1993265" cy="144462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480" y="0"/>
            <a:ext cx="1137573" cy="113757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215740">
            <a:off x="-781747" y="1081690"/>
            <a:ext cx="3130547" cy="4258813"/>
          </a:xfrm>
          <a:prstGeom prst="rect">
            <a:avLst/>
          </a:prstGeom>
        </p:spPr>
      </p:pic>
      <p:grpSp>
        <p:nvGrpSpPr>
          <p:cNvPr id="14" name="组合 2">
            <a:extLst>
              <a:ext uri="{FF2B5EF4-FFF2-40B4-BE49-F238E27FC236}">
                <a16:creationId xmlns:a16="http://schemas.microsoft.com/office/drawing/2014/main" id="{F82DAAF7-2823-4C02-B922-A524F88FC7CA}"/>
              </a:ext>
            </a:extLst>
          </p:cNvPr>
          <p:cNvGrpSpPr/>
          <p:nvPr/>
        </p:nvGrpSpPr>
        <p:grpSpPr>
          <a:xfrm>
            <a:off x="463797" y="0"/>
            <a:ext cx="3345575" cy="1368459"/>
            <a:chOff x="907629" y="647649"/>
            <a:chExt cx="2519914" cy="1335640"/>
          </a:xfrm>
        </p:grpSpPr>
        <p:pic>
          <p:nvPicPr>
            <p:cNvPr id="15" name="图片 6">
              <a:extLst>
                <a:ext uri="{FF2B5EF4-FFF2-40B4-BE49-F238E27FC236}">
                  <a16:creationId xmlns:a16="http://schemas.microsoft.com/office/drawing/2014/main" id="{22ABFFE3-3041-4F0E-876F-725787EFCB8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07629" y="647649"/>
              <a:ext cx="2319488" cy="1335640"/>
            </a:xfrm>
            <a:prstGeom prst="rect">
              <a:avLst/>
            </a:prstGeom>
          </p:spPr>
        </p:pic>
        <p:sp>
          <p:nvSpPr>
            <p:cNvPr id="18" name="矩形 9">
              <a:extLst>
                <a:ext uri="{FF2B5EF4-FFF2-40B4-BE49-F238E27FC236}">
                  <a16:creationId xmlns:a16="http://schemas.microsoft.com/office/drawing/2014/main" id="{07F7BCC6-9462-462D-8364-0FA3DF8C8E2D}"/>
                </a:ext>
              </a:extLst>
            </p:cNvPr>
            <p:cNvSpPr/>
            <p:nvPr/>
          </p:nvSpPr>
          <p:spPr>
            <a:xfrm>
              <a:off x="1176287" y="1084635"/>
              <a:ext cx="2251256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dirty="0" err="1">
                  <a:solidFill>
                    <a:srgbClr val="3A9DA5"/>
                  </a:solidFill>
                  <a:latin typeface="UTM Showcard" panose="02040603050506020204" pitchFamily="18" charset="0"/>
                  <a:ea typeface="微软雅黑" panose="020B0503020204020204" pitchFamily="34" charset="-122"/>
                </a:rPr>
                <a:t>Thảo</a:t>
              </a:r>
              <a:r>
                <a:rPr lang="en-US" altLang="zh-CN" dirty="0">
                  <a:solidFill>
                    <a:srgbClr val="3A9DA5"/>
                  </a:solidFill>
                  <a:latin typeface="UTM Showcard" panose="02040603050506020204" pitchFamily="18" charset="0"/>
                  <a:ea typeface="微软雅黑" panose="020B0503020204020204" pitchFamily="34" charset="-122"/>
                </a:rPr>
                <a:t> </a:t>
              </a:r>
              <a:r>
                <a:rPr lang="en-US" altLang="zh-CN" dirty="0" err="1">
                  <a:solidFill>
                    <a:srgbClr val="3A9DA5"/>
                  </a:solidFill>
                  <a:latin typeface="UTM Showcard" panose="02040603050506020204" pitchFamily="18" charset="0"/>
                  <a:ea typeface="微软雅黑" panose="020B0503020204020204" pitchFamily="34" charset="-122"/>
                </a:rPr>
                <a:t>luận</a:t>
              </a:r>
              <a:r>
                <a:rPr lang="en-US" altLang="zh-CN" dirty="0">
                  <a:solidFill>
                    <a:srgbClr val="3A9DA5"/>
                  </a:solidFill>
                  <a:latin typeface="UTM Showcard" panose="02040603050506020204" pitchFamily="18" charset="0"/>
                  <a:ea typeface="微软雅黑" panose="020B0503020204020204" pitchFamily="34" charset="-122"/>
                </a:rPr>
                <a:t> </a:t>
              </a:r>
              <a:r>
                <a:rPr lang="en-US" altLang="zh-CN" dirty="0" err="1">
                  <a:solidFill>
                    <a:srgbClr val="3A9DA5"/>
                  </a:solidFill>
                  <a:latin typeface="UTM Showcard" panose="02040603050506020204" pitchFamily="18" charset="0"/>
                  <a:ea typeface="微软雅黑" panose="020B0503020204020204" pitchFamily="34" charset="-122"/>
                </a:rPr>
                <a:t>nhóm</a:t>
              </a:r>
              <a:endParaRPr lang="zh-CN" altLang="en-US" dirty="0">
                <a:solidFill>
                  <a:srgbClr val="3A9DA5"/>
                </a:solidFill>
                <a:latin typeface="UTM Showcard" panose="02040603050506020204" pitchFamily="18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2118732" y="942753"/>
            <a:ext cx="70144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Câu1: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Nêu </a:t>
            </a:r>
            <a:r>
              <a:rPr lang="en-US" sz="3600" b="1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ví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dụ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chứng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tỏ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khí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cho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sự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sống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vật,thực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?</a:t>
            </a:r>
            <a:endParaRPr lang="en-US" sz="3600" dirty="0">
              <a:solidFill>
                <a:srgbClr val="538241"/>
              </a:solidFill>
              <a:latin typeface="UTM Zirkon" panose="020406030505060202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111101" y="1587273"/>
            <a:ext cx="701445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</a:br>
            <a:r>
              <a:rPr lang="en-US" sz="3600" b="1" u="sng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u="sng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2: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Thành </a:t>
            </a:r>
            <a:r>
              <a:rPr lang="en-US" sz="3600" b="1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phần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khí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quan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trọng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nhất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đối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sự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thở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?</a:t>
            </a:r>
            <a:endParaRPr lang="en-US" sz="3600" dirty="0">
              <a:solidFill>
                <a:srgbClr val="538241"/>
              </a:solidFill>
              <a:latin typeface="UTM Zirkon" panose="020406030505060202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118732" y="3254371"/>
            <a:ext cx="70144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u="sng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3: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Trong </a:t>
            </a:r>
            <a:r>
              <a:rPr lang="en-US" sz="3600" b="1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trường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hợp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ta </a:t>
            </a:r>
            <a:r>
              <a:rPr lang="en-US" sz="3600" b="1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phải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thở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bình</a:t>
            </a:r>
            <a:r>
              <a:rPr lang="en-US" sz="3600" b="1" dirty="0">
                <a:solidFill>
                  <a:srgbClr val="538241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ô-xi?</a:t>
            </a:r>
            <a:endParaRPr lang="en-US" sz="3600" dirty="0">
              <a:solidFill>
                <a:srgbClr val="538241"/>
              </a:solidFill>
              <a:latin typeface="UTM Zirkon" panose="020406030505060202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126715" y="1509912"/>
            <a:ext cx="70144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chemeClr val="accent2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Nhịn</a:t>
            </a:r>
            <a:r>
              <a:rPr lang="en-US" sz="3600" b="1" dirty="0">
                <a:solidFill>
                  <a:schemeClr val="accent2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thở</a:t>
            </a:r>
            <a:r>
              <a:rPr lang="en-US" sz="3600" b="1" dirty="0">
                <a:solidFill>
                  <a:schemeClr val="accent2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chemeClr val="accent2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chemeClr val="accent2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solidFill>
                  <a:schemeClr val="accent2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phút</a:t>
            </a:r>
            <a:r>
              <a:rPr lang="en-US" sz="3600" b="1" dirty="0">
                <a:solidFill>
                  <a:schemeClr val="accent2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.. </a:t>
            </a:r>
            <a:endParaRPr lang="en-US" sz="3600" dirty="0">
              <a:solidFill>
                <a:schemeClr val="accent2"/>
              </a:solidFill>
              <a:latin typeface="UTM Zirkon" panose="020406030505060202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618077" y="2695268"/>
            <a:ext cx="20157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chemeClr val="accent2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Khí</a:t>
            </a:r>
            <a:r>
              <a:rPr lang="en-US" sz="3600" b="1" dirty="0">
                <a:solidFill>
                  <a:schemeClr val="accent2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 ô- xi.</a:t>
            </a:r>
            <a:endParaRPr lang="en-US" sz="3600" dirty="0">
              <a:solidFill>
                <a:schemeClr val="accent2"/>
              </a:solidFill>
              <a:latin typeface="UTM Zirkon" panose="020406030505060202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457330" y="3753888"/>
            <a:ext cx="47035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b="1" dirty="0">
                <a:solidFill>
                  <a:schemeClr val="accent2"/>
                </a:solidFill>
                <a:latin typeface="UTM Zirkon" panose="02040603050506020204" pitchFamily="18" charset="0"/>
                <a:cs typeface="Times New Roman" panose="02020603050405020304" pitchFamily="18" charset="0"/>
              </a:rPr>
              <a:t>Những người thợ lặn, thợ làm việc trong hầm lò, người bị bệnh nặng cần.</a:t>
            </a:r>
            <a:endParaRPr lang="en-US" sz="3600" dirty="0">
              <a:solidFill>
                <a:schemeClr val="accent2"/>
              </a:solidFill>
              <a:latin typeface="UTM Zirkon" panose="020406030505060202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/>
      <p:bldP spid="20" grpId="0"/>
      <p:bldP spid="21" grpId="0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153670" y="449100"/>
            <a:ext cx="8836660" cy="4694400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35" y="108546"/>
            <a:ext cx="1137573" cy="1137573"/>
          </a:xfrm>
          <a:prstGeom prst="rect">
            <a:avLst/>
          </a:prstGeom>
        </p:spPr>
      </p:pic>
      <p:pic>
        <p:nvPicPr>
          <p:cNvPr id="81" name="图片 8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0569" y="2529758"/>
            <a:ext cx="2794000" cy="266954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934720" y="504898"/>
            <a:ext cx="7335535" cy="4694400"/>
            <a:chOff x="1626836" y="504898"/>
            <a:chExt cx="6643419" cy="4398984"/>
          </a:xfrm>
        </p:grpSpPr>
        <p:sp>
          <p:nvSpPr>
            <p:cNvPr id="3" name="Cloud 2"/>
            <p:cNvSpPr/>
            <p:nvPr/>
          </p:nvSpPr>
          <p:spPr>
            <a:xfrm rot="616921">
              <a:off x="1626836" y="816249"/>
              <a:ext cx="6643419" cy="4087633"/>
            </a:xfrm>
            <a:prstGeom prst="cloud">
              <a:avLst/>
            </a:prstGeom>
            <a:noFill/>
            <a:ln w="38100">
              <a:solidFill>
                <a:srgbClr val="3A9DA5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7E83718-34B2-429B-AF4D-497E92DE1A6E}"/>
                </a:ext>
              </a:extLst>
            </p:cNvPr>
            <p:cNvSpPr txBox="1"/>
            <p:nvPr/>
          </p:nvSpPr>
          <p:spPr>
            <a:xfrm>
              <a:off x="1948357" y="504898"/>
              <a:ext cx="6286415" cy="701731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h="25400" prst="softRound"/>
              </a:sp3d>
            </a:bodyPr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  <a:spcAft>
                  <a:spcPts val="450"/>
                </a:spcAft>
              </a:pPr>
              <a:r>
                <a:rPr lang="en-US" sz="4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5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  <a:reflection blurRad="6350" stA="55000" endA="300" endPos="45500" dir="5400000" sy="-100000" algn="bl" rotWithShape="0"/>
                  </a:effectLst>
                  <a:latin typeface="UTM Showcard" panose="02040603050506020204" pitchFamily="18" charset="0"/>
                  <a:ea typeface="+mj-ea"/>
                  <a:cs typeface="+mj-cs"/>
                </a:rPr>
                <a:t>KẾT LUẬN</a:t>
              </a:r>
            </a:p>
          </p:txBody>
        </p:sp>
        <p:sp>
          <p:nvSpPr>
            <p:cNvPr id="18" name="Cloud 17"/>
            <p:cNvSpPr/>
            <p:nvPr/>
          </p:nvSpPr>
          <p:spPr>
            <a:xfrm rot="616921">
              <a:off x="1842742" y="1064604"/>
              <a:ext cx="6211606" cy="3590925"/>
            </a:xfrm>
            <a:prstGeom prst="cloud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solidFill>
                <a:srgbClr val="3A9DA5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313" y="81828"/>
            <a:ext cx="2444115" cy="161489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79518" y="1712662"/>
            <a:ext cx="558496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spcBef>
                <a:spcPct val="50000"/>
              </a:spcBef>
              <a:buFontTx/>
              <a:buChar char="-"/>
            </a:pP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Sinh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phải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khí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thở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thì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mới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sống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Ô-xi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khí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phần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quan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trọng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nhất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đối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hoạt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hô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hấp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con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người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,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thực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r>
              <a:rPr lang="en-US" altLang="en-US" sz="2000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571500" indent="-571500">
              <a:spcBef>
                <a:spcPct val="50000"/>
              </a:spcBef>
              <a:buFontTx/>
              <a:buChar char="-"/>
            </a:pP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khí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thể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hoà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tan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nước.Một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vật,thực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khả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năng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lấy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ô-xi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hoà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tan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nước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US" altLang="en-US" sz="20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thở</a:t>
            </a:r>
            <a:r>
              <a:rPr lang="en-US" altLang="en-US" sz="2000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altLang="en-US" sz="2000" b="1" dirty="0">
              <a:solidFill>
                <a:schemeClr val="accent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0" name="图片 12" descr="图片包含 玩具, 玩偶, 室内&#10;&#10;已生成极高可信度的说明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807" y="4249002"/>
            <a:ext cx="2647193" cy="83453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173990" y="359410"/>
            <a:ext cx="8836660" cy="4445635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9" name="组合 8"/>
          <p:cNvGrpSpPr/>
          <p:nvPr userDrawn="1"/>
        </p:nvGrpSpPr>
        <p:grpSpPr>
          <a:xfrm>
            <a:off x="0" y="3372440"/>
            <a:ext cx="9144000" cy="1771960"/>
            <a:chOff x="0" y="4495800"/>
            <a:chExt cx="12192000" cy="2362200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486"/>
            <a:stretch>
              <a:fillRect/>
            </a:stretch>
          </p:blipFill>
          <p:spPr>
            <a:xfrm>
              <a:off x="0" y="5607583"/>
              <a:ext cx="12192000" cy="1250417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753"/>
            <a:stretch>
              <a:fillRect/>
            </a:stretch>
          </p:blipFill>
          <p:spPr>
            <a:xfrm>
              <a:off x="0" y="5258230"/>
              <a:ext cx="12192000" cy="159977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245"/>
            <a:stretch>
              <a:fillRect/>
            </a:stretch>
          </p:blipFill>
          <p:spPr>
            <a:xfrm>
              <a:off x="0" y="4495800"/>
              <a:ext cx="12192000" cy="2362200"/>
            </a:xfrm>
            <a:prstGeom prst="rect">
              <a:avLst/>
            </a:prstGeom>
          </p:spPr>
        </p:pic>
      </p:grpSp>
      <p:pic>
        <p:nvPicPr>
          <p:cNvPr id="13" name="图片 12" descr="图片包含 玩具, 玩偶, 室内&#10;&#10;已生成极高可信度的说明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1" y="4223409"/>
            <a:ext cx="2647193" cy="83453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35" y="108546"/>
            <a:ext cx="1137573" cy="1137573"/>
          </a:xfrm>
          <a:prstGeom prst="rect">
            <a:avLst/>
          </a:prstGeom>
        </p:spPr>
      </p:pic>
      <p:sp>
        <p:nvSpPr>
          <p:cNvPr id="18" name="Cloud 17"/>
          <p:cNvSpPr/>
          <p:nvPr/>
        </p:nvSpPr>
        <p:spPr>
          <a:xfrm>
            <a:off x="1746734" y="936055"/>
            <a:ext cx="6400633" cy="2905760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3A9DA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2800" dirty="0">
                <a:solidFill>
                  <a:schemeClr val="accent5"/>
                </a:solidFill>
                <a:latin typeface="UTM Flavour" panose="02040603050506020204" pitchFamily="18" charset="0"/>
                <a:ea typeface="Times New Roman" panose="02020603050405020304" pitchFamily="18" charset="0"/>
              </a:rPr>
              <a:t>Con người cần không khí để thở. Vì vậy, để đảm bảo cho sức khoẻ thì không khí phải như thế nào? </a:t>
            </a:r>
            <a:endParaRPr lang="en-US" sz="2800" dirty="0">
              <a:solidFill>
                <a:schemeClr val="accent5"/>
              </a:solidFill>
              <a:latin typeface="UTM Flavour" panose="02040603050506020204" pitchFamily="18" charset="0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50735" y="108585"/>
            <a:ext cx="1993265" cy="144462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8320" y="1442716"/>
            <a:ext cx="3401094" cy="340109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173990" y="359410"/>
            <a:ext cx="8836660" cy="4445635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9" name="组合 8"/>
          <p:cNvGrpSpPr/>
          <p:nvPr userDrawn="1"/>
        </p:nvGrpSpPr>
        <p:grpSpPr>
          <a:xfrm>
            <a:off x="0" y="3372440"/>
            <a:ext cx="9144000" cy="1771960"/>
            <a:chOff x="0" y="4495800"/>
            <a:chExt cx="12192000" cy="2362200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486"/>
            <a:stretch>
              <a:fillRect/>
            </a:stretch>
          </p:blipFill>
          <p:spPr>
            <a:xfrm>
              <a:off x="0" y="5607583"/>
              <a:ext cx="12192000" cy="1250417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753"/>
            <a:stretch>
              <a:fillRect/>
            </a:stretch>
          </p:blipFill>
          <p:spPr>
            <a:xfrm>
              <a:off x="0" y="5258230"/>
              <a:ext cx="12192000" cy="159977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245"/>
            <a:stretch>
              <a:fillRect/>
            </a:stretch>
          </p:blipFill>
          <p:spPr>
            <a:xfrm>
              <a:off x="0" y="4495800"/>
              <a:ext cx="12192000" cy="2362200"/>
            </a:xfrm>
            <a:prstGeom prst="rect">
              <a:avLst/>
            </a:prstGeom>
          </p:spPr>
        </p:pic>
      </p:grpSp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50735" y="108585"/>
            <a:ext cx="1993265" cy="144462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35" y="108546"/>
            <a:ext cx="1137573" cy="1137573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52425" y="1663908"/>
            <a:ext cx="2993390" cy="2434590"/>
          </a:xfrm>
          <a:prstGeom prst="rect">
            <a:avLst/>
          </a:prstGeom>
        </p:spPr>
      </p:pic>
      <p:pic>
        <p:nvPicPr>
          <p:cNvPr id="14" name="Picture 2" descr="Biá»n phÃ¡p báº£o vá» mÃ´i trÆ°á»ng khÃ´ng khÃ­ mÃ  báº¡n nÃªn Ã¡p dá»¥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828" y="2533451"/>
            <a:ext cx="2511169" cy="19185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MÃ¹a xuÃ¢n lÃ  táº¿t trá»ng cÃ¢y-LÃ m cho Äáº¥t nÆ°á»c cÃ ng ngÃ y cÃ ng xuÃ¢n. - Danh sÃ¡ch  bÃ i viáº¿t theo chuyÃªn má»¥c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987" y="2537367"/>
            <a:ext cx="2593693" cy="19146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GiÃ¡o dá»¥c há»c sinh Ã½ thá»©c báº£o vá» mÃ´i trÆ°á»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815" y="546715"/>
            <a:ext cx="2821225" cy="18788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VIDEO THAM Dá»° Há»I THI &amp;quot;TUYÃN TRUYá»N Báº¢O Vá» MÃI TRÆ¯á»NG ...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486" y="570634"/>
            <a:ext cx="2782337" cy="1854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图片 12" descr="图片包含 玩具, 玩偶, 室内&#10;&#10;已生成极高可信度的说明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1" y="4223409"/>
            <a:ext cx="2647193" cy="83453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" b="21801"/>
          <a:stretch/>
        </p:blipFill>
        <p:spPr>
          <a:xfrm>
            <a:off x="-26108" y="-1016000"/>
            <a:ext cx="9158797" cy="6532880"/>
          </a:xfrm>
          <a:prstGeom prst="rect">
            <a:avLst/>
          </a:prstGeom>
        </p:spPr>
      </p:pic>
      <p:pic>
        <p:nvPicPr>
          <p:cNvPr id="1026" name="Picture 2" descr="Tree Cartoon Wallpapers - Top Free Tree Cartoon Backgrounds -  WallpaperAcces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051" y="228600"/>
            <a:ext cx="4454036" cy="4692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tar Sparkling Sticker for iOS &amp;amp; Android | GIPHY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130" y="1157023"/>
            <a:ext cx="923765" cy="923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apphire&amp;#39;s Profile - MyDramaList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8850" y="-80989"/>
            <a:ext cx="1905815" cy="2170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Sapphire&amp;#39;s Profile - MyDramaList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281" y="594658"/>
            <a:ext cx="1905815" cy="2170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Sapphire&amp;#39;s Profile - MyDramaList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96160">
            <a:off x="5378246" y="1764860"/>
            <a:ext cx="1905815" cy="2170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to draw cartoon star fruit Archives - How to draw step by step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030" b="97980" l="8108" r="835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909" y="2400300"/>
            <a:ext cx="1120970" cy="899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ow to draw cartoon star fruit Archives - How to draw step by step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030" b="97980" l="8108" r="835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13348" y="2765343"/>
            <a:ext cx="1120970" cy="899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Bird GIFs - Get the best GIF on GIPHY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937" y="134660"/>
            <a:ext cx="2576259" cy="1873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loud Callout 10"/>
          <p:cNvSpPr/>
          <p:nvPr/>
        </p:nvSpPr>
        <p:spPr>
          <a:xfrm>
            <a:off x="11311" y="1648471"/>
            <a:ext cx="2663429" cy="1528763"/>
          </a:xfrm>
          <a:prstGeom prst="cloudCallout">
            <a:avLst>
              <a:gd name="adj1" fmla="val 61523"/>
              <a:gd name="adj2" fmla="val -6179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</a:pPr>
            <a:r>
              <a:rPr lang="en-US" sz="2700" b="1" kern="0">
                <a:solidFill>
                  <a:srgbClr val="FFFF00"/>
                </a:solidFill>
                <a:latin typeface="UTM Cookies" pitchFamily="18" charset="0"/>
                <a:sym typeface="Arial"/>
              </a:rPr>
              <a:t>ĂN KHẾ </a:t>
            </a:r>
          </a:p>
          <a:p>
            <a:pPr algn="ctr" defTabSz="685800">
              <a:buClr>
                <a:srgbClr val="000000"/>
              </a:buClr>
            </a:pPr>
            <a:r>
              <a:rPr lang="en-US" sz="2700" b="1" kern="0">
                <a:solidFill>
                  <a:srgbClr val="FFFF00"/>
                </a:solidFill>
                <a:latin typeface="UTM Cookies" pitchFamily="18" charset="0"/>
                <a:sym typeface="Arial"/>
              </a:rPr>
              <a:t>TRẢ VÀNG</a:t>
            </a:r>
          </a:p>
        </p:txBody>
      </p:sp>
      <p:pic>
        <p:nvPicPr>
          <p:cNvPr id="22" name="Nhac-chuong-bao-thuc-nhe-nha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486900" y="2073835"/>
            <a:ext cx="457200" cy="457200"/>
          </a:xfrm>
          <a:prstGeom prst="rect">
            <a:avLst/>
          </a:prstGeom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572" y="2850202"/>
            <a:ext cx="1858160" cy="2141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 descr="Welcome to Basky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19" y="3969544"/>
            <a:ext cx="1847613" cy="972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khế 1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167" y="1381613"/>
            <a:ext cx="626269" cy="787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khế 2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865" y="676672"/>
            <a:ext cx="631031" cy="782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4" name="khế 2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604" y="1577497"/>
            <a:ext cx="631031" cy="782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8" name="Picture 24" descr="Cartoon gold stacked pile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75093" l="10000" r="95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155" y="1486449"/>
            <a:ext cx="690858" cy="74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4" descr="Cartoon gold stacked pile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75093" l="10000" r="95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455" y="1085851"/>
            <a:ext cx="690858" cy="74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4" descr="Cartoon gold stacked pile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75093" l="10000" r="95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030" y="1135857"/>
            <a:ext cx="690858" cy="74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4" descr="Cartoon gold stacked pile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75093" l="10000" r="95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414" y="1160012"/>
            <a:ext cx="690858" cy="74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4" descr="Cartoon gold stacked pile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75093" l="10000" r="95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798" y="1458913"/>
            <a:ext cx="690858" cy="74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14109" r="85396">
                        <a14:foregroundMark x1="22277" y1="22819" x2="48020" y2="38255"/>
                        <a14:foregroundMark x1="16089" y1="2013" x2="22277" y2="16779"/>
                        <a14:foregroundMark x1="24010" y1="18792" x2="33168" y2="24161"/>
                        <a14:foregroundMark x1="36386" y1="27517" x2="50990" y2="30872"/>
                        <a14:foregroundMark x1="50990" y1="30872" x2="67079" y2="25503"/>
                        <a14:foregroundMark x1="68317" y1="24832" x2="79208" y2="14094"/>
                        <a14:foregroundMark x1="79950" y1="14094" x2="83416" y2="671"/>
                        <a14:foregroundMark x1="81436" y1="22819" x2="72277" y2="72483"/>
                        <a14:foregroundMark x1="83416" y1="14765" x2="71287" y2="83221"/>
                        <a14:foregroundMark x1="71040" y1="36242" x2="60149" y2="95973"/>
                        <a14:foregroundMark x1="48020" y1="44295" x2="45050" y2="91275"/>
                        <a14:foregroundMark x1="18812" y1="23490" x2="34158" y2="88591"/>
                        <a14:foregroundMark x1="25990" y1="77181" x2="28960" y2="85906"/>
                        <a14:foregroundMark x1="15842" y1="10067" x2="23267" y2="74497"/>
                        <a14:foregroundMark x1="32178" y1="91275" x2="43317" y2="97315"/>
                        <a14:foregroundMark x1="82921" y1="25503" x2="75495" y2="83893"/>
                        <a14:foregroundMark x1="82178" y1="36242" x2="81188" y2="61745"/>
                        <a14:foregroundMark x1="79455" y1="67114" x2="75248" y2="77181"/>
                        <a14:foregroundMark x1="73515" y1="79866" x2="69059" y2="92617"/>
                        <a14:backgroundMark x1="32426" y1="12752" x2="67327" y2="12752"/>
                        <a14:backgroundMark x1="21287" y1="5369" x2="31683" y2="161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19" y="4270727"/>
            <a:ext cx="1846660" cy="681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>
            <a:hlinkClick r:id="rId25" action="ppaction://hlinksldjump"/>
          </p:cNvPr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066" y="2850202"/>
            <a:ext cx="1565134" cy="2212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431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5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52 -4.81481E-6 C -0.00365 0.00487 -0.0086 0.01297 -0.01434 0.0213 C -0.01747 0.0257 -0.01799 0.02431 -0.02034 0.02963 C -0.02517 0.04028 -0.03156 0.05579 -0.03821 0.06343 C -0.04264 0.0757 -0.0489 0.0838 -0.0549 0.09306 C -0.0596 0.10024 -0.06286 0.10811 -0.06781 0.11413 C -0.06925 0.1176 -0.07068 0.122 -0.07264 0.12477 C -0.07577 0.12917 -0.08229 0.13727 -0.08229 0.1375 C -0.08568 0.14653 -0.09142 0.15463 -0.09663 0.16065 C -0.0995 0.16783 -0.10289 0.17524 -0.10615 0.18172 C -0.10798 0.18542 -0.11059 0.1882 -0.11215 0.19237 C -0.11372 0.19653 -0.11685 0.2051 -0.11685 0.20533 C -0.11724 0.20788 -0.11711 0.21112 -0.11802 0.21366 C -0.1188 0.21575 -0.12063 0.21598 -0.12167 0.21783 C -0.12428 0.22223 -0.12611 0.22801 -0.12884 0.23264 C -0.13171 0.24815 -0.12937 0.24213 -0.13471 0.25163 C -0.13719 0.26413 -0.14084 0.27385 -0.14436 0.28542 C -0.14723 0.30579 -0.14476 0.29792 -0.15023 0.31065 C -0.15115 0.31551 -0.15128 0.32107 -0.15271 0.32547 C -0.15349 0.32801 -0.15532 0.3294 -0.15623 0.33195 C -0.15988 0.34121 -0.1604 0.35116 -0.16693 0.3551 C -0.16888 0.35857 -0.17136 0.36158 -0.17292 0.36575 C -0.17371 0.36783 -0.17423 0.37038 -0.17527 0.372 C -0.17749 0.37547 -0.18244 0.38056 -0.18244 0.38079 C -0.18349 0.39584 -0.18323 0.39815 -0.18831 0.40811 C -0.19014 0.42292 -0.1917 0.43403 -0.19431 0.44815 C -0.19509 0.45232 -0.19588 0.45672 -0.19666 0.46088 C -0.19705 0.46297 -0.19783 0.46737 -0.19783 0.4676 C -0.19901 0.475 -0.1887 0.59352 -0.18975 0.59977 " pathEditMode="relative" rAng="0" ptsTypes="fffffffffffffffffffffffffffff">
                                      <p:cBhvr>
                                        <p:cTn id="2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33" y="2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4455E-7 -7.40741E-6 C -0.00183 0.00161 -0.00379 0.00254 -0.00535 0.00486 C -0.01331 0.01666 -0.00274 0.00902 -0.01214 0.01435 C -0.01305 0.01666 -0.01357 0.01944 -0.01475 0.02152 C -0.01592 0.02361 -0.01775 0.02407 -0.01879 0.02615 C -0.02388 0.03634 -0.02206 0.0405 -0.02819 0.04536 C -0.0308 0.04745 -0.03354 0.04837 -0.03628 0.04999 C -0.03759 0.05069 -0.04033 0.05231 -0.04033 0.05231 C -0.04594 0.06782 -0.04476 0.08425 -0.05233 0.09768 C -0.05572 0.11435 -0.05116 0.09467 -0.05768 0.11203 C -0.05847 0.11411 -0.05833 0.11689 -0.05912 0.11898 C -0.06055 0.12268 -0.06264 0.12546 -0.06447 0.1287 C -0.0676 0.14004 -0.0693 0.14467 -0.07517 0.15231 C -0.08365 0.1824 -0.0723 0.14606 -0.08195 0.16666 C -0.08326 0.16944 -0.08339 0.17337 -0.08456 0.17615 C -0.08561 0.17893 -0.08731 0.18101 -0.08861 0.18333 C -0.09109 0.19675 -0.0954 0.20902 -0.10205 0.21666 C -0.10518 0.23379 -0.11523 0.24467 -0.12084 0.25948 C -0.12267 0.26967 -0.12672 0.27291 -0.13154 0.2787 C -0.13963 0.29907 -0.12841 0.27268 -0.13833 0.2905 C -0.1429 0.29884 -0.13937 0.29583 -0.14224 0.30486 C -0.14564 0.3155 -0.14916 0.32453 -0.15569 0.3287 C -0.16795 0.34976 -0.15373 0.32314 -0.16104 0.34282 C -0.16391 0.35046 -0.16874 0.35694 -0.17187 0.36435 C -0.18022 0.38356 -0.17343 0.3743 -0.18126 0.38333 C -0.19066 0.40925 -0.17657 0.37222 -0.18792 0.39536 C -0.19001 0.39953 -0.19144 0.40486 -0.19327 0.40948 C -0.19418 0.4118 -0.19601 0.41666 -0.19601 0.41666 C -0.19914 0.43425 -0.19666 0.42754 -0.20266 0.43819 C -0.20606 0.45555 -0.20684 0.46759 -0.21741 0.47384 C -0.22015 0.47708 -0.22446 0.47777 -0.2255 0.48333 C -0.2272 0.49282 -0.2255 0.48981 -0.23085 0.49282 C -0.23529 0.50439 -0.24403 0.5081 -0.25108 0.51435 C -0.25251 0.52245 -0.25499 0.52708 -0.25499 0.53564 " pathEditMode="relative" ptsTypes="fffffffffffffffffffffffffffffffffA">
                                      <p:cBhvr>
                                        <p:cTn id="29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660" numSld="999">
                <p:cTn id="3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8966E-6 -4.85549E-6 C -0.00718 0.00486 -0.01214 0.01295 -0.01788 0.02128 C -0.02101 0.02567 -0.02154 0.02428 -0.02389 0.0296 C -0.02871 0.04024 -0.03511 0.05573 -0.04177 0.06336 C -0.0462 0.07561 -0.05247 0.0837 -0.05847 0.09295 C -0.06317 0.10012 -0.06643 0.10821 -0.07139 0.11422 C -0.07283 0.11769 -0.07426 0.12209 -0.07622 0.12486 C -0.07935 0.12925 -0.08575 0.13735 -0.08575 0.13758 C -0.08914 0.14659 -0.09489 0.15469 -0.10011 0.1607 C -0.10298 0.16787 -0.10637 0.17526 -0.10963 0.18174 C -0.11146 0.18544 -0.11407 0.18821 -0.11564 0.19237 C -0.1172 0.19654 -0.12034 0.20509 -0.12034 0.20532 C -0.12073 0.20787 -0.1206 0.2111 -0.12151 0.21365 C -0.12229 0.21573 -0.12412 0.21596 -0.12516 0.21781 C -0.12778 0.2222 -0.1296 0.22798 -0.13234 0.23261 C -0.13521 0.2481 -0.13287 0.24209 -0.13822 0.25157 C -0.1407 0.26405 -0.14435 0.27376 -0.14787 0.28532 C -0.15075 0.3059 -0.14827 0.29781 -0.15375 0.31076 C -0.15466 0.31561 -0.15479 0.32116 -0.15623 0.32555 C -0.15701 0.3281 -0.15884 0.32948 -0.15975 0.33203 C -0.16341 0.34128 -0.16393 0.35122 -0.17045 0.35515 C -0.17241 0.35862 -0.17489 0.36162 -0.17646 0.36579 C -0.17724 0.36787 -0.17776 0.37041 -0.17881 0.37203 C -0.18102 0.3755 -0.18598 0.38058 -0.18598 0.38081 C -0.18703 0.39584 -0.18677 0.39816 -0.19186 0.4081 C -0.19368 0.4229 -0.19525 0.43399 -0.19786 0.4481 C -0.19864 0.45226 -0.19943 0.45665 -0.20021 0.46081 C -0.2006 0.4629 -0.20139 0.46729 -0.20139 0.46752 C -0.20256 0.47492 -0.2237 0.54405 -0.22475 0.55029 " pathEditMode="relative" rAng="0" ptsTypes="fffffffffffffffffffffffffffff">
                                      <p:cBhvr>
                                        <p:cTn id="43" dur="2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37" y="27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796E-6 2.96296E-6 C -0.00639 0.00301 -0.01135 0.0081 -0.01748 0.01203 C -0.02414 0.03032 -0.01553 0.00902 -0.02414 0.02384 C -0.02662 0.02824 -0.02845 0.03379 -0.03093 0.03819 C -0.03275 0.04791 -0.0351 0.0493 -0.04032 0.05254 C -0.04228 0.05787 -0.04384 0.06296 -0.04698 0.06666 C -0.04815 0.06805 -0.04972 0.06805 -0.05102 0.06921 C -0.05494 0.07315 -0.06342 0.08171 -0.06707 0.08819 C -0.06981 0.09305 -0.07203 0.09884 -0.07516 0.10254 C -0.0779 0.10578 -0.08326 0.11203 -0.08326 0.11227 C -0.08587 0.12615 -0.08247 0.11296 -0.08861 0.12384 C -0.08978 0.12592 -0.09004 0.12893 -0.09122 0.13102 C -0.09369 0.13541 -0.09683 0.13842 -0.09931 0.14282 C -0.10218 0.1581 -0.10792 0.15602 -0.11562 0.15949 C -0.11836 0.16088 -0.1224 0.16458 -0.12488 0.16666 C -0.13363 0.18264 -0.12306 0.16597 -0.13558 0.17615 C -0.14681 0.18518 -0.14107 0.18541 -0.15307 0.19051 C -0.15881 0.20092 -0.16442 0.20671 -0.17186 0.21203 C -0.17278 0.21527 -0.1733 0.21875 -0.17447 0.22152 C -0.17552 0.2243 -0.17747 0.22592 -0.17852 0.2287 C -0.1793 0.23078 -0.17917 0.23379 -0.17982 0.23588 C -0.18139 0.24074 -0.18413 0.24467 -0.18517 0.25 C -0.18844 0.26713 -0.18635 0.26018 -0.19065 0.27152 C -0.19261 0.28541 -0.19405 0.29652 -0.19731 0.30949 C -0.19809 0.31273 -0.19901 0.3162 -0.20005 0.31921 C -0.20175 0.32407 -0.2054 0.33333 -0.2054 0.33356 C -0.20866 0.35115 -0.20671 0.34328 -0.21075 0.35717 C -0.21219 0.36782 -0.21271 0.37268 -0.21884 0.37615 C -0.22119 0.38935 -0.22263 0.40277 -0.2268 0.41435 C -0.22811 0.42315 -0.23085 0.4294 -0.23215 0.43819 C -0.23502 0.45671 -0.23555 0.47338 -0.24024 0.49051 C -0.24207 0.49722 -0.2405 0.50602 -0.24298 0.51203 C -0.24403 0.51458 -0.24651 0.51365 -0.24833 0.51435 C -0.25055 0.52662 -0.25512 0.57338 -0.25656 0.58518 " pathEditMode="relative" rAng="0" ptsTypes="ffffffffffffffffffffffffffffffffff">
                                      <p:cBhvr>
                                        <p:cTn id="55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28" y="29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2904E-6 1.48148E-6 C -0.00417 0.00741 -0.00665 0.01597 -0.0107 0.02384 C -0.01448 0.03125 -0.0197 0.03657 -0.02283 0.04514 C -0.02584 0.05347 -0.02884 0.05879 -0.03354 0.06435 C -0.03654 0.07199 -0.04006 0.07778 -0.04293 0.08565 C -0.04332 0.08889 -0.04345 0.09213 -0.04424 0.09514 C -0.04489 0.09768 -0.04645 0.09954 -0.04698 0.10231 C -0.05011 0.12083 -0.04711 0.12153 -0.05507 0.13565 C -0.05676 0.14514 -0.05911 0.15 -0.06303 0.15717 C -0.06485 0.17176 -0.06394 0.17986 -0.07112 0.18796 C -0.07477 0.19745 -0.07973 0.20463 -0.08456 0.2118 C -0.086 0.21389 -0.08743 0.21643 -0.08861 0.21898 C -0.08965 0.22106 -0.09004 0.2243 -0.09122 0.22616 C -0.09369 0.22986 -0.09657 0.23241 -0.09931 0.23565 C -0.10061 0.23727 -0.10335 0.24051 -0.10335 0.24074 C -0.1057 0.25301 -0.10348 0.24629 -0.11275 0.25717 C -0.11405 0.25879 -0.11679 0.2618 -0.11679 0.26204 C -0.11914 0.27454 -0.12097 0.26944 -0.12749 0.27384 C -0.13271 0.27731 -0.13676 0.28102 -0.14224 0.28333 C -0.14498 0.28819 -0.14681 0.29236 -0.15033 0.29514 C -0.15294 0.29722 -0.15842 0.3 -0.15842 0.30023 C -0.16025 0.30231 -0.16168 0.30602 -0.16377 0.30717 C -0.16925 0.31042 -0.17617 0.31042 -0.18256 0.31435 C -0.18583 0.32292 -0.18987 0.32523 -0.19457 0.33102 C -0.19653 0.34028 -0.19874 0.34537 -0.20266 0.35231 C -0.20462 0.36319 -0.20671 0.38565 -0.20671 0.38588 C -0.20723 0.39537 -0.20684 0.40717 -0.20945 0.41667 C -0.21349 0.43125 -0.20814 0.44282 -0.21101 0.45833 " pathEditMode="relative" rAng="0" ptsTypes="ffffffffffffffffffffffffffff">
                                      <p:cBhvr>
                                        <p:cTn id="68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75" y="22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" b="21801"/>
          <a:stretch/>
        </p:blipFill>
        <p:spPr>
          <a:xfrm>
            <a:off x="-26108" y="0"/>
            <a:ext cx="9158797" cy="5300663"/>
          </a:xfrm>
          <a:prstGeom prst="rect">
            <a:avLst/>
          </a:prstGeom>
        </p:spPr>
      </p:pic>
      <p:pic>
        <p:nvPicPr>
          <p:cNvPr id="3" name="Picture 12" descr="Bird GIFs - Get the best GIF on GIPHY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57150"/>
            <a:ext cx="1714500" cy="124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200150" y="400050"/>
            <a:ext cx="6332339" cy="182880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685800">
              <a:buClr>
                <a:srgbClr val="000000"/>
              </a:buClr>
            </a:pPr>
            <a:r>
              <a:rPr lang="en-US" sz="54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Nêu</a:t>
            </a:r>
            <a:r>
              <a:rPr lang="en-US" sz="54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</a:t>
            </a:r>
            <a:r>
              <a:rPr lang="en-US" sz="54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vai</a:t>
            </a:r>
            <a:r>
              <a:rPr lang="en-US" sz="54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</a:t>
            </a:r>
            <a:r>
              <a:rPr lang="en-US" sz="54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trò</a:t>
            </a:r>
            <a:r>
              <a:rPr lang="en-US" sz="54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</a:t>
            </a:r>
            <a:r>
              <a:rPr lang="en-US" sz="54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của</a:t>
            </a:r>
            <a:r>
              <a:rPr lang="en-US" sz="54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</a:t>
            </a:r>
            <a:r>
              <a:rPr lang="en-US" sz="54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không</a:t>
            </a:r>
            <a:r>
              <a:rPr lang="en-US" sz="54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</a:t>
            </a:r>
            <a:r>
              <a:rPr lang="en-US" sz="54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khí</a:t>
            </a:r>
            <a:r>
              <a:rPr lang="en-US" sz="54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</a:t>
            </a:r>
            <a:r>
              <a:rPr lang="en-US" sz="54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đối</a:t>
            </a:r>
            <a:r>
              <a:rPr lang="en-US" sz="54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</a:t>
            </a:r>
            <a:r>
              <a:rPr lang="en-US" sz="54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với</a:t>
            </a:r>
            <a:r>
              <a:rPr lang="en-US" sz="54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</a:t>
            </a:r>
            <a:r>
              <a:rPr lang="en-US" sz="54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động</a:t>
            </a:r>
            <a:r>
              <a:rPr lang="en-US" sz="54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</a:t>
            </a:r>
            <a:r>
              <a:rPr lang="en-US" sz="54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vật</a:t>
            </a:r>
            <a:r>
              <a:rPr lang="en-US" sz="54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</a:t>
            </a:r>
            <a:r>
              <a:rPr lang="en-US" sz="54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và</a:t>
            </a:r>
            <a:r>
              <a:rPr lang="en-US" sz="54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</a:t>
            </a:r>
            <a:r>
              <a:rPr lang="en-US" sz="54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thực</a:t>
            </a:r>
            <a:r>
              <a:rPr lang="en-US" sz="54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</a:t>
            </a:r>
            <a:r>
              <a:rPr lang="en-US" sz="54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vật</a:t>
            </a:r>
            <a:r>
              <a:rPr lang="en-US" sz="54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?</a:t>
            </a:r>
          </a:p>
        </p:txBody>
      </p:sp>
      <p:sp>
        <p:nvSpPr>
          <p:cNvPr id="5" name="Rectangle 4"/>
          <p:cNvSpPr/>
          <p:nvPr/>
        </p:nvSpPr>
        <p:spPr>
          <a:xfrm>
            <a:off x="1182927" y="2800350"/>
            <a:ext cx="6332339" cy="182880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685800">
              <a:buClr>
                <a:srgbClr val="000000"/>
              </a:buClr>
            </a:pPr>
            <a:r>
              <a:rPr lang="en-US" sz="54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Động</a:t>
            </a:r>
            <a:r>
              <a:rPr lang="en-US" sz="54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</a:t>
            </a:r>
            <a:r>
              <a:rPr lang="en-US" sz="54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vật</a:t>
            </a:r>
            <a:r>
              <a:rPr lang="en-US" sz="54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</a:t>
            </a:r>
            <a:r>
              <a:rPr lang="en-US" sz="54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và</a:t>
            </a:r>
            <a:r>
              <a:rPr lang="en-US" sz="54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</a:t>
            </a:r>
            <a:r>
              <a:rPr lang="en-US" sz="54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thực</a:t>
            </a:r>
            <a:r>
              <a:rPr lang="en-US" sz="54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</a:t>
            </a:r>
            <a:r>
              <a:rPr lang="en-US" sz="54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vật</a:t>
            </a:r>
            <a:r>
              <a:rPr lang="en-US" sz="54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</a:t>
            </a:r>
            <a:r>
              <a:rPr lang="en-US" sz="54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cần</a:t>
            </a:r>
            <a:r>
              <a:rPr lang="en-US" sz="54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</a:t>
            </a:r>
            <a:r>
              <a:rPr lang="en-US" sz="54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không</a:t>
            </a:r>
            <a:r>
              <a:rPr lang="en-US" sz="54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</a:t>
            </a:r>
            <a:r>
              <a:rPr lang="en-US" sz="54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khí</a:t>
            </a:r>
            <a:r>
              <a:rPr lang="en-US" sz="54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</a:t>
            </a:r>
            <a:r>
              <a:rPr lang="en-US" sz="54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để</a:t>
            </a:r>
            <a:r>
              <a:rPr lang="en-US" sz="54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</a:t>
            </a:r>
            <a:r>
              <a:rPr lang="en-US" sz="54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sống</a:t>
            </a:r>
            <a:r>
              <a:rPr lang="en-US" sz="54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955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" b="21801"/>
          <a:stretch/>
        </p:blipFill>
        <p:spPr>
          <a:xfrm>
            <a:off x="-26108" y="0"/>
            <a:ext cx="9158797" cy="530066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00752" y="400050"/>
            <a:ext cx="6631737" cy="182880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</a:pPr>
            <a:r>
              <a:rPr lang="en-US" sz="48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Tại</a:t>
            </a:r>
            <a:r>
              <a:rPr lang="en-US" sz="48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sao</a:t>
            </a:r>
            <a:r>
              <a:rPr lang="en-US" sz="48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</a:t>
            </a:r>
            <a:r>
              <a:rPr lang="vi-VN" sz="48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không nên để nhiều hoa tươi và cây cảnh trong phòng ngủ đóng kín cửa?</a:t>
            </a:r>
            <a:endParaRPr lang="en-US" sz="4800" kern="0" dirty="0">
              <a:solidFill>
                <a:srgbClr val="002060"/>
              </a:solidFill>
              <a:latin typeface="UTM Zirkon" panose="02040603050506020204" pitchFamily="18" charset="0"/>
              <a:sym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00752" y="2483892"/>
            <a:ext cx="6677457" cy="2297657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685800">
              <a:buClr>
                <a:srgbClr val="000000"/>
              </a:buClr>
            </a:pPr>
            <a:r>
              <a:rPr lang="en-US" sz="54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Vì</a:t>
            </a:r>
            <a:r>
              <a:rPr lang="en-US" sz="54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 </a:t>
            </a:r>
            <a:r>
              <a:rPr lang="vi-VN" sz="54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cây hô hấp thải ra khí các- bô- níc, hút khí ô- xi, làm ảnh hưởng đến sự hô hấp của con người.</a:t>
            </a:r>
            <a:r>
              <a:rPr lang="en-US" sz="54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</a:t>
            </a:r>
          </a:p>
        </p:txBody>
      </p:sp>
      <p:pic>
        <p:nvPicPr>
          <p:cNvPr id="8" name="Picture 12" descr="Bird GIFs - Get the best GIF on GIPHY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57150"/>
            <a:ext cx="1714500" cy="124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5319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" b="21801"/>
          <a:stretch/>
        </p:blipFill>
        <p:spPr>
          <a:xfrm>
            <a:off x="-26108" y="0"/>
            <a:ext cx="9158797" cy="530066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211461" y="1192530"/>
            <a:ext cx="6332339" cy="182880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</a:pPr>
            <a:r>
              <a:rPr lang="en-US" sz="60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Nêu</a:t>
            </a:r>
            <a:r>
              <a:rPr lang="en-US" sz="60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</a:t>
            </a:r>
            <a:r>
              <a:rPr lang="en-US" sz="60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một</a:t>
            </a:r>
            <a:r>
              <a:rPr lang="en-US" sz="60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</a:t>
            </a:r>
            <a:r>
              <a:rPr lang="en-US" sz="60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vài</a:t>
            </a:r>
            <a:r>
              <a:rPr lang="en-US" sz="60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</a:t>
            </a:r>
            <a:r>
              <a:rPr lang="en-US" sz="60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biện</a:t>
            </a:r>
            <a:r>
              <a:rPr lang="en-US" sz="60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</a:t>
            </a:r>
            <a:r>
              <a:rPr lang="en-US" sz="60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pháp</a:t>
            </a:r>
            <a:r>
              <a:rPr lang="en-US" sz="60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</a:t>
            </a:r>
            <a:r>
              <a:rPr lang="en-US" sz="60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bảo</a:t>
            </a:r>
            <a:r>
              <a:rPr lang="en-US" sz="60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</a:t>
            </a:r>
            <a:r>
              <a:rPr lang="en-US" sz="60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vệ</a:t>
            </a:r>
            <a:r>
              <a:rPr lang="en-US" sz="60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</a:t>
            </a:r>
            <a:r>
              <a:rPr lang="en-US" sz="60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bầu</a:t>
            </a:r>
            <a:r>
              <a:rPr lang="en-US" sz="60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</a:t>
            </a:r>
            <a:r>
              <a:rPr lang="en-US" sz="60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không</a:t>
            </a:r>
            <a:r>
              <a:rPr lang="en-US" sz="60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</a:t>
            </a:r>
            <a:r>
              <a:rPr lang="en-US" sz="60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khí</a:t>
            </a:r>
            <a:r>
              <a:rPr lang="en-US" sz="60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</a:t>
            </a:r>
            <a:r>
              <a:rPr lang="en-US" sz="60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trong</a:t>
            </a:r>
            <a:r>
              <a:rPr lang="en-US" sz="60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 </a:t>
            </a:r>
            <a:r>
              <a:rPr lang="en-US" sz="6000" kern="0" dirty="0" err="1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sạch</a:t>
            </a:r>
            <a:r>
              <a:rPr lang="en-US" sz="6000" kern="0" dirty="0">
                <a:solidFill>
                  <a:srgbClr val="002060"/>
                </a:solidFill>
                <a:latin typeface="UTM Zirkon" panose="02040603050506020204" pitchFamily="18" charset="0"/>
                <a:sym typeface="Arial"/>
              </a:rPr>
              <a:t>.</a:t>
            </a:r>
          </a:p>
        </p:txBody>
      </p:sp>
      <p:pic>
        <p:nvPicPr>
          <p:cNvPr id="6" name="Picture 12" descr="Bird GIFs - Get the best GIF on GIPHY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57150"/>
            <a:ext cx="1714500" cy="124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4180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/>
        </p:nvGrpSpPr>
        <p:grpSpPr>
          <a:xfrm>
            <a:off x="0" y="3372440"/>
            <a:ext cx="9144000" cy="1771960"/>
            <a:chOff x="0" y="4495800"/>
            <a:chExt cx="12192000" cy="2362200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486"/>
            <a:stretch>
              <a:fillRect/>
            </a:stretch>
          </p:blipFill>
          <p:spPr>
            <a:xfrm>
              <a:off x="0" y="5607583"/>
              <a:ext cx="12192000" cy="1250417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753"/>
            <a:stretch>
              <a:fillRect/>
            </a:stretch>
          </p:blipFill>
          <p:spPr>
            <a:xfrm>
              <a:off x="0" y="5258230"/>
              <a:ext cx="12192000" cy="159977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245"/>
            <a:stretch>
              <a:fillRect/>
            </a:stretch>
          </p:blipFill>
          <p:spPr>
            <a:xfrm>
              <a:off x="0" y="4495800"/>
              <a:ext cx="12192000" cy="2362200"/>
            </a:xfrm>
            <a:prstGeom prst="rect">
              <a:avLst/>
            </a:prstGeom>
          </p:spPr>
        </p:pic>
      </p:grpSp>
      <p:pic>
        <p:nvPicPr>
          <p:cNvPr id="13" name="图片 12" descr="图片包含 玩具, 玩偶, 室内&#10;&#10;已生成极高可信度的说明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1" y="4223409"/>
            <a:ext cx="2647193" cy="834537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50735" y="108585"/>
            <a:ext cx="1993265" cy="144462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35" y="108546"/>
            <a:ext cx="1137573" cy="113757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000" y="373328"/>
            <a:ext cx="2779395" cy="183642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7E83718-34B2-429B-AF4D-497E92DE1A6E}"/>
              </a:ext>
            </a:extLst>
          </p:cNvPr>
          <p:cNvSpPr txBox="1"/>
          <p:nvPr/>
        </p:nvSpPr>
        <p:spPr>
          <a:xfrm>
            <a:off x="1206029" y="2448970"/>
            <a:ext cx="6941338" cy="100642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  <a:ea typeface="+mj-ea"/>
                <a:cs typeface="+mj-cs"/>
              </a:rPr>
              <a:t>CHÀO CÁC EM 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5"/>
          <p:cNvSpPr/>
          <p:nvPr/>
        </p:nvSpPr>
        <p:spPr>
          <a:xfrm>
            <a:off x="173990" y="359410"/>
            <a:ext cx="8836660" cy="4445635"/>
          </a:xfrm>
          <a:prstGeom prst="rect">
            <a:avLst/>
          </a:prstGeom>
          <a:solidFill>
            <a:schemeClr val="bg1"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19" name=" 219"/>
          <p:cNvSpPr/>
          <p:nvPr/>
        </p:nvSpPr>
        <p:spPr>
          <a:xfrm>
            <a:off x="2344519" y="149597"/>
            <a:ext cx="4264025" cy="464655"/>
          </a:xfrm>
          <a:prstGeom prst="roundRect">
            <a:avLst>
              <a:gd name="adj" fmla="val 50000"/>
            </a:avLst>
          </a:prstGeom>
          <a:solidFill>
            <a:srgbClr val="B3C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" name="PA_圆角矩形 34"/>
          <p:cNvSpPr/>
          <p:nvPr>
            <p:custDataLst>
              <p:tags r:id="rId1"/>
            </p:custDataLst>
          </p:nvPr>
        </p:nvSpPr>
        <p:spPr>
          <a:xfrm>
            <a:off x="2460307" y="280644"/>
            <a:ext cx="4032448" cy="202560"/>
          </a:xfrm>
          <a:prstGeom prst="roundRect">
            <a:avLst>
              <a:gd name="adj" fmla="val 0"/>
            </a:avLst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Ambrose" panose="02040603050506020204" pitchFamily="18" charset="0"/>
                <a:ea typeface="微软雅黑" panose="020B0503020204020204" charset="-122"/>
              </a:rPr>
              <a:t>YÊU CẦU CẦN ĐẠT</a:t>
            </a:r>
            <a:endParaRPr lang="zh-CN" altLang="zh-CN" sz="2800" dirty="0">
              <a:ln>
                <a:solidFill>
                  <a:schemeClr val="accent6"/>
                </a:solidFill>
              </a:ln>
              <a:solidFill>
                <a:schemeClr val="accent5">
                  <a:lumMod val="75000"/>
                </a:schemeClr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UTM Ambrose" panose="02040603050506020204" pitchFamily="18" charset="0"/>
              <a:ea typeface="微软雅黑" panose="020B0503020204020204" charset="-122"/>
            </a:endParaRPr>
          </a:p>
        </p:txBody>
      </p:sp>
      <p:grpSp>
        <p:nvGrpSpPr>
          <p:cNvPr id="19" name="组合 18"/>
          <p:cNvGrpSpPr/>
          <p:nvPr userDrawn="1"/>
        </p:nvGrpSpPr>
        <p:grpSpPr>
          <a:xfrm>
            <a:off x="-95469" y="3453853"/>
            <a:ext cx="9144000" cy="1771960"/>
            <a:chOff x="0" y="4495800"/>
            <a:chExt cx="12192000" cy="2362200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486"/>
            <a:stretch>
              <a:fillRect/>
            </a:stretch>
          </p:blipFill>
          <p:spPr>
            <a:xfrm>
              <a:off x="0" y="5607583"/>
              <a:ext cx="12192000" cy="1250417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753"/>
            <a:stretch>
              <a:fillRect/>
            </a:stretch>
          </p:blipFill>
          <p:spPr>
            <a:xfrm>
              <a:off x="0" y="5258230"/>
              <a:ext cx="12192000" cy="1599770"/>
            </a:xfrm>
            <a:prstGeom prst="rect">
              <a:avLst/>
            </a:prstGeom>
          </p:spPr>
        </p:pic>
        <p:pic>
          <p:nvPicPr>
            <p:cNvPr id="22" name="图片 21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245"/>
            <a:stretch>
              <a:fillRect/>
            </a:stretch>
          </p:blipFill>
          <p:spPr>
            <a:xfrm>
              <a:off x="0" y="4495800"/>
              <a:ext cx="12192000" cy="2362200"/>
            </a:xfrm>
            <a:prstGeom prst="rect">
              <a:avLst/>
            </a:prstGeom>
          </p:spPr>
        </p:pic>
      </p:grpSp>
      <p:pic>
        <p:nvPicPr>
          <p:cNvPr id="23" name="图片 22" descr="图片包含 玩具, 玩偶, 室内&#10;&#10;已生成极高可信度的说明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1" y="4212614"/>
            <a:ext cx="2647193" cy="834537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22622" y="667534"/>
            <a:ext cx="798548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b="1" dirty="0">
                <a:latin typeface="Cambria" panose="02040503050406030204" pitchFamily="18" charset="0"/>
                <a:ea typeface="Cambria" panose="02040503050406030204" pitchFamily="18" charset="0"/>
              </a:rPr>
              <a:t>1. Kiến thức 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nl-NL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Biết được vai trò của không khí với sự sống của con người, động vật, thực vật 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nl-NL" b="1" dirty="0">
                <a:latin typeface="Cambria" panose="02040503050406030204" pitchFamily="18" charset="0"/>
                <a:ea typeface="Cambria" panose="02040503050406030204" pitchFamily="18" charset="0"/>
              </a:rPr>
              <a:t>2. Kĩ năng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nl-NL" dirty="0">
                <a:latin typeface="Cambria" panose="02040503050406030204" pitchFamily="18" charset="0"/>
                <a:ea typeface="Cambria" panose="02040503050406030204" pitchFamily="18" charset="0"/>
              </a:rPr>
              <a:t>- Tự thực hành để biết được vai trò của không khí với con người; quan sát, làm thí nghiệm để biết vai trò của không khí với động vật, thực vật</a:t>
            </a:r>
            <a:br>
              <a:rPr lang="nl-NL" b="1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nl-NL" b="1" dirty="0">
                <a:latin typeface="Cambria" panose="02040503050406030204" pitchFamily="18" charset="0"/>
                <a:ea typeface="Cambria" panose="02040503050406030204" pitchFamily="18" charset="0"/>
              </a:rPr>
              <a:t>3. Thái độ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Có ý thức bảo vệ bầu không khí trong sạch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b="1" dirty="0">
                <a:latin typeface="Cambria" panose="02040503050406030204" pitchFamily="18" charset="0"/>
                <a:ea typeface="Cambria" panose="02040503050406030204" pitchFamily="18" charset="0"/>
              </a:rPr>
              <a:t>4. Góp phần phát triển các năng lực: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dirty="0">
                <a:latin typeface="Cambria" panose="02040503050406030204" pitchFamily="18" charset="0"/>
                <a:ea typeface="Cambria" panose="02040503050406030204" pitchFamily="18" charset="0"/>
              </a:rPr>
              <a:t>- NL giải quyết vấn đề và sáng tạo,  NL hợp tác.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i="1" dirty="0">
                <a:latin typeface="Cambria" panose="02040503050406030204" pitchFamily="18" charset="0"/>
                <a:ea typeface="Cambria" panose="02040503050406030204" pitchFamily="18" charset="0"/>
              </a:rPr>
              <a:t>   </a:t>
            </a:r>
            <a:r>
              <a:rPr lang="nl-NL" b="1" i="1" dirty="0">
                <a:latin typeface="Cambria" panose="02040503050406030204" pitchFamily="18" charset="0"/>
                <a:ea typeface="Cambria" panose="02040503050406030204" pitchFamily="18" charset="0"/>
              </a:rPr>
              <a:t>* </a:t>
            </a:r>
            <a:r>
              <a:rPr lang="nl-NL" b="1" i="1" u="sng" dirty="0">
                <a:latin typeface="Cambria" panose="02040503050406030204" pitchFamily="18" charset="0"/>
                <a:ea typeface="Cambria" panose="02040503050406030204" pitchFamily="18" charset="0"/>
              </a:rPr>
              <a:t>BVMT:</a:t>
            </a:r>
            <a:r>
              <a:rPr lang="nl-NL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i="1" dirty="0">
                <a:latin typeface="Cambria" panose="02040503050406030204" pitchFamily="18" charset="0"/>
                <a:ea typeface="Cambria" panose="02040503050406030204" pitchFamily="18" charset="0"/>
              </a:rPr>
              <a:t>Mối quan hệ giữa con người với môi trường: Con người cần đến không khí, thức ăn, nước uống từ môi trường.</a:t>
            </a:r>
            <a:endParaRPr lang="en-US" sz="16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153670" y="532276"/>
            <a:ext cx="8836660" cy="4445635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026" name="Picture 2" descr="Khoa há»c lá»p 4 BÃ i 36: KhÃ´ng khÃ­ cáº§n cho sá»± sá»ng - Há»c Äiá»n Tá»­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443" t="195" r="2443" b="8794"/>
          <a:stretch/>
        </p:blipFill>
        <p:spPr bwMode="auto">
          <a:xfrm>
            <a:off x="1714500" y="1136426"/>
            <a:ext cx="5715000" cy="32594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图片 12" descr="图片包含 玩具, 玩偶, 室内&#10;&#10;已生成极高可信度的说明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1" y="4223409"/>
            <a:ext cx="2647193" cy="83453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35" y="108546"/>
            <a:ext cx="1137573" cy="1137573"/>
          </a:xfrm>
          <a:prstGeom prst="rect">
            <a:avLst/>
          </a:prstGeom>
        </p:spPr>
      </p:pic>
      <p:grpSp>
        <p:nvGrpSpPr>
          <p:cNvPr id="9" name="组合 8"/>
          <p:cNvGrpSpPr/>
          <p:nvPr userDrawn="1"/>
        </p:nvGrpSpPr>
        <p:grpSpPr>
          <a:xfrm>
            <a:off x="0" y="3640066"/>
            <a:ext cx="9144000" cy="1504334"/>
            <a:chOff x="0" y="4495800"/>
            <a:chExt cx="12192000" cy="2362200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486"/>
            <a:stretch>
              <a:fillRect/>
            </a:stretch>
          </p:blipFill>
          <p:spPr>
            <a:xfrm>
              <a:off x="0" y="5607583"/>
              <a:ext cx="12192000" cy="1250417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753"/>
            <a:stretch>
              <a:fillRect/>
            </a:stretch>
          </p:blipFill>
          <p:spPr>
            <a:xfrm>
              <a:off x="0" y="5258230"/>
              <a:ext cx="12192000" cy="159977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245"/>
            <a:stretch>
              <a:fillRect/>
            </a:stretch>
          </p:blipFill>
          <p:spPr>
            <a:xfrm>
              <a:off x="0" y="4495800"/>
              <a:ext cx="12192000" cy="2362200"/>
            </a:xfrm>
            <a:prstGeom prst="rect">
              <a:avLst/>
            </a:prstGeom>
          </p:spPr>
        </p:pic>
      </p:grpSp>
      <p:pic>
        <p:nvPicPr>
          <p:cNvPr id="16" name="图片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50251" y="-190850"/>
            <a:ext cx="1993265" cy="1444625"/>
          </a:xfrm>
          <a:prstGeom prst="rect">
            <a:avLst/>
          </a:prstGeom>
        </p:spPr>
      </p:pic>
      <p:sp>
        <p:nvSpPr>
          <p:cNvPr id="14" name=" 219"/>
          <p:cNvSpPr/>
          <p:nvPr/>
        </p:nvSpPr>
        <p:spPr>
          <a:xfrm>
            <a:off x="2542734" y="95542"/>
            <a:ext cx="4264025" cy="464655"/>
          </a:xfrm>
          <a:prstGeom prst="roundRect">
            <a:avLst>
              <a:gd name="adj" fmla="val 50000"/>
            </a:avLst>
          </a:prstGeom>
          <a:solidFill>
            <a:srgbClr val="B3C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5" name="PA_圆角矩形 34"/>
          <p:cNvSpPr/>
          <p:nvPr>
            <p:custDataLst>
              <p:tags r:id="rId1"/>
            </p:custDataLst>
          </p:nvPr>
        </p:nvSpPr>
        <p:spPr>
          <a:xfrm>
            <a:off x="2658522" y="198668"/>
            <a:ext cx="4032448" cy="202560"/>
          </a:xfrm>
          <a:prstGeom prst="roundRect">
            <a:avLst>
              <a:gd name="adj" fmla="val 0"/>
            </a:avLst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Ambrose" panose="02040603050506020204" pitchFamily="18" charset="0"/>
                <a:ea typeface="微软雅黑" panose="020B0503020204020204" charset="-122"/>
              </a:rPr>
              <a:t>KHỞI ĐỘNG</a:t>
            </a:r>
            <a:endParaRPr lang="zh-CN" altLang="zh-CN" sz="2800" dirty="0">
              <a:ln>
                <a:solidFill>
                  <a:schemeClr val="accent6"/>
                </a:solidFill>
              </a:ln>
              <a:solidFill>
                <a:schemeClr val="accent5">
                  <a:lumMod val="75000"/>
                </a:schemeClr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UTM Ambrose" panose="02040603050506020204" pitchFamily="18" charset="0"/>
              <a:ea typeface="微软雅黑" panose="020B0503020204020204" charset="-122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265579" y="1339609"/>
            <a:ext cx="1280640" cy="2300457"/>
          </a:xfrm>
          <a:prstGeom prst="wedgeRoundRectCallout">
            <a:avLst/>
          </a:prstGeom>
          <a:noFill/>
          <a:ln w="28575">
            <a:solidFill>
              <a:srgbClr val="2EE78D"/>
            </a:solidFill>
            <a:prstDash val="dashDot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en-US" sz="2400" b="1" dirty="0" err="1">
                <a:solidFill>
                  <a:srgbClr val="538241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Em</a:t>
            </a:r>
            <a:r>
              <a:rPr lang="en-US" altLang="en-US" sz="2400" b="1" dirty="0">
                <a:solidFill>
                  <a:srgbClr val="538241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400" b="1" dirty="0" err="1">
                <a:solidFill>
                  <a:srgbClr val="538241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hãy</a:t>
            </a:r>
            <a:r>
              <a:rPr lang="en-US" altLang="en-US" sz="2400" b="1" dirty="0">
                <a:solidFill>
                  <a:srgbClr val="538241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400" b="1" dirty="0" err="1">
                <a:solidFill>
                  <a:srgbClr val="538241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để</a:t>
            </a:r>
            <a:r>
              <a:rPr lang="en-US" altLang="en-US" sz="2400" b="1" dirty="0">
                <a:solidFill>
                  <a:srgbClr val="538241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400" b="1" dirty="0" err="1">
                <a:solidFill>
                  <a:srgbClr val="538241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tay</a:t>
            </a:r>
            <a:r>
              <a:rPr lang="en-US" altLang="en-US" sz="2400" b="1" dirty="0">
                <a:solidFill>
                  <a:srgbClr val="538241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400" b="1" dirty="0" err="1">
                <a:solidFill>
                  <a:srgbClr val="538241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trước</a:t>
            </a:r>
            <a:r>
              <a:rPr lang="en-US" altLang="en-US" sz="2400" b="1" dirty="0">
                <a:solidFill>
                  <a:srgbClr val="538241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400" b="1" dirty="0" err="1">
                <a:solidFill>
                  <a:srgbClr val="538241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mũi</a:t>
            </a:r>
            <a:r>
              <a:rPr lang="en-US" altLang="en-US" sz="2400" b="1" dirty="0">
                <a:solidFill>
                  <a:srgbClr val="538241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, </a:t>
            </a:r>
            <a:r>
              <a:rPr lang="en-US" altLang="en-US" sz="2400" b="1" dirty="0" err="1">
                <a:solidFill>
                  <a:srgbClr val="538241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thở</a:t>
            </a:r>
            <a:r>
              <a:rPr lang="en-US" altLang="en-US" sz="2400" b="1" dirty="0">
                <a:solidFill>
                  <a:srgbClr val="538241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400" b="1" dirty="0" err="1">
                <a:solidFill>
                  <a:srgbClr val="538241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ra</a:t>
            </a:r>
            <a:r>
              <a:rPr lang="en-US" altLang="en-US" sz="2400" b="1" dirty="0">
                <a:solidFill>
                  <a:srgbClr val="538241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400" b="1" dirty="0" err="1">
                <a:solidFill>
                  <a:srgbClr val="538241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và</a:t>
            </a:r>
            <a:r>
              <a:rPr lang="en-US" altLang="en-US" sz="2400" b="1" dirty="0">
                <a:solidFill>
                  <a:srgbClr val="538241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400" b="1" dirty="0" err="1">
                <a:solidFill>
                  <a:srgbClr val="538241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hít</a:t>
            </a:r>
            <a:r>
              <a:rPr lang="en-US" altLang="en-US" sz="2400" b="1" dirty="0">
                <a:solidFill>
                  <a:srgbClr val="538241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400" b="1" dirty="0" err="1">
                <a:solidFill>
                  <a:srgbClr val="538241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vào</a:t>
            </a:r>
            <a:r>
              <a:rPr lang="en-US" altLang="en-US" sz="2400" b="1" dirty="0">
                <a:solidFill>
                  <a:srgbClr val="538241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.</a:t>
            </a:r>
            <a:endParaRPr lang="en-US" sz="2400" dirty="0">
              <a:solidFill>
                <a:srgbClr val="538241"/>
              </a:solidFill>
              <a:latin typeface="UTM Flavour" panose="0204060305050602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Rounded Rectangular Callout 18"/>
          <p:cNvSpPr/>
          <p:nvPr/>
        </p:nvSpPr>
        <p:spPr>
          <a:xfrm>
            <a:off x="7544840" y="1398661"/>
            <a:ext cx="1404086" cy="2300457"/>
          </a:xfrm>
          <a:prstGeom prst="wedgeRoundRectCallout">
            <a:avLst/>
          </a:prstGeom>
          <a:noFill/>
          <a:ln w="28575">
            <a:solidFill>
              <a:srgbClr val="D71A6C"/>
            </a:solidFill>
            <a:prstDash val="dashDot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en-US" sz="2400" b="1" dirty="0" err="1">
                <a:solidFill>
                  <a:srgbClr val="D71A6C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Sau</a:t>
            </a:r>
            <a:r>
              <a:rPr lang="en-US" altLang="en-US" sz="2400" b="1" dirty="0">
                <a:solidFill>
                  <a:srgbClr val="D71A6C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400" b="1" dirty="0" err="1">
                <a:solidFill>
                  <a:srgbClr val="D71A6C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đấy</a:t>
            </a:r>
            <a:r>
              <a:rPr lang="en-US" altLang="en-US" sz="2400" b="1" dirty="0">
                <a:solidFill>
                  <a:srgbClr val="D71A6C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400" b="1" dirty="0" err="1">
                <a:solidFill>
                  <a:srgbClr val="D71A6C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lấy</a:t>
            </a:r>
            <a:r>
              <a:rPr lang="en-US" altLang="en-US" sz="2400" b="1" dirty="0">
                <a:solidFill>
                  <a:srgbClr val="D71A6C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400" b="1" dirty="0" err="1">
                <a:solidFill>
                  <a:srgbClr val="D71A6C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tay</a:t>
            </a:r>
            <a:r>
              <a:rPr lang="en-US" altLang="en-US" sz="2400" b="1" dirty="0">
                <a:solidFill>
                  <a:srgbClr val="D71A6C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400" b="1" dirty="0" err="1">
                <a:solidFill>
                  <a:srgbClr val="D71A6C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bịt</a:t>
            </a:r>
            <a:r>
              <a:rPr lang="en-US" altLang="en-US" sz="2400" b="1" dirty="0">
                <a:solidFill>
                  <a:srgbClr val="D71A6C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400" b="1" dirty="0" err="1">
                <a:solidFill>
                  <a:srgbClr val="D71A6C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mũi</a:t>
            </a:r>
            <a:r>
              <a:rPr lang="en-US" altLang="en-US" sz="2400" b="1" dirty="0">
                <a:solidFill>
                  <a:srgbClr val="D71A6C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400" b="1" dirty="0" err="1">
                <a:solidFill>
                  <a:srgbClr val="D71A6C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và</a:t>
            </a:r>
            <a:r>
              <a:rPr lang="en-US" altLang="en-US" sz="2400" b="1" dirty="0">
                <a:solidFill>
                  <a:srgbClr val="D71A6C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400" b="1" dirty="0" err="1">
                <a:solidFill>
                  <a:srgbClr val="D71A6C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ngậm</a:t>
            </a:r>
            <a:r>
              <a:rPr lang="en-US" altLang="en-US" sz="2400" b="1" dirty="0">
                <a:solidFill>
                  <a:srgbClr val="D71A6C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400" b="1" dirty="0" err="1">
                <a:solidFill>
                  <a:srgbClr val="D71A6C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miệng</a:t>
            </a:r>
            <a:r>
              <a:rPr lang="en-US" altLang="en-US" sz="2400" b="1" dirty="0">
                <a:solidFill>
                  <a:srgbClr val="D71A6C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400" b="1" dirty="0" err="1">
                <a:solidFill>
                  <a:srgbClr val="D71A6C"/>
                </a:solidFill>
                <a:latin typeface="UTM Flavour" panose="02040603050506020204" pitchFamily="18" charset="0"/>
                <a:ea typeface="Cambria" panose="02040503050406030204" pitchFamily="18" charset="0"/>
              </a:rPr>
              <a:t>lại</a:t>
            </a:r>
            <a:endParaRPr lang="en-US" sz="2400" dirty="0">
              <a:solidFill>
                <a:srgbClr val="D71A6C"/>
              </a:solidFill>
              <a:latin typeface="UTM Flavour" panose="0204060305050602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 219"/>
          <p:cNvSpPr/>
          <p:nvPr/>
        </p:nvSpPr>
        <p:spPr>
          <a:xfrm>
            <a:off x="2542734" y="95542"/>
            <a:ext cx="4264025" cy="464655"/>
          </a:xfrm>
          <a:prstGeom prst="roundRect">
            <a:avLst>
              <a:gd name="adj" fmla="val 50000"/>
            </a:avLst>
          </a:prstGeom>
          <a:solidFill>
            <a:srgbClr val="B3C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1" name="PA_圆角矩形 34"/>
          <p:cNvSpPr/>
          <p:nvPr>
            <p:custDataLst>
              <p:tags r:id="rId2"/>
            </p:custDataLst>
          </p:nvPr>
        </p:nvSpPr>
        <p:spPr>
          <a:xfrm>
            <a:off x="2658523" y="226590"/>
            <a:ext cx="4032448" cy="202560"/>
          </a:xfrm>
          <a:prstGeom prst="roundRect">
            <a:avLst>
              <a:gd name="adj" fmla="val 0"/>
            </a:avLst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Ambrose" panose="02040603050506020204" pitchFamily="18" charset="0"/>
                <a:ea typeface="微软雅黑" panose="020B0503020204020204" charset="-122"/>
              </a:rPr>
              <a:t>KHÁM PHÁ</a:t>
            </a:r>
            <a:endParaRPr lang="zh-CN" altLang="zh-CN" sz="2800" dirty="0">
              <a:ln>
                <a:solidFill>
                  <a:schemeClr val="accent6"/>
                </a:solidFill>
              </a:ln>
              <a:solidFill>
                <a:schemeClr val="accent5">
                  <a:lumMod val="75000"/>
                </a:schemeClr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UTM Ambrose" panose="02040603050506020204" pitchFamily="18" charset="0"/>
              <a:ea typeface="微软雅黑" panose="020B0503020204020204" charset="-122"/>
            </a:endParaRPr>
          </a:p>
        </p:txBody>
      </p:sp>
      <p:sp>
        <p:nvSpPr>
          <p:cNvPr id="22" name="PA_圆角矩形 34"/>
          <p:cNvSpPr/>
          <p:nvPr>
            <p:custDataLst>
              <p:tags r:id="rId3"/>
            </p:custDataLst>
          </p:nvPr>
        </p:nvSpPr>
        <p:spPr>
          <a:xfrm>
            <a:off x="910466" y="624002"/>
            <a:ext cx="7528560" cy="427919"/>
          </a:xfrm>
          <a:prstGeom prst="roundRect">
            <a:avLst>
              <a:gd name="adj" fmla="val 0"/>
            </a:avLst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Em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 </a:t>
            </a:r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cảm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 </a:t>
            </a:r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thấy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 </a:t>
            </a:r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thế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 </a:t>
            </a:r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nào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 </a:t>
            </a:r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khi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 </a:t>
            </a:r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làm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 2 </a:t>
            </a:r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hành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 </a:t>
            </a:r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động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 </a:t>
            </a:r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vừa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 </a:t>
            </a:r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rồi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 ?</a:t>
            </a:r>
            <a:endParaRPr lang="zh-CN" altLang="zh-CN" sz="2800" dirty="0">
              <a:ln>
                <a:solidFill>
                  <a:schemeClr val="accent6"/>
                </a:solidFill>
              </a:ln>
              <a:solidFill>
                <a:schemeClr val="accent5">
                  <a:lumMod val="75000"/>
                </a:schemeClr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UTM Flavour" panose="02040603050506020204" pitchFamily="18" charset="0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/>
      <p:bldP spid="15" grpId="1"/>
      <p:bldP spid="4" grpId="0" animBg="1"/>
      <p:bldP spid="19" grpId="0" animBg="1"/>
      <p:bldP spid="20" grpId="0" animBg="1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73990" y="359410"/>
            <a:ext cx="8836660" cy="4445635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9" name="组合 8"/>
          <p:cNvGrpSpPr/>
          <p:nvPr userDrawn="1"/>
        </p:nvGrpSpPr>
        <p:grpSpPr>
          <a:xfrm>
            <a:off x="-256796" y="3338742"/>
            <a:ext cx="9400796" cy="1771960"/>
            <a:chOff x="0" y="4495800"/>
            <a:chExt cx="12192000" cy="2362200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486"/>
            <a:stretch>
              <a:fillRect/>
            </a:stretch>
          </p:blipFill>
          <p:spPr>
            <a:xfrm>
              <a:off x="0" y="5607583"/>
              <a:ext cx="12192000" cy="1250417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753"/>
            <a:stretch>
              <a:fillRect/>
            </a:stretch>
          </p:blipFill>
          <p:spPr>
            <a:xfrm>
              <a:off x="0" y="5258230"/>
              <a:ext cx="12192000" cy="159977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245"/>
            <a:stretch>
              <a:fillRect/>
            </a:stretch>
          </p:blipFill>
          <p:spPr>
            <a:xfrm>
              <a:off x="0" y="4495800"/>
              <a:ext cx="12192000" cy="2362200"/>
            </a:xfrm>
            <a:prstGeom prst="rect">
              <a:avLst/>
            </a:prstGeom>
          </p:spPr>
        </p:pic>
      </p:grpSp>
      <p:pic>
        <p:nvPicPr>
          <p:cNvPr id="13" name="图片 12" descr="图片包含 玩具, 玩偶, 室内&#10;&#10;已生成极高可信度的说明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6732" y="3469495"/>
            <a:ext cx="2647193" cy="83453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" y="9260"/>
            <a:ext cx="1137573" cy="1137573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632136" y="154653"/>
            <a:ext cx="7271063" cy="1444625"/>
            <a:chOff x="1632136" y="154653"/>
            <a:chExt cx="7271063" cy="1444625"/>
          </a:xfrm>
        </p:grpSpPr>
        <p:sp>
          <p:nvSpPr>
            <p:cNvPr id="14" name="Text Box 3"/>
            <p:cNvSpPr txBox="1">
              <a:spLocks noChangeArrowheads="1"/>
            </p:cNvSpPr>
            <p:nvPr/>
          </p:nvSpPr>
          <p:spPr bwMode="auto">
            <a:xfrm>
              <a:off x="1632136" y="416032"/>
              <a:ext cx="5879727" cy="1077218"/>
            </a:xfrm>
            <a:prstGeom prst="rect">
              <a:avLst/>
            </a:prstGeom>
            <a:solidFill>
              <a:srgbClr val="FFD3D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rgbClr val="FF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rgbClr val="FF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rgbClr val="FF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rgbClr val="FF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rgbClr val="FF0000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Times New Roman" panose="02020603050405020304" pitchFamily="18" charset="0"/>
                </a:defRPr>
              </a:lvl9pPr>
            </a:lstStyle>
            <a:p>
              <a:pPr algn="just" eaLnBrk="1" hangingPunct="1">
                <a:spcBef>
                  <a:spcPct val="50000"/>
                </a:spcBef>
              </a:pPr>
              <a:r>
                <a:rPr lang="en-US" altLang="en-US" sz="3200" b="1" dirty="0">
                  <a:solidFill>
                    <a:srgbClr val="D71A6C"/>
                  </a:solidFill>
                  <a:latin typeface="UTM Flavour" panose="02040603050506020204" pitchFamily="18" charset="0"/>
                  <a:ea typeface="Cambria" panose="02040503050406030204" pitchFamily="18" charset="0"/>
                </a:rPr>
                <a:t>Qua </a:t>
              </a:r>
              <a:r>
                <a:rPr lang="en-US" altLang="en-US" sz="3200" b="1" dirty="0" err="1">
                  <a:solidFill>
                    <a:srgbClr val="D71A6C"/>
                  </a:solidFill>
                  <a:latin typeface="UTM Flavour" panose="02040603050506020204" pitchFamily="18" charset="0"/>
                  <a:ea typeface="Cambria" panose="02040503050406030204" pitchFamily="18" charset="0"/>
                </a:rPr>
                <a:t>thí</a:t>
              </a:r>
              <a:r>
                <a:rPr lang="en-US" altLang="en-US" sz="3200" b="1" dirty="0">
                  <a:solidFill>
                    <a:srgbClr val="D71A6C"/>
                  </a:solidFill>
                  <a:latin typeface="UTM Flavour" panose="0204060305050602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D71A6C"/>
                  </a:solidFill>
                  <a:latin typeface="UTM Flavour" panose="02040603050506020204" pitchFamily="18" charset="0"/>
                  <a:ea typeface="Cambria" panose="02040503050406030204" pitchFamily="18" charset="0"/>
                </a:rPr>
                <a:t>nghiệm</a:t>
              </a:r>
              <a:r>
                <a:rPr lang="en-US" altLang="en-US" sz="3200" b="1" dirty="0">
                  <a:solidFill>
                    <a:srgbClr val="D71A6C"/>
                  </a:solidFill>
                  <a:latin typeface="UTM Flavour" panose="0204060305050602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D71A6C"/>
                  </a:solidFill>
                  <a:latin typeface="UTM Flavour" panose="02040603050506020204" pitchFamily="18" charset="0"/>
                  <a:ea typeface="Cambria" panose="02040503050406030204" pitchFamily="18" charset="0"/>
                </a:rPr>
                <a:t>trên</a:t>
              </a:r>
              <a:r>
                <a:rPr lang="en-US" altLang="en-US" sz="3200" b="1" dirty="0">
                  <a:solidFill>
                    <a:srgbClr val="D71A6C"/>
                  </a:solidFill>
                  <a:latin typeface="UTM Flavour" panose="02040603050506020204" pitchFamily="18" charset="0"/>
                  <a:ea typeface="Cambria" panose="02040503050406030204" pitchFamily="18" charset="0"/>
                </a:rPr>
                <a:t>, </a:t>
              </a:r>
              <a:r>
                <a:rPr lang="en-US" altLang="en-US" sz="3200" b="1" dirty="0" err="1">
                  <a:solidFill>
                    <a:srgbClr val="D71A6C"/>
                  </a:solidFill>
                  <a:latin typeface="UTM Flavour" panose="02040603050506020204" pitchFamily="18" charset="0"/>
                  <a:ea typeface="Cambria" panose="02040503050406030204" pitchFamily="18" charset="0"/>
                </a:rPr>
                <a:t>em</a:t>
              </a:r>
              <a:r>
                <a:rPr lang="en-US" altLang="en-US" sz="3200" b="1" dirty="0">
                  <a:solidFill>
                    <a:srgbClr val="D71A6C"/>
                  </a:solidFill>
                  <a:latin typeface="UTM Flavour" panose="0204060305050602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D71A6C"/>
                  </a:solidFill>
                  <a:latin typeface="UTM Flavour" panose="02040603050506020204" pitchFamily="18" charset="0"/>
                  <a:ea typeface="Cambria" panose="02040503050406030204" pitchFamily="18" charset="0"/>
                </a:rPr>
                <a:t>thấy</a:t>
              </a:r>
              <a:r>
                <a:rPr lang="en-US" altLang="en-US" sz="3200" b="1" dirty="0">
                  <a:solidFill>
                    <a:srgbClr val="D71A6C"/>
                  </a:solidFill>
                  <a:latin typeface="UTM Flavour" panose="0204060305050602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D71A6C"/>
                  </a:solidFill>
                  <a:latin typeface="UTM Flavour" panose="02040603050506020204" pitchFamily="18" charset="0"/>
                  <a:ea typeface="Cambria" panose="02040503050406030204" pitchFamily="18" charset="0"/>
                </a:rPr>
                <a:t>không</a:t>
              </a:r>
              <a:r>
                <a:rPr lang="en-US" altLang="en-US" sz="3200" b="1" dirty="0">
                  <a:solidFill>
                    <a:srgbClr val="D71A6C"/>
                  </a:solidFill>
                  <a:latin typeface="UTM Flavour" panose="0204060305050602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D71A6C"/>
                  </a:solidFill>
                  <a:latin typeface="UTM Flavour" panose="02040603050506020204" pitchFamily="18" charset="0"/>
                  <a:ea typeface="Cambria" panose="02040503050406030204" pitchFamily="18" charset="0"/>
                </a:rPr>
                <a:t>khí</a:t>
              </a:r>
              <a:r>
                <a:rPr lang="en-US" altLang="en-US" sz="3200" b="1" dirty="0">
                  <a:solidFill>
                    <a:srgbClr val="D71A6C"/>
                  </a:solidFill>
                  <a:latin typeface="UTM Flavour" panose="0204060305050602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D71A6C"/>
                  </a:solidFill>
                  <a:latin typeface="UTM Flavour" panose="02040603050506020204" pitchFamily="18" charset="0"/>
                  <a:ea typeface="Cambria" panose="02040503050406030204" pitchFamily="18" charset="0"/>
                </a:rPr>
                <a:t>có</a:t>
              </a:r>
              <a:r>
                <a:rPr lang="en-US" altLang="en-US" sz="3200" b="1" dirty="0">
                  <a:solidFill>
                    <a:srgbClr val="D71A6C"/>
                  </a:solidFill>
                  <a:latin typeface="UTM Flavour" panose="0204060305050602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D71A6C"/>
                  </a:solidFill>
                  <a:latin typeface="UTM Flavour" panose="02040603050506020204" pitchFamily="18" charset="0"/>
                  <a:ea typeface="Cambria" panose="02040503050406030204" pitchFamily="18" charset="0"/>
                </a:rPr>
                <a:t>vai</a:t>
              </a:r>
              <a:r>
                <a:rPr lang="en-US" altLang="en-US" sz="3200" b="1" dirty="0">
                  <a:solidFill>
                    <a:srgbClr val="D71A6C"/>
                  </a:solidFill>
                  <a:latin typeface="UTM Flavour" panose="0204060305050602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D71A6C"/>
                  </a:solidFill>
                  <a:latin typeface="UTM Flavour" panose="02040603050506020204" pitchFamily="18" charset="0"/>
                  <a:ea typeface="Cambria" panose="02040503050406030204" pitchFamily="18" charset="0"/>
                </a:rPr>
                <a:t>trò</a:t>
              </a:r>
              <a:r>
                <a:rPr lang="en-US" altLang="en-US" sz="3200" b="1" dirty="0">
                  <a:solidFill>
                    <a:srgbClr val="D71A6C"/>
                  </a:solidFill>
                  <a:latin typeface="UTM Flavour" panose="0204060305050602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D71A6C"/>
                  </a:solidFill>
                  <a:latin typeface="UTM Flavour" panose="02040603050506020204" pitchFamily="18" charset="0"/>
                  <a:ea typeface="Cambria" panose="02040503050406030204" pitchFamily="18" charset="0"/>
                </a:rPr>
                <a:t>gì</a:t>
              </a:r>
              <a:r>
                <a:rPr lang="en-US" altLang="en-US" sz="3200" b="1" dirty="0">
                  <a:solidFill>
                    <a:srgbClr val="D71A6C"/>
                  </a:solidFill>
                  <a:latin typeface="UTM Flavour" panose="0204060305050602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D71A6C"/>
                  </a:solidFill>
                  <a:latin typeface="UTM Flavour" panose="02040603050506020204" pitchFamily="18" charset="0"/>
                  <a:ea typeface="Cambria" panose="02040503050406030204" pitchFamily="18" charset="0"/>
                </a:rPr>
                <a:t>đối</a:t>
              </a:r>
              <a:r>
                <a:rPr lang="en-US" altLang="en-US" sz="3200" b="1" dirty="0">
                  <a:solidFill>
                    <a:srgbClr val="D71A6C"/>
                  </a:solidFill>
                  <a:latin typeface="UTM Flavour" panose="0204060305050602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D71A6C"/>
                  </a:solidFill>
                  <a:latin typeface="UTM Flavour" panose="02040603050506020204" pitchFamily="18" charset="0"/>
                  <a:ea typeface="Cambria" panose="02040503050406030204" pitchFamily="18" charset="0"/>
                </a:rPr>
                <a:t>với</a:t>
              </a:r>
              <a:r>
                <a:rPr lang="en-US" altLang="en-US" sz="3200" b="1" dirty="0">
                  <a:solidFill>
                    <a:srgbClr val="D71A6C"/>
                  </a:solidFill>
                  <a:latin typeface="UTM Flavour" panose="02040603050506020204" pitchFamily="18" charset="0"/>
                  <a:ea typeface="Cambria" panose="02040503050406030204" pitchFamily="18" charset="0"/>
                </a:rPr>
                <a:t> con </a:t>
              </a:r>
              <a:r>
                <a:rPr lang="en-US" altLang="en-US" sz="3200" b="1" dirty="0" err="1">
                  <a:solidFill>
                    <a:srgbClr val="D71A6C"/>
                  </a:solidFill>
                  <a:latin typeface="UTM Flavour" panose="02040603050506020204" pitchFamily="18" charset="0"/>
                  <a:ea typeface="Cambria" panose="02040503050406030204" pitchFamily="18" charset="0"/>
                </a:rPr>
                <a:t>người</a:t>
              </a:r>
              <a:r>
                <a:rPr lang="en-US" altLang="en-US" sz="3200" b="1" dirty="0">
                  <a:solidFill>
                    <a:srgbClr val="D71A6C"/>
                  </a:solidFill>
                  <a:latin typeface="UTM Flavour" panose="02040603050506020204" pitchFamily="18" charset="0"/>
                  <a:ea typeface="Cambria" panose="02040503050406030204" pitchFamily="18" charset="0"/>
                </a:rPr>
                <a:t>?</a:t>
              </a: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01738" flipH="1">
              <a:off x="6909934" y="154653"/>
              <a:ext cx="1993265" cy="1444625"/>
            </a:xfrm>
            <a:prstGeom prst="rect">
              <a:avLst/>
            </a:prstGeom>
          </p:spPr>
        </p:pic>
      </p:grpSp>
      <p:sp>
        <p:nvSpPr>
          <p:cNvPr id="8" name="Rounded Rectangle 7"/>
          <p:cNvSpPr/>
          <p:nvPr/>
        </p:nvSpPr>
        <p:spPr>
          <a:xfrm>
            <a:off x="1683880" y="1796469"/>
            <a:ext cx="5879727" cy="2271567"/>
          </a:xfrm>
          <a:prstGeom prst="roundRect">
            <a:avLst/>
          </a:prstGeom>
          <a:noFill/>
          <a:ln w="28575">
            <a:solidFill>
              <a:srgbClr val="D71A6C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khí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vai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trò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rất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trọng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đời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.,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khí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thở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, con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sẽ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chết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D71A6C"/>
              </a:solidFill>
              <a:latin typeface="UTM Flavour" panose="020406030505060202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53670" y="329481"/>
            <a:ext cx="8836660" cy="4445635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9" name="组合 8"/>
          <p:cNvGrpSpPr/>
          <p:nvPr/>
        </p:nvGrpSpPr>
        <p:grpSpPr>
          <a:xfrm>
            <a:off x="0" y="4053840"/>
            <a:ext cx="9144000" cy="1090560"/>
            <a:chOff x="0" y="4495800"/>
            <a:chExt cx="12192000" cy="2362200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486"/>
            <a:stretch>
              <a:fillRect/>
            </a:stretch>
          </p:blipFill>
          <p:spPr>
            <a:xfrm>
              <a:off x="0" y="5607583"/>
              <a:ext cx="12192000" cy="1250417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753"/>
            <a:stretch>
              <a:fillRect/>
            </a:stretch>
          </p:blipFill>
          <p:spPr>
            <a:xfrm>
              <a:off x="0" y="5258230"/>
              <a:ext cx="12192000" cy="159977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245"/>
            <a:stretch>
              <a:fillRect/>
            </a:stretch>
          </p:blipFill>
          <p:spPr>
            <a:xfrm>
              <a:off x="0" y="4495800"/>
              <a:ext cx="12192000" cy="2362200"/>
            </a:xfrm>
            <a:prstGeom prst="rect">
              <a:avLst/>
            </a:prstGeom>
          </p:spPr>
        </p:pic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350"/>
            <a:ext cx="1137573" cy="1137573"/>
          </a:xfrm>
          <a:prstGeom prst="rect">
            <a:avLst/>
          </a:prstGeom>
        </p:spPr>
      </p:pic>
      <p:sp>
        <p:nvSpPr>
          <p:cNvPr id="14" name=" 219"/>
          <p:cNvSpPr/>
          <p:nvPr/>
        </p:nvSpPr>
        <p:spPr>
          <a:xfrm>
            <a:off x="977141" y="108977"/>
            <a:ext cx="7587203" cy="678614"/>
          </a:xfrm>
          <a:prstGeom prst="roundRect">
            <a:avLst>
              <a:gd name="adj" fmla="val 50000"/>
            </a:avLst>
          </a:prstGeom>
          <a:solidFill>
            <a:srgbClr val="B3C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8" name="PA_圆角矩形 34"/>
          <p:cNvSpPr/>
          <p:nvPr>
            <p:custDataLst>
              <p:tags r:id="rId1"/>
            </p:custDataLst>
          </p:nvPr>
        </p:nvSpPr>
        <p:spPr>
          <a:xfrm>
            <a:off x="1035784" y="302154"/>
            <a:ext cx="7528560" cy="427919"/>
          </a:xfrm>
          <a:prstGeom prst="roundRect">
            <a:avLst>
              <a:gd name="adj" fmla="val 0"/>
            </a:avLst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Quan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 </a:t>
            </a:r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sát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 </a:t>
            </a:r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tranh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 </a:t>
            </a:r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và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 </a:t>
            </a:r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trả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 </a:t>
            </a:r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lời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 </a:t>
            </a:r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câu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 </a:t>
            </a:r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hỏi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:</a:t>
            </a:r>
            <a:endParaRPr lang="zh-CN" altLang="zh-CN" sz="2800" dirty="0">
              <a:ln>
                <a:solidFill>
                  <a:schemeClr val="accent6"/>
                </a:solidFill>
              </a:ln>
              <a:solidFill>
                <a:schemeClr val="accent5">
                  <a:lumMod val="75000"/>
                </a:schemeClr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UTM Flavour" panose="02040603050506020204" pitchFamily="18" charset="0"/>
              <a:ea typeface="微软雅黑" panose="020B0503020204020204" charset="-122"/>
            </a:endParaRPr>
          </a:p>
        </p:txBody>
      </p:sp>
      <p:pic>
        <p:nvPicPr>
          <p:cNvPr id="19" name="Picture 3" descr="h3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96" y="1229032"/>
            <a:ext cx="1830534" cy="25627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 descr="h4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939" y="1251914"/>
            <a:ext cx="1830534" cy="2516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3" descr="h5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578" y="1251914"/>
            <a:ext cx="1878102" cy="25398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 descr="h6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018" y="1263087"/>
            <a:ext cx="1984410" cy="25398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280" y="3261360"/>
            <a:ext cx="1108710" cy="1845339"/>
          </a:xfrm>
          <a:prstGeom prst="rect">
            <a:avLst/>
          </a:prstGeom>
        </p:spPr>
      </p:pic>
      <p:pic>
        <p:nvPicPr>
          <p:cNvPr id="23" name="图片 1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718" y="3742592"/>
            <a:ext cx="833328" cy="1386992"/>
          </a:xfrm>
          <a:prstGeom prst="rect">
            <a:avLst/>
          </a:prstGeom>
        </p:spPr>
      </p:pic>
      <p:sp>
        <p:nvSpPr>
          <p:cNvPr id="24" name="PA_圆角矩形 34"/>
          <p:cNvSpPr/>
          <p:nvPr>
            <p:custDataLst>
              <p:tags r:id="rId2"/>
            </p:custDataLst>
          </p:nvPr>
        </p:nvSpPr>
        <p:spPr>
          <a:xfrm>
            <a:off x="796850" y="264453"/>
            <a:ext cx="8006427" cy="427919"/>
          </a:xfrm>
          <a:prstGeom prst="roundRect">
            <a:avLst>
              <a:gd name="adj" fmla="val 0"/>
            </a:avLst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 </a:t>
            </a:r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Tại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 </a:t>
            </a:r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sao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 </a:t>
            </a:r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sâu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 </a:t>
            </a:r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bọ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 ở </a:t>
            </a:r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hình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 3b </a:t>
            </a:r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và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 </a:t>
            </a:r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cây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 </a:t>
            </a:r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trong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 </a:t>
            </a:r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hình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 4b </a:t>
            </a:r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bị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 </a:t>
            </a:r>
            <a:r>
              <a:rPr lang="en-US" altLang="zh-CN" sz="2800" dirty="0" err="1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chết</a:t>
            </a:r>
            <a:r>
              <a:rPr lang="en-US" altLang="zh-CN" sz="2800" dirty="0">
                <a:ln>
                  <a:solidFill>
                    <a:schemeClr val="accent6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  <a:ea typeface="微软雅黑" panose="020B0503020204020204" charset="-122"/>
              </a:rPr>
              <a:t>?</a:t>
            </a:r>
            <a:endParaRPr lang="zh-CN" altLang="zh-CN" sz="2800" dirty="0">
              <a:ln>
                <a:solidFill>
                  <a:schemeClr val="accent6"/>
                </a:solidFill>
              </a:ln>
              <a:solidFill>
                <a:schemeClr val="accent5">
                  <a:lumMod val="75000"/>
                </a:schemeClr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UTM Flavour" panose="02040603050506020204" pitchFamily="18" charset="0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/>
      <p:bldP spid="18" grpId="1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153670" y="397539"/>
            <a:ext cx="8836660" cy="4445635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9" name="组合 8"/>
          <p:cNvGrpSpPr/>
          <p:nvPr userDrawn="1"/>
        </p:nvGrpSpPr>
        <p:grpSpPr>
          <a:xfrm>
            <a:off x="0" y="3372440"/>
            <a:ext cx="9144000" cy="1771960"/>
            <a:chOff x="0" y="4495800"/>
            <a:chExt cx="12192000" cy="2362200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486"/>
            <a:stretch>
              <a:fillRect/>
            </a:stretch>
          </p:blipFill>
          <p:spPr>
            <a:xfrm>
              <a:off x="0" y="5607583"/>
              <a:ext cx="12192000" cy="1250417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753"/>
            <a:stretch>
              <a:fillRect/>
            </a:stretch>
          </p:blipFill>
          <p:spPr>
            <a:xfrm>
              <a:off x="0" y="5258230"/>
              <a:ext cx="12192000" cy="159977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245"/>
            <a:stretch>
              <a:fillRect/>
            </a:stretch>
          </p:blipFill>
          <p:spPr>
            <a:xfrm>
              <a:off x="0" y="4495800"/>
              <a:ext cx="12192000" cy="2362200"/>
            </a:xfrm>
            <a:prstGeom prst="rect">
              <a:avLst/>
            </a:prstGeom>
          </p:spPr>
        </p:pic>
      </p:grpSp>
      <p:pic>
        <p:nvPicPr>
          <p:cNvPr id="13" name="图片 12" descr="图片包含 玩具, 玩偶, 室内&#10;&#10;已生成极高可信度的说明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1" y="4223409"/>
            <a:ext cx="2647193" cy="83453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35" y="108546"/>
            <a:ext cx="1137573" cy="1137573"/>
          </a:xfrm>
          <a:prstGeom prst="rect">
            <a:avLst/>
          </a:prstGeom>
        </p:spPr>
      </p:pic>
      <p:pic>
        <p:nvPicPr>
          <p:cNvPr id="25" name="Picture 4" descr="h4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299" y="724426"/>
            <a:ext cx="2436170" cy="33497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3658139" y="108585"/>
            <a:ext cx="5485861" cy="3795150"/>
            <a:chOff x="3658139" y="108585"/>
            <a:chExt cx="5485861" cy="3795150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150735" y="108585"/>
              <a:ext cx="1993265" cy="1444625"/>
            </a:xfrm>
            <a:prstGeom prst="rect">
              <a:avLst/>
            </a:prstGeom>
          </p:spPr>
        </p:pic>
        <p:sp>
          <p:nvSpPr>
            <p:cNvPr id="26" name="Rounded Rectangle 25"/>
            <p:cNvSpPr/>
            <p:nvPr/>
          </p:nvSpPr>
          <p:spPr>
            <a:xfrm>
              <a:off x="3658139" y="1336976"/>
              <a:ext cx="4913610" cy="2566759"/>
            </a:xfrm>
            <a:prstGeom prst="roundRect">
              <a:avLst/>
            </a:prstGeom>
            <a:noFill/>
            <a:ln w="28575">
              <a:solidFill>
                <a:schemeClr val="accent5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vi-VN" altLang="en-US" sz="2800" b="1" dirty="0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Sâu bọ bị chết là do nó không có không khí để thở. Khi nắp lọ bị đóng kín, lượng ô-xi trong không khí có trong lọ hết là nó chết.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153670" y="397539"/>
            <a:ext cx="8836660" cy="4669215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9" name="组合 8"/>
          <p:cNvGrpSpPr/>
          <p:nvPr userDrawn="1"/>
        </p:nvGrpSpPr>
        <p:grpSpPr>
          <a:xfrm>
            <a:off x="0" y="3931920"/>
            <a:ext cx="9144000" cy="1212480"/>
            <a:chOff x="0" y="4495800"/>
            <a:chExt cx="12192000" cy="2362200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486"/>
            <a:stretch>
              <a:fillRect/>
            </a:stretch>
          </p:blipFill>
          <p:spPr>
            <a:xfrm>
              <a:off x="0" y="5607583"/>
              <a:ext cx="12192000" cy="1250417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753"/>
            <a:stretch>
              <a:fillRect/>
            </a:stretch>
          </p:blipFill>
          <p:spPr>
            <a:xfrm>
              <a:off x="0" y="5258230"/>
              <a:ext cx="12192000" cy="159977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245"/>
            <a:stretch>
              <a:fillRect/>
            </a:stretch>
          </p:blipFill>
          <p:spPr>
            <a:xfrm>
              <a:off x="0" y="4495800"/>
              <a:ext cx="12192000" cy="2362200"/>
            </a:xfrm>
            <a:prstGeom prst="rect">
              <a:avLst/>
            </a:prstGeom>
          </p:spPr>
        </p:pic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35" y="108546"/>
            <a:ext cx="1137573" cy="1137573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3413029" y="-105890"/>
            <a:ext cx="6024341" cy="4685515"/>
            <a:chOff x="3678459" y="89736"/>
            <a:chExt cx="6024341" cy="4685515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709535" y="89736"/>
              <a:ext cx="1993265" cy="1444625"/>
            </a:xfrm>
            <a:prstGeom prst="rect">
              <a:avLst/>
            </a:prstGeom>
          </p:spPr>
        </p:pic>
        <p:sp>
          <p:nvSpPr>
            <p:cNvPr id="26" name="Rounded Rectangle 25"/>
            <p:cNvSpPr/>
            <p:nvPr/>
          </p:nvSpPr>
          <p:spPr>
            <a:xfrm>
              <a:off x="3678459" y="812049"/>
              <a:ext cx="4913610" cy="3963202"/>
            </a:xfrm>
            <a:prstGeom prst="roundRect">
              <a:avLst/>
            </a:prstGeom>
            <a:noFill/>
            <a:ln w="28575">
              <a:solidFill>
                <a:schemeClr val="accent5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vi-VN" altLang="en-US" sz="2800" b="1" dirty="0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Từ xưa các nhà bác học đã làm thí nghiệm: Nhốt một con chuột bạch vào trong một chiếc bình thuỷ tinh kín, có đủ thức ăn và nước uống . Khi nó thở hết ô- xi trong bình thuỷ tinh thì nó bị chết mặc dù thức ăn và nước uống vẫn còn.</a:t>
              </a:r>
            </a:p>
          </p:txBody>
        </p:sp>
      </p:grpSp>
      <p:pic>
        <p:nvPicPr>
          <p:cNvPr id="2050" name="Picture 2" descr="HÃ¬nh áº£nh Clip Art Mice Linh Hoáº¡t Nhanh Nháº¹n, Chuá»t, Chuá»t, Clip Nghá» Thuáº­t  miá»n phÃ­ táº£i táº­p tin PNG PSDComment vÃ  Vector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7187" r="96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96778">
            <a:off x="-22637" y="675149"/>
            <a:ext cx="3629414" cy="362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63265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153670" y="397539"/>
            <a:ext cx="8836660" cy="4445635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9" name="组合 8"/>
          <p:cNvGrpSpPr/>
          <p:nvPr userDrawn="1"/>
        </p:nvGrpSpPr>
        <p:grpSpPr>
          <a:xfrm>
            <a:off x="0" y="3372440"/>
            <a:ext cx="9144000" cy="1771960"/>
            <a:chOff x="0" y="4495800"/>
            <a:chExt cx="12192000" cy="2362200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486"/>
            <a:stretch>
              <a:fillRect/>
            </a:stretch>
          </p:blipFill>
          <p:spPr>
            <a:xfrm>
              <a:off x="0" y="5607583"/>
              <a:ext cx="12192000" cy="1250417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753"/>
            <a:stretch>
              <a:fillRect/>
            </a:stretch>
          </p:blipFill>
          <p:spPr>
            <a:xfrm>
              <a:off x="0" y="5258230"/>
              <a:ext cx="12192000" cy="159977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245"/>
            <a:stretch>
              <a:fillRect/>
            </a:stretch>
          </p:blipFill>
          <p:spPr>
            <a:xfrm>
              <a:off x="0" y="4495800"/>
              <a:ext cx="12192000" cy="2362200"/>
            </a:xfrm>
            <a:prstGeom prst="rect">
              <a:avLst/>
            </a:prstGeom>
          </p:spPr>
        </p:pic>
      </p:grpSp>
      <p:pic>
        <p:nvPicPr>
          <p:cNvPr id="13" name="图片 12" descr="图片包含 玩具, 玩偶, 室内&#10;&#10;已生成极高可信度的说明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1" y="4223409"/>
            <a:ext cx="2647193" cy="83453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35" y="108546"/>
            <a:ext cx="1137573" cy="1137573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3722390" y="108585"/>
            <a:ext cx="5421610" cy="4011384"/>
            <a:chOff x="3722390" y="108585"/>
            <a:chExt cx="5421610" cy="4011384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150735" y="108585"/>
              <a:ext cx="1993265" cy="1444625"/>
            </a:xfrm>
            <a:prstGeom prst="rect">
              <a:avLst/>
            </a:prstGeom>
          </p:spPr>
        </p:pic>
        <p:sp>
          <p:nvSpPr>
            <p:cNvPr id="26" name="Rounded Rectangle 25"/>
            <p:cNvSpPr/>
            <p:nvPr/>
          </p:nvSpPr>
          <p:spPr>
            <a:xfrm>
              <a:off x="3722390" y="1159665"/>
              <a:ext cx="4757285" cy="2960304"/>
            </a:xfrm>
            <a:prstGeom prst="roundRect">
              <a:avLst/>
            </a:prstGeom>
            <a:noFill/>
            <a:ln w="28575">
              <a:solidFill>
                <a:schemeClr val="accent5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vi-VN" altLang="en-US" sz="3200" b="1" dirty="0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Cây bị héo và úa do thiếu không khí. Cây sống được là nhờ vào sự trao đổi khí với môi trường</a:t>
              </a:r>
              <a:r>
                <a:rPr lang="en-US" altLang="en-US" sz="3200" dirty="0">
                  <a:solidFill>
                    <a:schemeClr val="accent5">
                      <a:lumMod val="75000"/>
                    </a:schemeClr>
                  </a:solidFill>
                  <a:latin typeface="UTM Flavour" panose="02040603050506020204" pitchFamily="18" charset="0"/>
                  <a:cs typeface="Times New Roman" panose="02020603050405020304" pitchFamily="18" charset="0"/>
                </a:rPr>
                <a:t>.</a:t>
              </a:r>
              <a:endParaRPr lang="vi-VN" altLang="en-US" sz="3200" dirty="0">
                <a:solidFill>
                  <a:schemeClr val="accent5">
                    <a:lumMod val="75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4" name="Picture 4" descr="h6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13" y="919028"/>
            <a:ext cx="2400656" cy="30726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00541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73990" y="359410"/>
            <a:ext cx="8836660" cy="4445635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9" name="组合 8"/>
          <p:cNvGrpSpPr/>
          <p:nvPr userDrawn="1"/>
        </p:nvGrpSpPr>
        <p:grpSpPr>
          <a:xfrm>
            <a:off x="-256796" y="3338742"/>
            <a:ext cx="9400796" cy="1771960"/>
            <a:chOff x="0" y="4495800"/>
            <a:chExt cx="12192000" cy="2362200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486"/>
            <a:stretch>
              <a:fillRect/>
            </a:stretch>
          </p:blipFill>
          <p:spPr>
            <a:xfrm>
              <a:off x="0" y="5607583"/>
              <a:ext cx="12192000" cy="1250417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753"/>
            <a:stretch>
              <a:fillRect/>
            </a:stretch>
          </p:blipFill>
          <p:spPr>
            <a:xfrm>
              <a:off x="0" y="5258230"/>
              <a:ext cx="12192000" cy="159977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245"/>
            <a:stretch>
              <a:fillRect/>
            </a:stretch>
          </p:blipFill>
          <p:spPr>
            <a:xfrm>
              <a:off x="0" y="4495800"/>
              <a:ext cx="12192000" cy="2362200"/>
            </a:xfrm>
            <a:prstGeom prst="rect">
              <a:avLst/>
            </a:prstGeom>
          </p:spPr>
        </p:pic>
      </p:grpSp>
      <p:pic>
        <p:nvPicPr>
          <p:cNvPr id="13" name="图片 12" descr="图片包含 玩具, 玩偶, 室内&#10;&#10;已生成极高可信度的说明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6732" y="3469495"/>
            <a:ext cx="2647193" cy="83453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" y="9260"/>
            <a:ext cx="1137573" cy="1137573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652456" y="154653"/>
            <a:ext cx="7250743" cy="1576440"/>
            <a:chOff x="1652456" y="154653"/>
            <a:chExt cx="7250743" cy="1576440"/>
          </a:xfrm>
        </p:grpSpPr>
        <p:sp>
          <p:nvSpPr>
            <p:cNvPr id="14" name="Text Box 3"/>
            <p:cNvSpPr txBox="1">
              <a:spLocks noChangeArrowheads="1"/>
            </p:cNvSpPr>
            <p:nvPr/>
          </p:nvSpPr>
          <p:spPr bwMode="auto">
            <a:xfrm>
              <a:off x="1652456" y="161433"/>
              <a:ext cx="5879727" cy="1569660"/>
            </a:xfrm>
            <a:prstGeom prst="rect">
              <a:avLst/>
            </a:prstGeom>
            <a:solidFill>
              <a:srgbClr val="FFD3D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rgbClr val="FF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rgbClr val="FF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rgbClr val="FF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rgbClr val="FF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rgbClr val="FF0000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Times New Roman" panose="02020603050405020304" pitchFamily="18" charset="0"/>
                </a:defRPr>
              </a:lvl9pPr>
            </a:lstStyle>
            <a:p>
              <a:pPr algn="just">
                <a:spcBef>
                  <a:spcPct val="50000"/>
                </a:spcBef>
              </a:pPr>
              <a:r>
                <a:rPr lang="vi-VN" altLang="en-US" sz="3200" b="1" dirty="0">
                  <a:solidFill>
                    <a:srgbClr val="D71A6C"/>
                  </a:solidFill>
                  <a:latin typeface="UTM Flavour" panose="02040603050506020204" pitchFamily="18" charset="0"/>
                  <a:ea typeface="Cambria" panose="02040503050406030204" pitchFamily="18" charset="0"/>
                </a:rPr>
                <a:t>Qua 2 thí nghiệm trên, em hiểu không khí có vai trò như thế nào đối với thực vật, động vật?</a:t>
              </a: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01738" flipH="1">
              <a:off x="6909934" y="154653"/>
              <a:ext cx="1993265" cy="1444625"/>
            </a:xfrm>
            <a:prstGeom prst="rect">
              <a:avLst/>
            </a:prstGeom>
          </p:spPr>
        </p:pic>
      </p:grpSp>
      <p:sp>
        <p:nvSpPr>
          <p:cNvPr id="8" name="Rounded Rectangle 7"/>
          <p:cNvSpPr/>
          <p:nvPr/>
        </p:nvSpPr>
        <p:spPr>
          <a:xfrm>
            <a:off x="1683880" y="1796469"/>
            <a:ext cx="5879727" cy="2271567"/>
          </a:xfrm>
          <a:prstGeom prst="roundRect">
            <a:avLst/>
          </a:prstGeom>
          <a:noFill/>
          <a:ln w="28575">
            <a:solidFill>
              <a:srgbClr val="D71A6C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khí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rất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cần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.;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thiếu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ô-xi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khí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sẽ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chết</a:t>
            </a:r>
            <a:r>
              <a:rPr lang="en-US" altLang="en-US" sz="3200" dirty="0">
                <a:solidFill>
                  <a:srgbClr val="D71A6C"/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377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uilding Siblings Relationships by Slidesgo">
  <a:themeElements>
    <a:clrScheme name="Simple Light">
      <a:dk1>
        <a:srgbClr val="422C46"/>
      </a:dk1>
      <a:lt1>
        <a:srgbClr val="FFF6E5"/>
      </a:lt1>
      <a:dk2>
        <a:srgbClr val="45127E"/>
      </a:dk2>
      <a:lt2>
        <a:srgbClr val="92E4E8"/>
      </a:lt2>
      <a:accent1>
        <a:srgbClr val="B789FD"/>
      </a:accent1>
      <a:accent2>
        <a:srgbClr val="EE7B94"/>
      </a:accent2>
      <a:accent3>
        <a:srgbClr val="FF3A6D"/>
      </a:accent3>
      <a:accent4>
        <a:srgbClr val="FF911B"/>
      </a:accent4>
      <a:accent5>
        <a:srgbClr val="FFDAA5"/>
      </a:accent5>
      <a:accent6>
        <a:srgbClr val="7E4E24"/>
      </a:accent6>
      <a:hlink>
        <a:srgbClr val="FF3A6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906</Words>
  <Application>Microsoft Office PowerPoint</Application>
  <PresentationFormat>On-screen Show (16:9)</PresentationFormat>
  <Paragraphs>73</Paragraphs>
  <Slides>19</Slides>
  <Notes>16</Notes>
  <HiddenSlides>0</HiddenSlides>
  <MMClips>1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7" baseType="lpstr">
      <vt:lpstr>UTM Zirkon</vt:lpstr>
      <vt:lpstr>UTM Flavour</vt:lpstr>
      <vt:lpstr>Luckiest Guy</vt:lpstr>
      <vt:lpstr>UTM Ambrose</vt:lpstr>
      <vt:lpstr>Calibri Light</vt:lpstr>
      <vt:lpstr>UTM Showcard</vt:lpstr>
      <vt:lpstr>Karla</vt:lpstr>
      <vt:lpstr>UTM Cookies</vt:lpstr>
      <vt:lpstr>Cambria</vt:lpstr>
      <vt:lpstr>Arial</vt:lpstr>
      <vt:lpstr>Lato Hairline</vt:lpstr>
      <vt:lpstr>Karla Regular</vt:lpstr>
      <vt:lpstr>Lato Light</vt:lpstr>
      <vt:lpstr>Lato Regular</vt:lpstr>
      <vt:lpstr>Calibri</vt:lpstr>
      <vt:lpstr>UTM Habano</vt:lpstr>
      <vt:lpstr>Office 主题</vt:lpstr>
      <vt:lpstr>Building Siblings Relationships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</dc:creator>
  <cp:lastModifiedBy>Lan Anh Dương</cp:lastModifiedBy>
  <cp:revision>29</cp:revision>
  <dcterms:created xsi:type="dcterms:W3CDTF">2017-07-25T02:42:00Z</dcterms:created>
  <dcterms:modified xsi:type="dcterms:W3CDTF">2023-07-23T09:34:03Z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2052-10.1.0.7023</vt:lpwstr>
  </property>
</Properties>
</file>