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0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1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2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3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36" r:id="rId8"/>
    <p:sldMasterId id="2147483749" r:id="rId9"/>
    <p:sldMasterId id="2147483762" r:id="rId10"/>
    <p:sldMasterId id="2147483788" r:id="rId11"/>
    <p:sldMasterId id="2147483814" r:id="rId12"/>
    <p:sldMasterId id="2147483840" r:id="rId13"/>
    <p:sldMasterId id="2147483853" r:id="rId14"/>
  </p:sldMasterIdLst>
  <p:notesMasterIdLst>
    <p:notesMasterId r:id="rId37"/>
  </p:notesMasterIdLst>
  <p:sldIdLst>
    <p:sldId id="259" r:id="rId15"/>
    <p:sldId id="257" r:id="rId16"/>
    <p:sldId id="271" r:id="rId17"/>
    <p:sldId id="273" r:id="rId18"/>
    <p:sldId id="274" r:id="rId19"/>
    <p:sldId id="275" r:id="rId20"/>
    <p:sldId id="282" r:id="rId21"/>
    <p:sldId id="277" r:id="rId22"/>
    <p:sldId id="283" r:id="rId23"/>
    <p:sldId id="279" r:id="rId24"/>
    <p:sldId id="270" r:id="rId25"/>
    <p:sldId id="284" r:id="rId26"/>
    <p:sldId id="264" r:id="rId27"/>
    <p:sldId id="263" r:id="rId28"/>
    <p:sldId id="261" r:id="rId29"/>
    <p:sldId id="266" r:id="rId30"/>
    <p:sldId id="265" r:id="rId31"/>
    <p:sldId id="262" r:id="rId32"/>
    <p:sldId id="267" r:id="rId33"/>
    <p:sldId id="260" r:id="rId34"/>
    <p:sldId id="256" r:id="rId35"/>
    <p:sldId id="268" r:id="rId36"/>
  </p:sldIdLst>
  <p:sldSz cx="12192000" cy="6858000"/>
  <p:notesSz cx="6858000" cy="9144000"/>
  <p:embeddedFontLst>
    <p:embeddedFont>
      <p:font typeface="#9Slide03 AmpleSoft Bold" panose="020B0604020202020204" charset="0"/>
      <p:regular r:id="rId38"/>
      <p:bold r:id="rId39"/>
    </p:embeddedFont>
    <p:embeddedFont>
      <p:font typeface="#9Slide03 Arima Madurai Black" panose="020B0604020202020204" charset="0"/>
      <p:bold r:id="rId40"/>
    </p:embeddedFont>
    <p:embeddedFont>
      <p:font typeface="#9Slide05 SVNEgregio Script" panose="020B0604020202020204" charset="0"/>
      <p:regular r:id="rId41"/>
    </p:embeddedFont>
    <p:embeddedFont>
      <p:font typeface="#9Slide07 Crocante" panose="020B0604020202020204" charset="0"/>
      <p:regular r:id="rId42"/>
    </p:embeddedFont>
    <p:embeddedFont>
      <p:font typeface="#9Slide07 HoneyCream" panose="020B0604020202020204" charset="0"/>
      <p:regular r:id="rId43"/>
    </p:embeddedFont>
    <p:embeddedFont>
      <p:font typeface="Antique" panose="020B0604020202020204" charset="0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Cambria" panose="02040503050406030204" pitchFamily="18" charset="0"/>
      <p:regular r:id="rId51"/>
      <p:bold r:id="rId52"/>
      <p:italic r:id="rId53"/>
      <p:boldItalic r:id="rId54"/>
    </p:embeddedFont>
    <p:embeddedFont>
      <p:font typeface="Cambria Math" panose="02040503050406030204" pitchFamily="18" charset="0"/>
      <p:regular r:id="rId55"/>
    </p:embeddedFont>
    <p:embeddedFont>
      <p:font typeface="SVN-Adam Gorry" panose="02040603050506020204" pitchFamily="18" charset="0"/>
      <p:regular r:id="rId56"/>
    </p:embeddedFont>
    <p:embeddedFont>
      <p:font typeface="SVN-Androgyne" panose="02040603050506020204" pitchFamily="18" charset="0"/>
      <p:regular r:id="rId57"/>
    </p:embeddedFont>
    <p:embeddedFont>
      <p:font typeface="SVN-Berkshire Swash" panose="02040603050506020204" pitchFamily="18" charset="0"/>
      <p:regular r:id="rId58"/>
    </p:embeddedFont>
    <p:embeddedFont>
      <p:font typeface="SVN-Cookie" panose="020B0606040200020203" pitchFamily="34" charset="0"/>
      <p:regular r:id="rId59"/>
    </p:embeddedFont>
    <p:embeddedFont>
      <p:font typeface="SVN-Newton" panose="02040603050506020204" pitchFamily="18" charset="0"/>
      <p:regular r:id="rId60"/>
    </p:embeddedFont>
    <p:embeddedFont>
      <p:font typeface="UTM Androgyne" panose="02040603050506020204" pitchFamily="18" charset="0"/>
      <p:regular r:id="rId61"/>
    </p:embeddedFont>
    <p:embeddedFont>
      <p:font typeface="UTM Avo" panose="02040603050506020204" pitchFamily="18" charset="0"/>
      <p:regular r:id="rId62"/>
      <p:bold r:id="rId63"/>
      <p:italic r:id="rId64"/>
      <p:boldItalic r:id="rId65"/>
    </p:embeddedFont>
    <p:embeddedFont>
      <p:font typeface="UTM Omni" panose="02040603050506020204" pitchFamily="18" charset="0"/>
      <p:regular r:id="rId66"/>
    </p:embeddedFont>
    <p:embeddedFont>
      <p:font typeface="UTM Ong Do Gia" panose="02040603050506020204" pitchFamily="18" charset="0"/>
      <p:regular r:id="rId67"/>
    </p:embeddedFont>
    <p:embeddedFont>
      <p:font typeface="UTM Seagull" panose="02040603050506020204" pitchFamily="18" charset="0"/>
      <p:bold r:id="rId68"/>
      <p:boldItalic r:id="rId69"/>
    </p:embeddedFont>
    <p:embeddedFont>
      <p:font typeface="UTM Showcard" panose="02040603050506020204" pitchFamily="18" charset="0"/>
      <p:regular r:id="rId70"/>
    </p:embeddedFont>
    <p:embeddedFont>
      <p:font typeface="UTM Wedding K&amp;T" panose="02040603050506020204" pitchFamily="18" charset="0"/>
      <p:regular r:id="rId71"/>
    </p:embeddedFont>
    <p:embeddedFont>
      <p:font typeface="UVF MetroScript" panose="020B0604020202020204" charset="0"/>
      <p:regular r:id="rId72"/>
    </p:embeddedFont>
  </p:embeddedFontLst>
  <p:custDataLst>
    <p:tags r:id="rId7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2" autoAdjust="0"/>
    <p:restoredTop sz="85037" autoAdjust="0"/>
  </p:normalViewPr>
  <p:slideViewPr>
    <p:cSldViewPr snapToGrid="0" showGuides="1">
      <p:cViewPr varScale="1">
        <p:scale>
          <a:sx n="61" d="100"/>
          <a:sy n="61" d="100"/>
        </p:scale>
        <p:origin x="8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63" Type="http://schemas.openxmlformats.org/officeDocument/2006/relationships/font" Target="fonts/font26.fntdata"/><Relationship Id="rId68" Type="http://schemas.openxmlformats.org/officeDocument/2006/relationships/font" Target="fonts/font31.fntdata"/><Relationship Id="rId16" Type="http://schemas.openxmlformats.org/officeDocument/2006/relationships/slide" Target="slides/slide2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font" Target="fonts/font29.fntdata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4.fntdata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69" Type="http://schemas.openxmlformats.org/officeDocument/2006/relationships/font" Target="fonts/font32.fntdata"/><Relationship Id="rId77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4.fntdata"/><Relationship Id="rId72" Type="http://schemas.openxmlformats.org/officeDocument/2006/relationships/font" Target="fonts/font35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font" Target="fonts/font30.fntdata"/><Relationship Id="rId20" Type="http://schemas.openxmlformats.org/officeDocument/2006/relationships/slide" Target="slides/slide6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Relationship Id="rId70" Type="http://schemas.openxmlformats.org/officeDocument/2006/relationships/font" Target="fonts/font33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font" Target="fonts/font28.fntdata"/><Relationship Id="rId73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font" Target="fonts/font2.fntdata"/><Relationship Id="rId34" Type="http://schemas.openxmlformats.org/officeDocument/2006/relationships/slide" Target="slides/slide20.xml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76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3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CD05E-DC01-4669-A184-D3C0F256029F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8D412-5F09-4372-A636-8737CE467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85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FD80F9-8669-4C0A-81D7-D80F913DA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306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thần</a:t>
            </a:r>
            <a:r>
              <a:rPr lang="en-US" baseline="0" dirty="0"/>
              <a:t> </a:t>
            </a:r>
            <a:r>
              <a:rPr lang="en-US" baseline="0" dirty="0" err="1"/>
              <a:t>tài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8D412-5F09-4372-A636-8737CE46724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89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8D412-5F09-4372-A636-8737CE46724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775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thần</a:t>
            </a:r>
            <a:r>
              <a:rPr lang="en-US" baseline="0" dirty="0"/>
              <a:t> </a:t>
            </a:r>
            <a:r>
              <a:rPr lang="en-US" baseline="0" dirty="0" err="1"/>
              <a:t>tài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FD80F9-8669-4C0A-81D7-D80F913DA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242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thần</a:t>
            </a:r>
            <a:r>
              <a:rPr lang="en-US" baseline="0" dirty="0"/>
              <a:t> </a:t>
            </a:r>
            <a:r>
              <a:rPr lang="en-US" baseline="0" dirty="0" err="1"/>
              <a:t>tài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8D412-5F09-4372-A636-8737CE46724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27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:</a:t>
            </a:r>
          </a:p>
          <a:p>
            <a:r>
              <a:rPr lang="en-US" dirty="0"/>
              <a:t>-</a:t>
            </a:r>
            <a:r>
              <a:rPr lang="en-US" dirty="0" err="1"/>
              <a:t>Ấn</a:t>
            </a:r>
            <a:r>
              <a:rPr lang="en-US" dirty="0"/>
              <a:t> </a:t>
            </a:r>
            <a:r>
              <a:rPr lang="en-US" dirty="0" err="1"/>
              <a:t>chiếc</a:t>
            </a:r>
            <a:r>
              <a:rPr lang="en-US" dirty="0"/>
              <a:t> </a:t>
            </a:r>
            <a:r>
              <a:rPr lang="en-US" dirty="0" err="1"/>
              <a:t>lá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trên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Lạt</a:t>
            </a:r>
            <a:r>
              <a:rPr lang="en-US" dirty="0"/>
              <a:t> </a:t>
            </a:r>
            <a:r>
              <a:rPr lang="en-US" dirty="0" err="1"/>
              <a:t>gói</a:t>
            </a:r>
            <a:r>
              <a:rPr lang="en-US" dirty="0"/>
              <a:t> bánh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nhất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liệu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FD80F9-8669-4C0A-81D7-D80F913DA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860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Măng</a:t>
            </a:r>
            <a:r>
              <a:rPr lang="en-US" dirty="0"/>
              <a:t> Non </a:t>
            </a:r>
            <a:r>
              <a:rPr lang="en-US" dirty="0" err="1"/>
              <a:t>chúc</a:t>
            </a:r>
            <a:r>
              <a:rPr lang="en-US" dirty="0"/>
              <a:t>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An </a:t>
            </a:r>
            <a:r>
              <a:rPr lang="en-US" dirty="0" err="1"/>
              <a:t>Khang</a:t>
            </a:r>
            <a:r>
              <a:rPr lang="en-US" dirty="0"/>
              <a:t> – </a:t>
            </a:r>
            <a:r>
              <a:rPr lang="en-US" dirty="0" err="1"/>
              <a:t>Thịnh</a:t>
            </a:r>
            <a:r>
              <a:rPr lang="en-US" dirty="0"/>
              <a:t> </a:t>
            </a:r>
            <a:r>
              <a:rPr lang="en-US" dirty="0" err="1"/>
              <a:t>Vượng</a:t>
            </a:r>
            <a:r>
              <a:rPr lang="en-US" dirty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C3BEA-9A2A-4015-8F45-E9C73B3D7D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835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Hướng</a:t>
            </a:r>
            <a:r>
              <a:rPr lang="en-US" b="1" dirty="0"/>
              <a:t> </a:t>
            </a:r>
            <a:r>
              <a:rPr lang="en-US" b="1" dirty="0" err="1"/>
              <a:t>dẫn</a:t>
            </a:r>
            <a:r>
              <a:rPr lang="en-US" b="1" dirty="0"/>
              <a:t>: </a:t>
            </a:r>
            <a:r>
              <a:rPr lang="en-US" b="1" dirty="0" err="1"/>
              <a:t>Thầy</a:t>
            </a:r>
            <a:r>
              <a:rPr lang="en-US" b="1" dirty="0"/>
              <a:t>/</a:t>
            </a:r>
            <a:r>
              <a:rPr lang="en-US" b="1" dirty="0" err="1"/>
              <a:t>Cô</a:t>
            </a:r>
            <a:r>
              <a:rPr lang="en-US" b="1" dirty="0"/>
              <a:t> </a:t>
            </a:r>
            <a:r>
              <a:rPr lang="en-US" b="1" dirty="0" err="1"/>
              <a:t>kích</a:t>
            </a:r>
            <a:r>
              <a:rPr lang="en-US" b="1" dirty="0"/>
              <a:t> </a:t>
            </a:r>
            <a:r>
              <a:rPr lang="en-US" b="1" dirty="0" err="1"/>
              <a:t>vào</a:t>
            </a:r>
            <a:r>
              <a:rPr lang="en-US" b="1" dirty="0"/>
              <a:t> </a:t>
            </a:r>
            <a:r>
              <a:rPr lang="en-US" b="1" dirty="0" err="1"/>
              <a:t>biểu</a:t>
            </a:r>
            <a:r>
              <a:rPr lang="en-US" b="1" dirty="0"/>
              <a:t> </a:t>
            </a:r>
            <a:r>
              <a:rPr lang="en-US" b="1" dirty="0" err="1"/>
              <a:t>tượng</a:t>
            </a:r>
            <a:r>
              <a:rPr lang="en-US" b="1" dirty="0"/>
              <a:t> bao </a:t>
            </a:r>
            <a:r>
              <a:rPr lang="en-US" b="1" dirty="0" err="1"/>
              <a:t>lì</a:t>
            </a:r>
            <a:r>
              <a:rPr lang="en-US" b="1" dirty="0"/>
              <a:t> </a:t>
            </a:r>
            <a:r>
              <a:rPr lang="en-US" b="1" dirty="0" err="1"/>
              <a:t>xì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đến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hỏi</a:t>
            </a:r>
            <a:r>
              <a:rPr lang="en-US" b="1" dirty="0"/>
              <a:t> </a:t>
            </a:r>
            <a:r>
              <a:rPr lang="en-US" b="1" dirty="0" err="1"/>
              <a:t>nè</a:t>
            </a:r>
            <a:r>
              <a:rPr lang="en-US" b="1" dirty="0"/>
              <a:t>.</a:t>
            </a:r>
          </a:p>
          <a:p>
            <a:r>
              <a:rPr lang="en-US" b="1" dirty="0"/>
              <a:t>Sau </a:t>
            </a:r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hiện</a:t>
            </a:r>
            <a:r>
              <a:rPr lang="en-US" b="1" dirty="0"/>
              <a:t> </a:t>
            </a:r>
            <a:r>
              <a:rPr lang="en-US" b="1" dirty="0" err="1"/>
              <a:t>xong</a:t>
            </a:r>
            <a:r>
              <a:rPr lang="en-US" b="1" dirty="0"/>
              <a:t> </a:t>
            </a:r>
            <a:r>
              <a:rPr lang="en-US" b="1" dirty="0" err="1"/>
              <a:t>gói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hỏi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lì</a:t>
            </a:r>
            <a:r>
              <a:rPr lang="en-US" b="1" dirty="0"/>
              <a:t> </a:t>
            </a:r>
            <a:r>
              <a:rPr lang="en-US" b="1" dirty="0" err="1"/>
              <a:t>xì</a:t>
            </a:r>
            <a:r>
              <a:rPr lang="en-US" b="1" dirty="0"/>
              <a:t>, </a:t>
            </a:r>
            <a:r>
              <a:rPr lang="en-US" b="1" dirty="0" err="1"/>
              <a:t>bấm</a:t>
            </a:r>
            <a:r>
              <a:rPr lang="en-US" b="1" dirty="0"/>
              <a:t> </a:t>
            </a:r>
            <a:r>
              <a:rPr lang="en-US" b="1" dirty="0" err="1"/>
              <a:t>vào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mất</a:t>
            </a:r>
            <a:r>
              <a:rPr lang="en-US" b="1" dirty="0"/>
              <a:t> </a:t>
            </a:r>
            <a:r>
              <a:rPr lang="en-US" b="1" dirty="0" err="1"/>
              <a:t>bì</a:t>
            </a:r>
            <a:r>
              <a:rPr lang="en-US" b="1" dirty="0"/>
              <a:t> </a:t>
            </a:r>
            <a:r>
              <a:rPr lang="en-US" b="1" dirty="0" err="1"/>
              <a:t>lì</a:t>
            </a:r>
            <a:r>
              <a:rPr lang="en-US" b="1" dirty="0"/>
              <a:t> </a:t>
            </a:r>
            <a:r>
              <a:rPr lang="en-US" b="1" dirty="0" err="1"/>
              <a:t>xì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vừa</a:t>
            </a:r>
            <a:r>
              <a:rPr lang="en-US" b="1" dirty="0"/>
              <a:t>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hiện</a:t>
            </a:r>
            <a:r>
              <a:rPr lang="en-US" b="1" dirty="0"/>
              <a:t> </a:t>
            </a:r>
            <a:r>
              <a:rPr lang="en-US" b="1" dirty="0" err="1"/>
              <a:t>xong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một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màu</a:t>
            </a:r>
            <a:r>
              <a:rPr lang="en-US" b="1" dirty="0"/>
              <a:t> </a:t>
            </a:r>
            <a:r>
              <a:rPr lang="en-US" b="1" dirty="0" err="1"/>
              <a:t>khác</a:t>
            </a:r>
            <a:r>
              <a:rPr lang="en-US" b="1" dirty="0"/>
              <a:t>!</a:t>
            </a:r>
          </a:p>
          <a:p>
            <a:r>
              <a:rPr lang="en-US" b="1" dirty="0" err="1"/>
              <a:t>Thầy</a:t>
            </a:r>
            <a:r>
              <a:rPr lang="en-US" b="1" baseline="0" dirty="0"/>
              <a:t> </a:t>
            </a:r>
            <a:r>
              <a:rPr lang="en-US" b="1" baseline="0" dirty="0" err="1"/>
              <a:t>cô</a:t>
            </a:r>
            <a:r>
              <a:rPr lang="en-US" b="1" baseline="0" dirty="0"/>
              <a:t> </a:t>
            </a:r>
            <a:r>
              <a:rPr lang="en-US" b="1" baseline="0" dirty="0" err="1"/>
              <a:t>bấm</a:t>
            </a:r>
            <a:r>
              <a:rPr lang="en-US" b="1" baseline="0" dirty="0"/>
              <a:t> </a:t>
            </a:r>
            <a:r>
              <a:rPr lang="en-US" b="1" baseline="0" dirty="0" err="1"/>
              <a:t>vào</a:t>
            </a:r>
            <a:r>
              <a:rPr lang="en-US" b="1" baseline="0" dirty="0"/>
              <a:t> </a:t>
            </a:r>
            <a:r>
              <a:rPr lang="en-US" b="1" baseline="0" dirty="0" err="1"/>
              <a:t>quả</a:t>
            </a:r>
            <a:r>
              <a:rPr lang="en-US" b="1" baseline="0" dirty="0"/>
              <a:t> </a:t>
            </a:r>
            <a:r>
              <a:rPr lang="en-US" b="1" baseline="0" dirty="0" err="1"/>
              <a:t>dưa</a:t>
            </a:r>
            <a:r>
              <a:rPr lang="en-US" b="1" baseline="0" dirty="0"/>
              <a:t> </a:t>
            </a:r>
            <a:r>
              <a:rPr lang="en-US" b="1" baseline="0" dirty="0" err="1"/>
              <a:t>hấu</a:t>
            </a:r>
            <a:r>
              <a:rPr lang="en-US" b="1" baseline="0" dirty="0"/>
              <a:t> </a:t>
            </a:r>
            <a:r>
              <a:rPr lang="en-US" b="1" baseline="0" dirty="0" err="1"/>
              <a:t>để</a:t>
            </a:r>
            <a:r>
              <a:rPr lang="en-US" b="1" baseline="0" dirty="0"/>
              <a:t> sang </a:t>
            </a:r>
            <a:r>
              <a:rPr lang="en-US" b="1" baseline="0" dirty="0" err="1"/>
              <a:t>nội</a:t>
            </a:r>
            <a:r>
              <a:rPr lang="en-US" b="1" baseline="0" dirty="0"/>
              <a:t> dung </a:t>
            </a:r>
            <a:r>
              <a:rPr lang="en-US" b="1" baseline="0" dirty="0" err="1"/>
              <a:t>bài</a:t>
            </a:r>
            <a:r>
              <a:rPr lang="en-US" b="1" baseline="0" dirty="0"/>
              <a:t> </a:t>
            </a:r>
            <a:r>
              <a:rPr lang="en-US" b="1" baseline="0" dirty="0" err="1"/>
              <a:t>học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C3BEA-9A2A-4015-8F45-E9C73B3D7D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180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Nhấn</a:t>
            </a:r>
            <a:r>
              <a:rPr lang="en-US" b="1" dirty="0"/>
              <a:t> </a:t>
            </a:r>
            <a:r>
              <a:rPr lang="en-US" b="1" dirty="0" err="1"/>
              <a:t>nút</a:t>
            </a:r>
            <a:r>
              <a:rPr lang="en-US" b="1" dirty="0"/>
              <a:t> </a:t>
            </a:r>
            <a:r>
              <a:rPr lang="en-US" b="1" dirty="0" err="1"/>
              <a:t>tiếp</a:t>
            </a:r>
            <a:r>
              <a:rPr lang="en-US" b="1" dirty="0"/>
              <a:t> (next)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chạy</a:t>
            </a:r>
            <a:r>
              <a:rPr lang="en-US" b="1" dirty="0"/>
              <a:t> </a:t>
            </a:r>
            <a:r>
              <a:rPr lang="en-US" b="1" dirty="0" err="1"/>
              <a:t>đáp</a:t>
            </a:r>
            <a:r>
              <a:rPr lang="en-US" b="1" dirty="0"/>
              <a:t> </a:t>
            </a:r>
            <a:r>
              <a:rPr lang="en-US" b="1" dirty="0" err="1"/>
              <a:t>án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hoàn</a:t>
            </a:r>
            <a:r>
              <a:rPr lang="en-US" b="1" dirty="0"/>
              <a:t> </a:t>
            </a:r>
            <a:r>
              <a:rPr lang="en-US" b="1" dirty="0" err="1"/>
              <a:t>thành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hỏi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đến</a:t>
            </a:r>
            <a:r>
              <a:rPr lang="en-US" b="1" dirty="0"/>
              <a:t> </a:t>
            </a:r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kết</a:t>
            </a:r>
            <a:r>
              <a:rPr lang="en-US" b="1" dirty="0"/>
              <a:t> </a:t>
            </a:r>
            <a:r>
              <a:rPr lang="en-US" b="1" dirty="0" err="1"/>
              <a:t>thúc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nhận</a:t>
            </a:r>
            <a:r>
              <a:rPr lang="en-US" b="1" dirty="0"/>
              <a:t> </a:t>
            </a:r>
            <a:r>
              <a:rPr lang="en-US" b="1" dirty="0" err="1"/>
              <a:t>quà</a:t>
            </a:r>
            <a:r>
              <a:rPr lang="en-US" b="1" dirty="0"/>
              <a:t>. </a:t>
            </a:r>
            <a:r>
              <a:rPr lang="en-US" b="1" dirty="0" err="1"/>
              <a:t>Nhấn</a:t>
            </a:r>
            <a:r>
              <a:rPr lang="en-US" b="1" dirty="0"/>
              <a:t> </a:t>
            </a:r>
            <a:r>
              <a:rPr lang="en-US" b="1" dirty="0" err="1"/>
              <a:t>vào</a:t>
            </a:r>
            <a:r>
              <a:rPr lang="en-US" b="1" dirty="0"/>
              <a:t> </a:t>
            </a:r>
            <a:r>
              <a:rPr lang="en-US" b="1" dirty="0" err="1"/>
              <a:t>biểu</a:t>
            </a:r>
            <a:r>
              <a:rPr lang="en-US" b="1" dirty="0"/>
              <a:t> </a:t>
            </a:r>
            <a:r>
              <a:rPr lang="en-US" b="1" dirty="0" err="1"/>
              <a:t>tượng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góc</a:t>
            </a:r>
            <a:r>
              <a:rPr lang="en-US" b="1" dirty="0"/>
              <a:t> </a:t>
            </a:r>
            <a:r>
              <a:rPr lang="en-US" b="1" dirty="0" err="1"/>
              <a:t>phải</a:t>
            </a:r>
            <a:r>
              <a:rPr lang="en-US" b="1" dirty="0"/>
              <a:t> </a:t>
            </a:r>
            <a:r>
              <a:rPr lang="en-US" b="1" dirty="0" err="1"/>
              <a:t>màn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quay </a:t>
            </a:r>
            <a:r>
              <a:rPr lang="en-US" b="1" dirty="0" err="1"/>
              <a:t>lại</a:t>
            </a:r>
            <a:r>
              <a:rPr lang="en-US" b="1" dirty="0"/>
              <a:t> </a:t>
            </a:r>
            <a:r>
              <a:rPr lang="en-US" b="1" dirty="0" err="1"/>
              <a:t>màn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chính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tiếp</a:t>
            </a:r>
            <a:r>
              <a:rPr lang="en-US" b="1" dirty="0"/>
              <a:t> </a:t>
            </a:r>
            <a:r>
              <a:rPr lang="en-US" b="1" dirty="0" err="1"/>
              <a:t>tục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tiếp</a:t>
            </a:r>
            <a:r>
              <a:rPr lang="en-US" b="1" dirty="0"/>
              <a:t> </a:t>
            </a:r>
            <a:r>
              <a:rPr lang="en-US" b="1" dirty="0" err="1"/>
              <a:t>theo.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C3BEA-9A2A-4015-8F45-E9C73B3D7D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082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Nhấn</a:t>
            </a:r>
            <a:r>
              <a:rPr lang="en-US" b="1" dirty="0"/>
              <a:t> </a:t>
            </a:r>
            <a:r>
              <a:rPr lang="en-US" b="1" dirty="0" err="1"/>
              <a:t>nút</a:t>
            </a:r>
            <a:r>
              <a:rPr lang="en-US" b="1" dirty="0"/>
              <a:t> </a:t>
            </a:r>
            <a:r>
              <a:rPr lang="en-US" b="1" dirty="0" err="1"/>
              <a:t>tiếp</a:t>
            </a:r>
            <a:r>
              <a:rPr lang="en-US" b="1" dirty="0"/>
              <a:t> (next)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chạy</a:t>
            </a:r>
            <a:r>
              <a:rPr lang="en-US" b="1" dirty="0"/>
              <a:t> </a:t>
            </a:r>
            <a:r>
              <a:rPr lang="en-US" b="1" dirty="0" err="1"/>
              <a:t>đáp</a:t>
            </a:r>
            <a:r>
              <a:rPr lang="en-US" b="1" dirty="0"/>
              <a:t> </a:t>
            </a:r>
            <a:r>
              <a:rPr lang="en-US" b="1" dirty="0" err="1"/>
              <a:t>án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hoàn</a:t>
            </a:r>
            <a:r>
              <a:rPr lang="en-US" b="1" dirty="0"/>
              <a:t> </a:t>
            </a:r>
            <a:r>
              <a:rPr lang="en-US" b="1" dirty="0" err="1"/>
              <a:t>thành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hỏi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đến</a:t>
            </a:r>
            <a:r>
              <a:rPr lang="en-US" b="1" dirty="0"/>
              <a:t> </a:t>
            </a:r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kết</a:t>
            </a:r>
            <a:r>
              <a:rPr lang="en-US" b="1" dirty="0"/>
              <a:t> </a:t>
            </a:r>
            <a:r>
              <a:rPr lang="en-US" b="1" dirty="0" err="1"/>
              <a:t>thúc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nhận</a:t>
            </a:r>
            <a:r>
              <a:rPr lang="en-US" b="1" dirty="0"/>
              <a:t> </a:t>
            </a:r>
            <a:r>
              <a:rPr lang="en-US" b="1" dirty="0" err="1"/>
              <a:t>quà</a:t>
            </a:r>
            <a:r>
              <a:rPr lang="en-US" b="1" dirty="0"/>
              <a:t>. </a:t>
            </a:r>
            <a:r>
              <a:rPr lang="en-US" b="1" dirty="0" err="1"/>
              <a:t>Nhấn</a:t>
            </a:r>
            <a:r>
              <a:rPr lang="en-US" b="1" dirty="0"/>
              <a:t> </a:t>
            </a:r>
            <a:r>
              <a:rPr lang="en-US" b="1" dirty="0" err="1"/>
              <a:t>vào</a:t>
            </a:r>
            <a:r>
              <a:rPr lang="en-US" b="1" dirty="0"/>
              <a:t> </a:t>
            </a:r>
            <a:r>
              <a:rPr lang="en-US" b="1" dirty="0" err="1"/>
              <a:t>biểu</a:t>
            </a:r>
            <a:r>
              <a:rPr lang="en-US" b="1" dirty="0"/>
              <a:t> </a:t>
            </a:r>
            <a:r>
              <a:rPr lang="en-US" b="1" dirty="0" err="1"/>
              <a:t>tượng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góc</a:t>
            </a:r>
            <a:r>
              <a:rPr lang="en-US" b="1" dirty="0"/>
              <a:t> </a:t>
            </a:r>
            <a:r>
              <a:rPr lang="en-US" b="1" dirty="0" err="1"/>
              <a:t>phải</a:t>
            </a:r>
            <a:r>
              <a:rPr lang="en-US" b="1" dirty="0"/>
              <a:t> </a:t>
            </a:r>
            <a:r>
              <a:rPr lang="en-US" b="1" dirty="0" err="1"/>
              <a:t>màn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quay </a:t>
            </a:r>
            <a:r>
              <a:rPr lang="en-US" b="1" dirty="0" err="1"/>
              <a:t>lại</a:t>
            </a:r>
            <a:r>
              <a:rPr lang="en-US" b="1" dirty="0"/>
              <a:t> </a:t>
            </a:r>
            <a:r>
              <a:rPr lang="en-US" b="1" dirty="0" err="1"/>
              <a:t>màn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chính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tiếp</a:t>
            </a:r>
            <a:r>
              <a:rPr lang="en-US" b="1" dirty="0"/>
              <a:t> </a:t>
            </a:r>
            <a:r>
              <a:rPr lang="en-US" b="1" dirty="0" err="1"/>
              <a:t>tục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tiếp</a:t>
            </a:r>
            <a:r>
              <a:rPr lang="en-US" b="1" dirty="0"/>
              <a:t> </a:t>
            </a:r>
            <a:r>
              <a:rPr lang="en-US" b="1" dirty="0" err="1"/>
              <a:t>theo.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C3BEA-9A2A-4015-8F45-E9C73B3D7D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359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Nhấn</a:t>
            </a:r>
            <a:r>
              <a:rPr lang="en-US" b="1" dirty="0"/>
              <a:t> </a:t>
            </a:r>
            <a:r>
              <a:rPr lang="en-US" b="1" dirty="0" err="1"/>
              <a:t>nút</a:t>
            </a:r>
            <a:r>
              <a:rPr lang="en-US" b="1" dirty="0"/>
              <a:t> </a:t>
            </a:r>
            <a:r>
              <a:rPr lang="en-US" b="1" dirty="0" err="1"/>
              <a:t>tiếp</a:t>
            </a:r>
            <a:r>
              <a:rPr lang="en-US" b="1" dirty="0"/>
              <a:t> (next)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chạy</a:t>
            </a:r>
            <a:r>
              <a:rPr lang="en-US" b="1" dirty="0"/>
              <a:t> </a:t>
            </a:r>
            <a:r>
              <a:rPr lang="en-US" b="1" dirty="0" err="1"/>
              <a:t>đáp</a:t>
            </a:r>
            <a:r>
              <a:rPr lang="en-US" b="1" dirty="0"/>
              <a:t> </a:t>
            </a:r>
            <a:r>
              <a:rPr lang="en-US" b="1" dirty="0" err="1"/>
              <a:t>án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hoàn</a:t>
            </a:r>
            <a:r>
              <a:rPr lang="en-US" b="1" dirty="0"/>
              <a:t> </a:t>
            </a:r>
            <a:r>
              <a:rPr lang="en-US" b="1" dirty="0" err="1"/>
              <a:t>thành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hỏi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đến</a:t>
            </a:r>
            <a:r>
              <a:rPr lang="en-US" b="1" dirty="0"/>
              <a:t> </a:t>
            </a:r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kết</a:t>
            </a:r>
            <a:r>
              <a:rPr lang="en-US" b="1" dirty="0"/>
              <a:t> </a:t>
            </a:r>
            <a:r>
              <a:rPr lang="en-US" b="1" dirty="0" err="1"/>
              <a:t>thúc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nhận</a:t>
            </a:r>
            <a:r>
              <a:rPr lang="en-US" b="1" dirty="0"/>
              <a:t> </a:t>
            </a:r>
            <a:r>
              <a:rPr lang="en-US" b="1" dirty="0" err="1"/>
              <a:t>quà</a:t>
            </a:r>
            <a:r>
              <a:rPr lang="en-US" b="1" dirty="0"/>
              <a:t>. </a:t>
            </a:r>
            <a:r>
              <a:rPr lang="en-US" b="1" dirty="0" err="1"/>
              <a:t>Nhấn</a:t>
            </a:r>
            <a:r>
              <a:rPr lang="en-US" b="1" dirty="0"/>
              <a:t> </a:t>
            </a:r>
            <a:r>
              <a:rPr lang="en-US" b="1" dirty="0" err="1"/>
              <a:t>vào</a:t>
            </a:r>
            <a:r>
              <a:rPr lang="en-US" b="1" dirty="0"/>
              <a:t> </a:t>
            </a:r>
            <a:r>
              <a:rPr lang="en-US" b="1" dirty="0" err="1"/>
              <a:t>biểu</a:t>
            </a:r>
            <a:r>
              <a:rPr lang="en-US" b="1" dirty="0"/>
              <a:t> </a:t>
            </a:r>
            <a:r>
              <a:rPr lang="en-US" b="1" dirty="0" err="1"/>
              <a:t>tượng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góc</a:t>
            </a:r>
            <a:r>
              <a:rPr lang="en-US" b="1" dirty="0"/>
              <a:t> </a:t>
            </a:r>
            <a:r>
              <a:rPr lang="en-US" b="1" dirty="0" err="1"/>
              <a:t>phải</a:t>
            </a:r>
            <a:r>
              <a:rPr lang="en-US" b="1" dirty="0"/>
              <a:t> </a:t>
            </a:r>
            <a:r>
              <a:rPr lang="en-US" b="1" dirty="0" err="1"/>
              <a:t>màn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quay </a:t>
            </a:r>
            <a:r>
              <a:rPr lang="en-US" b="1" dirty="0" err="1"/>
              <a:t>lại</a:t>
            </a:r>
            <a:r>
              <a:rPr lang="en-US" b="1" dirty="0"/>
              <a:t> </a:t>
            </a:r>
            <a:r>
              <a:rPr lang="en-US" b="1" dirty="0" err="1"/>
              <a:t>màn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chính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tiếp</a:t>
            </a:r>
            <a:r>
              <a:rPr lang="en-US" b="1" dirty="0"/>
              <a:t> </a:t>
            </a:r>
            <a:r>
              <a:rPr lang="en-US" b="1" dirty="0" err="1"/>
              <a:t>tục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tiếp</a:t>
            </a:r>
            <a:r>
              <a:rPr lang="en-US" b="1" dirty="0"/>
              <a:t> </a:t>
            </a:r>
            <a:r>
              <a:rPr lang="en-US" b="1" dirty="0" err="1"/>
              <a:t>theo.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C3BEA-9A2A-4015-8F45-E9C73B3D7D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369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Nhấn</a:t>
            </a:r>
            <a:r>
              <a:rPr lang="en-US" b="1" dirty="0"/>
              <a:t> </a:t>
            </a:r>
            <a:r>
              <a:rPr lang="en-US" b="1" dirty="0" err="1"/>
              <a:t>nút</a:t>
            </a:r>
            <a:r>
              <a:rPr lang="en-US" b="1" dirty="0"/>
              <a:t> </a:t>
            </a:r>
            <a:r>
              <a:rPr lang="en-US" b="1" dirty="0" err="1"/>
              <a:t>tiếp</a:t>
            </a:r>
            <a:r>
              <a:rPr lang="en-US" b="1" dirty="0"/>
              <a:t> (next)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chạy</a:t>
            </a:r>
            <a:r>
              <a:rPr lang="en-US" b="1" dirty="0"/>
              <a:t> </a:t>
            </a:r>
            <a:r>
              <a:rPr lang="en-US" b="1" dirty="0" err="1"/>
              <a:t>đáp</a:t>
            </a:r>
            <a:r>
              <a:rPr lang="en-US" b="1" dirty="0"/>
              <a:t> </a:t>
            </a:r>
            <a:r>
              <a:rPr lang="en-US" b="1" dirty="0" err="1"/>
              <a:t>án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hoàn</a:t>
            </a:r>
            <a:r>
              <a:rPr lang="en-US" b="1" dirty="0"/>
              <a:t> </a:t>
            </a:r>
            <a:r>
              <a:rPr lang="en-US" b="1" dirty="0" err="1"/>
              <a:t>thành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hỏi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đến</a:t>
            </a:r>
            <a:r>
              <a:rPr lang="en-US" b="1" dirty="0"/>
              <a:t> </a:t>
            </a:r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kết</a:t>
            </a:r>
            <a:r>
              <a:rPr lang="en-US" b="1" dirty="0"/>
              <a:t> </a:t>
            </a:r>
            <a:r>
              <a:rPr lang="en-US" b="1" dirty="0" err="1"/>
              <a:t>thúc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nhận</a:t>
            </a:r>
            <a:r>
              <a:rPr lang="en-US" b="1" dirty="0"/>
              <a:t> </a:t>
            </a:r>
            <a:r>
              <a:rPr lang="en-US" b="1" dirty="0" err="1"/>
              <a:t>quà</a:t>
            </a:r>
            <a:r>
              <a:rPr lang="en-US" b="1" dirty="0"/>
              <a:t>. </a:t>
            </a:r>
            <a:r>
              <a:rPr lang="en-US" b="1" dirty="0" err="1"/>
              <a:t>Nhấn</a:t>
            </a:r>
            <a:r>
              <a:rPr lang="en-US" b="1" dirty="0"/>
              <a:t> </a:t>
            </a:r>
            <a:r>
              <a:rPr lang="en-US" b="1" dirty="0" err="1"/>
              <a:t>vào</a:t>
            </a:r>
            <a:r>
              <a:rPr lang="en-US" b="1" dirty="0"/>
              <a:t> </a:t>
            </a:r>
            <a:r>
              <a:rPr lang="en-US" b="1" dirty="0" err="1"/>
              <a:t>biểu</a:t>
            </a:r>
            <a:r>
              <a:rPr lang="en-US" b="1" dirty="0"/>
              <a:t> </a:t>
            </a:r>
            <a:r>
              <a:rPr lang="en-US" b="1" dirty="0" err="1"/>
              <a:t>tượng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góc</a:t>
            </a:r>
            <a:r>
              <a:rPr lang="en-US" b="1" dirty="0"/>
              <a:t> </a:t>
            </a:r>
            <a:r>
              <a:rPr lang="en-US" b="1" dirty="0" err="1"/>
              <a:t>phải</a:t>
            </a:r>
            <a:r>
              <a:rPr lang="en-US" b="1" dirty="0"/>
              <a:t> </a:t>
            </a:r>
            <a:r>
              <a:rPr lang="en-US" b="1" dirty="0" err="1"/>
              <a:t>màn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quay </a:t>
            </a:r>
            <a:r>
              <a:rPr lang="en-US" b="1" dirty="0" err="1"/>
              <a:t>lại</a:t>
            </a:r>
            <a:r>
              <a:rPr lang="en-US" b="1" dirty="0"/>
              <a:t> </a:t>
            </a:r>
            <a:r>
              <a:rPr lang="en-US" b="1" dirty="0" err="1"/>
              <a:t>màn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chính</a:t>
            </a:r>
            <a:r>
              <a:rPr lang="en-US" b="1" dirty="0"/>
              <a:t> </a:t>
            </a:r>
            <a:r>
              <a:rPr lang="en-US" b="1" dirty="0" err="1"/>
              <a:t>để</a:t>
            </a:r>
            <a:r>
              <a:rPr lang="en-US" b="1" dirty="0"/>
              <a:t> </a:t>
            </a:r>
            <a:r>
              <a:rPr lang="en-US" b="1" dirty="0" err="1"/>
              <a:t>tiếp</a:t>
            </a:r>
            <a:r>
              <a:rPr lang="en-US" b="1" dirty="0"/>
              <a:t> </a:t>
            </a:r>
            <a:r>
              <a:rPr lang="en-US" b="1" dirty="0" err="1"/>
              <a:t>tục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phong</a:t>
            </a:r>
            <a:r>
              <a:rPr lang="en-US" b="1" dirty="0"/>
              <a:t> bao </a:t>
            </a:r>
            <a:r>
              <a:rPr lang="en-US" b="1" dirty="0" err="1"/>
              <a:t>tiếp</a:t>
            </a:r>
            <a:r>
              <a:rPr lang="en-US" b="1" dirty="0"/>
              <a:t> </a:t>
            </a:r>
            <a:r>
              <a:rPr lang="en-US" b="1" dirty="0" err="1"/>
              <a:t>theo.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DC3BEA-9A2A-4015-8F45-E9C73B3D7D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346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Quý</a:t>
            </a:r>
            <a:r>
              <a:rPr lang="en-US" baseline="0" dirty="0"/>
              <a:t> </a:t>
            </a:r>
            <a:r>
              <a:rPr lang="en-US" baseline="0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ông</a:t>
            </a:r>
            <a:r>
              <a:rPr lang="en-US" baseline="0" dirty="0"/>
              <a:t> </a:t>
            </a:r>
            <a:r>
              <a:rPr lang="en-US" baseline="0" dirty="0" err="1"/>
              <a:t>thần</a:t>
            </a:r>
            <a:r>
              <a:rPr lang="en-US" baseline="0" dirty="0"/>
              <a:t> </a:t>
            </a:r>
            <a:r>
              <a:rPr lang="en-US" baseline="0" dirty="0" err="1"/>
              <a:t>tài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hoàn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tập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enter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chúc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mâm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ở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 slide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cùng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8D412-5F09-4372-A636-8737CE4672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15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9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0411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1226-E666-47D9-8F4A-6AA47D6A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8A292-E8E6-4A82-8A60-79D0EA55C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E2AC72-5543-4B30-A6AE-6B5188D13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75C06-1BD1-4A99-BB20-BAB78F3D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A6CBE-1652-48B6-B630-29654CB2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0E06-C7BE-4E9C-B4D6-723E87EC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1306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E58D-7D67-45BE-9A4B-653AC836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45BF9A-7611-48FF-927A-F6C4F3BE3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87648-8C35-4C2E-B48A-50201467B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66BD1-536F-429D-80C3-BEDF616AB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C620C-E144-4A72-99BE-59977C6C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4469E-42C7-4573-8375-C0478445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3527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964F-F6FB-4138-8C62-0D8DF8C6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898DBA-E0C7-488B-98B5-02B8DFCFB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96870-98BC-4A82-B535-14CEB56CC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19707-D234-4E7E-9589-2456E893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929F2-A8E0-4949-A145-BD6D1CC0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2522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40ACA-75A3-488C-A8A0-D5AB00A41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70B24-2821-4B2C-BF57-6613334AE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B79F2-F600-45DD-AA41-6F2EDA3BA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5A54-AA13-4A3A-A9A9-C675F006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1C3D4-FEE5-4962-AD0B-B60FDEE7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3169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95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6CE4-BF96-4336-B9EA-DE48DF43F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0328F-2A48-455E-BD72-E8B5567F1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80DF0-9C51-4D5D-9CDC-E7730E72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4E70E-614C-470A-AA65-64F52DFC7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E6454-CDC3-4705-BD45-643248A3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8236" y="640917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18724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B478-B70F-44E6-A79A-C043B2DD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74D57-864F-48AD-9ADE-31FE326A4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11010-1806-483E-902D-0D0338E8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4BFC2-4D6A-40B4-B564-9B820654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5EBE7-8469-4AB7-8290-F491F62A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6273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3B41-0EB7-4531-84C4-AC5C313D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C5828-8816-4705-8734-CE59A3DAD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9D2C-FDD4-4257-BC61-F47C3495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5C1B4-FF95-4962-810F-B9B1528F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2F034-89FD-4D09-929A-B175F278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68582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72D6-54FC-41A0-BB77-1A6DD5744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7978-7D07-4316-826A-5052DB63D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A7DEC-CD42-4301-A227-69F42B252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3331F-43CD-4929-814A-EC6C0F45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9DEB6-07CA-4956-B567-11B6125D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7F2C4-B3EC-4CE5-B365-2EB902FE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0796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0320-D8EF-4EAE-B668-412F89F0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A2095-61CE-46F5-A554-9108A8A65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78DE8-10E4-4C7B-8107-D8040B95E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E2689-CAA7-4487-AA8F-A7C787893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039E3-310A-4AA7-8D6D-BACC63668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0EE0E-54BA-4F89-B23D-B3CFF007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A1B466-BF5C-4F33-9CDB-AE71ECA0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CEA0D-4F1B-4E22-883D-6FB5ADE8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83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3512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C1D43-2C1A-4B05-8EAE-1FBE8B8A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081DC-BF52-4208-9252-0BA449679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29B49-3FB4-4F0A-98F0-9811896F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D12E1-5A48-41E7-9D64-B8DB593C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984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2D1323-867A-4262-966B-EE163E59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CBFBFF-6510-49AA-B3A6-A5FCB105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B2167-870B-4687-8BC8-3EBBF5FF8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60218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1226-E666-47D9-8F4A-6AA47D6A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8A292-E8E6-4A82-8A60-79D0EA55C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E2AC72-5543-4B30-A6AE-6B5188D13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75C06-1BD1-4A99-BB20-BAB78F3D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A6CBE-1652-48B6-B630-29654CB2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0E06-C7BE-4E9C-B4D6-723E87EC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23910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E58D-7D67-45BE-9A4B-653AC836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45BF9A-7611-48FF-927A-F6C4F3BE3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87648-8C35-4C2E-B48A-50201467B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66BD1-536F-429D-80C3-BEDF616AB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C620C-E144-4A72-99BE-59977C6C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4469E-42C7-4573-8375-C0478445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21577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964F-F6FB-4138-8C62-0D8DF8C6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898DBA-E0C7-488B-98B5-02B8DFCFB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96870-98BC-4A82-B535-14CEB56CC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19707-D234-4E7E-9589-2456E893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929F2-A8E0-4949-A145-BD6D1CC0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82668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40ACA-75A3-488C-A8A0-D5AB00A41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70B24-2821-4B2C-BF57-6613334AE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B79F2-F600-45DD-AA41-6F2EDA3BA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5A54-AA13-4A3A-A9A9-C675F006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1C3D4-FEE5-4962-AD0B-B60FDEE7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77779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95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6CE4-BF96-4336-B9EA-DE48DF43F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0328F-2A48-455E-BD72-E8B5567F1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80DF0-9C51-4D5D-9CDC-E7730E72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4E70E-614C-470A-AA65-64F52DFC7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E6454-CDC3-4705-BD45-643248A3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8236" y="640917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33820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B478-B70F-44E6-A79A-C043B2DD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74D57-864F-48AD-9ADE-31FE326A4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11010-1806-483E-902D-0D0338E8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4BFC2-4D6A-40B4-B564-9B820654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5EBE7-8469-4AB7-8290-F491F62A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7119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3B41-0EB7-4531-84C4-AC5C313D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C5828-8816-4705-8734-CE59A3DAD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9D2C-FDD4-4257-BC61-F47C3495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5C1B4-FF95-4962-810F-B9B1528F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2F034-89FD-4D09-929A-B175F278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279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97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72D6-54FC-41A0-BB77-1A6DD5744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7978-7D07-4316-826A-5052DB63D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A7DEC-CD42-4301-A227-69F42B252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3331F-43CD-4929-814A-EC6C0F45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9DEB6-07CA-4956-B567-11B6125D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7F2C4-B3EC-4CE5-B365-2EB902FE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8438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0320-D8EF-4EAE-B668-412F89F0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A2095-61CE-46F5-A554-9108A8A65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78DE8-10E4-4C7B-8107-D8040B95E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E2689-CAA7-4487-AA8F-A7C787893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039E3-310A-4AA7-8D6D-BACC63668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0EE0E-54BA-4F89-B23D-B3CFF007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A1B466-BF5C-4F33-9CDB-AE71ECA0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CEA0D-4F1B-4E22-883D-6FB5ADE8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09326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C1D43-2C1A-4B05-8EAE-1FBE8B8A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081DC-BF52-4208-9252-0BA449679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29B49-3FB4-4F0A-98F0-9811896F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D12E1-5A48-41E7-9D64-B8DB593C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27807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2D1323-867A-4262-966B-EE163E59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CBFBFF-6510-49AA-B3A6-A5FCB105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B2167-870B-4687-8BC8-3EBBF5FF8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59753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1226-E666-47D9-8F4A-6AA47D6A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8A292-E8E6-4A82-8A60-79D0EA55C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E2AC72-5543-4B30-A6AE-6B5188D13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75C06-1BD1-4A99-BB20-BAB78F3D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A6CBE-1652-48B6-B630-29654CB2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0E06-C7BE-4E9C-B4D6-723E87EC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366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E58D-7D67-45BE-9A4B-653AC836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45BF9A-7611-48FF-927A-F6C4F3BE3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87648-8C35-4C2E-B48A-50201467B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66BD1-536F-429D-80C3-BEDF616AB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C620C-E144-4A72-99BE-59977C6C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4469E-42C7-4573-8375-C0478445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6729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964F-F6FB-4138-8C62-0D8DF8C6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898DBA-E0C7-488B-98B5-02B8DFCFB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96870-98BC-4A82-B535-14CEB56CC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19707-D234-4E7E-9589-2456E893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929F2-A8E0-4949-A145-BD6D1CC0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5894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40ACA-75A3-488C-A8A0-D5AB00A41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70B24-2821-4B2C-BF57-6613334AE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B79F2-F600-45DD-AA41-6F2EDA3BA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5A54-AA13-4A3A-A9A9-C675F006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1C3D4-FEE5-4962-AD0B-B60FDEE7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9031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141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6CE4-BF96-4336-B9EA-DE48DF43F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0328F-2A48-455E-BD72-E8B5567F1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80DF0-9C51-4D5D-9CDC-E7730E72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4E70E-614C-470A-AA65-64F52DFC7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E6454-CDC3-4705-BD45-643248A3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934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5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B478-B70F-44E6-A79A-C043B2DD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74D57-864F-48AD-9ADE-31FE326A4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11010-1806-483E-902D-0D0338E8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4BFC2-4D6A-40B4-B564-9B820654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5EBE7-8469-4AB7-8290-F491F62A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46105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3B41-0EB7-4531-84C4-AC5C313D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C5828-8816-4705-8734-CE59A3DAD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9D2C-FDD4-4257-BC61-F47C3495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5C1B4-FF95-4962-810F-B9B1528F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2F034-89FD-4D09-929A-B175F278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30561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72D6-54FC-41A0-BB77-1A6DD5744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7978-7D07-4316-826A-5052DB63D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A7DEC-CD42-4301-A227-69F42B252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3331F-43CD-4929-814A-EC6C0F45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9DEB6-07CA-4956-B567-11B6125D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7F2C4-B3EC-4CE5-B365-2EB902FE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44155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0320-D8EF-4EAE-B668-412F89F0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A2095-61CE-46F5-A554-9108A8A65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78DE8-10E4-4C7B-8107-D8040B95E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E2689-CAA7-4487-AA8F-A7C787893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039E3-310A-4AA7-8D6D-BACC63668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0EE0E-54BA-4F89-B23D-B3CFF007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A1B466-BF5C-4F33-9CDB-AE71ECA0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CEA0D-4F1B-4E22-883D-6FB5ADE8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6304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C1D43-2C1A-4B05-8EAE-1FBE8B8A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081DC-BF52-4208-9252-0BA449679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29B49-3FB4-4F0A-98F0-9811896F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D12E1-5A48-41E7-9D64-B8DB593C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27256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2D1323-867A-4262-966B-EE163E59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CBFBFF-6510-49AA-B3A6-A5FCB105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B2167-870B-4687-8BC8-3EBBF5FF8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106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1226-E666-47D9-8F4A-6AA47D6A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8A292-E8E6-4A82-8A60-79D0EA55C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E2AC72-5543-4B30-A6AE-6B5188D13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75C06-1BD1-4A99-BB20-BAB78F3D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A6CBE-1652-48B6-B630-29654CB2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0E06-C7BE-4E9C-B4D6-723E87EC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45890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E58D-7D67-45BE-9A4B-653AC836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45BF9A-7611-48FF-927A-F6C4F3BE3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87648-8C35-4C2E-B48A-50201467B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66BD1-536F-429D-80C3-BEDF616AB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C620C-E144-4A72-99BE-59977C6C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4469E-42C7-4573-8375-C0478445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27533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964F-F6FB-4138-8C62-0D8DF8C6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898DBA-E0C7-488B-98B5-02B8DFCFB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96870-98BC-4A82-B535-14CEB56CC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19707-D234-4E7E-9589-2456E893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929F2-A8E0-4949-A145-BD6D1CC0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45380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40ACA-75A3-488C-A8A0-D5AB00A41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70B24-2821-4B2C-BF57-6613334AE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B79F2-F600-45DD-AA41-6F2EDA3BA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5A54-AA13-4A3A-A9A9-C675F006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1C3D4-FEE5-4962-AD0B-B60FDEE7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524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7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3303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6CE4-BF96-4336-B9EA-DE48DF43F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0328F-2A48-455E-BD72-E8B5567F1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80DF0-9C51-4D5D-9CDC-E7730E72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4E70E-614C-470A-AA65-64F52DFC7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E6454-CDC3-4705-BD45-643248A3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28730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B478-B70F-44E6-A79A-C043B2DD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74D57-864F-48AD-9ADE-31FE326A4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11010-1806-483E-902D-0D0338E8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4BFC2-4D6A-40B4-B564-9B820654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5EBE7-8469-4AB7-8290-F491F62A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17166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3B41-0EB7-4531-84C4-AC5C313D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C5828-8816-4705-8734-CE59A3DAD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9D2C-FDD4-4257-BC61-F47C3495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5C1B4-FF95-4962-810F-B9B1528F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2F034-89FD-4D09-929A-B175F278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489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72D6-54FC-41A0-BB77-1A6DD5744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7978-7D07-4316-826A-5052DB63D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A7DEC-CD42-4301-A227-69F42B252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3331F-43CD-4929-814A-EC6C0F45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9DEB6-07CA-4956-B567-11B6125D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7F2C4-B3EC-4CE5-B365-2EB902FE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43895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0320-D8EF-4EAE-B668-412F89F0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A2095-61CE-46F5-A554-9108A8A65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78DE8-10E4-4C7B-8107-D8040B95E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E2689-CAA7-4487-AA8F-A7C787893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039E3-310A-4AA7-8D6D-BACC63668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0EE0E-54BA-4F89-B23D-B3CFF007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A1B466-BF5C-4F33-9CDB-AE71ECA0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CEA0D-4F1B-4E22-883D-6FB5ADE8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324388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C1D43-2C1A-4B05-8EAE-1FBE8B8A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081DC-BF52-4208-9252-0BA449679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29B49-3FB4-4F0A-98F0-9811896F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D12E1-5A48-41E7-9D64-B8DB593C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17568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2D1323-867A-4262-966B-EE163E59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CBFBFF-6510-49AA-B3A6-A5FCB105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B2167-870B-4687-8BC8-3EBBF5FF8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91786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1226-E666-47D9-8F4A-6AA47D6A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8A292-E8E6-4A82-8A60-79D0EA55C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E2AC72-5543-4B30-A6AE-6B5188D13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75C06-1BD1-4A99-BB20-BAB78F3D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A6CBE-1652-48B6-B630-29654CB2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0E06-C7BE-4E9C-B4D6-723E87EC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73930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E58D-7D67-45BE-9A4B-653AC836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45BF9A-7611-48FF-927A-F6C4F3BE3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87648-8C35-4C2E-B48A-50201467B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66BD1-536F-429D-80C3-BEDF616AB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C620C-E144-4A72-99BE-59977C6C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4469E-42C7-4573-8375-C0478445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475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31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964F-F6FB-4138-8C62-0D8DF8C6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898DBA-E0C7-488B-98B5-02B8DFCFB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96870-98BC-4A82-B535-14CEB56CC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19707-D234-4E7E-9589-2456E893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929F2-A8E0-4949-A145-BD6D1CC0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66920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40ACA-75A3-488C-A8A0-D5AB00A41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70B24-2821-4B2C-BF57-6613334AE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B79F2-F600-45DD-AA41-6F2EDA3BA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5A54-AA13-4A3A-A9A9-C675F006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1C3D4-FEE5-4962-AD0B-B60FDEE7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42476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8211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60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41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13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45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7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42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46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3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61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7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90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7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03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58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54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7276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61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3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45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8B86A-55D4-40F3-ADE1-116FBD49307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FF417-48EB-44A8-863A-C99CF41875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5141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A5FA5-7524-43EB-BDC0-09443771065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913BC-E6AD-4545-9947-764A06FAF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524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2A881-0FA4-488B-BCD2-74E307A9BFC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43DC5-8D79-490B-9A15-52BCA2D8F3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9312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EF348-C36E-4B88-AED7-550FD258AF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55EB-0DF5-46A9-98C7-0A4CC54B17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3267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B875B-DE8D-4231-A5AE-7574F36500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AF729-41D2-421D-9E25-F505E7FFDC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0183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E10CF-3648-421C-A65F-3962FAC969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50A1E-A75C-4040-BA8A-5687DDE76D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40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03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011B8-B739-471A-8EA3-7BF21789A3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39DE7-9F48-4B41-BFEB-F59E0DDDB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996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86B1A-6A7F-42F4-B110-9EC47BE3F6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AAE5C-6098-4D07-BD1F-95F11403ED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2527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AB19-4B12-4B9E-895F-FB7DEA57D3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88F37-522F-4E3B-A471-CFA87E26EB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2577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68FEF-AF1C-4A09-A013-4B461E1F2F3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92BFA-71BC-4D77-AB26-22AD956AD0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4145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2028D-08A0-48CA-BBCB-6392392945C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F9145-477C-4F7D-A8F0-B1CDB5ED432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5337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482362-D228-49FC-ACFE-6F44C82D5B8B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983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730A99-6429-4BF8-B4FD-8ACBF222E628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7506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29279F-2E24-4AAB-B05B-1A51DDA24F1A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5928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E73E74-1BE7-4B20-8CBB-8BBD3AC10454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3402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FED8A2-84CE-468C-9588-A545D954F5C7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65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180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977CB1-F71C-4040-9042-2CCF86D9DE24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280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CB5A2D-EFDB-42D2-8270-0C9263861602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5877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180132-150E-46CF-B5C0-28B040C7636C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4958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3C55B2-6F30-43C5-8F76-426593BDA5D2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1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A90ABC-26C3-49DE-9D0A-051914D5FEAB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1914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458ED5-DC0E-4A5B-A5B2-C5CBB1BB382D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6849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56468" y="9023264"/>
            <a:ext cx="207359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478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6976" y="-466726"/>
            <a:ext cx="207359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845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6976" y="-466726"/>
            <a:ext cx="207359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1889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6976" y="-466726"/>
            <a:ext cx="207359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70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802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3" y="-1348010"/>
            <a:ext cx="1218127" cy="221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819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22045" y="365125"/>
            <a:ext cx="2422845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806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79645" y="1295400"/>
            <a:ext cx="2422845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551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2645" y="1735137"/>
            <a:ext cx="2422845" cy="33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415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98362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06615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6098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390" y="6356748"/>
            <a:ext cx="2742447" cy="364275"/>
          </a:xfrm>
          <a:prstGeom prst="rect">
            <a:avLst/>
          </a:prstGeom>
        </p:spPr>
        <p:txBody>
          <a:bodyPr/>
          <a:lstStyle/>
          <a:p>
            <a:pPr defTabSz="609585"/>
            <a:fld id="{53CC7D6B-739A-014E-AB2C-B05F182AE8E8}" type="datetime1">
              <a:rPr lang="en-CA" altLang="zh-CN" sz="1200" smtClean="0">
                <a:solidFill>
                  <a:prstClr val="black"/>
                </a:solidFill>
                <a:cs typeface="Arial"/>
                <a:sym typeface="Arial"/>
              </a:rPr>
              <a:pPr defTabSz="609585"/>
              <a:t>2023-07-23</a:t>
            </a:fld>
            <a:endParaRPr lang="zh-CN" altLang="en-US" sz="1200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167" y="6356748"/>
            <a:ext cx="2742447" cy="364275"/>
          </a:xfrm>
          <a:prstGeom prst="rect">
            <a:avLst/>
          </a:prstGeom>
        </p:spPr>
        <p:txBody>
          <a:bodyPr/>
          <a:lstStyle/>
          <a:p>
            <a:pPr defTabSz="609585"/>
            <a:r>
              <a:rPr lang="vi-VN" altLang="zh-CN" sz="1200">
                <a:solidFill>
                  <a:prstClr val="black"/>
                </a:solidFill>
                <a:cs typeface="Arial"/>
                <a:sym typeface="Arial"/>
              </a:rPr>
              <a:t>MĂNG NON</a:t>
            </a:r>
            <a:endParaRPr lang="zh-CN" altLang="en-US" sz="1200" dirty="0">
              <a:solidFill>
                <a:prstClr val="black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86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" y="0"/>
            <a:ext cx="12191332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90" y="6356748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609585">
              <a:defRPr/>
            </a:pPr>
            <a:fld id="{C94FCCCF-CDB7-914A-9492-CA8937BB6688}" type="datetime1">
              <a:rPr lang="en-CA" altLang="zh-CN" sz="1200" smtClean="0">
                <a:solidFill>
                  <a:prstClr val="black"/>
                </a:solidFill>
                <a:cs typeface="Arial"/>
                <a:sym typeface="Arial"/>
              </a:rPr>
              <a:pPr defTabSz="609585">
                <a:defRPr/>
              </a:pPr>
              <a:t>2023-07-23</a:t>
            </a:fld>
            <a:endParaRPr lang="zh-CN" altLang="en-US" sz="1200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4" y="6356748"/>
            <a:ext cx="411517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609585">
              <a:defRPr/>
            </a:pPr>
            <a:endParaRPr lang="zh-CN" altLang="en-US" sz="1200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7" y="6356748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609585"/>
            <a:fld id="{48543BCF-C6F4-4F14-9138-E5ADE1A61F3D}" type="slidenum">
              <a:rPr lang="zh-CN" altLang="en-US" sz="1200" smtClean="0">
                <a:solidFill>
                  <a:prstClr val="black"/>
                </a:solidFill>
                <a:cs typeface="Arial"/>
                <a:sym typeface="Arial"/>
              </a:rPr>
              <a:pPr defTabSz="609585"/>
              <a:t>‹#›</a:t>
            </a:fld>
            <a:endParaRPr lang="zh-CN" altLang="en-US" sz="1200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5" tIns="43337" rIns="86675" bIns="43337"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62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6CE4-BF96-4336-B9EA-DE48DF43F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0328F-2A48-455E-BD72-E8B5567F1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80DF0-9C51-4D5D-9CDC-E7730E72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4E70E-614C-470A-AA65-64F52DFC7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E6454-CDC3-4705-BD45-643248A3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8236" y="640917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503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614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B478-B70F-44E6-A79A-C043B2DD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74D57-864F-48AD-9ADE-31FE326A4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11010-1806-483E-902D-0D0338E8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4BFC2-4D6A-40B4-B564-9B820654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5EBE7-8469-4AB7-8290-F491F62A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181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3B41-0EB7-4531-84C4-AC5C313D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C5828-8816-4705-8734-CE59A3DAD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9D2C-FDD4-4257-BC61-F47C3495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5C1B4-FF95-4962-810F-B9B1528F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2F034-89FD-4D09-929A-B175F278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7349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72D6-54FC-41A0-BB77-1A6DD5744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7978-7D07-4316-826A-5052DB63D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A7DEC-CD42-4301-A227-69F42B252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3331F-43CD-4929-814A-EC6C0F45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9DEB6-07CA-4956-B567-11B6125D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7F2C4-B3EC-4CE5-B365-2EB902FE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8752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0320-D8EF-4EAE-B668-412F89F0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A2095-61CE-46F5-A554-9108A8A65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78DE8-10E4-4C7B-8107-D8040B95E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E2689-CAA7-4487-AA8F-A7C787893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039E3-310A-4AA7-8D6D-BACC63668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0EE0E-54BA-4F89-B23D-B3CFF007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A1B466-BF5C-4F33-9CDB-AE71ECA0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CEA0D-4F1B-4E22-883D-6FB5ADE8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2488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C1D43-2C1A-4B05-8EAE-1FBE8B8A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081DC-BF52-4208-9252-0BA449679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29B49-3FB4-4F0A-98F0-9811896F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D12E1-5A48-41E7-9D64-B8DB593C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44602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2D1323-867A-4262-966B-EE163E59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CBFBFF-6510-49AA-B3A6-A5FCB105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B2167-870B-4687-8BC8-3EBBF5FF8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6073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1226-E666-47D9-8F4A-6AA47D6A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8A292-E8E6-4A82-8A60-79D0EA55C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E2AC72-5543-4B30-A6AE-6B5188D13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75C06-1BD1-4A99-BB20-BAB78F3D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A6CBE-1652-48B6-B630-29654CB2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0E06-C7BE-4E9C-B4D6-723E87EC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9536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E58D-7D67-45BE-9A4B-653AC836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45BF9A-7611-48FF-927A-F6C4F3BE3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87648-8C35-4C2E-B48A-50201467B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66BD1-536F-429D-80C3-BEDF616AB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C620C-E144-4A72-99BE-59977C6C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4469E-42C7-4573-8375-C0478445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515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964F-F6FB-4138-8C62-0D8DF8C6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898DBA-E0C7-488B-98B5-02B8DFCFB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96870-98BC-4A82-B535-14CEB56CC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19707-D234-4E7E-9589-2456E893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929F2-A8E0-4949-A145-BD6D1CC0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1072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40ACA-75A3-488C-A8A0-D5AB00A41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70B24-2821-4B2C-BF57-6613334AE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B79F2-F600-45DD-AA41-6F2EDA3BA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5A54-AA13-4A3A-A9A9-C675F006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1C3D4-FEE5-4962-AD0B-B60FDEE7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987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7787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2123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6CE4-BF96-4336-B9EA-DE48DF43F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0328F-2A48-455E-BD72-E8B5567F1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80DF0-9C51-4D5D-9CDC-E7730E72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4E70E-614C-470A-AA65-64F52DFC7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E6454-CDC3-4705-BD45-643248A3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8236" y="640917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0895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B478-B70F-44E6-A79A-C043B2DD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74D57-864F-48AD-9ADE-31FE326A4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11010-1806-483E-902D-0D0338E8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4BFC2-4D6A-40B4-B564-9B820654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5EBE7-8469-4AB7-8290-F491F62A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32768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3B41-0EB7-4531-84C4-AC5C313D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C5828-8816-4705-8734-CE59A3DAD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9D2C-FDD4-4257-BC61-F47C3495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5C1B4-FF95-4962-810F-B9B1528F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2F034-89FD-4D09-929A-B175F278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07873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72D6-54FC-41A0-BB77-1A6DD5744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7978-7D07-4316-826A-5052DB63D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A7DEC-CD42-4301-A227-69F42B252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3331F-43CD-4929-814A-EC6C0F45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9DEB6-07CA-4956-B567-11B6125D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7F2C4-B3EC-4CE5-B365-2EB902FE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95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0320-D8EF-4EAE-B668-412F89F0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A2095-61CE-46F5-A554-9108A8A65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78DE8-10E4-4C7B-8107-D8040B95E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E2689-CAA7-4487-AA8F-A7C787893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039E3-310A-4AA7-8D6D-BACC63668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0EE0E-54BA-4F89-B23D-B3CFF007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A1B466-BF5C-4F33-9CDB-AE71ECA0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CEA0D-4F1B-4E22-883D-6FB5ADE8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3046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C1D43-2C1A-4B05-8EAE-1FBE8B8A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081DC-BF52-4208-9252-0BA449679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29B49-3FB4-4F0A-98F0-9811896F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D12E1-5A48-41E7-9D64-B8DB593C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3151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2D1323-867A-4262-966B-EE163E59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CBFBFF-6510-49AA-B3A6-A5FCB105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B2167-870B-4687-8BC8-3EBBF5FF8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4396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1226-E666-47D9-8F4A-6AA47D6A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8A292-E8E6-4A82-8A60-79D0EA55C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E2AC72-5543-4B30-A6AE-6B5188D13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75C06-1BD1-4A99-BB20-BAB78F3D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A6CBE-1652-48B6-B630-29654CB2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0E06-C7BE-4E9C-B4D6-723E87EC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225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E58D-7D67-45BE-9A4B-653AC836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45BF9A-7611-48FF-927A-F6C4F3BE3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87648-8C35-4C2E-B48A-50201467B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66BD1-536F-429D-80C3-BEDF616AB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C620C-E144-4A72-99BE-59977C6C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4469E-42C7-4573-8375-C04784454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226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4322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964F-F6FB-4138-8C62-0D8DF8C6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898DBA-E0C7-488B-98B5-02B8DFCFB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96870-98BC-4A82-B535-14CEB56CC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19707-D234-4E7E-9589-2456E893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929F2-A8E0-4949-A145-BD6D1CC0E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9124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40ACA-75A3-488C-A8A0-D5AB00A41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70B24-2821-4B2C-BF57-6613334AE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B79F2-F600-45DD-AA41-6F2EDA3BA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5A54-AA13-4A3A-A9A9-C675F006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1C3D4-FEE5-4962-AD0B-B60FDEE7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3295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147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6CE4-BF96-4336-B9EA-DE48DF43F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0328F-2A48-455E-BD72-E8B5567F1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80DF0-9C51-4D5D-9CDC-E7730E72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4E70E-614C-470A-AA65-64F52DFC7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E6454-CDC3-4705-BD45-643248A3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8236" y="640917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6313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B478-B70F-44E6-A79A-C043B2DD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74D57-864F-48AD-9ADE-31FE326A4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11010-1806-483E-902D-0D0338E8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4BFC2-4D6A-40B4-B564-9B820654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5EBE7-8469-4AB7-8290-F491F62A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7856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3B41-0EB7-4531-84C4-AC5C313D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C5828-8816-4705-8734-CE59A3DAD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9D2C-FDD4-4257-BC61-F47C3495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5C1B4-FF95-4962-810F-B9B1528F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2F034-89FD-4D09-929A-B175F2788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70663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72D6-54FC-41A0-BB77-1A6DD5744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7978-7D07-4316-826A-5052DB63D1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A7DEC-CD42-4301-A227-69F42B252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3331F-43CD-4929-814A-EC6C0F452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9DEB6-07CA-4956-B567-11B6125DA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7F2C4-B3EC-4CE5-B365-2EB902FE4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7393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0320-D8EF-4EAE-B668-412F89F0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A2095-61CE-46F5-A554-9108A8A65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78DE8-10E4-4C7B-8107-D8040B95E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DE2689-CAA7-4487-AA8F-A7C787893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039E3-310A-4AA7-8D6D-BACC63668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20EE0E-54BA-4F89-B23D-B3CFF007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A1B466-BF5C-4F33-9CDB-AE71ECA0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CEA0D-4F1B-4E22-883D-6FB5ADE8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5105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C1D43-2C1A-4B05-8EAE-1FBE8B8A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081DC-BF52-4208-9252-0BA449679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29B49-3FB4-4F0A-98F0-9811896F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D12E1-5A48-41E7-9D64-B8DB593C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7969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2D1323-867A-4262-966B-EE163E59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CBFBFF-6510-49AA-B3A6-A5FCB1055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B2167-870B-4687-8BC8-3EBBF5FF8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89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image" Target="../media/image13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image" Target="../media/image13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image" Target="../media/image13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image" Target="../media/image13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image" Target="../media/image1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https://www.facebook.com/groups/629898828017053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7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1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image" Target="../media/image1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EB42F-13A2-48D0-9217-DF868A8D592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701BC-3364-4D43-B899-298ADB66B74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7156570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7200" y="-2502123"/>
            <a:ext cx="1499037" cy="2502123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-774725" y="5331696"/>
            <a:ext cx="18726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accent2">
                    <a:lumMod val="75000"/>
                  </a:schemeClr>
                </a:solidFill>
                <a:latin typeface="UTM Wedding K&amp;T" panose="02040603050506020204" pitchFamily="18" charset="0"/>
              </a:rPr>
              <a:t>Măngno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latin typeface="UTM Wedding K&amp;T" panose="02040603050506020204" pitchFamily="18" charset="0"/>
              </a:rPr>
              <a:t>n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UTM Wedding K&amp;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63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9D2E4A-AF91-44CC-AAC6-F88C4CAC4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681C6-7785-4F78-85F4-192123F31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E6C9-ED37-4C95-9792-7BFCAD384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273D0-DF9B-4C5C-AE29-6E0EC7F5A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7BE0-BB5E-495C-BA34-603ED53C5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E00623-CAFE-41A4-B8A0-C213F50DC3AA}"/>
              </a:ext>
            </a:extLst>
          </p:cNvPr>
          <p:cNvSpPr txBox="1">
            <a:spLocks/>
          </p:cNvSpPr>
          <p:nvPr userDrawn="1"/>
        </p:nvSpPr>
        <p:spPr>
          <a:xfrm>
            <a:off x="-350582" y="-571473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CA0547-C230-4C0F-B239-C6EB695277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6900862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757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9D2E4A-AF91-44CC-AAC6-F88C4CAC4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681C6-7785-4F78-85F4-192123F31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E6C9-ED37-4C95-9792-7BFCAD384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273D0-DF9B-4C5C-AE29-6E0EC7F5A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7BE0-BB5E-495C-BA34-603ED53C5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E00623-CAFE-41A4-B8A0-C213F50DC3AA}"/>
              </a:ext>
            </a:extLst>
          </p:cNvPr>
          <p:cNvSpPr txBox="1">
            <a:spLocks/>
          </p:cNvSpPr>
          <p:nvPr userDrawn="1"/>
        </p:nvSpPr>
        <p:spPr>
          <a:xfrm>
            <a:off x="-350582" y="-571473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CA0547-C230-4C0F-B239-C6EB695277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6900862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39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9D2E4A-AF91-44CC-AAC6-F88C4CAC4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681C6-7785-4F78-85F4-192123F31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E6C9-ED37-4C95-9792-7BFCAD384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273D0-DF9B-4C5C-AE29-6E0EC7F5A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7BE0-BB5E-495C-BA34-603ED53C5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E00623-CAFE-41A4-B8A0-C213F50DC3AA}"/>
              </a:ext>
            </a:extLst>
          </p:cNvPr>
          <p:cNvSpPr txBox="1">
            <a:spLocks/>
          </p:cNvSpPr>
          <p:nvPr userDrawn="1"/>
        </p:nvSpPr>
        <p:spPr>
          <a:xfrm>
            <a:off x="-350582" y="-571473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CA0547-C230-4C0F-B239-C6EB695277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6900862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98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9D2E4A-AF91-44CC-AAC6-F88C4CAC4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681C6-7785-4F78-85F4-192123F31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E6C9-ED37-4C95-9792-7BFCAD384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273D0-DF9B-4C5C-AE29-6E0EC7F5A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7BE0-BB5E-495C-BA34-603ED53C5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E00623-CAFE-41A4-B8A0-C213F50DC3AA}"/>
              </a:ext>
            </a:extLst>
          </p:cNvPr>
          <p:cNvSpPr txBox="1">
            <a:spLocks/>
          </p:cNvSpPr>
          <p:nvPr userDrawn="1"/>
        </p:nvSpPr>
        <p:spPr>
          <a:xfrm>
            <a:off x="-350582" y="-571473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CA0547-C230-4C0F-B239-C6EB695277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6900862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34ED8C4-B1B2-4CFC-B7A6-9F3E5DC54F09}"/>
              </a:ext>
            </a:extLst>
          </p:cNvPr>
          <p:cNvSpPr txBox="1">
            <a:spLocks/>
          </p:cNvSpPr>
          <p:nvPr userDrawn="1"/>
        </p:nvSpPr>
        <p:spPr>
          <a:xfrm>
            <a:off x="10493264" y="6286527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Diệu Hiền</a:t>
            </a:r>
          </a:p>
        </p:txBody>
      </p:sp>
    </p:spTree>
    <p:extLst>
      <p:ext uri="{BB962C8B-B14F-4D97-AF65-F5344CB8AC3E}">
        <p14:creationId xmlns:p14="http://schemas.microsoft.com/office/powerpoint/2010/main" val="275055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9D2E4A-AF91-44CC-AAC6-F88C4CAC4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681C6-7785-4F78-85F4-192123F31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E6C9-ED37-4C95-9792-7BFCAD384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273D0-DF9B-4C5C-AE29-6E0EC7F5A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7BE0-BB5E-495C-BA34-603ED53C5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464D395-501A-435F-8B18-9661E5BDCE68}"/>
              </a:ext>
            </a:extLst>
          </p:cNvPr>
          <p:cNvSpPr txBox="1">
            <a:spLocks/>
          </p:cNvSpPr>
          <p:nvPr userDrawn="1"/>
        </p:nvSpPr>
        <p:spPr>
          <a:xfrm>
            <a:off x="10260676" y="-28573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9999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9999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E00623-CAFE-41A4-B8A0-C213F50DC3AA}"/>
              </a:ext>
            </a:extLst>
          </p:cNvPr>
          <p:cNvSpPr txBox="1">
            <a:spLocks/>
          </p:cNvSpPr>
          <p:nvPr userDrawn="1"/>
        </p:nvSpPr>
        <p:spPr>
          <a:xfrm>
            <a:off x="-350582" y="-571473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CA0547-C230-4C0F-B239-C6EB695277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6900862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34ED8C4-B1B2-4CFC-B7A6-9F3E5DC54F09}"/>
              </a:ext>
            </a:extLst>
          </p:cNvPr>
          <p:cNvSpPr txBox="1">
            <a:spLocks/>
          </p:cNvSpPr>
          <p:nvPr userDrawn="1"/>
        </p:nvSpPr>
        <p:spPr>
          <a:xfrm>
            <a:off x="10493264" y="6286527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Diệu Hiền</a:t>
            </a:r>
          </a:p>
        </p:txBody>
      </p:sp>
    </p:spTree>
    <p:extLst>
      <p:ext uri="{BB962C8B-B14F-4D97-AF65-F5344CB8AC3E}">
        <p14:creationId xmlns:p14="http://schemas.microsoft.com/office/powerpoint/2010/main" val="2050121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7156570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3340" y="-1051329"/>
            <a:ext cx="1479097" cy="2468841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 rot="16200000">
            <a:off x="-806275" y="5255709"/>
            <a:ext cx="18726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accent2">
                    <a:lumMod val="75000"/>
                  </a:schemeClr>
                </a:solidFill>
                <a:latin typeface="UTM Wedding K&amp;T" panose="02040603050506020204" pitchFamily="18" charset="0"/>
              </a:rPr>
              <a:t>Măngno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latin typeface="UTM Wedding K&amp;T" panose="02040603050506020204" pitchFamily="18" charset="0"/>
              </a:rPr>
              <a:t>n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UTM Wedding K&amp;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1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2335" y="4656164"/>
            <a:ext cx="967072" cy="161419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 rot="16200000">
            <a:off x="-774725" y="5331696"/>
            <a:ext cx="18726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err="1">
                <a:solidFill>
                  <a:schemeClr val="accent2">
                    <a:lumMod val="75000"/>
                  </a:schemeClr>
                </a:solidFill>
                <a:latin typeface="UTM Wedding K&amp;T" panose="02040603050506020204" pitchFamily="18" charset="0"/>
              </a:rPr>
              <a:t>Măngno</a:t>
            </a:r>
            <a:r>
              <a:rPr lang="en-US" sz="1100" dirty="0" err="1">
                <a:solidFill>
                  <a:schemeClr val="accent2">
                    <a:lumMod val="75000"/>
                  </a:schemeClr>
                </a:solidFill>
                <a:latin typeface="UTM Wedding K&amp;T" panose="02040603050506020204" pitchFamily="18" charset="0"/>
              </a:rPr>
              <a:t>n</a:t>
            </a:r>
            <a:endParaRPr lang="en-US" sz="1100" dirty="0">
              <a:solidFill>
                <a:schemeClr val="accent2">
                  <a:lumMod val="75000"/>
                </a:schemeClr>
              </a:solidFill>
              <a:latin typeface="UTM Wedding K&amp;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4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A675CBD-4466-4647-8728-2B4E3BD40D1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D8E85E-4B01-40B5-880A-9DDAFD4693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7156570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18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vi-VN"/>
              <a:t>Bấm &amp; sửa kiểu tiêu đề</a:t>
            </a:r>
            <a:endParaRPr lang="en-US" altLang="vi-VN"/>
          </a:p>
        </p:txBody>
      </p:sp>
      <p:sp>
        <p:nvSpPr>
          <p:cNvPr id="1027" name="Nơi giữ chỗ cho Văn bản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vi-VN"/>
              <a:t>Bấm &amp; sửa kiểu tiêu đề</a:t>
            </a:r>
          </a:p>
          <a:p>
            <a:pPr lvl="1"/>
            <a:r>
              <a:rPr lang="vi-VN" altLang="vi-VN"/>
              <a:t>Mức hai</a:t>
            </a:r>
          </a:p>
          <a:p>
            <a:pPr lvl="2"/>
            <a:r>
              <a:rPr lang="vi-VN" altLang="vi-VN"/>
              <a:t>Mức ba</a:t>
            </a:r>
          </a:p>
          <a:p>
            <a:pPr lvl="3"/>
            <a:r>
              <a:rPr lang="vi-VN" altLang="vi-VN"/>
              <a:t>Mức bốn</a:t>
            </a:r>
          </a:p>
          <a:p>
            <a:pPr lvl="4"/>
            <a:r>
              <a:rPr lang="vi-VN" altLang="vi-VN"/>
              <a:t>Mức năm</a:t>
            </a:r>
            <a:endParaRPr lang="en-US" altLang="vi-VN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AAC4EF-CA26-42D9-A2D9-81D43C193FC5}" type="slidenum">
              <a:rPr lang="en-US" altLang="vi-VN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16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371BA2B8-AA3A-4A36-9809-5EB17DD15ED0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7/23/2023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09AF0A20-E87C-41D0-ADBD-F416ABC74693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67072" y="9504642"/>
            <a:ext cx="1856509" cy="30987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E25B98-BE56-4A06-A9F7-C6985892AB32}"/>
              </a:ext>
            </a:extLst>
          </p:cNvPr>
          <p:cNvSpPr txBox="1"/>
          <p:nvPr userDrawn="1"/>
        </p:nvSpPr>
        <p:spPr>
          <a:xfrm>
            <a:off x="10960443" y="112991"/>
            <a:ext cx="1408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Non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B188C1-E42E-41D5-B43C-DA855A7039E2}"/>
              </a:ext>
            </a:extLst>
          </p:cNvPr>
          <p:cNvSpPr txBox="1"/>
          <p:nvPr userDrawn="1"/>
        </p:nvSpPr>
        <p:spPr>
          <a:xfrm>
            <a:off x="11106666" y="6488669"/>
            <a:ext cx="1408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  <a:sym typeface="Arial"/>
              </a:rPr>
              <a:t> Non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7156570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89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1"/>
            <a:ext cx="10515224" cy="1324636"/>
          </a:xfrm>
          <a:prstGeom prst="rect">
            <a:avLst/>
          </a:prstGeom>
        </p:spPr>
        <p:txBody>
          <a:bodyPr vert="horz" lIns="86694" tIns="43347" rIns="86694" bIns="43347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1"/>
            <a:ext cx="10515224" cy="4351729"/>
          </a:xfrm>
          <a:prstGeom prst="rect">
            <a:avLst/>
          </a:prstGeom>
        </p:spPr>
        <p:txBody>
          <a:bodyPr vert="horz" lIns="86694" tIns="43347" rIns="86694" bIns="43347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764ED-D574-054C-B1CB-A7CCCABBB0FA}"/>
              </a:ext>
            </a:extLst>
          </p:cNvPr>
          <p:cNvSpPr txBox="1"/>
          <p:nvPr userDrawn="1"/>
        </p:nvSpPr>
        <p:spPr>
          <a:xfrm>
            <a:off x="10056956" y="6313093"/>
            <a:ext cx="3600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92903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866748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688" indent="-216688" algn="l" defTabSz="866748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50061" indent="-216688" algn="l" defTabSz="866748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3434" indent="-216688" algn="l" defTabSz="866748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6809" indent="-216688" algn="l" defTabSz="866748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182" indent="-216688" algn="l" defTabSz="866748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556" indent="-216688" algn="l" defTabSz="866748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6931" indent="-216688" algn="l" defTabSz="866748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50304" indent="-216688" algn="l" defTabSz="866748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677" indent="-216688" algn="l" defTabSz="866748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73" algn="l" defTabSz="8667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748" algn="l" defTabSz="8667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22" algn="l" defTabSz="8667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495" algn="l" defTabSz="8667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870" algn="l" defTabSz="8667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243" algn="l" defTabSz="8667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616" algn="l" defTabSz="8667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6991" algn="l" defTabSz="86674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9D2E4A-AF91-44CC-AAC6-F88C4CAC4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681C6-7785-4F78-85F4-192123F31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E6C9-ED37-4C95-9792-7BFCAD384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273D0-DF9B-4C5C-AE29-6E0EC7F5A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7BE0-BB5E-495C-BA34-603ED53C5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E00623-CAFE-41A4-B8A0-C213F50DC3AA}"/>
              </a:ext>
            </a:extLst>
          </p:cNvPr>
          <p:cNvSpPr txBox="1">
            <a:spLocks/>
          </p:cNvSpPr>
          <p:nvPr userDrawn="1"/>
        </p:nvSpPr>
        <p:spPr>
          <a:xfrm>
            <a:off x="-350582" y="-571473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CA0547-C230-4C0F-B239-C6EB695277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7156570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11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9D2E4A-AF91-44CC-AAC6-F88C4CAC4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681C6-7785-4F78-85F4-192123F31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E6C9-ED37-4C95-9792-7BFCAD384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4BCF76-1FF9-4CCD-9F29-A95B2FF92FA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273D0-DF9B-4C5C-AE29-6E0EC7F5A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7BE0-BB5E-495C-BA34-603ED53C5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78BE36-1225-4595-9DA0-7F9BD099F6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E00623-CAFE-41A4-B8A0-C213F50DC3AA}"/>
              </a:ext>
            </a:extLst>
          </p:cNvPr>
          <p:cNvSpPr txBox="1">
            <a:spLocks/>
          </p:cNvSpPr>
          <p:nvPr userDrawn="1"/>
        </p:nvSpPr>
        <p:spPr>
          <a:xfrm>
            <a:off x="-350582" y="-571473"/>
            <a:ext cx="2186247" cy="5714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Egregio Script" panose="02000500000000000000" pitchFamily="2" charset="0"/>
                <a:ea typeface="+mj-ea"/>
                <a:cs typeface="+mj-cs"/>
              </a:rPr>
              <a:t>By: Diệu Hiền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CA0547-C230-4C0F-B239-C6EB695277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43B20C00-59B0-4DD6-870E-1716D0E35F65}"/>
              </a:ext>
            </a:extLst>
          </p:cNvPr>
          <p:cNvSpPr txBox="1"/>
          <p:nvPr userDrawn="1"/>
        </p:nvSpPr>
        <p:spPr>
          <a:xfrm>
            <a:off x="3334176" y="6900862"/>
            <a:ext cx="62281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A148A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73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gif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57.png"/><Relationship Id="rId3" Type="http://schemas.openxmlformats.org/officeDocument/2006/relationships/slideLayout" Target="../slideLayouts/slideLayout118.xml"/><Relationship Id="rId7" Type="http://schemas.microsoft.com/office/2007/relationships/hdphoto" Target="../media/hdphoto5.wdp"/><Relationship Id="rId12" Type="http://schemas.openxmlformats.org/officeDocument/2006/relationships/image" Target="../media/image56.png"/><Relationship Id="rId2" Type="http://schemas.openxmlformats.org/officeDocument/2006/relationships/audio" Target="../media/media4.mp3"/><Relationship Id="rId16" Type="http://schemas.openxmlformats.org/officeDocument/2006/relationships/image" Target="../media/image36.png"/><Relationship Id="rId1" Type="http://schemas.microsoft.com/office/2007/relationships/media" Target="../media/media4.mp3"/><Relationship Id="rId6" Type="http://schemas.openxmlformats.org/officeDocument/2006/relationships/image" Target="../media/image40.png"/><Relationship Id="rId11" Type="http://schemas.openxmlformats.org/officeDocument/2006/relationships/image" Target="../media/image55.png"/><Relationship Id="rId5" Type="http://schemas.openxmlformats.org/officeDocument/2006/relationships/image" Target="../media/image44.jpeg"/><Relationship Id="rId15" Type="http://schemas.openxmlformats.org/officeDocument/2006/relationships/image" Target="../media/image59.png"/><Relationship Id="rId10" Type="http://schemas.microsoft.com/office/2007/relationships/hdphoto" Target="../media/hdphoto6.wdp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42.png"/><Relationship Id="rId1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62.png"/><Relationship Id="rId18" Type="http://schemas.microsoft.com/office/2007/relationships/hdphoto" Target="../media/hdphoto13.wdp"/><Relationship Id="rId3" Type="http://schemas.openxmlformats.org/officeDocument/2006/relationships/notesSlide" Target="../notesSlides/notesSlide9.xml"/><Relationship Id="rId7" Type="http://schemas.microsoft.com/office/2007/relationships/hdphoto" Target="../media/hdphoto10.wdp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" Type="http://schemas.openxmlformats.org/officeDocument/2006/relationships/slideLayout" Target="../slideLayouts/slideLayout18.xml"/><Relationship Id="rId16" Type="http://schemas.openxmlformats.org/officeDocument/2006/relationships/slide" Target="slide22.xml"/><Relationship Id="rId1" Type="http://schemas.openxmlformats.org/officeDocument/2006/relationships/tags" Target="../tags/tag2.xml"/><Relationship Id="rId6" Type="http://schemas.openxmlformats.org/officeDocument/2006/relationships/image" Target="../media/image53.png"/><Relationship Id="rId11" Type="http://schemas.openxmlformats.org/officeDocument/2006/relationships/slide" Target="slide13.xml"/><Relationship Id="rId5" Type="http://schemas.openxmlformats.org/officeDocument/2006/relationships/slide" Target="slide19.xml"/><Relationship Id="rId15" Type="http://schemas.microsoft.com/office/2007/relationships/hdphoto" Target="../media/hdphoto12.wdp"/><Relationship Id="rId10" Type="http://schemas.microsoft.com/office/2007/relationships/hdphoto" Target="../media/hdphoto11.wdp"/><Relationship Id="rId4" Type="http://schemas.openxmlformats.org/officeDocument/2006/relationships/image" Target="../media/image52.png"/><Relationship Id="rId9" Type="http://schemas.openxmlformats.org/officeDocument/2006/relationships/image" Target="../media/image60.png"/><Relationship Id="rId1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Relationship Id="rId5" Type="http://schemas.microsoft.com/office/2007/relationships/hdphoto" Target="../media/hdphoto14.wdp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microsoft.com/office/2007/relationships/hdphoto" Target="../media/hdphoto15.wdp"/><Relationship Id="rId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6" Type="http://schemas.openxmlformats.org/officeDocument/2006/relationships/image" Target="../media/image72.png"/><Relationship Id="rId5" Type="http://schemas.openxmlformats.org/officeDocument/2006/relationships/image" Target="../media/image52.png"/><Relationship Id="rId4" Type="http://schemas.openxmlformats.org/officeDocument/2006/relationships/image" Target="../media/image7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11.wdp"/><Relationship Id="rId5" Type="http://schemas.openxmlformats.org/officeDocument/2006/relationships/image" Target="../media/image60.png"/><Relationship Id="rId4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0.png"/><Relationship Id="rId7" Type="http://schemas.openxmlformats.org/officeDocument/2006/relationships/image" Target="../media/image7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50.png"/><Relationship Id="rId11" Type="http://schemas.openxmlformats.org/officeDocument/2006/relationships/image" Target="../media/image80.png"/><Relationship Id="rId5" Type="http://schemas.openxmlformats.org/officeDocument/2006/relationships/image" Target="../media/image740.png"/><Relationship Id="rId10" Type="http://schemas.openxmlformats.org/officeDocument/2006/relationships/image" Target="../media/image79.png"/><Relationship Id="rId4" Type="http://schemas.openxmlformats.org/officeDocument/2006/relationships/image" Target="../media/image730.png"/><Relationship Id="rId9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16.wdp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microsoft.com/office/2007/relationships/hdphoto" Target="../media/hdphoto17.wdp"/><Relationship Id="rId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69.xml"/><Relationship Id="rId7" Type="http://schemas.microsoft.com/office/2007/relationships/hdphoto" Target="../media/hdphoto4.wdp"/><Relationship Id="rId12" Type="http://schemas.openxmlformats.org/officeDocument/2006/relationships/image" Target="../media/image3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4.wdp"/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12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38.png"/><Relationship Id="rId11" Type="http://schemas.openxmlformats.org/officeDocument/2006/relationships/slide" Target="slide7.xml"/><Relationship Id="rId5" Type="http://schemas.openxmlformats.org/officeDocument/2006/relationships/image" Target="../media/image37.png"/><Relationship Id="rId15" Type="http://schemas.openxmlformats.org/officeDocument/2006/relationships/slide" Target="slide6.xml"/><Relationship Id="rId10" Type="http://schemas.microsoft.com/office/2007/relationships/hdphoto" Target="../media/hdphoto5.wdp"/><Relationship Id="rId4" Type="http://schemas.openxmlformats.org/officeDocument/2006/relationships/image" Target="../media/image34.png"/><Relationship Id="rId9" Type="http://schemas.openxmlformats.org/officeDocument/2006/relationships/image" Target="../media/image40.png"/><Relationship Id="rId1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4.wdp"/><Relationship Id="rId3" Type="http://schemas.openxmlformats.org/officeDocument/2006/relationships/image" Target="../media/image41.png"/><Relationship Id="rId7" Type="http://schemas.openxmlformats.org/officeDocument/2006/relationships/image" Target="../media/image40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93.xml"/><Relationship Id="rId6" Type="http://schemas.openxmlformats.org/officeDocument/2006/relationships/slide" Target="slide7.xml"/><Relationship Id="rId11" Type="http://schemas.openxmlformats.org/officeDocument/2006/relationships/slide" Target="slide10.xml"/><Relationship Id="rId5" Type="http://schemas.microsoft.com/office/2007/relationships/hdphoto" Target="../media/hdphoto6.wdp"/><Relationship Id="rId15" Type="http://schemas.openxmlformats.org/officeDocument/2006/relationships/image" Target="../media/image43.png"/><Relationship Id="rId10" Type="http://schemas.openxmlformats.org/officeDocument/2006/relationships/slide" Target="slide9.xml"/><Relationship Id="rId4" Type="http://schemas.openxmlformats.org/officeDocument/2006/relationships/image" Target="../media/image42.png"/><Relationship Id="rId9" Type="http://schemas.openxmlformats.org/officeDocument/2006/relationships/slide" Target="slide8.xml"/><Relationship Id="rId1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60.png"/><Relationship Id="rId3" Type="http://schemas.openxmlformats.org/officeDocument/2006/relationships/slideLayout" Target="../slideLayouts/slideLayout130.xml"/><Relationship Id="rId7" Type="http://schemas.microsoft.com/office/2007/relationships/hdphoto" Target="../media/hdphoto8.wdp"/><Relationship Id="rId12" Type="http://schemas.openxmlformats.org/officeDocument/2006/relationships/image" Target="../media/image450.png"/><Relationship Id="rId2" Type="http://schemas.openxmlformats.org/officeDocument/2006/relationships/audio" Target="../media/media2.mp3"/><Relationship Id="rId16" Type="http://schemas.openxmlformats.org/officeDocument/2006/relationships/image" Target="../media/image36.png"/><Relationship Id="rId1" Type="http://schemas.microsoft.com/office/2007/relationships/media" Target="../media/media2.mp3"/><Relationship Id="rId6" Type="http://schemas.openxmlformats.org/officeDocument/2006/relationships/image" Target="../media/image45.png"/><Relationship Id="rId11" Type="http://schemas.openxmlformats.org/officeDocument/2006/relationships/image" Target="../media/image42.png"/><Relationship Id="rId5" Type="http://schemas.openxmlformats.org/officeDocument/2006/relationships/image" Target="../media/image44.jpeg"/><Relationship Id="rId15" Type="http://schemas.openxmlformats.org/officeDocument/2006/relationships/image" Target="../media/image48.png"/><Relationship Id="rId10" Type="http://schemas.openxmlformats.org/officeDocument/2006/relationships/image" Target="../media/image46.png"/><Relationship Id="rId4" Type="http://schemas.openxmlformats.org/officeDocument/2006/relationships/notesSlide" Target="../notesSlides/notesSlide5.xml"/><Relationship Id="rId9" Type="http://schemas.openxmlformats.org/officeDocument/2006/relationships/slide" Target="slide6.xml"/><Relationship Id="rId14" Type="http://schemas.openxmlformats.org/officeDocument/2006/relationships/image" Target="../media/image47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106.xml"/><Relationship Id="rId7" Type="http://schemas.openxmlformats.org/officeDocument/2006/relationships/image" Target="../media/image40.png"/><Relationship Id="rId12" Type="http://schemas.openxmlformats.org/officeDocument/2006/relationships/image" Target="../media/image3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6.xml"/><Relationship Id="rId11" Type="http://schemas.microsoft.com/office/2007/relationships/hdphoto" Target="../media/hdphoto6.wdp"/><Relationship Id="rId5" Type="http://schemas.openxmlformats.org/officeDocument/2006/relationships/image" Target="../media/image44.jpe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520.png"/><Relationship Id="rId3" Type="http://schemas.openxmlformats.org/officeDocument/2006/relationships/slideLayout" Target="../slideLayouts/slideLayout142.xml"/><Relationship Id="rId7" Type="http://schemas.microsoft.com/office/2007/relationships/hdphoto" Target="../media/hdphoto9.wdp"/><Relationship Id="rId12" Type="http://schemas.openxmlformats.org/officeDocument/2006/relationships/image" Target="../media/image51.png"/><Relationship Id="rId2" Type="http://schemas.openxmlformats.org/officeDocument/2006/relationships/audio" Target="../media/media3.mp3"/><Relationship Id="rId16" Type="http://schemas.openxmlformats.org/officeDocument/2006/relationships/image" Target="../media/image36.png"/><Relationship Id="rId1" Type="http://schemas.microsoft.com/office/2007/relationships/media" Target="../media/media3.mp3"/><Relationship Id="rId6" Type="http://schemas.openxmlformats.org/officeDocument/2006/relationships/image" Target="../media/image49.png"/><Relationship Id="rId11" Type="http://schemas.openxmlformats.org/officeDocument/2006/relationships/image" Target="../media/image42.png"/><Relationship Id="rId5" Type="http://schemas.openxmlformats.org/officeDocument/2006/relationships/image" Target="../media/image44.jpeg"/><Relationship Id="rId15" Type="http://schemas.openxmlformats.org/officeDocument/2006/relationships/image" Target="../media/image54.png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50.png"/><Relationship Id="rId14" Type="http://schemas.openxmlformats.org/officeDocument/2006/relationships/image" Target="../media/image5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444DB4B-684F-427F-8CE6-29ADE6A58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3" y="11534"/>
            <a:ext cx="12194663" cy="686359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73796" y="426951"/>
            <a:ext cx="976007" cy="51428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957354" y="1550532"/>
            <a:ext cx="668169" cy="352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569973" y="5002644"/>
            <a:ext cx="1398831" cy="2255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527341" y="4925459"/>
            <a:ext cx="456411" cy="244801"/>
          </a:xfrm>
          <a:prstGeom prst="rect">
            <a:avLst/>
          </a:prstGeom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D36112A3-E8C8-478C-99FC-6865DA00388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3298400" y="1563232"/>
            <a:ext cx="3003433" cy="5311893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475F6571-D9D8-4BF4-A542-CCE9037FE16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478193" y="3455993"/>
            <a:ext cx="2348545" cy="3428534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0F3E30D1-89C6-487B-9569-4868D0AC2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8548" y="5573040"/>
            <a:ext cx="1819183" cy="106194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32531" y="972964"/>
            <a:ext cx="3288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latin typeface="UVN Bui Doi" panose="03060902040502090204" pitchFamily="66" charset="0"/>
              </a:rPr>
              <a:t>Toán</a:t>
            </a:r>
            <a:endParaRPr lang="en-US" sz="96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accent1">
                  <a:lumMod val="40000"/>
                  <a:lumOff val="60000"/>
                </a:schemeClr>
              </a:solidFill>
              <a:latin typeface="UVN Bui Doi" panose="0306090204050209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96C6AC-9DE6-4159-9296-A7760201E31A}"/>
              </a:ext>
            </a:extLst>
          </p:cNvPr>
          <p:cNvSpPr txBox="1"/>
          <p:nvPr/>
        </p:nvSpPr>
        <p:spPr>
          <a:xfrm>
            <a:off x="200380" y="2432687"/>
            <a:ext cx="1143663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/>
                <a:solidFill>
                  <a:schemeClr val="bg1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VN Bay Buom Nang" panose="00000900000000000000" pitchFamily="2" charset="0"/>
              </a:rPr>
              <a:t>LUYỆN TẬP</a:t>
            </a:r>
          </a:p>
          <a:p>
            <a:endParaRPr lang="en-US" sz="6000" dirty="0">
              <a:solidFill>
                <a:schemeClr val="bg1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UVN Bay Buom Nang" panose="000009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7FBE83-35FF-436B-81AB-0A89CD9A5309}"/>
              </a:ext>
            </a:extLst>
          </p:cNvPr>
          <p:cNvSpPr txBox="1"/>
          <p:nvPr/>
        </p:nvSpPr>
        <p:spPr>
          <a:xfrm>
            <a:off x="274902" y="2417797"/>
            <a:ext cx="1143663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/>
                <a:solidFill>
                  <a:srgbClr val="FFC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VN Bay Buom Nang" panose="00000900000000000000" pitchFamily="2" charset="0"/>
              </a:rPr>
              <a:t>LUYỆN TẬP</a:t>
            </a:r>
          </a:p>
          <a:p>
            <a:endParaRPr lang="en-US" sz="6000" dirty="0">
              <a:solidFill>
                <a:srgbClr val="FFC000"/>
              </a:solidFill>
              <a:latin typeface="UVN Bay Buom Nang" panose="000009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338" b="95751" l="3452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352" y="3660329"/>
            <a:ext cx="4269740" cy="33497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310" y="852921"/>
            <a:ext cx="1863782" cy="174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06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22222E-6 L 0.27149 -0.021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81" y="-106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7 4.81481E-6 L -0.35104 -0.01667 " pathEditMode="relative" rAng="0" ptsTypes="AA">
                                      <p:cBhvr>
                                        <p:cTn id="14" dur="4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52" y="-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 uiExpand="1" build="allAtOnce"/>
      <p:bldP spid="22" grpId="0" uiExpan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6479333B-E36A-4940-9CB0-E3C84A739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80"/>
            <a:ext cx="12192000" cy="689635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BF99C0-AE18-4B3A-81FD-5ABDAE6384E4}"/>
              </a:ext>
            </a:extLst>
          </p:cNvPr>
          <p:cNvSpPr txBox="1"/>
          <p:nvPr/>
        </p:nvSpPr>
        <p:spPr>
          <a:xfrm>
            <a:off x="5183612" y="3085649"/>
            <a:ext cx="2121078" cy="2464058"/>
          </a:xfrm>
          <a:prstGeom prst="wedgeRoundRectCallout">
            <a:avLst>
              <a:gd name="adj1" fmla="val 8199"/>
              <a:gd name="adj2" fmla="val 80334"/>
              <a:gd name="adj3" fmla="val 16667"/>
            </a:avLst>
          </a:prstGeom>
          <a:solidFill>
            <a:srgbClr val="EE7690"/>
          </a:solidFill>
          <a:ln w="38100">
            <a:solidFill>
              <a:srgbClr val="00206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Chúc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gia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đình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luôn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mạnh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khỏe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hạnh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phúc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!</a:t>
            </a:r>
          </a:p>
        </p:txBody>
      </p:sp>
      <p:pic>
        <p:nvPicPr>
          <p:cNvPr id="17" name="Picture 16" descr="Graphical user interface, calendar&#10;&#10;Description automatically generated">
            <a:extLst>
              <a:ext uri="{FF2B5EF4-FFF2-40B4-BE49-F238E27FC236}">
                <a16:creationId xmlns:a16="http://schemas.microsoft.com/office/drawing/2014/main" id="{F1936ABB-0A58-40EA-A361-C494F7D18E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648293">
            <a:off x="4046360" y="2011519"/>
            <a:ext cx="4255513" cy="4861423"/>
          </a:xfrm>
          <a:prstGeom prst="rect">
            <a:avLst/>
          </a:prstGeom>
        </p:spPr>
      </p:pic>
      <p:pic>
        <p:nvPicPr>
          <p:cNvPr id="18" name="Picture 17" descr="Graphical user interface, calenda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F4BDD8C-D13D-464B-8F42-6A6553612DB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20490220">
            <a:off x="10730428" y="5151446"/>
            <a:ext cx="1505540" cy="1719075"/>
          </a:xfrm>
          <a:prstGeom prst="rect">
            <a:avLst/>
          </a:prstGeom>
        </p:spPr>
      </p:pic>
      <p:pic>
        <p:nvPicPr>
          <p:cNvPr id="6" name="图片 1">
            <a:extLst>
              <a:ext uri="{FF2B5EF4-FFF2-40B4-BE49-F238E27FC236}">
                <a16:creationId xmlns:a16="http://schemas.microsoft.com/office/drawing/2014/main" id="{3A500C85-87D7-4071-8F1E-AC45C6DAAB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7500" r="93250">
                        <a14:foregroundMark x1="8000" y1="45667" x2="7583" y2="58083"/>
                        <a14:foregroundMark x1="93250" y1="48750" x2="87417" y2="6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1" y="-1303127"/>
            <a:ext cx="11887199" cy="52143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08E90FD-4481-4337-829B-80F2C12E9BE7}"/>
                  </a:ext>
                </a:extLst>
              </p:cNvPr>
              <p:cNvSpPr txBox="1"/>
              <p:nvPr/>
            </p:nvSpPr>
            <p:spPr>
              <a:xfrm>
                <a:off x="3166597" y="542452"/>
                <a:ext cx="7722152" cy="1632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Ong Do Gia" panose="02040603050506020204" pitchFamily="18" charset="0"/>
                  </a:rPr>
                  <a:t>Phân</a:t>
                </a:r>
                <a:r>
                  <a:rPr kumimoji="0" lang="en-US" sz="7000" b="0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Ong Do Gia" panose="02040603050506020204" pitchFamily="18" charset="0"/>
                  </a:rPr>
                  <a:t> </a:t>
                </a:r>
                <a:r>
                  <a:rPr kumimoji="0" lang="en-US" sz="70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Ong Do Gia" panose="02040603050506020204" pitchFamily="18" charset="0"/>
                  </a:rPr>
                  <a:t>số</a:t>
                </a:r>
                <a:r>
                  <a:rPr kumimoji="0" lang="en-US" sz="7000" b="0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Ong Do Gia" panose="02040603050506020204" pitchFamily="18" charset="0"/>
                  </a:rPr>
                  <a:t> </a:t>
                </a:r>
                <a:r>
                  <a:rPr kumimoji="0" lang="en-US" sz="70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Ong Do Gia" panose="02040603050506020204" pitchFamily="18" charset="0"/>
                  </a:rPr>
                  <a:t>bằng</a:t>
                </a:r>
                <a:r>
                  <a:rPr kumimoji="0" lang="en-US" sz="7000" b="0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Ong Do Gi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7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7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kumimoji="0" lang="en-US" sz="7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kumimoji="0" lang="en-US" sz="7000" b="0" i="0" u="none" strike="noStrike" kern="1200" cap="none" spc="0" normalizeH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Ong Do Gia" panose="02040603050506020204" pitchFamily="18" charset="0"/>
                  </a:rPr>
                  <a:t> là:</a:t>
                </a:r>
                <a:endParaRPr kumimoji="0" lang="en-US" sz="7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Ong Do Gia" panose="0204060305050602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08E90FD-4481-4337-829B-80F2C12E9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597" y="542452"/>
                <a:ext cx="7722152" cy="1632563"/>
              </a:xfrm>
              <a:prstGeom prst="rect">
                <a:avLst/>
              </a:prstGeom>
              <a:blipFill>
                <a:blip r:embed="rId11"/>
                <a:stretch>
                  <a:fillRect l="-5762" b="-223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: Diagonal Corners Rounded 10">
                <a:extLst>
                  <a:ext uri="{FF2B5EF4-FFF2-40B4-BE49-F238E27FC236}">
                    <a16:creationId xmlns:a16="http://schemas.microsoft.com/office/drawing/2014/main" id="{E6A63F83-296C-4476-BCD3-62F8D3314CE9}"/>
                  </a:ext>
                </a:extLst>
              </p:cNvPr>
              <p:cNvSpPr/>
              <p:nvPr/>
            </p:nvSpPr>
            <p:spPr>
              <a:xfrm>
                <a:off x="1851603" y="2468141"/>
                <a:ext cx="3476260" cy="1325562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   </a:t>
                </a:r>
              </a:p>
            </p:txBody>
          </p:sp>
        </mc:Choice>
        <mc:Fallback xmlns="">
          <p:sp>
            <p:nvSpPr>
              <p:cNvPr id="11" name="Rectangle: Diagonal Corners Rounded 10">
                <a:extLst>
                  <a:ext uri="{FF2B5EF4-FFF2-40B4-BE49-F238E27FC236}">
                    <a16:creationId xmlns:a16="http://schemas.microsoft.com/office/drawing/2014/main" id="{E6A63F83-296C-4476-BCD3-62F8D3314C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603" y="2468141"/>
                <a:ext cx="3476260" cy="1325562"/>
              </a:xfrm>
              <a:prstGeom prst="round2DiagRect">
                <a:avLst/>
              </a:prstGeom>
              <a:blipFill>
                <a:blip r:embed="rId12"/>
                <a:stretch>
                  <a:fillRect b="-3587"/>
                </a:stretch>
              </a:blipFill>
              <a:ln w="3810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: Diagonal Corners Rounded 11">
                <a:extLst>
                  <a:ext uri="{FF2B5EF4-FFF2-40B4-BE49-F238E27FC236}">
                    <a16:creationId xmlns:a16="http://schemas.microsoft.com/office/drawing/2014/main" id="{DB9174C8-4721-47B5-91D7-31B9CBC01FA1}"/>
                  </a:ext>
                </a:extLst>
              </p:cNvPr>
              <p:cNvSpPr/>
              <p:nvPr/>
            </p:nvSpPr>
            <p:spPr>
              <a:xfrm>
                <a:off x="1851603" y="4098994"/>
                <a:ext cx="3628084" cy="1310608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𝟏𝟓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𝟐𝟏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D5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Rectangle: Diagonal Corners Rounded 11">
                <a:extLst>
                  <a:ext uri="{FF2B5EF4-FFF2-40B4-BE49-F238E27FC236}">
                    <a16:creationId xmlns:a16="http://schemas.microsoft.com/office/drawing/2014/main" id="{DB9174C8-4721-47B5-91D7-31B9CBC01F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603" y="4098994"/>
                <a:ext cx="3628084" cy="1310608"/>
              </a:xfrm>
              <a:prstGeom prst="round2DiagRect">
                <a:avLst/>
              </a:prstGeom>
              <a:blipFill>
                <a:blip r:embed="rId13"/>
                <a:stretch>
                  <a:fillRect/>
                </a:stretch>
              </a:blipFill>
              <a:ln w="3810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Diagonal Corners Rounded 12">
                <a:extLst>
                  <a:ext uri="{FF2B5EF4-FFF2-40B4-BE49-F238E27FC236}">
                    <a16:creationId xmlns:a16="http://schemas.microsoft.com/office/drawing/2014/main" id="{E204F5C9-EAFD-4700-93E0-5B40ECD5E862}"/>
                  </a:ext>
                </a:extLst>
              </p:cNvPr>
              <p:cNvSpPr/>
              <p:nvPr/>
            </p:nvSpPr>
            <p:spPr>
              <a:xfrm>
                <a:off x="7304691" y="4098994"/>
                <a:ext cx="3428870" cy="1450713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𝟐𝟓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𝟐𝟏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D5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: Diagonal Corners Rounded 12">
                <a:extLst>
                  <a:ext uri="{FF2B5EF4-FFF2-40B4-BE49-F238E27FC236}">
                    <a16:creationId xmlns:a16="http://schemas.microsoft.com/office/drawing/2014/main" id="{E204F5C9-EAFD-4700-93E0-5B40ECD5E8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691" y="4098994"/>
                <a:ext cx="3428870" cy="1450713"/>
              </a:xfrm>
              <a:prstGeom prst="round2DiagRect">
                <a:avLst/>
              </a:prstGeom>
              <a:blipFill>
                <a:blip r:embed="rId14"/>
                <a:stretch>
                  <a:fillRect/>
                </a:stretch>
              </a:blipFill>
              <a:ln w="3810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: Diagonal Corners Rounded 13">
                <a:extLst>
                  <a:ext uri="{FF2B5EF4-FFF2-40B4-BE49-F238E27FC236}">
                    <a16:creationId xmlns:a16="http://schemas.microsoft.com/office/drawing/2014/main" id="{BFB7EE8F-5011-47BF-9426-C67632AE324B}"/>
                  </a:ext>
                </a:extLst>
              </p:cNvPr>
              <p:cNvSpPr/>
              <p:nvPr/>
            </p:nvSpPr>
            <p:spPr>
              <a:xfrm>
                <a:off x="7353454" y="2468141"/>
                <a:ext cx="3380106" cy="1325563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𝟏𝟓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𝟒𝟗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111D5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Rectangle: Diagonal Corners Rounded 13">
                <a:extLst>
                  <a:ext uri="{FF2B5EF4-FFF2-40B4-BE49-F238E27FC236}">
                    <a16:creationId xmlns:a16="http://schemas.microsoft.com/office/drawing/2014/main" id="{BFB7EE8F-5011-47BF-9426-C67632AE32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454" y="2468141"/>
                <a:ext cx="3380106" cy="1325563"/>
              </a:xfrm>
              <a:prstGeom prst="round2DiagRect">
                <a:avLst/>
              </a:prstGeom>
              <a:blipFill>
                <a:blip r:embed="rId15"/>
                <a:stretch>
                  <a:fillRect/>
                </a:stretch>
              </a:blipFill>
              <a:ln w="3810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Tieng-tinh-tinh-www_tiengdong_com">
            <a:hlinkClick r:id="" action="ppaction://media"/>
            <a:extLst>
              <a:ext uri="{FF2B5EF4-FFF2-40B4-BE49-F238E27FC236}">
                <a16:creationId xmlns:a16="http://schemas.microsoft.com/office/drawing/2014/main" id="{873BFD33-2996-4359-B21B-D583F526E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612202" y="345203"/>
            <a:ext cx="1131905" cy="11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26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2.96296E-6 L -1.04167E-6 -0.07223 " pathEditMode="relative" rAng="0" ptsTypes="AA">
                                      <p:cBhvr>
                                        <p:cTn id="3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7 L -0.0112 -0.4388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" y="-21944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4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7" grpId="0"/>
      <p:bldP spid="11" grpId="0" animBg="1"/>
      <p:bldP spid="11" grpId="1" animBg="1"/>
      <p:bldP spid="12" grpId="0" animBg="1"/>
      <p:bldP spid="12" grpId="1" animBg="1"/>
      <p:bldP spid="12" grpId="2" animBg="1"/>
      <p:bldP spid="13" grpId="0" animBg="1"/>
      <p:bldP spid="13" grpId="1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2608FC7-0F72-486B-95C2-BD90E0F33080}"/>
              </a:ext>
            </a:extLst>
          </p:cNvPr>
          <p:cNvGrpSpPr/>
          <p:nvPr/>
        </p:nvGrpSpPr>
        <p:grpSpPr>
          <a:xfrm>
            <a:off x="-326732" y="1967688"/>
            <a:ext cx="9504069" cy="4002123"/>
            <a:chOff x="-326732" y="1967688"/>
            <a:chExt cx="9504069" cy="4002123"/>
          </a:xfrm>
        </p:grpSpPr>
        <p:sp>
          <p:nvSpPr>
            <p:cNvPr id="8" name="圆角矩形 90">
              <a:extLst>
                <a:ext uri="{FF2B5EF4-FFF2-40B4-BE49-F238E27FC236}">
                  <a16:creationId xmlns:a16="http://schemas.microsoft.com/office/drawing/2014/main" id="{62D3C0A5-9B79-42F2-B11F-68010DF2353A}"/>
                </a:ext>
              </a:extLst>
            </p:cNvPr>
            <p:cNvSpPr/>
            <p:nvPr/>
          </p:nvSpPr>
          <p:spPr>
            <a:xfrm>
              <a:off x="1626901" y="1967688"/>
              <a:ext cx="7550436" cy="4002123"/>
            </a:xfrm>
            <a:prstGeom prst="roundRect">
              <a:avLst>
                <a:gd name="adj" fmla="val 45439"/>
              </a:avLst>
            </a:prstGeom>
            <a:solidFill>
              <a:srgbClr val="FDB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9" name="文本框 29">
              <a:extLst>
                <a:ext uri="{FF2B5EF4-FFF2-40B4-BE49-F238E27FC236}">
                  <a16:creationId xmlns:a16="http://schemas.microsoft.com/office/drawing/2014/main" id="{7F87E49E-A5D0-4F5F-AB08-87D48637ECC4}"/>
                </a:ext>
              </a:extLst>
            </p:cNvPr>
            <p:cNvSpPr txBox="1"/>
            <p:nvPr/>
          </p:nvSpPr>
          <p:spPr>
            <a:xfrm>
              <a:off x="-326732" y="1999779"/>
              <a:ext cx="6944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en-US" sz="3600" b="1" dirty="0">
                  <a:latin typeface="UTM Avo" panose="02040603050506020204" pitchFamily="18" charset="0"/>
                  <a:cs typeface="Times New Roman" panose="02020603050405020304" pitchFamily="18" charset="0"/>
                </a:rPr>
                <a:t>	</a:t>
              </a:r>
              <a:endParaRPr lang="en-US" altLang="zh-CN" sz="3600" kern="100" dirty="0">
                <a:effectLst/>
                <a:latin typeface="UTM Showcard" panose="02040603050506020204" pitchFamily="18" charset="0"/>
                <a:ea typeface="思源宋体 CN Medium" panose="02020500000000000000" pitchFamily="18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8194" name="Picture 2" descr="Cooked square glutinous rice cake and blossom, Vietnamese new year. (Translation &quot;Tết&quot; : Lunar new year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0"/>
            <a:ext cx="8239125" cy="725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ooked square glutinous rice cake and blossom, Vietnamese new year. (Translation &quot;Tết&quot; : Lunar new year)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300" r="100000">
                        <a14:foregroundMark x1="52000" y1="2273" x2="65400" y2="11136"/>
                        <a14:foregroundMark x1="55400" y1="10682" x2="42800" y2="23182"/>
                        <a14:foregroundMark x1="18600" y1="4545" x2="21400" y2="8864"/>
                        <a14:foregroundMark x1="34200" y1="9318" x2="35700" y2="13864"/>
                        <a14:foregroundMark x1="4200" y1="1818" x2="10500" y2="5455"/>
                        <a14:foregroundMark x1="10900" y1="15682" x2="12400" y2="28636"/>
                        <a14:foregroundMark x1="21300" y1="34659" x2="23600" y2="39545"/>
                        <a14:foregroundMark x1="33600" y1="29091" x2="35600" y2="33409"/>
                        <a14:foregroundMark x1="24000" y1="3636" x2="23700" y2="4318"/>
                        <a14:foregroundMark x1="17000" y1="5114" x2="16400" y2="8636"/>
                        <a14:foregroundMark x1="66200" y1="22045" x2="66800" y2="25568"/>
                        <a14:foregroundMark x1="82000" y1="25000" x2="79000" y2="38636"/>
                        <a14:foregroundMark x1="86600" y1="7500" x2="86800" y2="15000"/>
                        <a14:foregroundMark x1="47700" y1="24318" x2="46400" y2="27727"/>
                        <a14:foregroundMark x1="35400" y1="9318" x2="34400" y2="12727"/>
                        <a14:foregroundMark x1="6600" y1="36023" x2="8600" y2="40568"/>
                        <a14:backgroundMark x1="43700" y1="72500" x2="92000" y2="74091"/>
                        <a14:backgroundMark x1="72100" y1="52045" x2="63300" y2="85455"/>
                        <a14:backgroundMark x1="60200" y1="50114" x2="47200" y2="92500"/>
                        <a14:backgroundMark x1="45600" y1="62727" x2="42400" y2="92045"/>
                        <a14:backgroundMark x1="54100" y1="72500" x2="60100" y2="87955"/>
                        <a14:backgroundMark x1="70400" y1="81591" x2="82800" y2="73750"/>
                        <a14:backgroundMark x1="63800" y1="88182" x2="48500" y2="80227"/>
                        <a14:backgroundMark x1="66200" y1="71477" x2="80400" y2="66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93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43634" y="1967688"/>
            <a:ext cx="8001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SVN-Adam Gorry" panose="02040603050506020204" pitchFamily="18" charset="0"/>
                <a:cs typeface="Arial" pitchFamily="34" charset="0"/>
              </a:rPr>
              <a:t>LUYỆN TẬP</a:t>
            </a:r>
            <a:endParaRPr lang="en-US" sz="14000" b="1" dirty="0">
              <a:latin typeface="UVF MetroScript" panose="0306070204050707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692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92" descr="D:\资料\组 4.png组 4">
            <a:extLst>
              <a:ext uri="{FF2B5EF4-FFF2-40B4-BE49-F238E27FC236}">
                <a16:creationId xmlns:a16="http://schemas.microsoft.com/office/drawing/2014/main" id="{42D20D28-FDA5-4544-B8EB-2EE45945A2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 rot="5400000">
            <a:off x="5785720" y="-265966"/>
            <a:ext cx="925358" cy="4724401"/>
          </a:xfrm>
          <a:prstGeom prst="rect">
            <a:avLst/>
          </a:prstGeom>
        </p:spPr>
      </p:pic>
      <p:pic>
        <p:nvPicPr>
          <p:cNvPr id="1038" name="Picture 14" descr="CNY lucky red envelope giveaways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5" b="100000" l="10000" r="90000">
                        <a14:foregroundMark x1="31900" y1="36582" x2="35900" y2="42729"/>
                        <a14:foregroundMark x1="42400" y1="29235" x2="43800" y2="31634"/>
                        <a14:foregroundMark x1="66300" y1="35382" x2="65300" y2="38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489" y="114231"/>
            <a:ext cx="6727475" cy="44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638" b="95379" l="900" r="947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72221" y="2050702"/>
            <a:ext cx="5047693" cy="5215529"/>
          </a:xfrm>
          <a:prstGeom prst="rect">
            <a:avLst/>
          </a:prstGeom>
        </p:spPr>
      </p:pic>
      <p:pic>
        <p:nvPicPr>
          <p:cNvPr id="8" name="Picture 7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736021" y="1652469"/>
            <a:ext cx="6102544" cy="43056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0C2539-1EF1-4BB0-B465-FC9201242E4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018" y="-89297"/>
            <a:ext cx="1817918" cy="1817918"/>
          </a:xfrm>
          <a:prstGeom prst="rect">
            <a:avLst/>
          </a:prstGeom>
        </p:spPr>
      </p:pic>
      <p:pic>
        <p:nvPicPr>
          <p:cNvPr id="21" name="Picture 8" descr="Hình ảnh hoa đào PNG đẹp cho dân thiết kế">
            <a:extLst>
              <a:ext uri="{FF2B5EF4-FFF2-40B4-BE49-F238E27FC236}">
                <a16:creationId xmlns:a16="http://schemas.microsoft.com/office/drawing/2014/main" id="{4CFD0CC6-B1A6-4321-A1F0-6DC686CF9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0" y="-932111"/>
            <a:ext cx="3275108" cy="332406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 rot="776108">
            <a:off x="2905300" y="3667950"/>
            <a:ext cx="550902" cy="164759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565985">
            <a:off x="3497372" y="-1805127"/>
            <a:ext cx="9084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solidFill>
                  <a:srgbClr val="FFFF00"/>
                </a:solidFill>
                <a:latin typeface="SVN-Androgyne" panose="02040603050506020204" pitchFamily="18" charset="0"/>
              </a:rPr>
              <a:t>VẠN SỰ NHƯ Ý</a:t>
            </a:r>
          </a:p>
        </p:txBody>
      </p:sp>
      <p:sp>
        <p:nvSpPr>
          <p:cNvPr id="14" name="TextBox 13"/>
          <p:cNvSpPr txBox="1"/>
          <p:nvPr/>
        </p:nvSpPr>
        <p:spPr>
          <a:xfrm rot="625759">
            <a:off x="8557152" y="3093717"/>
            <a:ext cx="3517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FF00"/>
                </a:solidFill>
                <a:latin typeface="SVN-Androgyne" panose="02040603050506020204" pitchFamily="18" charset="0"/>
              </a:rPr>
              <a:t>TẤN TÀI  - TẤN LỘC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24302" y="1834624"/>
            <a:ext cx="463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SVN-Androgyne" panose="02040603050506020204" pitchFamily="18" charset="0"/>
              </a:rPr>
              <a:t>AN KHANG – THỊNH VƯỢNG</a:t>
            </a:r>
          </a:p>
        </p:txBody>
      </p:sp>
      <p:pic>
        <p:nvPicPr>
          <p:cNvPr id="1044" name="Picture 20" descr="Fruits set still life illustration Free Vector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85" b="100000" l="1438" r="100000">
                        <a14:foregroundMark x1="77955" y1="28376" x2="79553" y2="31898"/>
                        <a14:foregroundMark x1="84665" y1="63601" x2="88179" y2="72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006" y="5066298"/>
            <a:ext cx="2194922" cy="179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093157" y="-54671"/>
            <a:ext cx="63104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tique" panose="00000400000000000000" pitchFamily="2" charset="0"/>
              </a:rPr>
              <a:t>CUNG CHÚC </a:t>
            </a:r>
          </a:p>
          <a:p>
            <a:pPr algn="ctr"/>
            <a:r>
              <a:rPr lang="en-US" sz="5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ntique" panose="00000400000000000000" pitchFamily="2" charset="0"/>
              </a:rPr>
              <a:t>TÂN XUÂN</a:t>
            </a:r>
          </a:p>
        </p:txBody>
      </p:sp>
    </p:spTree>
    <p:extLst>
      <p:ext uri="{BB962C8B-B14F-4D97-AF65-F5344CB8AC3E}">
        <p14:creationId xmlns:p14="http://schemas.microsoft.com/office/powerpoint/2010/main" val="384362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96296E-6 L -0.06068 0.8030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4" y="4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197217" y="221385"/>
            <a:ext cx="8619524" cy="884360"/>
          </a:xfrm>
          <a:prstGeom prst="roundRect">
            <a:avLst/>
          </a:prstGeom>
          <a:solidFill>
            <a:schemeClr val="bg1">
              <a:alpha val="92000"/>
            </a:schemeClr>
          </a:solidFill>
          <a:ln w="666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oogle Shape;1183;p22"/>
          <p:cNvGrpSpPr/>
          <p:nvPr/>
        </p:nvGrpSpPr>
        <p:grpSpPr>
          <a:xfrm>
            <a:off x="1229807" y="1488058"/>
            <a:ext cx="4017102" cy="3628790"/>
            <a:chOff x="2877475" y="1610050"/>
            <a:chExt cx="5492361" cy="2972014"/>
          </a:xfrm>
        </p:grpSpPr>
        <p:sp>
          <p:nvSpPr>
            <p:cNvPr id="3" name="Google Shape;1184;p22"/>
            <p:cNvSpPr/>
            <p:nvPr/>
          </p:nvSpPr>
          <p:spPr>
            <a:xfrm>
              <a:off x="2877475" y="1610050"/>
              <a:ext cx="5256000" cy="2822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0"/>
            </a:p>
          </p:txBody>
        </p:sp>
        <p:sp>
          <p:nvSpPr>
            <p:cNvPr id="4" name="Google Shape;1185;p22"/>
            <p:cNvSpPr/>
            <p:nvPr/>
          </p:nvSpPr>
          <p:spPr>
            <a:xfrm rot="-675506">
              <a:off x="7551820" y="3856422"/>
              <a:ext cx="761160" cy="657663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0"/>
            </a:p>
          </p:txBody>
        </p:sp>
      </p:grpSp>
      <p:sp>
        <p:nvSpPr>
          <p:cNvPr id="5" name="Google Shape;842;p32"/>
          <p:cNvSpPr/>
          <p:nvPr/>
        </p:nvSpPr>
        <p:spPr>
          <a:xfrm>
            <a:off x="6104934" y="2640733"/>
            <a:ext cx="5156624" cy="3274867"/>
          </a:xfrm>
          <a:custGeom>
            <a:avLst/>
            <a:gdLst/>
            <a:ahLst/>
            <a:cxnLst/>
            <a:rect l="l" t="t" r="r" b="b"/>
            <a:pathLst>
              <a:path w="72713" h="41029" extrusionOk="0">
                <a:moveTo>
                  <a:pt x="3478" y="0"/>
                </a:moveTo>
                <a:lnTo>
                  <a:pt x="1251" y="905"/>
                </a:lnTo>
                <a:lnTo>
                  <a:pt x="1" y="417"/>
                </a:lnTo>
                <a:lnTo>
                  <a:pt x="1" y="39433"/>
                </a:lnTo>
                <a:lnTo>
                  <a:pt x="1" y="40207"/>
                </a:lnTo>
                <a:lnTo>
                  <a:pt x="215" y="40124"/>
                </a:lnTo>
                <a:lnTo>
                  <a:pt x="2442" y="41029"/>
                </a:lnTo>
                <a:lnTo>
                  <a:pt x="4668" y="40124"/>
                </a:lnTo>
                <a:lnTo>
                  <a:pt x="6895" y="41029"/>
                </a:lnTo>
                <a:lnTo>
                  <a:pt x="9121" y="40124"/>
                </a:lnTo>
                <a:lnTo>
                  <a:pt x="11348" y="41029"/>
                </a:lnTo>
                <a:lnTo>
                  <a:pt x="13574" y="40124"/>
                </a:lnTo>
                <a:lnTo>
                  <a:pt x="15801" y="41029"/>
                </a:lnTo>
                <a:lnTo>
                  <a:pt x="18027" y="40124"/>
                </a:lnTo>
                <a:lnTo>
                  <a:pt x="20253" y="41029"/>
                </a:lnTo>
                <a:lnTo>
                  <a:pt x="22480" y="40124"/>
                </a:lnTo>
                <a:lnTo>
                  <a:pt x="24706" y="41029"/>
                </a:lnTo>
                <a:lnTo>
                  <a:pt x="26933" y="40124"/>
                </a:lnTo>
                <a:lnTo>
                  <a:pt x="29159" y="41029"/>
                </a:lnTo>
                <a:lnTo>
                  <a:pt x="31386" y="40124"/>
                </a:lnTo>
                <a:lnTo>
                  <a:pt x="33612" y="41029"/>
                </a:lnTo>
                <a:lnTo>
                  <a:pt x="35851" y="40124"/>
                </a:lnTo>
                <a:lnTo>
                  <a:pt x="38077" y="41029"/>
                </a:lnTo>
                <a:lnTo>
                  <a:pt x="40304" y="40124"/>
                </a:lnTo>
                <a:lnTo>
                  <a:pt x="42530" y="41029"/>
                </a:lnTo>
                <a:lnTo>
                  <a:pt x="44757" y="40124"/>
                </a:lnTo>
                <a:lnTo>
                  <a:pt x="46983" y="41029"/>
                </a:lnTo>
                <a:lnTo>
                  <a:pt x="49209" y="40124"/>
                </a:lnTo>
                <a:lnTo>
                  <a:pt x="51436" y="41029"/>
                </a:lnTo>
                <a:lnTo>
                  <a:pt x="53662" y="40124"/>
                </a:lnTo>
                <a:lnTo>
                  <a:pt x="55889" y="41029"/>
                </a:lnTo>
                <a:lnTo>
                  <a:pt x="58115" y="40124"/>
                </a:lnTo>
                <a:lnTo>
                  <a:pt x="60342" y="41029"/>
                </a:lnTo>
                <a:lnTo>
                  <a:pt x="62568" y="40124"/>
                </a:lnTo>
                <a:lnTo>
                  <a:pt x="64795" y="41029"/>
                </a:lnTo>
                <a:lnTo>
                  <a:pt x="67021" y="40124"/>
                </a:lnTo>
                <a:lnTo>
                  <a:pt x="69248" y="41029"/>
                </a:lnTo>
                <a:lnTo>
                  <a:pt x="71474" y="40124"/>
                </a:lnTo>
                <a:lnTo>
                  <a:pt x="72712" y="40612"/>
                </a:lnTo>
                <a:lnTo>
                  <a:pt x="72712" y="822"/>
                </a:lnTo>
                <a:lnTo>
                  <a:pt x="72510" y="905"/>
                </a:lnTo>
                <a:lnTo>
                  <a:pt x="70284" y="0"/>
                </a:lnTo>
                <a:lnTo>
                  <a:pt x="68057" y="905"/>
                </a:lnTo>
                <a:lnTo>
                  <a:pt x="65831" y="0"/>
                </a:lnTo>
                <a:lnTo>
                  <a:pt x="63604" y="905"/>
                </a:lnTo>
                <a:lnTo>
                  <a:pt x="61378" y="0"/>
                </a:lnTo>
                <a:lnTo>
                  <a:pt x="59151" y="905"/>
                </a:lnTo>
                <a:lnTo>
                  <a:pt x="56925" y="0"/>
                </a:lnTo>
                <a:lnTo>
                  <a:pt x="54698" y="905"/>
                </a:lnTo>
                <a:lnTo>
                  <a:pt x="52460" y="0"/>
                </a:lnTo>
                <a:lnTo>
                  <a:pt x="50233" y="905"/>
                </a:lnTo>
                <a:lnTo>
                  <a:pt x="48007" y="0"/>
                </a:lnTo>
                <a:lnTo>
                  <a:pt x="45780" y="905"/>
                </a:lnTo>
                <a:lnTo>
                  <a:pt x="43554" y="0"/>
                </a:lnTo>
                <a:lnTo>
                  <a:pt x="41328" y="905"/>
                </a:lnTo>
                <a:lnTo>
                  <a:pt x="39101" y="0"/>
                </a:lnTo>
                <a:lnTo>
                  <a:pt x="36875" y="905"/>
                </a:lnTo>
                <a:lnTo>
                  <a:pt x="34648" y="0"/>
                </a:lnTo>
                <a:lnTo>
                  <a:pt x="32422" y="905"/>
                </a:lnTo>
                <a:lnTo>
                  <a:pt x="30195" y="0"/>
                </a:lnTo>
                <a:lnTo>
                  <a:pt x="27969" y="905"/>
                </a:lnTo>
                <a:lnTo>
                  <a:pt x="25742" y="0"/>
                </a:lnTo>
                <a:lnTo>
                  <a:pt x="23516" y="905"/>
                </a:lnTo>
                <a:lnTo>
                  <a:pt x="21289" y="0"/>
                </a:lnTo>
                <a:lnTo>
                  <a:pt x="19063" y="905"/>
                </a:lnTo>
                <a:lnTo>
                  <a:pt x="16836" y="0"/>
                </a:lnTo>
                <a:lnTo>
                  <a:pt x="14610" y="905"/>
                </a:lnTo>
                <a:lnTo>
                  <a:pt x="12383" y="0"/>
                </a:lnTo>
                <a:lnTo>
                  <a:pt x="10157" y="905"/>
                </a:lnTo>
                <a:lnTo>
                  <a:pt x="7930" y="0"/>
                </a:lnTo>
                <a:lnTo>
                  <a:pt x="5704" y="905"/>
                </a:lnTo>
                <a:lnTo>
                  <a:pt x="3478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0322" y="1016"/>
            <a:ext cx="83423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err="1">
                <a:solidFill>
                  <a:schemeClr val="accent3">
                    <a:lumMod val="75000"/>
                  </a:schemeClr>
                </a:solidFill>
                <a:latin typeface="SVN-Cookie" panose="020B0606040200020203" pitchFamily="34" charset="0"/>
              </a:rPr>
              <a:t>Bài</a:t>
            </a:r>
            <a:r>
              <a:rPr lang="en-US" sz="8000" b="1" dirty="0">
                <a:solidFill>
                  <a:schemeClr val="accent3">
                    <a:lumMod val="75000"/>
                  </a:schemeClr>
                </a:solidFill>
                <a:latin typeface="SVN-Cookie" panose="020B0606040200020203" pitchFamily="34" charset="0"/>
              </a:rPr>
              <a:t> 1: So </a:t>
            </a:r>
            <a:r>
              <a:rPr lang="en-US" sz="8000" b="1" dirty="0" err="1">
                <a:solidFill>
                  <a:schemeClr val="accent3">
                    <a:lumMod val="75000"/>
                  </a:schemeClr>
                </a:solidFill>
                <a:latin typeface="SVN-Cookie" panose="020B0606040200020203" pitchFamily="34" charset="0"/>
              </a:rPr>
              <a:t>sánh</a:t>
            </a:r>
            <a:r>
              <a:rPr lang="en-US" sz="8000" b="1" dirty="0">
                <a:solidFill>
                  <a:schemeClr val="accent3">
                    <a:lumMod val="75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8000" b="1" dirty="0" err="1">
                <a:solidFill>
                  <a:schemeClr val="accent3">
                    <a:lumMod val="75000"/>
                  </a:schemeClr>
                </a:solidFill>
                <a:latin typeface="SVN-Cookie" panose="020B0606040200020203" pitchFamily="34" charset="0"/>
              </a:rPr>
              <a:t>hai</a:t>
            </a:r>
            <a:r>
              <a:rPr lang="en-US" sz="8000" b="1" dirty="0">
                <a:solidFill>
                  <a:schemeClr val="accent3">
                    <a:lumMod val="75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8000" b="1" dirty="0" err="1">
                <a:solidFill>
                  <a:schemeClr val="accent3">
                    <a:lumMod val="75000"/>
                  </a:schemeClr>
                </a:solidFill>
                <a:latin typeface="SVN-Cookie" panose="020B0606040200020203" pitchFamily="34" charset="0"/>
              </a:rPr>
              <a:t>phân</a:t>
            </a:r>
            <a:r>
              <a:rPr lang="en-US" sz="8000" b="1" dirty="0">
                <a:solidFill>
                  <a:schemeClr val="accent3">
                    <a:lumMod val="75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8000" b="1" dirty="0" err="1">
                <a:solidFill>
                  <a:schemeClr val="accent3">
                    <a:lumMod val="75000"/>
                  </a:schemeClr>
                </a:solidFill>
                <a:latin typeface="SVN-Cookie" panose="020B0606040200020203" pitchFamily="34" charset="0"/>
              </a:rPr>
              <a:t>số</a:t>
            </a:r>
            <a:endParaRPr lang="en-US" sz="8000" b="1" dirty="0">
              <a:solidFill>
                <a:schemeClr val="accent3">
                  <a:lumMod val="75000"/>
                </a:schemeClr>
              </a:solidFill>
              <a:latin typeface="SVN-Cookie" panose="020B0606040200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1133" y="1979014"/>
            <a:ext cx="933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5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1680599" y="3191163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07632" y="3059250"/>
            <a:ext cx="747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09642" y="2252684"/>
            <a:ext cx="1638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chemeClr val="bg1"/>
                </a:solidFill>
                <a:latin typeface="UTM Androgyne" panose="02040603050506020204" pitchFamily="18" charset="0"/>
              </a:rPr>
              <a:t>và</a:t>
            </a:r>
            <a:endParaRPr lang="en-US" sz="8000" b="1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22193" y="1930530"/>
            <a:ext cx="664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834438" y="3170257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677873" y="2982440"/>
            <a:ext cx="783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98209" y="2982440"/>
            <a:ext cx="1463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15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7160262" y="4211460"/>
            <a:ext cx="137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069376" y="4100245"/>
            <a:ext cx="19200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25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95494" y="3156908"/>
            <a:ext cx="1638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và</a:t>
            </a:r>
            <a:endParaRPr lang="en-US" sz="8000" b="1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217217" y="2904917"/>
            <a:ext cx="664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4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10250908" y="4107263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140766" y="4064392"/>
            <a:ext cx="783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775" y="2320720"/>
            <a:ext cx="1602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UTM Androgyne" panose="02040603050506020204" pitchFamily="18" charset="0"/>
              </a:rPr>
              <a:t>a)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87335" y="3370489"/>
            <a:ext cx="15386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002060"/>
                </a:solidFill>
                <a:latin typeface="UTM Androgyne" panose="02040603050506020204" pitchFamily="18" charset="0"/>
              </a:rPr>
              <a:t>b)</a:t>
            </a:r>
          </a:p>
        </p:txBody>
      </p:sp>
      <p:pic>
        <p:nvPicPr>
          <p:cNvPr id="30" name="Picture 16">
            <a:extLst>
              <a:ext uri="{FF2B5EF4-FFF2-40B4-BE49-F238E27FC236}">
                <a16:creationId xmlns:a16="http://schemas.microsoft.com/office/drawing/2014/main" id="{423C647B-F200-44F1-AD9D-129668C316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021575" y="-22627"/>
            <a:ext cx="3153763" cy="4956798"/>
          </a:xfrm>
          <a:prstGeom prst="rect">
            <a:avLst/>
          </a:prstGeom>
        </p:spPr>
      </p:pic>
      <p:pic>
        <p:nvPicPr>
          <p:cNvPr id="31" name="Picture 9">
            <a:extLst>
              <a:ext uri="{FF2B5EF4-FFF2-40B4-BE49-F238E27FC236}">
                <a16:creationId xmlns:a16="http://schemas.microsoft.com/office/drawing/2014/main" id="{0834F85B-DBA3-403A-811B-7C1104F10E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51863" y="3483382"/>
            <a:ext cx="2202559" cy="327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18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/>
      <p:bldP spid="10" grpId="0"/>
      <p:bldP spid="14" grpId="0"/>
      <p:bldP spid="15" grpId="0"/>
      <p:bldP spid="16" grpId="0"/>
      <p:bldP spid="18" grpId="0"/>
      <p:bldP spid="20" grpId="0"/>
      <p:bldP spid="22" grpId="0"/>
      <p:bldP spid="23" grpId="0"/>
      <p:bldP spid="24" grpId="0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79365" y="1024919"/>
            <a:ext cx="11085578" cy="5316887"/>
          </a:xfrm>
          <a:prstGeom prst="roundRect">
            <a:avLst/>
          </a:prstGeom>
          <a:solidFill>
            <a:schemeClr val="bg1">
              <a:alpha val="92000"/>
            </a:schemeClr>
          </a:solidFill>
          <a:ln w="666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608459" y="2661797"/>
            <a:ext cx="55965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err="1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vì</a:t>
            </a:r>
            <a:r>
              <a:rPr lang="en-US" sz="5500" b="1" dirty="0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mẫu</a:t>
            </a:r>
            <a:r>
              <a:rPr lang="en-US" sz="5500" b="1" dirty="0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số</a:t>
            </a:r>
            <a:r>
              <a:rPr lang="en-US" sz="5500" b="1" dirty="0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đều</a:t>
            </a:r>
            <a:r>
              <a:rPr lang="en-US" sz="5500" b="1" dirty="0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5500" b="1" dirty="0" err="1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bằng</a:t>
            </a:r>
            <a:r>
              <a:rPr lang="en-US" sz="5500" b="1" dirty="0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 8 </a:t>
            </a:r>
            <a:r>
              <a:rPr lang="en-US" sz="5500" b="1" dirty="0" err="1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mà</a:t>
            </a:r>
            <a:r>
              <a:rPr lang="en-US" sz="5500" b="1" dirty="0">
                <a:solidFill>
                  <a:srgbClr val="002060"/>
                </a:solidFill>
                <a:latin typeface="UTM Androgyne" panose="02040603050506020204" pitchFamily="18" charset="0"/>
                <a:cs typeface="Times New Roman" pitchFamily="18" charset="0"/>
              </a:rPr>
              <a:t> 5 &lt; 7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43409" y="2387488"/>
            <a:ext cx="933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46489" y="3467724"/>
            <a:ext cx="747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53680" y="2377146"/>
            <a:ext cx="664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74822" y="3400346"/>
            <a:ext cx="783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1790947" y="3595068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936290" y="3554349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23214" y="2729060"/>
            <a:ext cx="8015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dirty="0">
                <a:solidFill>
                  <a:srgbClr val="002060"/>
                </a:solidFill>
                <a:latin typeface="UTM Androgyne" panose="02040603050506020204" pitchFamily="18" charset="0"/>
              </a:rPr>
              <a:t>&lt;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8397" y="2738626"/>
            <a:ext cx="117211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dirty="0">
                <a:solidFill>
                  <a:srgbClr val="002060"/>
                </a:solidFill>
                <a:latin typeface="UTM Androgyne" panose="02040603050506020204" pitchFamily="18" charset="0"/>
              </a:rPr>
              <a:t>a)</a:t>
            </a:r>
          </a:p>
        </p:txBody>
      </p:sp>
      <p:pic>
        <p:nvPicPr>
          <p:cNvPr id="20" name="Picture 15">
            <a:extLst>
              <a:ext uri="{FF2B5EF4-FFF2-40B4-BE49-F238E27FC236}">
                <a16:creationId xmlns:a16="http://schemas.microsoft.com/office/drawing/2014/main" id="{0546C80C-277E-4F46-B4A0-A3211CB689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827724" y="4260222"/>
            <a:ext cx="2182086" cy="2290904"/>
          </a:xfrm>
          <a:prstGeom prst="rect">
            <a:avLst/>
          </a:prstGeom>
        </p:spPr>
      </p:pic>
      <p:pic>
        <p:nvPicPr>
          <p:cNvPr id="5126" name="Picture 6" descr="illustration vector of paper lantern light with red label Vietnamese language mean happy new year and lunar new year for frame decoration on Tet festival at Vietnam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100000">
                        <a14:foregroundMark x1="7200" y1="6500" x2="5600" y2="16500"/>
                        <a14:foregroundMark x1="6500" y1="3000" x2="6400" y2="4500"/>
                        <a14:foregroundMark x1="6400" y1="28250" x2="6700" y2="40250"/>
                        <a14:foregroundMark x1="14600" y1="1000" x2="14800" y2="21250"/>
                        <a14:foregroundMark x1="15100" y1="20750" x2="14200" y2="33250"/>
                        <a14:foregroundMark x1="15300" y1="22000" x2="17100" y2="29750"/>
                        <a14:foregroundMark x1="14500" y1="36500" x2="14700" y2="41500"/>
                        <a14:foregroundMark x1="16700" y1="22500" x2="15300" y2="20500"/>
                        <a14:foregroundMark x1="22100" y1="750" x2="21900" y2="6500"/>
                        <a14:foregroundMark x1="18100" y1="13500" x2="26400" y2="13250"/>
                        <a14:foregroundMark x1="21800" y1="21250" x2="22300" y2="33750"/>
                        <a14:foregroundMark x1="19800" y1="10000" x2="21700" y2="6250"/>
                        <a14:foregroundMark x1="28600" y1="70250" x2="31200" y2="76500"/>
                        <a14:foregroundMark x1="41500" y1="1250" x2="41800" y2="10750"/>
                        <a14:foregroundMark x1="37300" y1="13250" x2="47100" y2="13750"/>
                        <a14:foregroundMark x1="41600" y1="19000" x2="41700" y2="34250"/>
                        <a14:foregroundMark x1="49300" y1="1500" x2="49500" y2="20750"/>
                        <a14:foregroundMark x1="57300" y1="1250" x2="57300" y2="1250"/>
                        <a14:foregroundMark x1="57600" y1="26000" x2="57200" y2="42250"/>
                        <a14:foregroundMark x1="67700" y1="4750" x2="67400" y2="68000"/>
                        <a14:foregroundMark x1="77600" y1="1000" x2="77600" y2="35000"/>
                        <a14:foregroundMark x1="85100" y1="1000" x2="85100" y2="41250"/>
                        <a14:foregroundMark x1="93000" y1="1500" x2="93200" y2="4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671" y="-2698"/>
            <a:ext cx="8598097" cy="316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8299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1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01" y="-796413"/>
            <a:ext cx="11639183" cy="80231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533" y="1056766"/>
            <a:ext cx="17806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C000"/>
                </a:solidFill>
                <a:latin typeface="UTM Androgyne" panose="02040603050506020204" pitchFamily="18" charset="0"/>
              </a:rPr>
              <a:t>15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989237" y="2005086"/>
            <a:ext cx="91440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753421" y="1865449"/>
            <a:ext cx="1547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C000"/>
                </a:solidFill>
                <a:latin typeface="UTM Androgyne" panose="02040603050506020204" pitchFamily="18" charset="0"/>
              </a:rPr>
              <a:t>25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60102" y="1091365"/>
            <a:ext cx="664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C000"/>
                </a:solidFill>
                <a:latin typeface="UTM Androgyne" panose="02040603050506020204" pitchFamily="18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20449" y="1832405"/>
            <a:ext cx="783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C00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89586" y="1329270"/>
            <a:ext cx="153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C000"/>
                </a:solidFill>
                <a:latin typeface="UTM Androgyne" panose="02040603050506020204" pitchFamily="18" charset="0"/>
              </a:rPr>
              <a:t>b)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099622" y="1974201"/>
            <a:ext cx="73152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028041" y="1324574"/>
            <a:ext cx="10198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>
                <a:solidFill>
                  <a:srgbClr val="FFC000"/>
                </a:solidFill>
                <a:latin typeface="UTM Androgyne" panose="02040603050506020204" pitchFamily="18" charset="0"/>
              </a:rPr>
              <a:t>và</a:t>
            </a:r>
            <a:endParaRPr lang="en-US" sz="6000" b="1" dirty="0">
              <a:solidFill>
                <a:srgbClr val="FFC000"/>
              </a:solidFill>
              <a:latin typeface="UTM Androgyne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4470" y="2774426"/>
            <a:ext cx="1247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15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6125" y="3603690"/>
            <a:ext cx="13067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25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15007" y="3677332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762693" y="3045587"/>
            <a:ext cx="675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7622" y="2688108"/>
            <a:ext cx="3788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15 : 5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4663249" y="3638115"/>
            <a:ext cx="192024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55340" y="3624255"/>
            <a:ext cx="25519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25: 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67271" y="3030751"/>
            <a:ext cx="653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=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55141" y="2697077"/>
            <a:ext cx="143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3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7768415" y="3617983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662597" y="3543810"/>
            <a:ext cx="10089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16244" y="4511050"/>
            <a:ext cx="1435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3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2420769" y="5445181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389018" y="5335618"/>
            <a:ext cx="10089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-4094945" y="6569995"/>
            <a:ext cx="3204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470320" y="4720829"/>
            <a:ext cx="934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Vì</a:t>
            </a:r>
            <a:endParaRPr lang="en-US" sz="60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58603" y="4881629"/>
            <a:ext cx="143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  <a:latin typeface="UTM Androgyne" panose="02040603050506020204" pitchFamily="18" charset="0"/>
              </a:rPr>
              <a:t>&lt;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44600" y="4479090"/>
            <a:ext cx="664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62681" y="5336095"/>
            <a:ext cx="783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4110912" y="5445181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029350" y="4720828"/>
            <a:ext cx="17588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nên</a:t>
            </a:r>
            <a:endParaRPr lang="en-US" sz="60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041676" y="4462514"/>
            <a:ext cx="17806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15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7078380" y="5410834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937162" y="5317721"/>
            <a:ext cx="1547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25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74162" y="4395171"/>
            <a:ext cx="664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189194" y="5238279"/>
            <a:ext cx="783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9235643" y="5364493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8278552" y="4730447"/>
            <a:ext cx="5084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&lt;</a:t>
            </a:r>
          </a:p>
        </p:txBody>
      </p:sp>
      <p:pic>
        <p:nvPicPr>
          <p:cNvPr id="4098" name="Picture 2" descr="Flat tet background Free Vecto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61" l="0" r="100000">
                        <a14:foregroundMark x1="7987" y1="5036" x2="8466" y2="18705"/>
                        <a14:foregroundMark x1="8626" y1="19664" x2="9265" y2="35252"/>
                        <a14:foregroundMark x1="8946" y1="959" x2="8946" y2="3597"/>
                        <a14:foregroundMark x1="92812" y1="2638" x2="92173" y2="0"/>
                        <a14:foregroundMark x1="50000" y1="28058" x2="50319" y2="480"/>
                        <a14:backgroundMark x1="21086" y1="20144" x2="62460" y2="640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691" r="19613" b="-1"/>
          <a:stretch/>
        </p:blipFill>
        <p:spPr bwMode="auto">
          <a:xfrm>
            <a:off x="808349" y="58994"/>
            <a:ext cx="4793229" cy="399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Flat tet background Free Vecto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61" l="0" r="100000">
                        <a14:foregroundMark x1="7987" y1="5036" x2="8466" y2="18705"/>
                        <a14:foregroundMark x1="8626" y1="19664" x2="9265" y2="35252"/>
                        <a14:foregroundMark x1="8946" y1="959" x2="8946" y2="3597"/>
                        <a14:foregroundMark x1="92812" y1="2638" x2="92173" y2="0"/>
                        <a14:foregroundMark x1="50000" y1="28058" x2="50319" y2="480"/>
                        <a14:backgroundMark x1="21086" y1="20144" x2="62460" y2="640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00" t="624"/>
          <a:stretch/>
        </p:blipFill>
        <p:spPr bwMode="auto">
          <a:xfrm>
            <a:off x="5333600" y="127285"/>
            <a:ext cx="4167887" cy="394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271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1" grpId="0"/>
      <p:bldP spid="13" grpId="0"/>
      <p:bldP spid="14" grpId="0"/>
      <p:bldP spid="16" grpId="0"/>
      <p:bldP spid="17" grpId="0"/>
      <p:bldP spid="19" grpId="0"/>
      <p:bldP spid="20" grpId="0"/>
      <p:bldP spid="21" grpId="0"/>
      <p:bldP spid="23" grpId="0"/>
      <p:bldP spid="25" grpId="0"/>
      <p:bldP spid="27" grpId="0"/>
      <p:bldP spid="29" grpId="0"/>
      <p:bldP spid="30" grpId="0"/>
      <p:bldP spid="31" grpId="0"/>
      <p:bldP spid="32" grpId="0"/>
      <p:bldP spid="34" grpId="0"/>
      <p:bldP spid="35" grpId="0"/>
      <p:bldP spid="37" grpId="0"/>
      <p:bldP spid="38" grpId="0"/>
      <p:bldP spid="39" grpId="0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535" y="723575"/>
            <a:ext cx="10599304" cy="5994787"/>
          </a:xfrm>
          <a:prstGeom prst="rect">
            <a:avLst/>
          </a:prstGeom>
        </p:spPr>
      </p:pic>
      <p:grpSp>
        <p:nvGrpSpPr>
          <p:cNvPr id="18" name="Google Shape;1183;p22"/>
          <p:cNvGrpSpPr/>
          <p:nvPr/>
        </p:nvGrpSpPr>
        <p:grpSpPr>
          <a:xfrm>
            <a:off x="1055606" y="1756679"/>
            <a:ext cx="4568483" cy="3630320"/>
            <a:chOff x="2877475" y="1610050"/>
            <a:chExt cx="5492361" cy="2972014"/>
          </a:xfrm>
        </p:grpSpPr>
        <p:sp>
          <p:nvSpPr>
            <p:cNvPr id="20" name="Google Shape;1184;p22"/>
            <p:cNvSpPr/>
            <p:nvPr/>
          </p:nvSpPr>
          <p:spPr>
            <a:xfrm>
              <a:off x="2877475" y="1610050"/>
              <a:ext cx="5256000" cy="2822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0"/>
            </a:p>
          </p:txBody>
        </p:sp>
        <p:sp>
          <p:nvSpPr>
            <p:cNvPr id="21" name="Google Shape;1185;p22"/>
            <p:cNvSpPr/>
            <p:nvPr/>
          </p:nvSpPr>
          <p:spPr>
            <a:xfrm rot="-675506">
              <a:off x="7551820" y="3856422"/>
              <a:ext cx="761160" cy="657663"/>
            </a:xfrm>
            <a:custGeom>
              <a:avLst/>
              <a:gdLst/>
              <a:ahLst/>
              <a:cxnLst/>
              <a:rect l="l" t="t" r="r" b="b"/>
              <a:pathLst>
                <a:path w="25370" h="21060" extrusionOk="0">
                  <a:moveTo>
                    <a:pt x="20833" y="1"/>
                  </a:moveTo>
                  <a:lnTo>
                    <a:pt x="1" y="14443"/>
                  </a:lnTo>
                  <a:cubicBezTo>
                    <a:pt x="1" y="14443"/>
                    <a:pt x="1097" y="14443"/>
                    <a:pt x="1513" y="14972"/>
                  </a:cubicBezTo>
                  <a:cubicBezTo>
                    <a:pt x="1891" y="15540"/>
                    <a:pt x="1551" y="16371"/>
                    <a:pt x="1551" y="16371"/>
                  </a:cubicBezTo>
                  <a:cubicBezTo>
                    <a:pt x="1551" y="16371"/>
                    <a:pt x="2647" y="16371"/>
                    <a:pt x="3063" y="16938"/>
                  </a:cubicBezTo>
                  <a:cubicBezTo>
                    <a:pt x="3479" y="17543"/>
                    <a:pt x="3139" y="18867"/>
                    <a:pt x="3139" y="18867"/>
                  </a:cubicBezTo>
                  <a:cubicBezTo>
                    <a:pt x="3139" y="18867"/>
                    <a:pt x="4349" y="19018"/>
                    <a:pt x="4613" y="19396"/>
                  </a:cubicBezTo>
                  <a:cubicBezTo>
                    <a:pt x="4878" y="19774"/>
                    <a:pt x="4727" y="21060"/>
                    <a:pt x="4727" y="21060"/>
                  </a:cubicBezTo>
                  <a:lnTo>
                    <a:pt x="25370" y="6768"/>
                  </a:lnTo>
                  <a:cubicBezTo>
                    <a:pt x="23442" y="6579"/>
                    <a:pt x="23782" y="4575"/>
                    <a:pt x="23782" y="4575"/>
                  </a:cubicBezTo>
                  <a:cubicBezTo>
                    <a:pt x="23782" y="4575"/>
                    <a:pt x="22912" y="4235"/>
                    <a:pt x="22459" y="3819"/>
                  </a:cubicBezTo>
                  <a:cubicBezTo>
                    <a:pt x="22043" y="3403"/>
                    <a:pt x="22345" y="2156"/>
                    <a:pt x="22345" y="2156"/>
                  </a:cubicBezTo>
                  <a:cubicBezTo>
                    <a:pt x="22345" y="2156"/>
                    <a:pt x="21173" y="2118"/>
                    <a:pt x="20795" y="1626"/>
                  </a:cubicBezTo>
                  <a:cubicBezTo>
                    <a:pt x="20455" y="1135"/>
                    <a:pt x="20833" y="1"/>
                    <a:pt x="208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0"/>
            </a:p>
          </p:txBody>
        </p:sp>
      </p:grpSp>
      <p:sp>
        <p:nvSpPr>
          <p:cNvPr id="22" name="Google Shape;842;p32"/>
          <p:cNvSpPr/>
          <p:nvPr/>
        </p:nvSpPr>
        <p:spPr>
          <a:xfrm>
            <a:off x="5458177" y="2767904"/>
            <a:ext cx="5156624" cy="3074632"/>
          </a:xfrm>
          <a:custGeom>
            <a:avLst/>
            <a:gdLst/>
            <a:ahLst/>
            <a:cxnLst/>
            <a:rect l="l" t="t" r="r" b="b"/>
            <a:pathLst>
              <a:path w="72713" h="41029" extrusionOk="0">
                <a:moveTo>
                  <a:pt x="3478" y="0"/>
                </a:moveTo>
                <a:lnTo>
                  <a:pt x="1251" y="905"/>
                </a:lnTo>
                <a:lnTo>
                  <a:pt x="1" y="417"/>
                </a:lnTo>
                <a:lnTo>
                  <a:pt x="1" y="39433"/>
                </a:lnTo>
                <a:lnTo>
                  <a:pt x="1" y="40207"/>
                </a:lnTo>
                <a:lnTo>
                  <a:pt x="215" y="40124"/>
                </a:lnTo>
                <a:lnTo>
                  <a:pt x="2442" y="41029"/>
                </a:lnTo>
                <a:lnTo>
                  <a:pt x="4668" y="40124"/>
                </a:lnTo>
                <a:lnTo>
                  <a:pt x="6895" y="41029"/>
                </a:lnTo>
                <a:lnTo>
                  <a:pt x="9121" y="40124"/>
                </a:lnTo>
                <a:lnTo>
                  <a:pt x="11348" y="41029"/>
                </a:lnTo>
                <a:lnTo>
                  <a:pt x="13574" y="40124"/>
                </a:lnTo>
                <a:lnTo>
                  <a:pt x="15801" y="41029"/>
                </a:lnTo>
                <a:lnTo>
                  <a:pt x="18027" y="40124"/>
                </a:lnTo>
                <a:lnTo>
                  <a:pt x="20253" y="41029"/>
                </a:lnTo>
                <a:lnTo>
                  <a:pt x="22480" y="40124"/>
                </a:lnTo>
                <a:lnTo>
                  <a:pt x="24706" y="41029"/>
                </a:lnTo>
                <a:lnTo>
                  <a:pt x="26933" y="40124"/>
                </a:lnTo>
                <a:lnTo>
                  <a:pt x="29159" y="41029"/>
                </a:lnTo>
                <a:lnTo>
                  <a:pt x="31386" y="40124"/>
                </a:lnTo>
                <a:lnTo>
                  <a:pt x="33612" y="41029"/>
                </a:lnTo>
                <a:lnTo>
                  <a:pt x="35851" y="40124"/>
                </a:lnTo>
                <a:lnTo>
                  <a:pt x="38077" y="41029"/>
                </a:lnTo>
                <a:lnTo>
                  <a:pt x="40304" y="40124"/>
                </a:lnTo>
                <a:lnTo>
                  <a:pt x="42530" y="41029"/>
                </a:lnTo>
                <a:lnTo>
                  <a:pt x="44757" y="40124"/>
                </a:lnTo>
                <a:lnTo>
                  <a:pt x="46983" y="41029"/>
                </a:lnTo>
                <a:lnTo>
                  <a:pt x="49209" y="40124"/>
                </a:lnTo>
                <a:lnTo>
                  <a:pt x="51436" y="41029"/>
                </a:lnTo>
                <a:lnTo>
                  <a:pt x="53662" y="40124"/>
                </a:lnTo>
                <a:lnTo>
                  <a:pt x="55889" y="41029"/>
                </a:lnTo>
                <a:lnTo>
                  <a:pt x="58115" y="40124"/>
                </a:lnTo>
                <a:lnTo>
                  <a:pt x="60342" y="41029"/>
                </a:lnTo>
                <a:lnTo>
                  <a:pt x="62568" y="40124"/>
                </a:lnTo>
                <a:lnTo>
                  <a:pt x="64795" y="41029"/>
                </a:lnTo>
                <a:lnTo>
                  <a:pt x="67021" y="40124"/>
                </a:lnTo>
                <a:lnTo>
                  <a:pt x="69248" y="41029"/>
                </a:lnTo>
                <a:lnTo>
                  <a:pt x="71474" y="40124"/>
                </a:lnTo>
                <a:lnTo>
                  <a:pt x="72712" y="40612"/>
                </a:lnTo>
                <a:lnTo>
                  <a:pt x="72712" y="822"/>
                </a:lnTo>
                <a:lnTo>
                  <a:pt x="72510" y="905"/>
                </a:lnTo>
                <a:lnTo>
                  <a:pt x="70284" y="0"/>
                </a:lnTo>
                <a:lnTo>
                  <a:pt x="68057" y="905"/>
                </a:lnTo>
                <a:lnTo>
                  <a:pt x="65831" y="0"/>
                </a:lnTo>
                <a:lnTo>
                  <a:pt x="63604" y="905"/>
                </a:lnTo>
                <a:lnTo>
                  <a:pt x="61378" y="0"/>
                </a:lnTo>
                <a:lnTo>
                  <a:pt x="59151" y="905"/>
                </a:lnTo>
                <a:lnTo>
                  <a:pt x="56925" y="0"/>
                </a:lnTo>
                <a:lnTo>
                  <a:pt x="54698" y="905"/>
                </a:lnTo>
                <a:lnTo>
                  <a:pt x="52460" y="0"/>
                </a:lnTo>
                <a:lnTo>
                  <a:pt x="50233" y="905"/>
                </a:lnTo>
                <a:lnTo>
                  <a:pt x="48007" y="0"/>
                </a:lnTo>
                <a:lnTo>
                  <a:pt x="45780" y="905"/>
                </a:lnTo>
                <a:lnTo>
                  <a:pt x="43554" y="0"/>
                </a:lnTo>
                <a:lnTo>
                  <a:pt x="41328" y="905"/>
                </a:lnTo>
                <a:lnTo>
                  <a:pt x="39101" y="0"/>
                </a:lnTo>
                <a:lnTo>
                  <a:pt x="36875" y="905"/>
                </a:lnTo>
                <a:lnTo>
                  <a:pt x="34648" y="0"/>
                </a:lnTo>
                <a:lnTo>
                  <a:pt x="32422" y="905"/>
                </a:lnTo>
                <a:lnTo>
                  <a:pt x="30195" y="0"/>
                </a:lnTo>
                <a:lnTo>
                  <a:pt x="27969" y="905"/>
                </a:lnTo>
                <a:lnTo>
                  <a:pt x="25742" y="0"/>
                </a:lnTo>
                <a:lnTo>
                  <a:pt x="23516" y="905"/>
                </a:lnTo>
                <a:lnTo>
                  <a:pt x="21289" y="0"/>
                </a:lnTo>
                <a:lnTo>
                  <a:pt x="19063" y="905"/>
                </a:lnTo>
                <a:lnTo>
                  <a:pt x="16836" y="0"/>
                </a:lnTo>
                <a:lnTo>
                  <a:pt x="14610" y="905"/>
                </a:lnTo>
                <a:lnTo>
                  <a:pt x="12383" y="0"/>
                </a:lnTo>
                <a:lnTo>
                  <a:pt x="10157" y="905"/>
                </a:lnTo>
                <a:lnTo>
                  <a:pt x="7930" y="0"/>
                </a:lnTo>
                <a:lnTo>
                  <a:pt x="5704" y="905"/>
                </a:lnTo>
                <a:lnTo>
                  <a:pt x="3478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8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02077" y="2219642"/>
            <a:ext cx="933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200381" y="3506594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027414" y="3374681"/>
            <a:ext cx="747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29424" y="2568115"/>
            <a:ext cx="1638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chemeClr val="bg1"/>
                </a:solidFill>
                <a:latin typeface="UTM Androgyne" panose="02040603050506020204" pitchFamily="18" charset="0"/>
              </a:rPr>
              <a:t>và</a:t>
            </a:r>
            <a:endParaRPr lang="en-US" sz="8000" b="1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23478" y="2255943"/>
            <a:ext cx="664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4354220" y="3505352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191877" y="3374779"/>
            <a:ext cx="783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36205" y="2989164"/>
            <a:ext cx="1463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508106" y="4204334"/>
            <a:ext cx="109728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532754" y="4101888"/>
            <a:ext cx="19200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97528" y="3241758"/>
            <a:ext cx="1638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và</a:t>
            </a:r>
            <a:endParaRPr lang="en-US" sz="8000" b="1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092641" y="3059250"/>
            <a:ext cx="664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9025677" y="4228826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854230" y="4063560"/>
            <a:ext cx="783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63604" y="2817283"/>
            <a:ext cx="1602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UTM Androgyne" panose="02040603050506020204" pitchFamily="18" charset="0"/>
              </a:rPr>
              <a:t>a)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12222" y="3193700"/>
            <a:ext cx="15386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002060"/>
                </a:solidFill>
                <a:latin typeface="UTM Androgyne" panose="02040603050506020204" pitchFamily="18" charset="0"/>
              </a:rPr>
              <a:t>b)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186004" y="1175767"/>
            <a:ext cx="10302049" cy="884360"/>
          </a:xfrm>
          <a:prstGeom prst="roundRect">
            <a:avLst/>
          </a:prstGeom>
          <a:solidFill>
            <a:schemeClr val="bg1">
              <a:alpha val="92000"/>
            </a:schemeClr>
          </a:solidFill>
          <a:ln w="666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Text Box 5"/>
          <p:cNvSpPr txBox="1">
            <a:spLocks noChangeArrowheads="1"/>
          </p:cNvSpPr>
          <p:nvPr/>
        </p:nvSpPr>
        <p:spPr bwMode="auto">
          <a:xfrm>
            <a:off x="1140751" y="1274941"/>
            <a:ext cx="110687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b="1" u="sng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vi-VN" b="1" u="sng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So </a:t>
            </a:r>
            <a:r>
              <a:rPr lang="en-US" altLang="vi-VN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vi-VN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4774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5" grpId="0"/>
      <p:bldP spid="26" grpId="0"/>
      <p:bldP spid="27" grpId="0"/>
      <p:bldP spid="29" grpId="0"/>
      <p:bldP spid="30" grpId="0"/>
      <p:bldP spid="32" grpId="0"/>
      <p:bldP spid="33" grpId="0"/>
      <p:bldP spid="34" grpId="0"/>
      <p:bldP spid="36" grpId="0"/>
      <p:bldP spid="37" grpId="0"/>
      <p:bldP spid="38" grpId="0"/>
      <p:bldP spid="19" grpId="0" animBg="1"/>
      <p:bldP spid="1126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5687" y="480786"/>
            <a:ext cx="10909095" cy="6004824"/>
          </a:xfrm>
          <a:prstGeom prst="rect">
            <a:avLst/>
          </a:prstGeom>
        </p:spPr>
      </p:pic>
      <p:pic>
        <p:nvPicPr>
          <p:cNvPr id="47" name="图片 92" descr="D:\资料\组 4.png组 4">
            <a:extLst>
              <a:ext uri="{FF2B5EF4-FFF2-40B4-BE49-F238E27FC236}">
                <a16:creationId xmlns:a16="http://schemas.microsoft.com/office/drawing/2014/main" id="{42D20D28-FDA5-4544-B8EB-2EE45945A2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/>
          <a:stretch>
            <a:fillRect/>
          </a:stretch>
        </p:blipFill>
        <p:spPr>
          <a:xfrm rot="5400000">
            <a:off x="4801439" y="-2853886"/>
            <a:ext cx="2063988" cy="734854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4127017" y="82871"/>
            <a:ext cx="9461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4071966" y="829041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086666" y="711722"/>
            <a:ext cx="7474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014382" y="207985"/>
            <a:ext cx="16381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err="1">
                <a:solidFill>
                  <a:schemeClr val="bg1"/>
                </a:solidFill>
                <a:latin typeface="UTM Androgyne" panose="02040603050506020204" pitchFamily="18" charset="0"/>
              </a:rPr>
              <a:t>và</a:t>
            </a:r>
            <a:endParaRPr lang="en-US" sz="5000" b="1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352197" y="49899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6233515" y="830175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6183977" y="709268"/>
            <a:ext cx="7836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835189" y="229347"/>
            <a:ext cx="16025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a)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675022" y="1727240"/>
            <a:ext cx="9461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90" name="Straight Connector 89"/>
          <p:cNvCxnSpPr/>
          <p:nvPr/>
        </p:nvCxnSpPr>
        <p:spPr>
          <a:xfrm>
            <a:off x="1511647" y="2406594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602765" y="2352025"/>
            <a:ext cx="74740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467756" y="2940523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cxnSp>
        <p:nvCxnSpPr>
          <p:cNvPr id="94" name="Straight Connector 93"/>
          <p:cNvCxnSpPr/>
          <p:nvPr/>
        </p:nvCxnSpPr>
        <p:spPr>
          <a:xfrm>
            <a:off x="1309262" y="3732471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1256983" y="3640597"/>
            <a:ext cx="7836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2243167" y="1874383"/>
            <a:ext cx="6905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=</a:t>
            </a:r>
          </a:p>
        </p:txBody>
      </p:sp>
      <p:cxnSp>
        <p:nvCxnSpPr>
          <p:cNvPr id="98" name="Straight Connector 97"/>
          <p:cNvCxnSpPr/>
          <p:nvPr/>
        </p:nvCxnSpPr>
        <p:spPr>
          <a:xfrm>
            <a:off x="2835189" y="2352025"/>
            <a:ext cx="16459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 descr="Shape, background pattern&#10;&#10;Description automatically generated">
            <a:extLst>
              <a:ext uri="{FF2B5EF4-FFF2-40B4-BE49-F238E27FC236}">
                <a16:creationId xmlns:a16="http://schemas.microsoft.com/office/drawing/2014/main" id="{7FBE3505-492C-46CA-BA2C-86C1D078DDA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09" b="60609"/>
          <a:stretch/>
        </p:blipFill>
        <p:spPr>
          <a:xfrm>
            <a:off x="-221406" y="-1978861"/>
            <a:ext cx="2464573" cy="1953662"/>
          </a:xfrm>
          <a:prstGeom prst="rect">
            <a:avLst/>
          </a:prstGeom>
        </p:spPr>
      </p:pic>
      <p:sp>
        <p:nvSpPr>
          <p:cNvPr id="87" name="Rectangle 86"/>
          <p:cNvSpPr/>
          <p:nvPr/>
        </p:nvSpPr>
        <p:spPr>
          <a:xfrm>
            <a:off x="485667" y="-1333096"/>
            <a:ext cx="139172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err="1">
                <a:solidFill>
                  <a:srgbClr val="F9BD2B"/>
                </a:solidFill>
                <a:effectLst>
                  <a:outerShdw blurRad="12700" dist="38100" dir="2700000" algn="tl">
                    <a:schemeClr val="tx1"/>
                  </a:outerShdw>
                </a:effectLst>
                <a:latin typeface="UTM Ong Do Gia" panose="02040603050506020204" pitchFamily="18" charset="0"/>
                <a:ea typeface="字魂43号-国潮手书" panose="00000500000000000000" charset="-122"/>
              </a:rPr>
              <a:t>Cách</a:t>
            </a:r>
            <a:r>
              <a:rPr lang="en-US" sz="5000" dirty="0">
                <a:solidFill>
                  <a:srgbClr val="F9BD2B"/>
                </a:solidFill>
                <a:effectLst>
                  <a:outerShdw blurRad="12700" dist="38100" dir="2700000" algn="tl">
                    <a:schemeClr val="tx1"/>
                  </a:outerShdw>
                </a:effectLst>
                <a:latin typeface="UTM Ong Do Gia" panose="02040603050506020204" pitchFamily="18" charset="0"/>
                <a:ea typeface="字魂43号-国潮手书" panose="00000500000000000000" charset="-122"/>
              </a:rPr>
              <a:t> 1</a:t>
            </a:r>
            <a:endParaRPr lang="en-US" sz="5000" dirty="0">
              <a:latin typeface="UTM Ong Do Gia" panose="02040603050506020204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863585" y="1541649"/>
            <a:ext cx="17601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8 x 8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2835188" y="2230083"/>
            <a:ext cx="16082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7 x 8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4481109" y="1859706"/>
            <a:ext cx="6153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=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997834" y="1667226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64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907782" y="2367943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56</a:t>
            </a:r>
          </a:p>
        </p:txBody>
      </p:sp>
      <p:cxnSp>
        <p:nvCxnSpPr>
          <p:cNvPr id="108" name="Straight Connector 107"/>
          <p:cNvCxnSpPr/>
          <p:nvPr/>
        </p:nvCxnSpPr>
        <p:spPr>
          <a:xfrm>
            <a:off x="5073180" y="2405199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2029029" y="3247691"/>
            <a:ext cx="6905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=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2778074" y="2933391"/>
            <a:ext cx="17601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7 x 7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2556734" y="3643880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8 x 7</a:t>
            </a:r>
          </a:p>
        </p:txBody>
      </p:sp>
      <p:cxnSp>
        <p:nvCxnSpPr>
          <p:cNvPr id="112" name="Straight Connector 111"/>
          <p:cNvCxnSpPr/>
          <p:nvPr/>
        </p:nvCxnSpPr>
        <p:spPr>
          <a:xfrm>
            <a:off x="2682740" y="3758252"/>
            <a:ext cx="16459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4346828" y="3243239"/>
            <a:ext cx="6153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=</a:t>
            </a:r>
          </a:p>
        </p:txBody>
      </p:sp>
      <p:cxnSp>
        <p:nvCxnSpPr>
          <p:cNvPr id="114" name="Straight Connector 113"/>
          <p:cNvCxnSpPr/>
          <p:nvPr/>
        </p:nvCxnSpPr>
        <p:spPr>
          <a:xfrm>
            <a:off x="4938213" y="3758252"/>
            <a:ext cx="82296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4886379" y="2981955"/>
            <a:ext cx="17601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49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792103" y="3687648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56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617543" y="4474306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64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23767" y="5212361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56</a:t>
            </a:r>
          </a:p>
        </p:txBody>
      </p:sp>
      <p:cxnSp>
        <p:nvCxnSpPr>
          <p:cNvPr id="119" name="Straight Connector 118"/>
          <p:cNvCxnSpPr/>
          <p:nvPr/>
        </p:nvCxnSpPr>
        <p:spPr>
          <a:xfrm>
            <a:off x="696604" y="5259308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2133397" y="5335136"/>
            <a:ext cx="82296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2076282" y="4501109"/>
            <a:ext cx="17601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49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1933881" y="5232689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56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1599732" y="4770296"/>
            <a:ext cx="6180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&gt;</a:t>
            </a:r>
          </a:p>
          <a:p>
            <a:endParaRPr lang="en-US" sz="5000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990431" y="4753577"/>
            <a:ext cx="16333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chemeClr val="bg1"/>
                </a:solidFill>
                <a:latin typeface="UTM Androgyne" panose="02040603050506020204" pitchFamily="18" charset="0"/>
              </a:rPr>
              <a:t>vậy</a:t>
            </a:r>
            <a:endParaRPr lang="en-US" sz="5000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383754" y="4648241"/>
            <a:ext cx="9461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126" name="Straight Connector 125"/>
          <p:cNvCxnSpPr/>
          <p:nvPr/>
        </p:nvCxnSpPr>
        <p:spPr>
          <a:xfrm>
            <a:off x="4230677" y="5379941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4288206" y="5267749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cxnSp>
        <p:nvCxnSpPr>
          <p:cNvPr id="128" name="Straight Connector 127"/>
          <p:cNvCxnSpPr/>
          <p:nvPr/>
        </p:nvCxnSpPr>
        <p:spPr>
          <a:xfrm>
            <a:off x="5395413" y="5351386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5295170" y="5259308"/>
            <a:ext cx="7836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5519833" y="4590758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4936617" y="4872791"/>
            <a:ext cx="618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&gt;</a:t>
            </a:r>
          </a:p>
        </p:txBody>
      </p:sp>
      <p:pic>
        <p:nvPicPr>
          <p:cNvPr id="133" name="Picture 132" descr="Shape, background pattern&#10;&#10;Description automatically generated">
            <a:extLst>
              <a:ext uri="{FF2B5EF4-FFF2-40B4-BE49-F238E27FC236}">
                <a16:creationId xmlns:a16="http://schemas.microsoft.com/office/drawing/2014/main" id="{7FBE3505-492C-46CA-BA2C-86C1D078DDA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09" b="60609"/>
          <a:stretch/>
        </p:blipFill>
        <p:spPr>
          <a:xfrm>
            <a:off x="8970209" y="-1929954"/>
            <a:ext cx="2464573" cy="1953662"/>
          </a:xfrm>
          <a:prstGeom prst="rect">
            <a:avLst/>
          </a:prstGeom>
        </p:spPr>
      </p:pic>
      <p:sp>
        <p:nvSpPr>
          <p:cNvPr id="134" name="Rectangle 133"/>
          <p:cNvSpPr/>
          <p:nvPr/>
        </p:nvSpPr>
        <p:spPr>
          <a:xfrm>
            <a:off x="9881639" y="-1333096"/>
            <a:ext cx="115288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err="1">
                <a:solidFill>
                  <a:srgbClr val="F9BD2B"/>
                </a:solidFill>
                <a:effectLst>
                  <a:outerShdw blurRad="12700" dist="38100" dir="2700000" algn="tl">
                    <a:schemeClr val="tx1"/>
                  </a:outerShdw>
                </a:effectLst>
                <a:latin typeface="UTM Ong Do Gia" panose="02040603050506020204" pitchFamily="18" charset="0"/>
                <a:ea typeface="字魂43号-国潮手书" panose="00000500000000000000" charset="-122"/>
              </a:rPr>
              <a:t>Cách</a:t>
            </a:r>
            <a:r>
              <a:rPr lang="en-US" sz="5000" dirty="0">
                <a:solidFill>
                  <a:srgbClr val="F9BD2B"/>
                </a:solidFill>
                <a:effectLst>
                  <a:outerShdw blurRad="12700" dist="38100" dir="2700000" algn="tl">
                    <a:schemeClr val="tx1"/>
                  </a:outerShdw>
                </a:effectLst>
                <a:latin typeface="UTM Ong Do Gia" panose="02040603050506020204" pitchFamily="18" charset="0"/>
                <a:ea typeface="字魂43号-国潮手书" panose="00000500000000000000" charset="-122"/>
              </a:rPr>
              <a:t> </a:t>
            </a:r>
            <a:endParaRPr lang="en-US" sz="5000" dirty="0">
              <a:latin typeface="UTM Ong Do Gia" panose="02040603050506020204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7466240" y="1778036"/>
            <a:ext cx="9461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139" name="Straight Connector 138"/>
          <p:cNvCxnSpPr/>
          <p:nvPr/>
        </p:nvCxnSpPr>
        <p:spPr>
          <a:xfrm>
            <a:off x="7302865" y="2457390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7393983" y="2402821"/>
            <a:ext cx="74740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8083391" y="1979628"/>
            <a:ext cx="6180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&gt;</a:t>
            </a:r>
          </a:p>
          <a:p>
            <a:endParaRPr lang="en-US" sz="5000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8634417" y="1887051"/>
            <a:ext cx="708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1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7514591" y="3031123"/>
            <a:ext cx="9461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cxnSp>
        <p:nvCxnSpPr>
          <p:cNvPr id="145" name="Straight Connector 144"/>
          <p:cNvCxnSpPr/>
          <p:nvPr/>
        </p:nvCxnSpPr>
        <p:spPr>
          <a:xfrm>
            <a:off x="7412930" y="3812059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>
          <a:xfrm>
            <a:off x="7335987" y="3743652"/>
            <a:ext cx="7474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8239833" y="3273977"/>
            <a:ext cx="6180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&lt;</a:t>
            </a:r>
          </a:p>
          <a:p>
            <a:endParaRPr lang="en-US" sz="5000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8787219" y="3146729"/>
            <a:ext cx="708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1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6817375" y="4609642"/>
            <a:ext cx="16333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chemeClr val="bg1"/>
                </a:solidFill>
                <a:latin typeface="UTM Androgyne" panose="02040603050506020204" pitchFamily="18" charset="0"/>
              </a:rPr>
              <a:t>Vậy</a:t>
            </a:r>
            <a:endParaRPr lang="en-US" sz="5000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8210698" y="4504306"/>
            <a:ext cx="9461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151" name="Straight Connector 150"/>
          <p:cNvCxnSpPr/>
          <p:nvPr/>
        </p:nvCxnSpPr>
        <p:spPr>
          <a:xfrm>
            <a:off x="8057621" y="5236006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8115150" y="5123814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cxnSp>
        <p:nvCxnSpPr>
          <p:cNvPr id="153" name="Straight Connector 152"/>
          <p:cNvCxnSpPr/>
          <p:nvPr/>
        </p:nvCxnSpPr>
        <p:spPr>
          <a:xfrm>
            <a:off x="9222357" y="5207451"/>
            <a:ext cx="7315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9122114" y="5115373"/>
            <a:ext cx="7836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9346777" y="4446823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  <a:latin typeface="UTM Androgyne" panose="02040603050506020204" pitchFamily="18" charset="0"/>
              </a:rPr>
              <a:t>7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8763561" y="4728856"/>
            <a:ext cx="618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&gt;</a:t>
            </a:r>
          </a:p>
        </p:txBody>
      </p:sp>
      <p:pic>
        <p:nvPicPr>
          <p:cNvPr id="158" name="Picture 157" descr="Shape, background pattern&#10;&#10;Description automatically generated">
            <a:extLst>
              <a:ext uri="{FF2B5EF4-FFF2-40B4-BE49-F238E27FC236}">
                <a16:creationId xmlns:a16="http://schemas.microsoft.com/office/drawing/2014/main" id="{22DBEAD6-FEF5-467D-97A5-2D1AB457BDB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09"/>
          <a:stretch/>
        </p:blipFill>
        <p:spPr>
          <a:xfrm>
            <a:off x="5552373" y="1487810"/>
            <a:ext cx="1754850" cy="394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6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81481E-6 L -0.0013 0.3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5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00743 0.303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-0.00156 0.29491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4745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521 0.30555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1" grpId="0"/>
      <p:bldP spid="93" grpId="0"/>
      <p:bldP spid="95" grpId="0"/>
      <p:bldP spid="97" grpId="0"/>
      <p:bldP spid="87" grpId="0"/>
      <p:bldP spid="101" grpId="0"/>
      <p:bldP spid="102" grpId="0"/>
      <p:bldP spid="103" grpId="0"/>
      <p:bldP spid="104" grpId="0"/>
      <p:bldP spid="107" grpId="0"/>
      <p:bldP spid="109" grpId="0"/>
      <p:bldP spid="110" grpId="0"/>
      <p:bldP spid="111" grpId="0"/>
      <p:bldP spid="113" grpId="0"/>
      <p:bldP spid="115" grpId="0"/>
      <p:bldP spid="116" grpId="0"/>
      <p:bldP spid="117" grpId="0"/>
      <p:bldP spid="118" grpId="0"/>
      <p:bldP spid="121" grpId="0"/>
      <p:bldP spid="122" grpId="0"/>
      <p:bldP spid="123" grpId="0"/>
      <p:bldP spid="124" grpId="0"/>
      <p:bldP spid="125" grpId="0"/>
      <p:bldP spid="127" grpId="0"/>
      <p:bldP spid="129" grpId="0"/>
      <p:bldP spid="131" grpId="0"/>
      <p:bldP spid="132" grpId="0"/>
      <p:bldP spid="134" grpId="0"/>
      <p:bldP spid="138" grpId="0"/>
      <p:bldP spid="140" grpId="0"/>
      <p:bldP spid="142" grpId="0"/>
      <p:bldP spid="143" grpId="0"/>
      <p:bldP spid="144" grpId="0"/>
      <p:bldP spid="146" grpId="0"/>
      <p:bldP spid="147" grpId="0"/>
      <p:bldP spid="148" grpId="0"/>
      <p:bldP spid="149" grpId="0"/>
      <p:bldP spid="150" grpId="0"/>
      <p:bldP spid="152" grpId="0"/>
      <p:bldP spid="154" grpId="0"/>
      <p:bldP spid="155" grpId="0"/>
      <p:bldP spid="1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4">
            <a:extLst>
              <a:ext uri="{FF2B5EF4-FFF2-40B4-BE49-F238E27FC236}">
                <a16:creationId xmlns:a16="http://schemas.microsoft.com/office/drawing/2014/main" id="{17B1E962-55FB-4519-BCA3-7DD14792DC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38951" y="5873688"/>
            <a:ext cx="2811849" cy="1201492"/>
          </a:xfrm>
          <a:prstGeom prst="rect">
            <a:avLst/>
          </a:prstGeom>
        </p:spPr>
      </p:pic>
      <p:pic>
        <p:nvPicPr>
          <p:cNvPr id="72" name="Picture 4">
            <a:extLst>
              <a:ext uri="{FF2B5EF4-FFF2-40B4-BE49-F238E27FC236}">
                <a16:creationId xmlns:a16="http://schemas.microsoft.com/office/drawing/2014/main" id="{91C3078C-55A2-4691-B991-D2A5153E7F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098262">
            <a:off x="10180208" y="96276"/>
            <a:ext cx="2024275" cy="864965"/>
          </a:xfrm>
          <a:prstGeom prst="rect">
            <a:avLst/>
          </a:prstGeom>
        </p:spPr>
      </p:pic>
      <p:sp>
        <p:nvSpPr>
          <p:cNvPr id="9" name="Google Shape;842;p32"/>
          <p:cNvSpPr/>
          <p:nvPr/>
        </p:nvSpPr>
        <p:spPr>
          <a:xfrm>
            <a:off x="696603" y="846667"/>
            <a:ext cx="10216297" cy="5687023"/>
          </a:xfrm>
          <a:custGeom>
            <a:avLst/>
            <a:gdLst/>
            <a:ahLst/>
            <a:cxnLst/>
            <a:rect l="l" t="t" r="r" b="b"/>
            <a:pathLst>
              <a:path w="72713" h="41029" extrusionOk="0">
                <a:moveTo>
                  <a:pt x="3478" y="0"/>
                </a:moveTo>
                <a:lnTo>
                  <a:pt x="1251" y="905"/>
                </a:lnTo>
                <a:lnTo>
                  <a:pt x="1" y="417"/>
                </a:lnTo>
                <a:lnTo>
                  <a:pt x="1" y="39433"/>
                </a:lnTo>
                <a:lnTo>
                  <a:pt x="1" y="40207"/>
                </a:lnTo>
                <a:lnTo>
                  <a:pt x="215" y="40124"/>
                </a:lnTo>
                <a:lnTo>
                  <a:pt x="2442" y="41029"/>
                </a:lnTo>
                <a:lnTo>
                  <a:pt x="4668" y="40124"/>
                </a:lnTo>
                <a:lnTo>
                  <a:pt x="6895" y="41029"/>
                </a:lnTo>
                <a:lnTo>
                  <a:pt x="9121" y="40124"/>
                </a:lnTo>
                <a:lnTo>
                  <a:pt x="11348" y="41029"/>
                </a:lnTo>
                <a:lnTo>
                  <a:pt x="13574" y="40124"/>
                </a:lnTo>
                <a:lnTo>
                  <a:pt x="15801" y="41029"/>
                </a:lnTo>
                <a:lnTo>
                  <a:pt x="18027" y="40124"/>
                </a:lnTo>
                <a:lnTo>
                  <a:pt x="20253" y="41029"/>
                </a:lnTo>
                <a:lnTo>
                  <a:pt x="22480" y="40124"/>
                </a:lnTo>
                <a:lnTo>
                  <a:pt x="24706" y="41029"/>
                </a:lnTo>
                <a:lnTo>
                  <a:pt x="26933" y="40124"/>
                </a:lnTo>
                <a:lnTo>
                  <a:pt x="29159" y="41029"/>
                </a:lnTo>
                <a:lnTo>
                  <a:pt x="31386" y="40124"/>
                </a:lnTo>
                <a:lnTo>
                  <a:pt x="33612" y="41029"/>
                </a:lnTo>
                <a:lnTo>
                  <a:pt x="35851" y="40124"/>
                </a:lnTo>
                <a:lnTo>
                  <a:pt x="38077" y="41029"/>
                </a:lnTo>
                <a:lnTo>
                  <a:pt x="40304" y="40124"/>
                </a:lnTo>
                <a:lnTo>
                  <a:pt x="42530" y="41029"/>
                </a:lnTo>
                <a:lnTo>
                  <a:pt x="44757" y="40124"/>
                </a:lnTo>
                <a:lnTo>
                  <a:pt x="46983" y="41029"/>
                </a:lnTo>
                <a:lnTo>
                  <a:pt x="49209" y="40124"/>
                </a:lnTo>
                <a:lnTo>
                  <a:pt x="51436" y="41029"/>
                </a:lnTo>
                <a:lnTo>
                  <a:pt x="53662" y="40124"/>
                </a:lnTo>
                <a:lnTo>
                  <a:pt x="55889" y="41029"/>
                </a:lnTo>
                <a:lnTo>
                  <a:pt x="58115" y="40124"/>
                </a:lnTo>
                <a:lnTo>
                  <a:pt x="60342" y="41029"/>
                </a:lnTo>
                <a:lnTo>
                  <a:pt x="62568" y="40124"/>
                </a:lnTo>
                <a:lnTo>
                  <a:pt x="64795" y="41029"/>
                </a:lnTo>
                <a:lnTo>
                  <a:pt x="67021" y="40124"/>
                </a:lnTo>
                <a:lnTo>
                  <a:pt x="69248" y="41029"/>
                </a:lnTo>
                <a:lnTo>
                  <a:pt x="71474" y="40124"/>
                </a:lnTo>
                <a:lnTo>
                  <a:pt x="72712" y="40612"/>
                </a:lnTo>
                <a:lnTo>
                  <a:pt x="72712" y="822"/>
                </a:lnTo>
                <a:lnTo>
                  <a:pt x="72510" y="905"/>
                </a:lnTo>
                <a:lnTo>
                  <a:pt x="70284" y="0"/>
                </a:lnTo>
                <a:lnTo>
                  <a:pt x="68057" y="905"/>
                </a:lnTo>
                <a:lnTo>
                  <a:pt x="65831" y="0"/>
                </a:lnTo>
                <a:lnTo>
                  <a:pt x="63604" y="905"/>
                </a:lnTo>
                <a:lnTo>
                  <a:pt x="61378" y="0"/>
                </a:lnTo>
                <a:lnTo>
                  <a:pt x="59151" y="905"/>
                </a:lnTo>
                <a:lnTo>
                  <a:pt x="56925" y="0"/>
                </a:lnTo>
                <a:lnTo>
                  <a:pt x="54698" y="905"/>
                </a:lnTo>
                <a:lnTo>
                  <a:pt x="52460" y="0"/>
                </a:lnTo>
                <a:lnTo>
                  <a:pt x="50233" y="905"/>
                </a:lnTo>
                <a:lnTo>
                  <a:pt x="48007" y="0"/>
                </a:lnTo>
                <a:lnTo>
                  <a:pt x="45780" y="905"/>
                </a:lnTo>
                <a:lnTo>
                  <a:pt x="43554" y="0"/>
                </a:lnTo>
                <a:lnTo>
                  <a:pt x="41328" y="905"/>
                </a:lnTo>
                <a:lnTo>
                  <a:pt x="39101" y="0"/>
                </a:lnTo>
                <a:lnTo>
                  <a:pt x="36875" y="905"/>
                </a:lnTo>
                <a:lnTo>
                  <a:pt x="34648" y="0"/>
                </a:lnTo>
                <a:lnTo>
                  <a:pt x="32422" y="905"/>
                </a:lnTo>
                <a:lnTo>
                  <a:pt x="30195" y="0"/>
                </a:lnTo>
                <a:lnTo>
                  <a:pt x="27969" y="905"/>
                </a:lnTo>
                <a:lnTo>
                  <a:pt x="25742" y="0"/>
                </a:lnTo>
                <a:lnTo>
                  <a:pt x="23516" y="905"/>
                </a:lnTo>
                <a:lnTo>
                  <a:pt x="21289" y="0"/>
                </a:lnTo>
                <a:lnTo>
                  <a:pt x="19063" y="905"/>
                </a:lnTo>
                <a:lnTo>
                  <a:pt x="16836" y="0"/>
                </a:lnTo>
                <a:lnTo>
                  <a:pt x="14610" y="905"/>
                </a:lnTo>
                <a:lnTo>
                  <a:pt x="12383" y="0"/>
                </a:lnTo>
                <a:lnTo>
                  <a:pt x="10157" y="905"/>
                </a:lnTo>
                <a:lnTo>
                  <a:pt x="7930" y="0"/>
                </a:lnTo>
                <a:lnTo>
                  <a:pt x="5704" y="905"/>
                </a:lnTo>
                <a:lnTo>
                  <a:pt x="3478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" name="Google Shape;826;p32"/>
          <p:cNvGrpSpPr/>
          <p:nvPr/>
        </p:nvGrpSpPr>
        <p:grpSpPr>
          <a:xfrm>
            <a:off x="6068821" y="846667"/>
            <a:ext cx="5053990" cy="5779004"/>
            <a:chOff x="1732250" y="435101"/>
            <a:chExt cx="5053990" cy="5779004"/>
          </a:xfrm>
        </p:grpSpPr>
        <p:sp>
          <p:nvSpPr>
            <p:cNvPr id="17" name="Google Shape;827;p32"/>
            <p:cNvSpPr/>
            <p:nvPr/>
          </p:nvSpPr>
          <p:spPr>
            <a:xfrm>
              <a:off x="2124240" y="542605"/>
              <a:ext cx="4662000" cy="5671500"/>
            </a:xfrm>
            <a:prstGeom prst="roundRect">
              <a:avLst>
                <a:gd name="adj" fmla="val 1372"/>
              </a:avLst>
            </a:prstGeom>
            <a:solidFill>
              <a:srgbClr val="918C7F">
                <a:alpha val="18990"/>
              </a:srgbClr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28;p32"/>
            <p:cNvSpPr/>
            <p:nvPr/>
          </p:nvSpPr>
          <p:spPr>
            <a:xfrm>
              <a:off x="2008462" y="435101"/>
              <a:ext cx="4662000" cy="5671500"/>
            </a:xfrm>
            <a:prstGeom prst="roundRect">
              <a:avLst>
                <a:gd name="adj" fmla="val 1372"/>
              </a:avLst>
            </a:prstGeom>
            <a:solidFill>
              <a:schemeClr val="accent5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29;p32"/>
            <p:cNvSpPr/>
            <p:nvPr/>
          </p:nvSpPr>
          <p:spPr>
            <a:xfrm>
              <a:off x="2258861" y="940350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30;p32"/>
            <p:cNvSpPr/>
            <p:nvPr/>
          </p:nvSpPr>
          <p:spPr>
            <a:xfrm>
              <a:off x="2258861" y="1747713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31;p32"/>
            <p:cNvSpPr/>
            <p:nvPr/>
          </p:nvSpPr>
          <p:spPr>
            <a:xfrm>
              <a:off x="2258861" y="2627818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32;p32"/>
            <p:cNvSpPr/>
            <p:nvPr/>
          </p:nvSpPr>
          <p:spPr>
            <a:xfrm>
              <a:off x="2258861" y="3505348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33;p32"/>
            <p:cNvSpPr/>
            <p:nvPr/>
          </p:nvSpPr>
          <p:spPr>
            <a:xfrm>
              <a:off x="2258861" y="4389077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34;p32"/>
            <p:cNvSpPr/>
            <p:nvPr/>
          </p:nvSpPr>
          <p:spPr>
            <a:xfrm>
              <a:off x="2258861" y="5334720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35;p32"/>
            <p:cNvSpPr/>
            <p:nvPr/>
          </p:nvSpPr>
          <p:spPr>
            <a:xfrm>
              <a:off x="1732250" y="1000167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6;p32"/>
            <p:cNvSpPr/>
            <p:nvPr/>
          </p:nvSpPr>
          <p:spPr>
            <a:xfrm>
              <a:off x="1732250" y="180853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7;p32"/>
            <p:cNvSpPr/>
            <p:nvPr/>
          </p:nvSpPr>
          <p:spPr>
            <a:xfrm>
              <a:off x="1732250" y="2689164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8;p32"/>
            <p:cNvSpPr/>
            <p:nvPr/>
          </p:nvSpPr>
          <p:spPr>
            <a:xfrm>
              <a:off x="1732250" y="3566170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9;p32"/>
            <p:cNvSpPr/>
            <p:nvPr/>
          </p:nvSpPr>
          <p:spPr>
            <a:xfrm>
              <a:off x="1732250" y="444937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40;p32"/>
            <p:cNvSpPr/>
            <p:nvPr/>
          </p:nvSpPr>
          <p:spPr>
            <a:xfrm>
              <a:off x="1732250" y="5395541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solidFill>
                <a:srgbClr val="0020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1149;p48"/>
          <p:cNvGrpSpPr/>
          <p:nvPr/>
        </p:nvGrpSpPr>
        <p:grpSpPr>
          <a:xfrm>
            <a:off x="3481538" y="-645"/>
            <a:ext cx="3795162" cy="1540616"/>
            <a:chOff x="5179975" y="849938"/>
            <a:chExt cx="3027750" cy="1554000"/>
          </a:xfrm>
        </p:grpSpPr>
        <p:sp>
          <p:nvSpPr>
            <p:cNvPr id="32" name="Google Shape;1150;p48"/>
            <p:cNvSpPr/>
            <p:nvPr/>
          </p:nvSpPr>
          <p:spPr>
            <a:xfrm>
              <a:off x="5179975" y="849938"/>
              <a:ext cx="3027600" cy="1554000"/>
            </a:xfrm>
            <a:prstGeom prst="snip1Rect">
              <a:avLst>
                <a:gd name="adj" fmla="val 1501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33" name="Google Shape;1151;p48"/>
            <p:cNvSpPr/>
            <p:nvPr/>
          </p:nvSpPr>
          <p:spPr>
            <a:xfrm>
              <a:off x="7981525" y="849950"/>
              <a:ext cx="226200" cy="226200"/>
            </a:xfrm>
            <a:prstGeom prst="rtTriangle">
              <a:avLst/>
            </a:prstGeom>
            <a:solidFill>
              <a:srgbClr val="F19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479968" y="-24124"/>
            <a:ext cx="14638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4282250" y="700331"/>
            <a:ext cx="82296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328660" y="647786"/>
            <a:ext cx="19200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69598" y="226230"/>
            <a:ext cx="163810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err="1">
                <a:solidFill>
                  <a:schemeClr val="bg1"/>
                </a:solidFill>
                <a:latin typeface="UTM Androgyne" panose="02040603050506020204" pitchFamily="18" charset="0"/>
              </a:rPr>
              <a:t>và</a:t>
            </a:r>
            <a:endParaRPr lang="en-US" sz="4500" b="1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185163" y="0"/>
            <a:ext cx="66414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5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6105755" y="715854"/>
            <a:ext cx="82296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101172" y="709385"/>
            <a:ext cx="78362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421001" y="82081"/>
            <a:ext cx="15386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UTM Androgyne" panose="02040603050506020204" pitchFamily="18" charset="0"/>
              </a:rPr>
              <a:t>b)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09099" y="1719015"/>
            <a:ext cx="9461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1511647" y="2406594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577720" y="2334810"/>
            <a:ext cx="74740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467756" y="2940523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1309262" y="3732471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299904" y="3638677"/>
            <a:ext cx="7836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43167" y="1874383"/>
            <a:ext cx="6905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=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2835189" y="2352025"/>
            <a:ext cx="16459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946814" y="1525509"/>
            <a:ext cx="17601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9 x 8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800705" y="2311120"/>
            <a:ext cx="178949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 x 8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479968" y="1850992"/>
            <a:ext cx="6153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=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997949" y="1607265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72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907782" y="2367943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40</a:t>
            </a:r>
          </a:p>
        </p:txBody>
      </p:sp>
      <p:cxnSp>
        <p:nvCxnSpPr>
          <p:cNvPr id="55" name="Straight Connector 54"/>
          <p:cNvCxnSpPr/>
          <p:nvPr/>
        </p:nvCxnSpPr>
        <p:spPr>
          <a:xfrm>
            <a:off x="5073180" y="2405199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029029" y="3247691"/>
            <a:ext cx="6905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=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778074" y="2933391"/>
            <a:ext cx="17601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 x 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556734" y="3643880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 x 5</a:t>
            </a:r>
          </a:p>
        </p:txBody>
      </p:sp>
      <p:cxnSp>
        <p:nvCxnSpPr>
          <p:cNvPr id="59" name="Straight Connector 58"/>
          <p:cNvCxnSpPr/>
          <p:nvPr/>
        </p:nvCxnSpPr>
        <p:spPr>
          <a:xfrm>
            <a:off x="2682740" y="3758252"/>
            <a:ext cx="16459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346828" y="3243239"/>
            <a:ext cx="6153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=</a:t>
            </a:r>
          </a:p>
        </p:txBody>
      </p:sp>
      <p:cxnSp>
        <p:nvCxnSpPr>
          <p:cNvPr id="61" name="Straight Connector 60"/>
          <p:cNvCxnSpPr/>
          <p:nvPr/>
        </p:nvCxnSpPr>
        <p:spPr>
          <a:xfrm>
            <a:off x="4938213" y="3758252"/>
            <a:ext cx="8229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844798" y="2964400"/>
            <a:ext cx="17601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25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723655" y="3661906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40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64007" y="4525890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72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77332" y="5204122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40</a:t>
            </a:r>
          </a:p>
        </p:txBody>
      </p:sp>
      <p:cxnSp>
        <p:nvCxnSpPr>
          <p:cNvPr id="66" name="Straight Connector 65"/>
          <p:cNvCxnSpPr/>
          <p:nvPr/>
        </p:nvCxnSpPr>
        <p:spPr>
          <a:xfrm>
            <a:off x="978239" y="5298896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336599" y="5352070"/>
            <a:ext cx="82296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290744" y="4582658"/>
            <a:ext cx="17601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25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179773" y="5227252"/>
            <a:ext cx="16096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40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819845" y="4811527"/>
            <a:ext cx="6180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&gt;</a:t>
            </a:r>
          </a:p>
          <a:p>
            <a:endParaRPr lang="en-US" sz="50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176453" y="4753577"/>
            <a:ext cx="16333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vậy</a:t>
            </a:r>
            <a:endParaRPr lang="en-US" sz="50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453054" y="4630144"/>
            <a:ext cx="9461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4320926" y="5338744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4323024" y="5285376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cxnSp>
        <p:nvCxnSpPr>
          <p:cNvPr id="77" name="Straight Connector 76"/>
          <p:cNvCxnSpPr/>
          <p:nvPr/>
        </p:nvCxnSpPr>
        <p:spPr>
          <a:xfrm>
            <a:off x="5432790" y="5369456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385741" y="5272771"/>
            <a:ext cx="7836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569918" y="4566428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936617" y="4872791"/>
            <a:ext cx="618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&gt;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466240" y="1778036"/>
            <a:ext cx="9461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82" name="Straight Connector 81"/>
          <p:cNvCxnSpPr/>
          <p:nvPr/>
        </p:nvCxnSpPr>
        <p:spPr>
          <a:xfrm>
            <a:off x="7352305" y="2529000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7350462" y="2469724"/>
            <a:ext cx="74740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083391" y="1979628"/>
            <a:ext cx="6180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&gt;</a:t>
            </a:r>
          </a:p>
          <a:p>
            <a:endParaRPr lang="en-US" sz="50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8634417" y="1887051"/>
            <a:ext cx="708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1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427915" y="3115962"/>
            <a:ext cx="9461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cxnSp>
        <p:nvCxnSpPr>
          <p:cNvPr id="87" name="Straight Connector 86"/>
          <p:cNvCxnSpPr/>
          <p:nvPr/>
        </p:nvCxnSpPr>
        <p:spPr>
          <a:xfrm>
            <a:off x="7268266" y="3899980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7239412" y="3808894"/>
            <a:ext cx="747404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8112111" y="3376701"/>
            <a:ext cx="6180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&lt;</a:t>
            </a:r>
          </a:p>
          <a:p>
            <a:endParaRPr lang="en-US" sz="50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8652279" y="3334723"/>
            <a:ext cx="7082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1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817654" y="4703191"/>
            <a:ext cx="16333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Vậy</a:t>
            </a:r>
            <a:endParaRPr lang="en-US" sz="5000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8210698" y="4504306"/>
            <a:ext cx="9461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93" name="Straight Connector 92"/>
          <p:cNvCxnSpPr/>
          <p:nvPr/>
        </p:nvCxnSpPr>
        <p:spPr>
          <a:xfrm>
            <a:off x="8057621" y="5236006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8126454" y="5184464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cxnSp>
        <p:nvCxnSpPr>
          <p:cNvPr id="95" name="Straight Connector 94"/>
          <p:cNvCxnSpPr/>
          <p:nvPr/>
        </p:nvCxnSpPr>
        <p:spPr>
          <a:xfrm>
            <a:off x="9222357" y="5207451"/>
            <a:ext cx="73152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9167341" y="5143083"/>
            <a:ext cx="7836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9349543" y="4384332"/>
            <a:ext cx="664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5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763561" y="4728856"/>
            <a:ext cx="618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2060"/>
                </a:solidFill>
                <a:latin typeface="UTM Androgyne" panose="02040603050506020204" pitchFamily="18" charset="0"/>
              </a:rPr>
              <a:t>&gt;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91799" y="-1040474"/>
            <a:ext cx="139172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err="1">
                <a:solidFill>
                  <a:srgbClr val="F9BD2B"/>
                </a:solidFill>
                <a:effectLst>
                  <a:outerShdw blurRad="12700" dist="38100" dir="2700000" algn="tl">
                    <a:schemeClr val="tx1"/>
                  </a:outerShdw>
                </a:effectLst>
                <a:latin typeface="UTM Ong Do Gia" panose="02040603050506020204" pitchFamily="18" charset="0"/>
                <a:ea typeface="字魂43号-国潮手书" panose="00000500000000000000" charset="-122"/>
              </a:rPr>
              <a:t>Cách</a:t>
            </a:r>
            <a:r>
              <a:rPr lang="en-US" sz="5000" dirty="0">
                <a:solidFill>
                  <a:srgbClr val="F9BD2B"/>
                </a:solidFill>
                <a:effectLst>
                  <a:outerShdw blurRad="12700" dist="38100" dir="2700000" algn="tl">
                    <a:schemeClr val="tx1"/>
                  </a:outerShdw>
                </a:effectLst>
                <a:latin typeface="UTM Ong Do Gia" panose="02040603050506020204" pitchFamily="18" charset="0"/>
                <a:ea typeface="字魂43号-国潮手书" panose="00000500000000000000" charset="-122"/>
              </a:rPr>
              <a:t> 1</a:t>
            </a:r>
            <a:endParaRPr lang="en-US" sz="5000" dirty="0">
              <a:latin typeface="UTM Ong Do Gia" panose="02040603050506020204" pitchFamily="18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8676033" y="-1104584"/>
            <a:ext cx="115288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err="1">
                <a:solidFill>
                  <a:srgbClr val="F9BD2B"/>
                </a:solidFill>
                <a:effectLst>
                  <a:outerShdw blurRad="12700" dist="38100" dir="2700000" algn="tl">
                    <a:schemeClr val="tx1"/>
                  </a:outerShdw>
                </a:effectLst>
                <a:latin typeface="UTM Ong Do Gia" panose="02040603050506020204" pitchFamily="18" charset="0"/>
                <a:ea typeface="字魂43号-国潮手书" panose="00000500000000000000" charset="-122"/>
              </a:rPr>
              <a:t>Cách</a:t>
            </a:r>
            <a:r>
              <a:rPr lang="en-US" sz="5000" dirty="0">
                <a:solidFill>
                  <a:srgbClr val="F9BD2B"/>
                </a:solidFill>
                <a:effectLst>
                  <a:outerShdw blurRad="12700" dist="38100" dir="2700000" algn="tl">
                    <a:schemeClr val="tx1"/>
                  </a:outerShdw>
                </a:effectLst>
                <a:latin typeface="UTM Ong Do Gia" panose="02040603050506020204" pitchFamily="18" charset="0"/>
                <a:ea typeface="字魂43号-国潮手书" panose="00000500000000000000" charset="-122"/>
              </a:rPr>
              <a:t> </a:t>
            </a:r>
            <a:endParaRPr lang="en-US" sz="5000" dirty="0">
              <a:latin typeface="UTM Ong Do Gia" panose="02040603050506020204" pitchFamily="18" charset="0"/>
            </a:endParaRPr>
          </a:p>
        </p:txBody>
      </p:sp>
      <p:pic>
        <p:nvPicPr>
          <p:cNvPr id="101" name="Picture 10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638" b="95379" l="900" r="947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97350" y="4105013"/>
            <a:ext cx="2734262" cy="282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15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0.00742 0.3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" y="1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5185E-6 L -0.0052 0.30556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45" grpId="0"/>
      <p:bldP spid="47" grpId="0"/>
      <p:bldP spid="48" grpId="0"/>
      <p:bldP spid="50" grpId="0"/>
      <p:bldP spid="51" grpId="0"/>
      <p:bldP spid="52" grpId="0"/>
      <p:bldP spid="53" grpId="0"/>
      <p:bldP spid="54" grpId="0"/>
      <p:bldP spid="56" grpId="0"/>
      <p:bldP spid="57" grpId="0"/>
      <p:bldP spid="58" grpId="0"/>
      <p:bldP spid="60" grpId="0"/>
      <p:bldP spid="62" grpId="0"/>
      <p:bldP spid="63" grpId="0"/>
      <p:bldP spid="64" grpId="0"/>
      <p:bldP spid="65" grpId="0"/>
      <p:bldP spid="68" grpId="0"/>
      <p:bldP spid="69" grpId="0"/>
      <p:bldP spid="71" grpId="0"/>
      <p:bldP spid="73" grpId="0"/>
      <p:bldP spid="74" grpId="0"/>
      <p:bldP spid="76" grpId="0"/>
      <p:bldP spid="78" grpId="0"/>
      <p:bldP spid="79" grpId="0"/>
      <p:bldP spid="80" grpId="0"/>
      <p:bldP spid="81" grpId="0"/>
      <p:bldP spid="83" grpId="0"/>
      <p:bldP spid="84" grpId="0"/>
      <p:bldP spid="85" grpId="0"/>
      <p:bldP spid="86" grpId="0"/>
      <p:bldP spid="88" grpId="0"/>
      <p:bldP spid="89" grpId="0"/>
      <p:bldP spid="90" grpId="0"/>
      <p:bldP spid="91" grpId="0"/>
      <p:bldP spid="92" grpId="0"/>
      <p:bldP spid="94" grpId="0"/>
      <p:bldP spid="96" grpId="0"/>
      <p:bldP spid="97" grpId="0"/>
      <p:bldP spid="98" grpId="0"/>
      <p:bldP spid="99" grpId="0"/>
      <p:bldP spid="10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469;p18"/>
          <p:cNvGrpSpPr/>
          <p:nvPr/>
        </p:nvGrpSpPr>
        <p:grpSpPr>
          <a:xfrm>
            <a:off x="560710" y="159699"/>
            <a:ext cx="10742553" cy="6502927"/>
            <a:chOff x="375925" y="955900"/>
            <a:chExt cx="6888675" cy="3816875"/>
          </a:xfrm>
        </p:grpSpPr>
        <p:sp>
          <p:nvSpPr>
            <p:cNvPr id="16" name="Google Shape;470;p18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71;p18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72;p18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73;p18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74;p18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75;p18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76;p18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77;p18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78;p18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79;p18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80;p18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81;p18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82;p18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83;p18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84;p18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85;p18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86;p18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87;p18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88;p18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89;p18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90;p18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91;p18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92;p18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93;p18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94;p18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95;p18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96;p18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7;p18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98;p18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99;p18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00;p18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01;p18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02;p18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1196451" y="400233"/>
            <a:ext cx="97723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vi-VN" sz="4000" b="1" u="sng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Bài</a:t>
            </a:r>
            <a:r>
              <a:rPr lang="en-US" altLang="vi-VN" sz="4000" b="1" u="sng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3</a:t>
            </a:r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: So </a:t>
            </a:r>
            <a:r>
              <a:rPr lang="en-US" altLang="vi-VN" sz="40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sánh</a:t>
            </a:r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vi-VN" sz="40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hai</a:t>
            </a:r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vi-VN" sz="40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phân</a:t>
            </a:r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vi-VN" sz="40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số</a:t>
            </a:r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vi-VN" sz="40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cùng</a:t>
            </a:r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vi-VN" sz="40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tử</a:t>
            </a:r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vi-VN" sz="4000" b="1" dirty="0" err="1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số</a:t>
            </a:r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Seagull" panose="02040603050506020204" pitchFamily="18" charset="0"/>
              </a:rPr>
              <a:t>:</a:t>
            </a:r>
          </a:p>
        </p:txBody>
      </p:sp>
      <p:grpSp>
        <p:nvGrpSpPr>
          <p:cNvPr id="13317" name="Group 2"/>
          <p:cNvGrpSpPr>
            <a:grpSpLocks/>
          </p:cNvGrpSpPr>
          <p:nvPr/>
        </p:nvGrpSpPr>
        <p:grpSpPr bwMode="auto">
          <a:xfrm>
            <a:off x="1376020" y="1249316"/>
            <a:ext cx="3486692" cy="539353"/>
            <a:chOff x="983636" y="1254780"/>
            <a:chExt cx="3486555" cy="538679"/>
          </a:xfrm>
        </p:grpSpPr>
        <p:sp>
          <p:nvSpPr>
            <p:cNvPr id="13325" name="Text Box 8"/>
            <p:cNvSpPr txBox="1">
              <a:spLocks noChangeArrowheads="1"/>
            </p:cNvSpPr>
            <p:nvPr/>
          </p:nvSpPr>
          <p:spPr bwMode="auto">
            <a:xfrm>
              <a:off x="983636" y="1274347"/>
              <a:ext cx="6096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vi-VN" sz="2800" dirty="0">
                  <a:solidFill>
                    <a:srgbClr val="7030A0"/>
                  </a:solidFill>
                  <a:latin typeface="UTM Androgyne" panose="02040603050506020204" pitchFamily="18" charset="0"/>
                </a:rPr>
                <a:t>a)</a:t>
              </a:r>
            </a:p>
          </p:txBody>
        </p:sp>
        <p:sp>
          <p:nvSpPr>
            <p:cNvPr id="13326" name="Text Box 5"/>
            <p:cNvSpPr txBox="1">
              <a:spLocks noChangeArrowheads="1"/>
            </p:cNvSpPr>
            <p:nvPr/>
          </p:nvSpPr>
          <p:spPr bwMode="auto">
            <a:xfrm>
              <a:off x="1475143" y="1254780"/>
              <a:ext cx="2995048" cy="522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vi-VN" sz="2800" b="1" dirty="0" err="1">
                  <a:solidFill>
                    <a:srgbClr val="7030A0"/>
                  </a:solidFill>
                  <a:latin typeface="UTM Androgyne" panose="02040603050506020204" pitchFamily="18" charset="0"/>
                </a:rPr>
                <a:t>Ví</a:t>
              </a:r>
              <a:r>
                <a:rPr lang="en-US" altLang="vi-VN" sz="2800" b="1" dirty="0">
                  <a:solidFill>
                    <a:srgbClr val="7030A0"/>
                  </a:solidFill>
                  <a:latin typeface="UTM Androgyne" panose="020406030505060202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7030A0"/>
                  </a:solidFill>
                  <a:latin typeface="UTM Androgyne" panose="02040603050506020204" pitchFamily="18" charset="0"/>
                </a:rPr>
                <a:t>dụ</a:t>
              </a:r>
              <a:r>
                <a:rPr lang="en-US" altLang="vi-VN" sz="2800" b="1" dirty="0">
                  <a:solidFill>
                    <a:srgbClr val="7030A0"/>
                  </a:solidFill>
                  <a:latin typeface="UTM Androgyne" panose="02040603050506020204" pitchFamily="18" charset="0"/>
                </a:rPr>
                <a:t>: So </a:t>
              </a:r>
              <a:r>
                <a:rPr lang="en-US" altLang="vi-VN" sz="2800" b="1" dirty="0" err="1">
                  <a:solidFill>
                    <a:srgbClr val="7030A0"/>
                  </a:solidFill>
                  <a:latin typeface="UTM Androgyne" panose="02040603050506020204" pitchFamily="18" charset="0"/>
                </a:rPr>
                <a:t>sánh</a:t>
              </a:r>
              <a:endParaRPr lang="en-US" altLang="vi-VN" sz="2800" b="1" dirty="0">
                <a:solidFill>
                  <a:srgbClr val="7030A0"/>
                </a:solidFill>
                <a:latin typeface="UTM Androgyne" panose="02040603050506020204" pitchFamily="18" charset="0"/>
              </a:endParaRPr>
            </a:p>
          </p:txBody>
        </p:sp>
      </p:grp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55002" y="2278075"/>
            <a:ext cx="9531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vi-VN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và</a:t>
            </a:r>
            <a:endParaRPr lang="vi-VN" altLang="vi-VN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633852" y="3706872"/>
            <a:ext cx="5984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vi-VN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vì</a:t>
            </a:r>
            <a:endParaRPr lang="vi-VN" altLang="vi-VN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800001" y="4779091"/>
            <a:ext cx="10924594" cy="1818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vi-VN" sz="3400" b="1" dirty="0" err="1">
                <a:solidFill>
                  <a:srgbClr val="7030A0"/>
                </a:solidFill>
                <a:latin typeface="UTM Androgyne" panose="02040603050506020204" pitchFamily="18" charset="0"/>
              </a:rPr>
              <a:t>Nhận</a:t>
            </a:r>
            <a:r>
              <a:rPr lang="en-US" altLang="vi-VN" sz="3400" b="1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7030A0"/>
                </a:solidFill>
                <a:latin typeface="UTM Androgyne" panose="02040603050506020204" pitchFamily="18" charset="0"/>
              </a:rPr>
              <a:t>xét</a:t>
            </a:r>
            <a:r>
              <a:rPr lang="en-US" altLang="vi-VN" sz="3400" b="1" dirty="0">
                <a:solidFill>
                  <a:srgbClr val="7030A0"/>
                </a:solidFill>
                <a:latin typeface="UTM Androgyne" panose="02040603050506020204" pitchFamily="18" charset="0"/>
              </a:rPr>
              <a:t>:</a:t>
            </a:r>
          </a:p>
          <a:p>
            <a:pPr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Trong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hai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phân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số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(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khác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0)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có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tử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số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bằng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nhau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,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phân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số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nào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có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mẫu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số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bé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hơn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thì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phân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số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đó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lớn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hơn</a:t>
            </a:r>
            <a:r>
              <a:rPr lang="en-US" altLang="vi-VN" sz="3400" b="1" dirty="0">
                <a:solidFill>
                  <a:srgbClr val="002060"/>
                </a:solidFill>
                <a:latin typeface="UTM Androgyne" panose="02040603050506020204" pitchFamily="18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92951" y="970439"/>
                <a:ext cx="1965301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à   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951" y="970439"/>
                <a:ext cx="1965301" cy="1246495"/>
              </a:xfrm>
              <a:prstGeom prst="rect">
                <a:avLst/>
              </a:prstGeom>
              <a:blipFill>
                <a:blip r:embed="rId3"/>
                <a:stretch>
                  <a:fillRect r="-6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08045" y="1936594"/>
                <a:ext cx="854444" cy="1304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2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45" y="1936594"/>
                <a:ext cx="854444" cy="13041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545982" y="2292986"/>
            <a:ext cx="397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73423" y="1965417"/>
                <a:ext cx="1445010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423" y="1965417"/>
                <a:ext cx="1445010" cy="1246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531158" y="2262304"/>
            <a:ext cx="266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71627" y="1980708"/>
                <a:ext cx="779991" cy="1306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sz="42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627" y="1980708"/>
                <a:ext cx="779991" cy="13065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948020" y="2025700"/>
                <a:ext cx="141322" cy="1300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2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020" y="2025700"/>
                <a:ext cx="141322" cy="1300677"/>
              </a:xfrm>
              <a:prstGeom prst="rect">
                <a:avLst/>
              </a:prstGeom>
              <a:blipFill>
                <a:blip r:embed="rId7"/>
                <a:stretch>
                  <a:fillRect r="-178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402647" y="2376871"/>
            <a:ext cx="70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803495" y="1987100"/>
                <a:ext cx="901730" cy="1319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2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3495" y="1987100"/>
                <a:ext cx="901730" cy="1319657"/>
              </a:xfrm>
              <a:prstGeom prst="rect">
                <a:avLst/>
              </a:prstGeom>
              <a:blipFill>
                <a:blip r:embed="rId8"/>
                <a:stretch>
                  <a:fillRect r="-62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9303028" y="2376871"/>
            <a:ext cx="221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770832" y="2004020"/>
                <a:ext cx="811534" cy="1306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4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sz="42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0832" y="2004020"/>
                <a:ext cx="811534" cy="130651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309869" y="3461521"/>
                <a:ext cx="2857363" cy="1203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en-US" sz="5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5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50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 </m:t>
                    </m:r>
                    <m:f>
                      <m:fPr>
                        <m:ctrlPr>
                          <a:rPr lang="en-US" sz="5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5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en-US" sz="50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5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869" y="3461521"/>
                <a:ext cx="2857363" cy="120372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4992704" y="3683476"/>
            <a:ext cx="1181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nên</a:t>
            </a:r>
            <a:endParaRPr lang="en-US" sz="4000" b="1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858746" y="3455800"/>
                <a:ext cx="3421012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UTM Androgyne" panose="02040603050506020204" pitchFamily="18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8746" y="3455800"/>
                <a:ext cx="3421012" cy="12464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207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3" grpId="0"/>
      <p:bldP spid="2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56" grpId="0"/>
      <p:bldP spid="57" grpId="0"/>
      <p:bldP spid="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4">
            <a:extLst>
              <a:ext uri="{FF2B5EF4-FFF2-40B4-BE49-F238E27FC236}">
                <a16:creationId xmlns:a16="http://schemas.microsoft.com/office/drawing/2014/main" id="{17B1E962-55FB-4519-BCA3-7DD14792DC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38951" y="5873688"/>
            <a:ext cx="2811849" cy="1201492"/>
          </a:xfrm>
          <a:prstGeom prst="rect">
            <a:avLst/>
          </a:prstGeom>
        </p:spPr>
      </p:pic>
      <p:pic>
        <p:nvPicPr>
          <p:cNvPr id="72" name="Picture 4">
            <a:extLst>
              <a:ext uri="{FF2B5EF4-FFF2-40B4-BE49-F238E27FC236}">
                <a16:creationId xmlns:a16="http://schemas.microsoft.com/office/drawing/2014/main" id="{91C3078C-55A2-4691-B991-D2A5153E7F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098262">
            <a:off x="10180208" y="96276"/>
            <a:ext cx="2024275" cy="864965"/>
          </a:xfrm>
          <a:prstGeom prst="rect">
            <a:avLst/>
          </a:prstGeom>
        </p:spPr>
      </p:pic>
      <p:sp>
        <p:nvSpPr>
          <p:cNvPr id="53" name="Rounded Rectangle 52"/>
          <p:cNvSpPr/>
          <p:nvPr/>
        </p:nvSpPr>
        <p:spPr>
          <a:xfrm>
            <a:off x="728315" y="352604"/>
            <a:ext cx="11189775" cy="6121830"/>
          </a:xfrm>
          <a:prstGeom prst="roundRect">
            <a:avLst/>
          </a:prstGeom>
          <a:solidFill>
            <a:schemeClr val="bg1">
              <a:alpha val="92000"/>
            </a:schemeClr>
          </a:solidFill>
          <a:ln w="666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>
            <a:off x="55432" y="1905801"/>
            <a:ext cx="3765798" cy="3372747"/>
          </a:xfrm>
          <a:prstGeom prst="roundRect">
            <a:avLst/>
          </a:prstGeom>
          <a:solidFill>
            <a:schemeClr val="bg1"/>
          </a:solidFill>
          <a:ln w="41275">
            <a:prstDash val="dash"/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-235097" y="2509470"/>
            <a:ext cx="4135101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>
                <a:ln/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VN Nhan Nang" panose="020B0805050508020204" pitchFamily="34" charset="0"/>
              </a:rPr>
              <a:t>Yêu cầu cần đạt</a:t>
            </a:r>
            <a:endParaRPr lang="en-US" sz="7000" b="1" dirty="0">
              <a:ln/>
              <a:blipFill>
                <a:blip r:embed="rId4"/>
                <a:stretch>
                  <a:fillRect/>
                </a:stretch>
              </a:blip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UVN Nhan Nang" panose="020B0805050508020204" pitchFamily="34" charset="0"/>
            </a:endParaRPr>
          </a:p>
          <a:p>
            <a:endParaRPr lang="en-US" sz="4500" dirty="0">
              <a:solidFill>
                <a:srgbClr val="FF0000"/>
              </a:solidFill>
              <a:latin typeface="UVN Nhan Nang" panose="020B0805050508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30140" y="753214"/>
            <a:ext cx="8291996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300" b="1" dirty="0">
                <a:solidFill>
                  <a:srgbClr val="FFC000"/>
                </a:solidFill>
                <a:latin typeface="UTM Androgyne" panose="02040603050506020204" pitchFamily="18" charset="0"/>
              </a:rPr>
              <a:t>1. Kiến thức</a:t>
            </a:r>
            <a:endParaRPr lang="en-US" sz="3300" dirty="0">
              <a:solidFill>
                <a:srgbClr val="FFC000"/>
              </a:solidFill>
              <a:latin typeface="UTM Androgyne" panose="02040603050506020204" pitchFamily="18" charset="0"/>
            </a:endParaRPr>
          </a:p>
          <a:p>
            <a:r>
              <a:rPr lang="nl-NL" sz="3300" dirty="0">
                <a:solidFill>
                  <a:srgbClr val="002060"/>
                </a:solidFill>
                <a:latin typeface="UTM Androgyne" panose="02040603050506020204" pitchFamily="18" charset="0"/>
              </a:rPr>
              <a:t>- Củng cố KT về so sánh phân số</a:t>
            </a:r>
            <a:endParaRPr lang="en-US" sz="3300" dirty="0">
              <a:solidFill>
                <a:srgbClr val="002060"/>
              </a:solidFill>
              <a:latin typeface="UTM Androgyne" panose="02040603050506020204" pitchFamily="18" charset="0"/>
            </a:endParaRPr>
          </a:p>
          <a:p>
            <a:r>
              <a:rPr lang="nl-NL" sz="3300" b="1" dirty="0">
                <a:solidFill>
                  <a:srgbClr val="FFC000"/>
                </a:solidFill>
                <a:latin typeface="UTM Androgyne" panose="02040603050506020204" pitchFamily="18" charset="0"/>
              </a:rPr>
              <a:t>2. Kĩ năng</a:t>
            </a:r>
            <a:endParaRPr lang="en-US" sz="3300" dirty="0">
              <a:solidFill>
                <a:srgbClr val="FFC000"/>
              </a:solidFill>
              <a:latin typeface="UTM Androgyne" panose="02040603050506020204" pitchFamily="18" charset="0"/>
            </a:endParaRPr>
          </a:p>
          <a:p>
            <a:r>
              <a:rPr lang="nl-NL" sz="3300" dirty="0">
                <a:solidFill>
                  <a:srgbClr val="002060"/>
                </a:solidFill>
                <a:latin typeface="UTM Androgyne" panose="02040603050506020204" pitchFamily="18" charset="0"/>
              </a:rPr>
              <a:t>-Thực hiện so sánh được các PS cùng MS,</a:t>
            </a:r>
          </a:p>
          <a:p>
            <a:r>
              <a:rPr lang="nl-NL" sz="3300" dirty="0">
                <a:solidFill>
                  <a:srgbClr val="002060"/>
                </a:solidFill>
                <a:latin typeface="UTM Androgyne" panose="02040603050506020204" pitchFamily="18" charset="0"/>
              </a:rPr>
              <a:t> khác MS, cùng TS. </a:t>
            </a:r>
            <a:endParaRPr lang="en-US" sz="3300" dirty="0">
              <a:solidFill>
                <a:srgbClr val="002060"/>
              </a:solidFill>
              <a:latin typeface="UTM Androgyne" panose="02040603050506020204" pitchFamily="18" charset="0"/>
            </a:endParaRPr>
          </a:p>
          <a:p>
            <a:r>
              <a:rPr lang="nl-NL" sz="3300" dirty="0">
                <a:solidFill>
                  <a:srgbClr val="002060"/>
                </a:solidFill>
                <a:latin typeface="UTM Androgyne" panose="02040603050506020204" pitchFamily="18" charset="0"/>
              </a:rPr>
              <a:t>- Vận dụng sắp thứ tự các số tự nhiên</a:t>
            </a:r>
            <a:endParaRPr lang="en-US" sz="3300" dirty="0">
              <a:solidFill>
                <a:srgbClr val="002060"/>
              </a:solidFill>
              <a:latin typeface="UTM Androgyne" panose="02040603050506020204" pitchFamily="18" charset="0"/>
            </a:endParaRPr>
          </a:p>
          <a:p>
            <a:r>
              <a:rPr lang="nl-NL" sz="3300" b="1" dirty="0">
                <a:solidFill>
                  <a:srgbClr val="FFC000"/>
                </a:solidFill>
                <a:latin typeface="UTM Androgyne" panose="02040603050506020204" pitchFamily="18" charset="0"/>
              </a:rPr>
              <a:t>3. Phẩm chất</a:t>
            </a:r>
            <a:endParaRPr lang="en-US" sz="3300" dirty="0">
              <a:solidFill>
                <a:srgbClr val="FFC000"/>
              </a:solidFill>
              <a:latin typeface="UTM Androgyne" panose="02040603050506020204" pitchFamily="18" charset="0"/>
            </a:endParaRPr>
          </a:p>
          <a:p>
            <a:r>
              <a:rPr lang="nl-NL" sz="3300" dirty="0">
                <a:solidFill>
                  <a:srgbClr val="002060"/>
                </a:solidFill>
                <a:latin typeface="UTM Androgyne" panose="02040603050506020204" pitchFamily="18" charset="0"/>
              </a:rPr>
              <a:t>- Tự giác, cẩn thận, trình bày bài sạch sẽ.</a:t>
            </a:r>
            <a:endParaRPr lang="en-US" sz="3300" dirty="0">
              <a:solidFill>
                <a:srgbClr val="002060"/>
              </a:solidFill>
              <a:latin typeface="UTM Androgyne" panose="02040603050506020204" pitchFamily="18" charset="0"/>
            </a:endParaRPr>
          </a:p>
          <a:p>
            <a:r>
              <a:rPr lang="nl-NL" sz="3300" b="1" dirty="0">
                <a:solidFill>
                  <a:srgbClr val="FFC000"/>
                </a:solidFill>
                <a:latin typeface="UTM Androgyne" panose="02040603050506020204" pitchFamily="18" charset="0"/>
              </a:rPr>
              <a:t>4. Góp phần phát triển các NL</a:t>
            </a:r>
            <a:endParaRPr lang="en-US" sz="3300" dirty="0">
              <a:solidFill>
                <a:srgbClr val="FFC000"/>
              </a:solidFill>
              <a:latin typeface="UTM Androgyne" panose="02040603050506020204" pitchFamily="18" charset="0"/>
            </a:endParaRPr>
          </a:p>
          <a:p>
            <a:r>
              <a:rPr lang="nl-NL" sz="3300" dirty="0">
                <a:solidFill>
                  <a:srgbClr val="002060"/>
                </a:solidFill>
                <a:latin typeface="UTM Androgyne" panose="02040603050506020204" pitchFamily="18" charset="0"/>
              </a:rPr>
              <a:t>- NL tự học, làm việc nhóm, NL tính toán</a:t>
            </a:r>
            <a:endParaRPr lang="en-US" sz="3300" dirty="0">
              <a:solidFill>
                <a:srgbClr val="002060"/>
              </a:solidFill>
              <a:latin typeface="UTM Androgyne" panose="02040603050506020204" pitchFamily="18" charset="0"/>
            </a:endParaRPr>
          </a:p>
          <a:p>
            <a:endParaRPr lang="en-US" sz="3300" dirty="0">
              <a:latin typeface="UTM Androgyne" panose="02040603050506020204" pitchFamily="18" charset="0"/>
            </a:endParaRPr>
          </a:p>
        </p:txBody>
      </p:sp>
      <p:pic>
        <p:nvPicPr>
          <p:cNvPr id="4098" name="Picture 2" descr="Happy new year 2022 greeting card and chinese new year background Free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906" l="0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64"/>
            <a:ext cx="5638723" cy="383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appy new year 2022 greeting card and chinese new year background Free Vector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296" b="100000" l="2651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2774652"/>
            <a:ext cx="596265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107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uiExpand="1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028;p43"/>
          <p:cNvGrpSpPr/>
          <p:nvPr/>
        </p:nvGrpSpPr>
        <p:grpSpPr>
          <a:xfrm rot="256112">
            <a:off x="6724211" y="1575711"/>
            <a:ext cx="4728016" cy="4797143"/>
            <a:chOff x="7567300" y="1541100"/>
            <a:chExt cx="3167100" cy="3386750"/>
          </a:xfrm>
        </p:grpSpPr>
        <p:sp>
          <p:nvSpPr>
            <p:cNvPr id="3" name="Google Shape;1029;p43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030;p43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031;p43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32;p43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33;p43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34;p43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35;p43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36;p43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37;p43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38;p43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39;p43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40;p43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41;p43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42;p43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43;p43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44;p43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45;p43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46;p43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47;p43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48;p43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152;p7"/>
          <p:cNvGrpSpPr/>
          <p:nvPr/>
        </p:nvGrpSpPr>
        <p:grpSpPr>
          <a:xfrm rot="-179539">
            <a:off x="946300" y="1448967"/>
            <a:ext cx="4939516" cy="4871766"/>
            <a:chOff x="1732250" y="435101"/>
            <a:chExt cx="5157416" cy="5779004"/>
          </a:xfrm>
        </p:grpSpPr>
        <p:sp>
          <p:nvSpPr>
            <p:cNvPr id="24" name="Google Shape;153;p7"/>
            <p:cNvSpPr/>
            <p:nvPr/>
          </p:nvSpPr>
          <p:spPr>
            <a:xfrm>
              <a:off x="2124240" y="542605"/>
              <a:ext cx="4662000" cy="5671500"/>
            </a:xfrm>
            <a:prstGeom prst="roundRect">
              <a:avLst>
                <a:gd name="adj" fmla="val 1372"/>
              </a:avLst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4;p7"/>
            <p:cNvSpPr/>
            <p:nvPr/>
          </p:nvSpPr>
          <p:spPr>
            <a:xfrm>
              <a:off x="2008461" y="435101"/>
              <a:ext cx="4881205" cy="5671500"/>
            </a:xfrm>
            <a:prstGeom prst="roundRect">
              <a:avLst>
                <a:gd name="adj" fmla="val 137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55;p7"/>
            <p:cNvSpPr/>
            <p:nvPr/>
          </p:nvSpPr>
          <p:spPr>
            <a:xfrm>
              <a:off x="2258861" y="940350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56;p7"/>
            <p:cNvSpPr/>
            <p:nvPr/>
          </p:nvSpPr>
          <p:spPr>
            <a:xfrm>
              <a:off x="2258861" y="1747713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7;p7"/>
            <p:cNvSpPr/>
            <p:nvPr/>
          </p:nvSpPr>
          <p:spPr>
            <a:xfrm>
              <a:off x="2258861" y="2627818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8;p7"/>
            <p:cNvSpPr/>
            <p:nvPr/>
          </p:nvSpPr>
          <p:spPr>
            <a:xfrm>
              <a:off x="2258861" y="3505348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9;p7"/>
            <p:cNvSpPr/>
            <p:nvPr/>
          </p:nvSpPr>
          <p:spPr>
            <a:xfrm>
              <a:off x="2258861" y="4389077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60;p7"/>
            <p:cNvSpPr/>
            <p:nvPr/>
          </p:nvSpPr>
          <p:spPr>
            <a:xfrm>
              <a:off x="2258861" y="5334720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61;p7"/>
            <p:cNvSpPr/>
            <p:nvPr/>
          </p:nvSpPr>
          <p:spPr>
            <a:xfrm>
              <a:off x="1732250" y="1000167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2;p7"/>
            <p:cNvSpPr/>
            <p:nvPr/>
          </p:nvSpPr>
          <p:spPr>
            <a:xfrm>
              <a:off x="1732250" y="180853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3;p7"/>
            <p:cNvSpPr/>
            <p:nvPr/>
          </p:nvSpPr>
          <p:spPr>
            <a:xfrm>
              <a:off x="1732250" y="2689164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4;p7"/>
            <p:cNvSpPr/>
            <p:nvPr/>
          </p:nvSpPr>
          <p:spPr>
            <a:xfrm>
              <a:off x="1732250" y="3566170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5;p7"/>
            <p:cNvSpPr/>
            <p:nvPr/>
          </p:nvSpPr>
          <p:spPr>
            <a:xfrm>
              <a:off x="1732250" y="444937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6;p7"/>
            <p:cNvSpPr/>
            <p:nvPr/>
          </p:nvSpPr>
          <p:spPr>
            <a:xfrm>
              <a:off x="1732250" y="5395541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2543809" y="2438136"/>
            <a:ext cx="933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2345876" y="3655541"/>
            <a:ext cx="10058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065594" y="3520494"/>
            <a:ext cx="15869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11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297619" y="2773171"/>
            <a:ext cx="1638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chemeClr val="bg1"/>
                </a:solidFill>
                <a:latin typeface="UTM Androgyne" panose="02040603050506020204" pitchFamily="18" charset="0"/>
              </a:rPr>
              <a:t>và</a:t>
            </a:r>
            <a:endParaRPr lang="en-US" sz="8000" b="1" dirty="0"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853499" y="2419366"/>
            <a:ext cx="664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4677438" y="3589073"/>
            <a:ext cx="109728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483517" y="3490620"/>
            <a:ext cx="13483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UTM Androgyne" panose="02040603050506020204" pitchFamily="18" charset="0"/>
              </a:rPr>
              <a:t>14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52946" y="2622552"/>
            <a:ext cx="1463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7409621" y="3781652"/>
            <a:ext cx="109728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509725" y="3652159"/>
            <a:ext cx="19200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9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580682" y="2822287"/>
            <a:ext cx="1638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và</a:t>
            </a:r>
            <a:endParaRPr lang="en-US" sz="8000" b="1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170273" y="2535898"/>
            <a:ext cx="6641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10103898" y="3731510"/>
            <a:ext cx="100584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9891775" y="3617083"/>
            <a:ext cx="1247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11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297417" y="2707687"/>
            <a:ext cx="16025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UTM Androgyne" panose="02040603050506020204" pitchFamily="18" charset="0"/>
              </a:rPr>
              <a:t>b)</a:t>
            </a:r>
          </a:p>
        </p:txBody>
      </p:sp>
      <p:pic>
        <p:nvPicPr>
          <p:cNvPr id="58" name="Picture 20">
            <a:extLst>
              <a:ext uri="{FF2B5EF4-FFF2-40B4-BE49-F238E27FC236}">
                <a16:creationId xmlns:a16="http://schemas.microsoft.com/office/drawing/2014/main" id="{A211D8BE-6AC0-4FDA-BBD5-4780B68A5E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95639" y="4135898"/>
            <a:ext cx="1342007" cy="263138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951" y="950858"/>
            <a:ext cx="8011880" cy="951058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2944849" y="1126555"/>
            <a:ext cx="769954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vi-VN" sz="3400" b="1" u="sng" dirty="0" err="1">
                <a:solidFill>
                  <a:srgbClr val="FF0000"/>
                </a:solidFill>
                <a:latin typeface="UTM Androgyne" panose="02040603050506020204" pitchFamily="18" charset="0"/>
              </a:rPr>
              <a:t>Bài</a:t>
            </a:r>
            <a:r>
              <a:rPr lang="en-US" altLang="vi-VN" sz="3400" b="1" u="sng" dirty="0">
                <a:solidFill>
                  <a:srgbClr val="FF0000"/>
                </a:solidFill>
                <a:latin typeface="UTM Androgyne" panose="02040603050506020204" pitchFamily="18" charset="0"/>
              </a:rPr>
              <a:t> 3</a:t>
            </a:r>
            <a:r>
              <a:rPr lang="en-US" altLang="vi-VN" sz="3400" b="1" dirty="0">
                <a:solidFill>
                  <a:srgbClr val="FF0000"/>
                </a:solidFill>
                <a:latin typeface="UTM Androgyne" panose="02040603050506020204" pitchFamily="18" charset="0"/>
              </a:rPr>
              <a:t>: So </a:t>
            </a:r>
            <a:r>
              <a:rPr lang="en-US" altLang="vi-VN" sz="3400" b="1" dirty="0" err="1">
                <a:solidFill>
                  <a:srgbClr val="FF0000"/>
                </a:solidFill>
                <a:latin typeface="UTM Androgyne" panose="02040603050506020204" pitchFamily="18" charset="0"/>
              </a:rPr>
              <a:t>sánh</a:t>
            </a:r>
            <a:r>
              <a:rPr lang="en-US" altLang="vi-VN" sz="3400" b="1" dirty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FF0000"/>
                </a:solidFill>
                <a:latin typeface="UTM Androgyne" panose="02040603050506020204" pitchFamily="18" charset="0"/>
              </a:rPr>
              <a:t>hai</a:t>
            </a:r>
            <a:r>
              <a:rPr lang="en-US" altLang="vi-VN" sz="3400" b="1" dirty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FF0000"/>
                </a:solidFill>
                <a:latin typeface="UTM Androgyne" panose="02040603050506020204" pitchFamily="18" charset="0"/>
              </a:rPr>
              <a:t>phân</a:t>
            </a:r>
            <a:r>
              <a:rPr lang="en-US" altLang="vi-VN" sz="3400" b="1" dirty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FF0000"/>
                </a:solidFill>
                <a:latin typeface="UTM Androgyne" panose="02040603050506020204" pitchFamily="18" charset="0"/>
              </a:rPr>
              <a:t>số</a:t>
            </a:r>
            <a:r>
              <a:rPr lang="en-US" altLang="vi-VN" sz="3400" b="1" dirty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FF0000"/>
                </a:solidFill>
                <a:latin typeface="UTM Androgyne" panose="02040603050506020204" pitchFamily="18" charset="0"/>
              </a:rPr>
              <a:t>cùng</a:t>
            </a:r>
            <a:r>
              <a:rPr lang="en-US" altLang="vi-VN" sz="3400" b="1" dirty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FF0000"/>
                </a:solidFill>
                <a:latin typeface="UTM Androgyne" panose="02040603050506020204" pitchFamily="18" charset="0"/>
              </a:rPr>
              <a:t>tử</a:t>
            </a:r>
            <a:r>
              <a:rPr lang="en-US" altLang="vi-VN" sz="3400" b="1" dirty="0">
                <a:solidFill>
                  <a:srgbClr val="FF0000"/>
                </a:solidFill>
                <a:latin typeface="UTM Androgyne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FF0000"/>
                </a:solidFill>
                <a:latin typeface="UTM Androgyne" panose="02040603050506020204" pitchFamily="18" charset="0"/>
              </a:rPr>
              <a:t>số</a:t>
            </a:r>
            <a:r>
              <a:rPr lang="en-US" altLang="vi-VN" sz="3400" b="1" dirty="0">
                <a:solidFill>
                  <a:srgbClr val="FF0000"/>
                </a:solidFill>
                <a:latin typeface="UTM Androgyne" panose="02040603050506020204" pitchFamily="18" charset="0"/>
              </a:rPr>
              <a:t>: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71" y="-550539"/>
            <a:ext cx="4433714" cy="358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8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5" grpId="0"/>
      <p:bldP spid="47" grpId="0"/>
      <p:bldP spid="48" grpId="0"/>
      <p:bldP spid="50" grpId="0"/>
      <p:bldP spid="51" grpId="0"/>
      <p:bldP spid="52" grpId="0"/>
      <p:bldP spid="54" grpId="0"/>
      <p:bldP spid="5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z="8000"/>
          </a:p>
        </p:txBody>
      </p:sp>
      <p:pic>
        <p:nvPicPr>
          <p:cNvPr id="4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42" y="525084"/>
            <a:ext cx="10599304" cy="5994787"/>
          </a:xfrm>
          <a:prstGeom prst="rect">
            <a:avLst/>
          </a:prstGeom>
        </p:spPr>
      </p:pic>
      <p:grpSp>
        <p:nvGrpSpPr>
          <p:cNvPr id="20" name="Google Shape;152;p7"/>
          <p:cNvGrpSpPr/>
          <p:nvPr/>
        </p:nvGrpSpPr>
        <p:grpSpPr>
          <a:xfrm rot="-179539">
            <a:off x="783262" y="862158"/>
            <a:ext cx="5211150" cy="5295607"/>
            <a:chOff x="1732250" y="435101"/>
            <a:chExt cx="5157416" cy="5779004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1" name="Google Shape;153;p7"/>
            <p:cNvSpPr/>
            <p:nvPr/>
          </p:nvSpPr>
          <p:spPr>
            <a:xfrm>
              <a:off x="2124240" y="542605"/>
              <a:ext cx="4662000" cy="5671500"/>
            </a:xfrm>
            <a:prstGeom prst="roundRect">
              <a:avLst>
                <a:gd name="adj" fmla="val 1372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54;p7"/>
            <p:cNvSpPr/>
            <p:nvPr/>
          </p:nvSpPr>
          <p:spPr>
            <a:xfrm>
              <a:off x="2008461" y="435101"/>
              <a:ext cx="4881205" cy="5671500"/>
            </a:xfrm>
            <a:prstGeom prst="roundRect">
              <a:avLst>
                <a:gd name="adj" fmla="val 1372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55;p7"/>
            <p:cNvSpPr/>
            <p:nvPr/>
          </p:nvSpPr>
          <p:spPr>
            <a:xfrm>
              <a:off x="2258861" y="940350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56;p7"/>
            <p:cNvSpPr/>
            <p:nvPr/>
          </p:nvSpPr>
          <p:spPr>
            <a:xfrm>
              <a:off x="2258861" y="1747713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7;p7"/>
            <p:cNvSpPr/>
            <p:nvPr/>
          </p:nvSpPr>
          <p:spPr>
            <a:xfrm>
              <a:off x="2258861" y="2627818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58;p7"/>
            <p:cNvSpPr/>
            <p:nvPr/>
          </p:nvSpPr>
          <p:spPr>
            <a:xfrm>
              <a:off x="2258861" y="3505348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59;p7"/>
            <p:cNvSpPr/>
            <p:nvPr/>
          </p:nvSpPr>
          <p:spPr>
            <a:xfrm>
              <a:off x="2258861" y="4389077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0;p7"/>
            <p:cNvSpPr/>
            <p:nvPr/>
          </p:nvSpPr>
          <p:spPr>
            <a:xfrm>
              <a:off x="2258861" y="5334720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61;p7"/>
            <p:cNvSpPr/>
            <p:nvPr/>
          </p:nvSpPr>
          <p:spPr>
            <a:xfrm>
              <a:off x="1732250" y="1000167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62;p7"/>
            <p:cNvSpPr/>
            <p:nvPr/>
          </p:nvSpPr>
          <p:spPr>
            <a:xfrm>
              <a:off x="1732250" y="180853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63;p7"/>
            <p:cNvSpPr/>
            <p:nvPr/>
          </p:nvSpPr>
          <p:spPr>
            <a:xfrm>
              <a:off x="1732250" y="2689164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64;p7"/>
            <p:cNvSpPr/>
            <p:nvPr/>
          </p:nvSpPr>
          <p:spPr>
            <a:xfrm>
              <a:off x="1732250" y="3566170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5;p7"/>
            <p:cNvSpPr/>
            <p:nvPr/>
          </p:nvSpPr>
          <p:spPr>
            <a:xfrm>
              <a:off x="1732250" y="444937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6;p7"/>
            <p:cNvSpPr/>
            <p:nvPr/>
          </p:nvSpPr>
          <p:spPr>
            <a:xfrm>
              <a:off x="1732250" y="5395541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1825353" y="2216786"/>
            <a:ext cx="933651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chemeClr val="bg1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45" name="Straight Connector 44"/>
          <p:cNvCxnSpPr/>
          <p:nvPr/>
        </p:nvCxnSpPr>
        <p:spPr>
          <a:xfrm>
            <a:off x="1627420" y="3434191"/>
            <a:ext cx="100584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347138" y="3299144"/>
            <a:ext cx="1586931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chemeClr val="bg1"/>
                </a:solidFill>
                <a:latin typeface="UTM Androgyne" panose="02040603050506020204" pitchFamily="18" charset="0"/>
              </a:rPr>
              <a:t>11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003805" y="2598952"/>
            <a:ext cx="163810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chemeClr val="bg1"/>
                </a:solidFill>
                <a:latin typeface="UTM Androgyne" panose="02040603050506020204" pitchFamily="18" charset="0"/>
              </a:rPr>
              <a:t>&gt;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212381" y="2114713"/>
            <a:ext cx="66414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chemeClr val="bg1"/>
                </a:solidFill>
                <a:latin typeface="UTM Androgyne" panose="02040603050506020204" pitchFamily="18" charset="0"/>
              </a:rPr>
              <a:t>9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3958982" y="3367723"/>
            <a:ext cx="109728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770017" y="3243442"/>
            <a:ext cx="2156307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chemeClr val="bg1"/>
                </a:solidFill>
                <a:latin typeface="UTM Androgyne" panose="02040603050506020204" pitchFamily="18" charset="0"/>
              </a:rPr>
              <a:t>14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30206" y="2241867"/>
            <a:ext cx="146387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6668786" y="3502252"/>
            <a:ext cx="109728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718586" y="3341685"/>
            <a:ext cx="192006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9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202506" y="2702063"/>
            <a:ext cx="163810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&gt;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408436" y="2192551"/>
            <a:ext cx="66414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8</a:t>
            </a:r>
          </a:p>
        </p:txBody>
      </p:sp>
      <p:cxnSp>
        <p:nvCxnSpPr>
          <p:cNvPr id="56" name="Straight Connector 55"/>
          <p:cNvCxnSpPr/>
          <p:nvPr/>
        </p:nvCxnSpPr>
        <p:spPr>
          <a:xfrm>
            <a:off x="9398000" y="3390900"/>
            <a:ext cx="970903" cy="6121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9158575" y="3334828"/>
            <a:ext cx="178826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11</a:t>
            </a:r>
          </a:p>
        </p:txBody>
      </p:sp>
      <p:pic>
        <p:nvPicPr>
          <p:cNvPr id="35" name="Picture 4" descr="Cooked square glutinous rice cake and blossom, wallpapers. Vietnamese new year. (Translation &quot;Tết&quot;: Lunar new year)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21" b="89876" l="0" r="90000">
                        <a14:foregroundMark x1="2900" y1="11190" x2="15300" y2="15453"/>
                        <a14:foregroundMark x1="42400" y1="41741" x2="43200" y2="51155"/>
                        <a14:foregroundMark x1="49600" y1="36057" x2="50400" y2="41208"/>
                        <a14:foregroundMark x1="47300" y1="32682" x2="36200" y2="25222"/>
                        <a14:foregroundMark x1="19800" y1="16341" x2="18500" y2="16696"/>
                        <a14:foregroundMark x1="22100" y1="6927" x2="21700" y2="8348"/>
                        <a14:foregroundMark x1="11400" y1="21137" x2="11400" y2="48845"/>
                        <a14:foregroundMark x1="11300" y1="51687" x2="11300" y2="57726"/>
                        <a14:foregroundMark x1="17400" y1="19538" x2="27600" y2="29663"/>
                        <a14:foregroundMark x1="16600" y1="6750" x2="20100" y2="8348"/>
                        <a14:foregroundMark x1="7200" y1="14920" x2="8600" y2="19005"/>
                        <a14:backgroundMark x1="25900" y1="44405" x2="34300" y2="71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4" y="-188856"/>
            <a:ext cx="8631910" cy="446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4DB61CBF-E871-4F28-8CE1-499875E9B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7899">
            <a:off x="9843510" y="561146"/>
            <a:ext cx="1378475" cy="13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796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89179 0.18171 L -2.29167E-6 4.07407E-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83" y="-909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8108 0.17615 L -2.29167E-6 4.07407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34" y="-8819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72109 0.18171 L -2.29167E-6 4.07407E-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9097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64609 0.17615 L -2.29167E-6 4.07407E-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05" y="-8819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54518 0.18819 L -2.29167E-6 4.07407E-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53" y="-9421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45924 0.18981 L -2.29167E-6 4.07407E-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56" y="-9491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37474 0.18981 L -2.29167E-6 4.07407E-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37" y="-9491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30091 0.18981 L -2.29167E-6 4.07407E-6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39" y="-9491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22591 0.18981 L -2.29167E-6 4.07407E-6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9" y="-9491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56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0.13164 0.20486 L -2.29167E-6 4.07407E-6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76" y="-10255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32" presetClass="emph" presetSubtype="0" repeatCount="indefinite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  <p:bldP spid="48" grpId="0"/>
      <p:bldP spid="50" grpId="0"/>
      <p:bldP spid="51" grpId="0"/>
      <p:bldP spid="53" grpId="0"/>
      <p:bldP spid="54" grpId="0"/>
      <p:bldP spid="55" grpId="0"/>
      <p:bldP spid="5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4ECB8891-AC46-402F-B95C-AC3D2AE30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281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66290" y="2202688"/>
            <a:ext cx="7656263" cy="296478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pPr algn="ctr" defTabSz="457189">
              <a:defRPr/>
            </a:pPr>
            <a:r>
              <a:rPr lang="en-US" sz="9333" b="1" spc="300" dirty="0">
                <a:ln w="571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  <a:cs typeface="Arial"/>
                <a:sym typeface="Arial"/>
              </a:rPr>
              <a:t>CHÚC MỪNG </a:t>
            </a:r>
          </a:p>
          <a:p>
            <a:pPr algn="ctr" defTabSz="457189">
              <a:defRPr/>
            </a:pPr>
            <a:r>
              <a:rPr lang="en-US" sz="9333" b="1" spc="300" dirty="0">
                <a:ln w="57150"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  <a:cs typeface="Arial"/>
                <a:sym typeface="Arial"/>
              </a:rPr>
              <a:t>NĂM MỚI</a:t>
            </a:r>
          </a:p>
        </p:txBody>
      </p:sp>
    </p:spTree>
    <p:extLst>
      <p:ext uri="{BB962C8B-B14F-4D97-AF65-F5344CB8AC3E}">
        <p14:creationId xmlns:p14="http://schemas.microsoft.com/office/powerpoint/2010/main" val="1637442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2608FC7-0F72-486B-95C2-BD90E0F33080}"/>
              </a:ext>
            </a:extLst>
          </p:cNvPr>
          <p:cNvGrpSpPr/>
          <p:nvPr/>
        </p:nvGrpSpPr>
        <p:grpSpPr>
          <a:xfrm>
            <a:off x="-326732" y="1967688"/>
            <a:ext cx="9504069" cy="4002123"/>
            <a:chOff x="-326732" y="1967688"/>
            <a:chExt cx="9504069" cy="4002123"/>
          </a:xfrm>
        </p:grpSpPr>
        <p:sp>
          <p:nvSpPr>
            <p:cNvPr id="8" name="圆角矩形 90">
              <a:extLst>
                <a:ext uri="{FF2B5EF4-FFF2-40B4-BE49-F238E27FC236}">
                  <a16:creationId xmlns:a16="http://schemas.microsoft.com/office/drawing/2014/main" id="{62D3C0A5-9B79-42F2-B11F-68010DF2353A}"/>
                </a:ext>
              </a:extLst>
            </p:cNvPr>
            <p:cNvSpPr/>
            <p:nvPr/>
          </p:nvSpPr>
          <p:spPr>
            <a:xfrm>
              <a:off x="1626901" y="1967688"/>
              <a:ext cx="7550436" cy="4002123"/>
            </a:xfrm>
            <a:prstGeom prst="roundRect">
              <a:avLst>
                <a:gd name="adj" fmla="val 45439"/>
              </a:avLst>
            </a:prstGeom>
            <a:solidFill>
              <a:srgbClr val="FDB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文本框 29">
              <a:extLst>
                <a:ext uri="{FF2B5EF4-FFF2-40B4-BE49-F238E27FC236}">
                  <a16:creationId xmlns:a16="http://schemas.microsoft.com/office/drawing/2014/main" id="{7F87E49E-A5D0-4F5F-AB08-87D48637ECC4}"/>
                </a:ext>
              </a:extLst>
            </p:cNvPr>
            <p:cNvSpPr txBox="1"/>
            <p:nvPr/>
          </p:nvSpPr>
          <p:spPr>
            <a:xfrm>
              <a:off x="-326732" y="1999779"/>
              <a:ext cx="6944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Times New Roman" panose="02020603050405020304" pitchFamily="18" charset="0"/>
                </a:rPr>
                <a:t>	</a:t>
              </a:r>
              <a:endParaRPr kumimoji="0" lang="en-US" altLang="zh-CN" sz="3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ea typeface="思源宋体 CN Medium" panose="02020500000000000000" pitchFamily="18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8194" name="Picture 2" descr="Cooked square glutinous rice cake and blossom, Vietnamese new year. (Translation &quot;Tết&quot; : Lunar new year)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0"/>
            <a:ext cx="8239125" cy="725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ooked square glutinous rice cake and blossom, Vietnamese new year. (Translation &quot;Tết&quot; : Lunar new year)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1300" r="100000">
                        <a14:foregroundMark x1="52000" y1="2273" x2="65400" y2="11136"/>
                        <a14:foregroundMark x1="55400" y1="10682" x2="42800" y2="23182"/>
                        <a14:foregroundMark x1="18600" y1="4545" x2="21400" y2="8864"/>
                        <a14:foregroundMark x1="34200" y1="9318" x2="35700" y2="13864"/>
                        <a14:foregroundMark x1="4200" y1="1818" x2="10500" y2="5455"/>
                        <a14:foregroundMark x1="10900" y1="15682" x2="12400" y2="28636"/>
                        <a14:foregroundMark x1="21300" y1="34659" x2="23600" y2="39545"/>
                        <a14:foregroundMark x1="33600" y1="29091" x2="35600" y2="33409"/>
                        <a14:foregroundMark x1="24000" y1="3636" x2="23700" y2="4318"/>
                        <a14:foregroundMark x1="17000" y1="5114" x2="16400" y2="8636"/>
                        <a14:foregroundMark x1="66200" y1="22045" x2="66800" y2="25568"/>
                        <a14:foregroundMark x1="82000" y1="25000" x2="79000" y2="38636"/>
                        <a14:foregroundMark x1="86600" y1="7500" x2="86800" y2="15000"/>
                        <a14:foregroundMark x1="47700" y1="24318" x2="46400" y2="27727"/>
                        <a14:foregroundMark x1="35400" y1="9318" x2="34400" y2="12727"/>
                        <a14:foregroundMark x1="6600" y1="36023" x2="8600" y2="40568"/>
                        <a14:backgroundMark x1="43700" y1="72500" x2="92000" y2="74091"/>
                        <a14:backgroundMark x1="72100" y1="52045" x2="63300" y2="85455"/>
                        <a14:backgroundMark x1="60200" y1="50114" x2="47200" y2="92500"/>
                        <a14:backgroundMark x1="45600" y1="62727" x2="42400" y2="92045"/>
                        <a14:backgroundMark x1="54100" y1="72500" x2="60100" y2="87955"/>
                        <a14:backgroundMark x1="70400" y1="81591" x2="82800" y2="73750"/>
                        <a14:backgroundMark x1="63800" y1="88182" x2="48500" y2="80227"/>
                        <a14:backgroundMark x1="66200" y1="71477" x2="80400" y2="66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93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21024" y="1967688"/>
            <a:ext cx="8001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0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6350" stA="50000" endA="300" endPos="50000" dist="29997" dir="5400000" sy="-100000" algn="bl" rotWithShape="0"/>
                </a:effectLst>
                <a:latin typeface="SVN-Adam Gorry" panose="02040603050506020204" pitchFamily="18" charset="0"/>
                <a:cs typeface="Arial" pitchFamily="34" charset="0"/>
              </a:rPr>
              <a:t>KHỞI ĐỘNG</a:t>
            </a:r>
            <a:endParaRPr kumimoji="0" lang="en-US" sz="1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VF MetroScript" panose="03060702040507070403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439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1C0CB84-3692-4B8D-8616-6B566F1806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B81A85B-2F1D-4B68-952F-B0CD9CCA4211}"/>
              </a:ext>
            </a:extLst>
          </p:cNvPr>
          <p:cNvSpPr/>
          <p:nvPr/>
        </p:nvSpPr>
        <p:spPr>
          <a:xfrm>
            <a:off x="3743883" y="3869689"/>
            <a:ext cx="7376722" cy="2156773"/>
          </a:xfrm>
          <a:prstGeom prst="roundRect">
            <a:avLst/>
          </a:prstGeom>
          <a:solidFill>
            <a:schemeClr val="bg1">
              <a:alpha val="39000"/>
            </a:schemeClr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BF5DDC-9967-4D94-8EBF-C7E14595F3D7}"/>
              </a:ext>
            </a:extLst>
          </p:cNvPr>
          <p:cNvSpPr txBox="1"/>
          <p:nvPr/>
        </p:nvSpPr>
        <p:spPr>
          <a:xfrm>
            <a:off x="4131424" y="3834561"/>
            <a:ext cx="7722152" cy="240065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0" i="0" u="none" strike="noStrike" kern="1200" cap="none" spc="0" normalizeH="0" baseline="0" noProof="0" dirty="0" err="1">
                <a:ln>
                  <a:noFill/>
                </a:ln>
                <a:solidFill>
                  <a:srgbClr val="B21519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Lì</a:t>
            </a:r>
            <a:r>
              <a:rPr kumimoji="0" lang="en-US" sz="15000" b="0" i="0" u="none" strike="noStrike" kern="1200" cap="none" spc="0" normalizeH="0" baseline="0" noProof="0" dirty="0">
                <a:ln>
                  <a:noFill/>
                </a:ln>
                <a:solidFill>
                  <a:srgbClr val="B21519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15000" b="0" i="0" u="none" strike="noStrike" kern="1200" cap="none" spc="0" normalizeH="0" baseline="0" noProof="0" dirty="0" err="1">
                <a:ln>
                  <a:noFill/>
                </a:ln>
                <a:solidFill>
                  <a:srgbClr val="B21519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xì</a:t>
            </a:r>
            <a:r>
              <a:rPr kumimoji="0" lang="en-US" sz="15000" b="0" i="0" u="none" strike="noStrike" kern="1200" cap="none" spc="0" normalizeH="0" baseline="0" noProof="0" dirty="0">
                <a:ln>
                  <a:noFill/>
                </a:ln>
                <a:solidFill>
                  <a:srgbClr val="B21519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15000" b="0" i="0" u="none" strike="noStrike" kern="1200" cap="none" spc="0" normalizeH="0" baseline="0" noProof="0" dirty="0" err="1">
                <a:ln>
                  <a:noFill/>
                </a:ln>
                <a:solidFill>
                  <a:srgbClr val="B21519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nhé</a:t>
            </a:r>
            <a:r>
              <a:rPr kumimoji="0" lang="en-US" sz="15000" b="0" i="0" u="none" strike="noStrike" kern="1200" cap="none" spc="0" normalizeH="0" baseline="0" noProof="0" dirty="0">
                <a:ln>
                  <a:noFill/>
                </a:ln>
                <a:solidFill>
                  <a:srgbClr val="B21519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!!!</a:t>
            </a:r>
            <a:endParaRPr kumimoji="0" lang="en-US" sz="15000" b="0" i="0" u="none" strike="noStrike" kern="1200" cap="none" spc="0" normalizeH="0" baseline="0" noProof="0" dirty="0">
              <a:ln>
                <a:noFill/>
              </a:ln>
              <a:solidFill>
                <a:srgbClr val="B21519"/>
              </a:solidFill>
              <a:effectLst/>
              <a:uLnTx/>
              <a:uFillTx/>
              <a:latin typeface="UTM Ong Do Gi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1" name="Picture 10" descr="Shape, background pattern&#10;&#10;Description automatically generated">
            <a:extLst>
              <a:ext uri="{FF2B5EF4-FFF2-40B4-BE49-F238E27FC236}">
                <a16:creationId xmlns:a16="http://schemas.microsoft.com/office/drawing/2014/main" id="{15F831EC-C3D8-4051-AC93-5F4A09C9335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3" b="98586" l="9976" r="89984">
                        <a14:foregroundMark x1="29523" y1="8078" x2="30170" y2="29362"/>
                        <a14:foregroundMark x1="71607" y1="10460" x2="72900" y2="30331"/>
                        <a14:foregroundMark x1="72900" y1="30331" x2="72698" y2="31422"/>
                        <a14:foregroundMark x1="28393" y1="6341" x2="28554" y2="6341"/>
                        <a14:foregroundMark x1="28877" y1="2868" x2="28877" y2="323"/>
                        <a14:foregroundMark x1="27302" y1="93659" x2="28554" y2="98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38" r="50309" b="60609"/>
          <a:stretch/>
        </p:blipFill>
        <p:spPr>
          <a:xfrm>
            <a:off x="-800546" y="2493818"/>
            <a:ext cx="5486982" cy="3741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7B7B07-FED3-4180-AA70-CEE66BD2B6A3}"/>
              </a:ext>
            </a:extLst>
          </p:cNvPr>
          <p:cNvSpPr txBox="1"/>
          <p:nvPr/>
        </p:nvSpPr>
        <p:spPr>
          <a:xfrm>
            <a:off x="1539231" y="3161471"/>
            <a:ext cx="2010882" cy="224676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 err="1">
                <a:ln>
                  <a:noFill/>
                </a:ln>
                <a:blipFill>
                  <a:blip r:embed="rId8"/>
                  <a:stretch>
                    <a:fillRect/>
                  </a:stretch>
                </a:blip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SVN-Berkshire Swash" panose="02040603050506020204" pitchFamily="18" charset="0"/>
                <a:ea typeface="字魂43号-国潮手书" panose="00000500000000000000" charset="-122"/>
              </a:rPr>
              <a:t>Trò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blipFill>
                  <a:blip r:embed="rId8"/>
                  <a:stretch>
                    <a:fillRect/>
                  </a:stretch>
                </a:blip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SVN-Berkshire Swash" panose="02040603050506020204" pitchFamily="18" charset="0"/>
                <a:ea typeface="字魂43号-国潮手书" panose="00000500000000000000" charset="-12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 err="1">
                <a:ln>
                  <a:noFill/>
                </a:ln>
                <a:blipFill>
                  <a:blip r:embed="rId8"/>
                  <a:stretch>
                    <a:fillRect/>
                  </a:stretch>
                </a:blip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SVN-Berkshire Swash" panose="02040603050506020204" pitchFamily="18" charset="0"/>
                <a:ea typeface="字魂43号-国潮手书" panose="00000500000000000000" charset="-122"/>
              </a:rPr>
              <a:t>chơi</a:t>
            </a:r>
            <a:endParaRPr kumimoji="0" lang="en-US" sz="7000" b="1" i="0" u="none" strike="noStrike" kern="1200" cap="none" spc="0" normalizeH="0" baseline="0" noProof="0" dirty="0">
              <a:ln>
                <a:noFill/>
              </a:ln>
              <a:blipFill>
                <a:blip r:embed="rId8"/>
                <a:stretch>
                  <a:fillRect/>
                </a:stretch>
              </a:blipFill>
              <a:effectLst/>
              <a:uLnTx/>
              <a:uFillTx/>
              <a:latin typeface="SVN-Berkshire Swash" panose="02040603050506020204" pitchFamily="18" charset="0"/>
            </a:endParaRP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F868D3D5-EDF1-46A5-9CA0-5C17E091C59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826624" y="12632676"/>
            <a:ext cx="3408569" cy="1981920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5A38BFB3-267D-4A1A-A0A3-D2CDB267658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738114" y="12818775"/>
            <a:ext cx="3088510" cy="1795821"/>
          </a:xfrm>
          <a:prstGeom prst="rect">
            <a:avLst/>
          </a:prstGeom>
        </p:spPr>
      </p:pic>
      <p:pic>
        <p:nvPicPr>
          <p:cNvPr id="16" name="图片 3">
            <a:extLst>
              <a:ext uri="{FF2B5EF4-FFF2-40B4-BE49-F238E27FC236}">
                <a16:creationId xmlns:a16="http://schemas.microsoft.com/office/drawing/2014/main" id="{0FD44485-BD25-4670-87E0-7B4B79A2C7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6606262" y="9932657"/>
            <a:ext cx="3812048" cy="3756009"/>
          </a:xfrm>
          <a:prstGeom prst="rect">
            <a:avLst/>
          </a:prstGeom>
        </p:spPr>
      </p:pic>
      <p:pic>
        <p:nvPicPr>
          <p:cNvPr id="17" name="图片 6">
            <a:extLst>
              <a:ext uri="{FF2B5EF4-FFF2-40B4-BE49-F238E27FC236}">
                <a16:creationId xmlns:a16="http://schemas.microsoft.com/office/drawing/2014/main" id="{BE1C80AA-B248-4404-96E2-FEDC280554E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14"/>
          <a:stretch/>
        </p:blipFill>
        <p:spPr>
          <a:xfrm>
            <a:off x="291157" y="10194269"/>
            <a:ext cx="7680535" cy="38275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408AA54-1A5B-4CF5-863B-87FA9C6E6E9A}"/>
              </a:ext>
            </a:extLst>
          </p:cNvPr>
          <p:cNvSpPr txBox="1"/>
          <p:nvPr/>
        </p:nvSpPr>
        <p:spPr>
          <a:xfrm>
            <a:off x="12553495" y="206557"/>
            <a:ext cx="11334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UVN Bach Dang Nang" panose="02070803090706020303" pitchFamily="18" charset="0"/>
              </a:rPr>
              <a:t>C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húc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các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em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gia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đình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năm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mới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Khang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Thịnh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Vượng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!</a:t>
            </a:r>
          </a:p>
        </p:txBody>
      </p:sp>
      <p:pic>
        <p:nvPicPr>
          <p:cNvPr id="4" name="nhạc xuân">
            <a:hlinkClick r:id="" action="ppaction://media"/>
            <a:extLst>
              <a:ext uri="{FF2B5EF4-FFF2-40B4-BE49-F238E27FC236}">
                <a16:creationId xmlns:a16="http://schemas.microsoft.com/office/drawing/2014/main" id="{B92B25CE-E044-4B97-9B8D-E46435BB06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499360" y="4610485"/>
            <a:ext cx="324801" cy="32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50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5 0.03449 L -1.68476 0.01319 " pathEditMode="relative" rAng="0" ptsTypes="AA">
                                      <p:cBhvr>
                                        <p:cTn id="8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336" y="-106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3415" numSld="99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0" grpId="1"/>
      <p:bldP spid="12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6">
            <a:extLst>
              <a:ext uri="{FF2B5EF4-FFF2-40B4-BE49-F238E27FC236}">
                <a16:creationId xmlns:a16="http://schemas.microsoft.com/office/drawing/2014/main" id="{E4207D8B-9011-48E6-85D8-AD0B575C80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14"/>
          <a:stretch/>
        </p:blipFill>
        <p:spPr>
          <a:xfrm>
            <a:off x="125343" y="-316806"/>
            <a:ext cx="12192000" cy="6075757"/>
          </a:xfrm>
          <a:prstGeom prst="rect">
            <a:avLst/>
          </a:prstGeom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2FB819C9-7A9C-4067-A13A-B495045D06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11062" y="5033328"/>
            <a:ext cx="4404809" cy="2561186"/>
          </a:xfrm>
          <a:prstGeom prst="rect">
            <a:avLst/>
          </a:prstGeom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0615590F-A9DC-4153-B4D6-9E29197D30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98338" y="5077668"/>
            <a:ext cx="4721723" cy="274545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6832585" y="494902"/>
            <a:ext cx="6410215" cy="6315982"/>
          </a:xfrm>
          <a:prstGeom prst="rect">
            <a:avLst/>
          </a:prstGeom>
        </p:spPr>
      </p:pic>
      <p:sp>
        <p:nvSpPr>
          <p:cNvPr id="9" name="矩形 32">
            <a:extLst>
              <a:ext uri="{FF2B5EF4-FFF2-40B4-BE49-F238E27FC236}">
                <a16:creationId xmlns:a16="http://schemas.microsoft.com/office/drawing/2014/main" id="{64C0D81B-D94A-4460-810C-B29615725346}"/>
              </a:ext>
            </a:extLst>
          </p:cNvPr>
          <p:cNvSpPr/>
          <p:nvPr/>
        </p:nvSpPr>
        <p:spPr>
          <a:xfrm>
            <a:off x="254361" y="120004"/>
            <a:ext cx="11706221" cy="6476229"/>
          </a:xfrm>
          <a:prstGeom prst="round2DiagRect">
            <a:avLst/>
          </a:prstGeom>
          <a:solidFill>
            <a:schemeClr val="bg1">
              <a:alpha val="55000"/>
            </a:schemeClr>
          </a:solidFill>
          <a:ln w="38100" cmpd="sng">
            <a:solidFill>
              <a:srgbClr val="E33D5D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文本框 2">
            <a:extLst>
              <a:ext uri="{FF2B5EF4-FFF2-40B4-BE49-F238E27FC236}">
                <a16:creationId xmlns:a16="http://schemas.microsoft.com/office/drawing/2014/main" id="{0B49326A-DC78-4DF9-9BCA-42D1D2F3B6FD}"/>
              </a:ext>
            </a:extLst>
          </p:cNvPr>
          <p:cNvSpPr txBox="1"/>
          <p:nvPr/>
        </p:nvSpPr>
        <p:spPr>
          <a:xfrm>
            <a:off x="4167051" y="5589699"/>
            <a:ext cx="9095793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VF Salome" panose="02000503040000020003" pitchFamily="50" charset="0"/>
                <a:ea typeface="微软雅黑" panose="020B0503020204020204" pitchFamily="34" charset="-122"/>
                <a:cs typeface="#9Slide03 Arima Madurai Bold" panose="00000800000000000000" pitchFamily="2" charset="0"/>
              </a:rPr>
              <a:t>MỪNG TUỔI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UVF Salome" panose="02000503040000020003" pitchFamily="50" charset="0"/>
              <a:ea typeface="微软雅黑" panose="020B0503020204020204" pitchFamily="34" charset="-122"/>
              <a:cs typeface="#9Slide03 Arima Madurai Bold" panose="00000800000000000000" pitchFamily="2" charset="0"/>
            </a:endParaRPr>
          </a:p>
        </p:txBody>
      </p:sp>
      <p:pic>
        <p:nvPicPr>
          <p:cNvPr id="10" name="图片 1">
            <a:extLst>
              <a:ext uri="{FF2B5EF4-FFF2-40B4-BE49-F238E27FC236}">
                <a16:creationId xmlns:a16="http://schemas.microsoft.com/office/drawing/2014/main" id="{BD838403-E0D5-40AD-BD36-DD60C076C4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9850">
            <a:off x="657322" y="70282"/>
            <a:ext cx="1270062" cy="1270062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id="{87602BAE-8051-4B7F-9351-F19AFC0884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9850">
            <a:off x="-196290" y="648997"/>
            <a:ext cx="1612524" cy="1612524"/>
          </a:xfrm>
          <a:prstGeom prst="rect">
            <a:avLst/>
          </a:prstGeom>
        </p:spPr>
      </p:pic>
      <p:grpSp>
        <p:nvGrpSpPr>
          <p:cNvPr id="13" name="Group 15">
            <a:extLst>
              <a:ext uri="{FF2B5EF4-FFF2-40B4-BE49-F238E27FC236}">
                <a16:creationId xmlns:a16="http://schemas.microsoft.com/office/drawing/2014/main" id="{B15E31D0-172E-4D76-846D-28606D43CF66}"/>
              </a:ext>
            </a:extLst>
          </p:cNvPr>
          <p:cNvGrpSpPr/>
          <p:nvPr/>
        </p:nvGrpSpPr>
        <p:grpSpPr>
          <a:xfrm rot="10800000" flipH="1">
            <a:off x="4781970" y="4167336"/>
            <a:ext cx="6896224" cy="1341359"/>
            <a:chOff x="4283076" y="2286000"/>
            <a:chExt cx="922337" cy="1157287"/>
          </a:xfrm>
        </p:grpSpPr>
        <p:sp>
          <p:nvSpPr>
            <p:cNvPr id="14" name="Straight Connector 17">
              <a:extLst>
                <a:ext uri="{FF2B5EF4-FFF2-40B4-BE49-F238E27FC236}">
                  <a16:creationId xmlns:a16="http://schemas.microsoft.com/office/drawing/2014/main" id="{D5F5AD97-C1DA-4798-9699-28402D6B6ED3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205413" y="2286000"/>
              <a:ext cx="0" cy="1157287"/>
            </a:xfrm>
            <a:prstGeom prst="line">
              <a:avLst/>
            </a:prstGeom>
            <a:noFill/>
            <a:ln w="38100" cap="flat">
              <a:solidFill>
                <a:srgbClr val="E33D5D"/>
              </a:solidFill>
              <a:prstDash val="solid"/>
              <a:miter lim="800000"/>
              <a:headEnd type="oval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" name="Straight Connector 18">
              <a:extLst>
                <a:ext uri="{FF2B5EF4-FFF2-40B4-BE49-F238E27FC236}">
                  <a16:creationId xmlns:a16="http://schemas.microsoft.com/office/drawing/2014/main" id="{659F5563-5124-4D48-B175-844CEB1A0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6" y="2286000"/>
              <a:ext cx="922337" cy="0"/>
            </a:xfrm>
            <a:prstGeom prst="line">
              <a:avLst/>
            </a:prstGeom>
            <a:noFill/>
            <a:ln w="38100" cap="flat">
              <a:solidFill>
                <a:srgbClr val="E33D5D"/>
              </a:solidFill>
              <a:prstDash val="solid"/>
              <a:miter lim="800000"/>
              <a:headEnd type="oval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8" name="弧形 13">
            <a:extLst>
              <a:ext uri="{FF2B5EF4-FFF2-40B4-BE49-F238E27FC236}">
                <a16:creationId xmlns:a16="http://schemas.microsoft.com/office/drawing/2014/main" id="{BB121576-D935-4FE9-A9E4-BA2862C91C5D}"/>
              </a:ext>
            </a:extLst>
          </p:cNvPr>
          <p:cNvSpPr/>
          <p:nvPr/>
        </p:nvSpPr>
        <p:spPr>
          <a:xfrm rot="12546113">
            <a:off x="350145" y="281327"/>
            <a:ext cx="5734024" cy="5554800"/>
          </a:xfrm>
          <a:prstGeom prst="arc">
            <a:avLst>
              <a:gd name="adj1" fmla="val 1936544"/>
              <a:gd name="adj2" fmla="val 19930921"/>
            </a:avLst>
          </a:prstGeom>
          <a:ln w="28575">
            <a:solidFill>
              <a:srgbClr val="E33D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E33D5D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1" name="图片 1">
            <a:extLst>
              <a:ext uri="{FF2B5EF4-FFF2-40B4-BE49-F238E27FC236}">
                <a16:creationId xmlns:a16="http://schemas.microsoft.com/office/drawing/2014/main" id="{C4FA9A34-DEC5-4976-947D-942BC0FF74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9850">
            <a:off x="80209" y="2143115"/>
            <a:ext cx="857982" cy="857982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8ADC7DBD-A2F2-467E-A4EE-FA56A9F8532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943112" y="4725137"/>
            <a:ext cx="1750585" cy="1804727"/>
          </a:xfrm>
          <a:prstGeom prst="rect">
            <a:avLst/>
          </a:prstGeom>
        </p:spPr>
      </p:pic>
      <p:pic>
        <p:nvPicPr>
          <p:cNvPr id="25" name="Picture 24" descr="A picture containing person, doll, toy, colorful&#10;&#10;Description automatically generated">
            <a:extLst>
              <a:ext uri="{FF2B5EF4-FFF2-40B4-BE49-F238E27FC236}">
                <a16:creationId xmlns:a16="http://schemas.microsoft.com/office/drawing/2014/main" id="{46A5632B-510B-414B-964E-D7E38AE8E6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"/>
          <a:stretch/>
        </p:blipFill>
        <p:spPr>
          <a:xfrm>
            <a:off x="6190742" y="540686"/>
            <a:ext cx="5207971" cy="4787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Rectangle 5">
            <a:extLst>
              <a:ext uri="{FF2B5EF4-FFF2-40B4-BE49-F238E27FC236}">
                <a16:creationId xmlns:a16="http://schemas.microsoft.com/office/drawing/2014/main" id="{CCEB8655-FDF4-4BB2-8801-093E68BA8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246" y="1340214"/>
            <a:ext cx="434500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Tết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Việt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Nam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phong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tục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mừng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mong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ước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vẻ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hạnh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phúc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chăm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ngoan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giỏi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Phong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bao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màu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đỏ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cũng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tượng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may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mắn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phúc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lộc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an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khang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Mừng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gọi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Lì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Xì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VN Bach Dang Nang" panose="02070803090706020303" pitchFamily="18" charset="0"/>
                <a:ea typeface="+mn-ea"/>
                <a:cs typeface="Times New Roman" panose="02020603050405020304" pitchFamily="18" charset="0"/>
              </a:rPr>
              <a:t>!</a:t>
            </a:r>
            <a:endParaRPr kumimoji="0" lang="en-US" altLang="en-US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VN Bach Dang Nang" panose="02070803090706020303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Picture 18" descr="Graphical user interface, calenda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2A51AE8-C4D6-48BD-B3E0-28CA1A3EFD5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396060">
            <a:off x="3142220" y="9438813"/>
            <a:ext cx="3259869" cy="3722227"/>
          </a:xfrm>
          <a:prstGeom prst="rect">
            <a:avLst/>
          </a:prstGeom>
        </p:spPr>
      </p:pic>
      <p:pic>
        <p:nvPicPr>
          <p:cNvPr id="24" name="Picture 23" descr="Graphical user interface, calenda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CF69E13-1742-4128-A258-B9B9FFB2CEF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20490220">
            <a:off x="8607280" y="9266634"/>
            <a:ext cx="3353977" cy="3829682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EB0981C-30EB-4443-84DD-A6C51D6C772C}"/>
              </a:ext>
            </a:extLst>
          </p:cNvPr>
          <p:cNvGrpSpPr/>
          <p:nvPr/>
        </p:nvGrpSpPr>
        <p:grpSpPr>
          <a:xfrm>
            <a:off x="523287" y="11522396"/>
            <a:ext cx="2140172" cy="1459316"/>
            <a:chOff x="552556" y="5026561"/>
            <a:chExt cx="2140172" cy="1459316"/>
          </a:xfrm>
        </p:grpSpPr>
        <p:pic>
          <p:nvPicPr>
            <p:cNvPr id="29" name="Picture 28" descr="Shape, background pattern&#10;&#10;Description automatically generated">
              <a:extLst>
                <a:ext uri="{FF2B5EF4-FFF2-40B4-BE49-F238E27FC236}">
                  <a16:creationId xmlns:a16="http://schemas.microsoft.com/office/drawing/2014/main" id="{FCD3B6C2-602D-498D-A98D-7A9C606AD9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83" b="98586" l="9976" r="89984">
                          <a14:foregroundMark x1="29523" y1="8078" x2="30170" y2="29362"/>
                          <a14:foregroundMark x1="71607" y1="10460" x2="72900" y2="30331"/>
                          <a14:foregroundMark x1="72900" y1="30331" x2="72698" y2="31422"/>
                          <a14:foregroundMark x1="28393" y1="6341" x2="28554" y2="6341"/>
                          <a14:foregroundMark x1="28877" y1="2868" x2="28877" y2="323"/>
                          <a14:foregroundMark x1="27302" y1="93659" x2="28554" y2="985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8" r="50309" b="60609"/>
            <a:stretch/>
          </p:blipFill>
          <p:spPr>
            <a:xfrm>
              <a:off x="552556" y="5026561"/>
              <a:ext cx="2140172" cy="145931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A56B1A9-236A-4E80-985A-6900F1C73510}"/>
                </a:ext>
              </a:extLst>
            </p:cNvPr>
            <p:cNvSpPr txBox="1"/>
            <p:nvPr/>
          </p:nvSpPr>
          <p:spPr>
            <a:xfrm>
              <a:off x="1529833" y="5269841"/>
              <a:ext cx="814445" cy="92333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38100" dir="2700000" algn="tl">
                      <a:prstClr val="black"/>
                    </a:outerShdw>
                  </a:effectLst>
                  <a:uLnTx/>
                  <a:uFillTx/>
                  <a:latin typeface="#9Slide07 Crocante" panose="02000000000000000000" pitchFamily="2" charset="0"/>
                  <a:ea typeface="字魂43号-国潮手书" panose="00000500000000000000" charset="-122"/>
                  <a:cs typeface="+mn-cs"/>
                </a:rPr>
                <a:t>1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Crocante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15687B5-B7C3-4C01-9C47-86A25BB3A526}"/>
              </a:ext>
            </a:extLst>
          </p:cNvPr>
          <p:cNvGrpSpPr/>
          <p:nvPr/>
        </p:nvGrpSpPr>
        <p:grpSpPr>
          <a:xfrm>
            <a:off x="3711884" y="8617953"/>
            <a:ext cx="2140172" cy="1459316"/>
            <a:chOff x="3741153" y="2122118"/>
            <a:chExt cx="2140172" cy="1459316"/>
          </a:xfrm>
        </p:grpSpPr>
        <p:pic>
          <p:nvPicPr>
            <p:cNvPr id="32" name="Picture 31" descr="Shape, background pattern&#10;&#10;Description automatically generated">
              <a:extLst>
                <a:ext uri="{FF2B5EF4-FFF2-40B4-BE49-F238E27FC236}">
                  <a16:creationId xmlns:a16="http://schemas.microsoft.com/office/drawing/2014/main" id="{A337DEAB-0B26-41C8-9D25-31B7E640F9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83" b="98586" l="9976" r="89984">
                          <a14:foregroundMark x1="29523" y1="8078" x2="30170" y2="29362"/>
                          <a14:foregroundMark x1="71607" y1="10460" x2="72900" y2="30331"/>
                          <a14:foregroundMark x1="72900" y1="30331" x2="72698" y2="31422"/>
                          <a14:foregroundMark x1="28393" y1="6341" x2="28554" y2="6341"/>
                          <a14:foregroundMark x1="28877" y1="2868" x2="28877" y2="323"/>
                          <a14:foregroundMark x1="27302" y1="93659" x2="28554" y2="985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8" r="50309" b="60609"/>
            <a:stretch/>
          </p:blipFill>
          <p:spPr>
            <a:xfrm>
              <a:off x="3741153" y="2122118"/>
              <a:ext cx="2140172" cy="1459316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4BF562-6026-401B-A474-DDA7677867F5}"/>
                </a:ext>
              </a:extLst>
            </p:cNvPr>
            <p:cNvSpPr txBox="1"/>
            <p:nvPr/>
          </p:nvSpPr>
          <p:spPr>
            <a:xfrm>
              <a:off x="4718430" y="2365398"/>
              <a:ext cx="814445" cy="92333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38100" dir="2700000" algn="tl">
                      <a:prstClr val="black"/>
                    </a:outerShdw>
                  </a:effectLst>
                  <a:uLnTx/>
                  <a:uFillTx/>
                  <a:latin typeface="#9Slide07 Crocante" panose="02000000000000000000" pitchFamily="2" charset="0"/>
                  <a:ea typeface="字魂43号-国潮手书" panose="00000500000000000000" charset="-122"/>
                  <a:cs typeface="+mn-cs"/>
                </a:rPr>
                <a:t>2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Crocante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36DA3B0-7EFD-4480-B4F5-AB64CAA352C1}"/>
              </a:ext>
            </a:extLst>
          </p:cNvPr>
          <p:cNvGrpSpPr/>
          <p:nvPr/>
        </p:nvGrpSpPr>
        <p:grpSpPr>
          <a:xfrm>
            <a:off x="6496467" y="11832548"/>
            <a:ext cx="2140172" cy="1459316"/>
            <a:chOff x="6525736" y="5336713"/>
            <a:chExt cx="2140172" cy="1459316"/>
          </a:xfrm>
        </p:grpSpPr>
        <p:pic>
          <p:nvPicPr>
            <p:cNvPr id="35" name="Picture 34" descr="Shape, background pattern&#10;&#10;Description automatically generated">
              <a:extLst>
                <a:ext uri="{FF2B5EF4-FFF2-40B4-BE49-F238E27FC236}">
                  <a16:creationId xmlns:a16="http://schemas.microsoft.com/office/drawing/2014/main" id="{5EAE9394-28CE-4F68-9BB8-4EBAE24F24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83" b="98586" l="9976" r="89984">
                          <a14:foregroundMark x1="29523" y1="8078" x2="30170" y2="29362"/>
                          <a14:foregroundMark x1="71607" y1="10460" x2="72900" y2="30331"/>
                          <a14:foregroundMark x1="72900" y1="30331" x2="72698" y2="31422"/>
                          <a14:foregroundMark x1="28393" y1="6341" x2="28554" y2="6341"/>
                          <a14:foregroundMark x1="28877" y1="2868" x2="28877" y2="323"/>
                          <a14:foregroundMark x1="27302" y1="93659" x2="28554" y2="985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8" r="50309" b="60609"/>
            <a:stretch/>
          </p:blipFill>
          <p:spPr>
            <a:xfrm>
              <a:off x="6525736" y="5336713"/>
              <a:ext cx="2140172" cy="1459316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E806351-0758-42C9-8AA3-27CD5B4646FE}"/>
                </a:ext>
              </a:extLst>
            </p:cNvPr>
            <p:cNvSpPr txBox="1"/>
            <p:nvPr/>
          </p:nvSpPr>
          <p:spPr>
            <a:xfrm>
              <a:off x="7503013" y="5579993"/>
              <a:ext cx="814445" cy="92333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38100" dir="2700000" algn="tl">
                      <a:prstClr val="black"/>
                    </a:outerShdw>
                  </a:effectLst>
                  <a:uLnTx/>
                  <a:uFillTx/>
                  <a:latin typeface="#9Slide07 Crocante" panose="02000000000000000000" pitchFamily="2" charset="0"/>
                  <a:ea typeface="字魂43号-国潮手书" panose="00000500000000000000" charset="-122"/>
                  <a:cs typeface="+mn-cs"/>
                </a:rPr>
                <a:t>3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Crocante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C0CF8E4-4F32-49CE-9199-BD3FE3493559}"/>
              </a:ext>
            </a:extLst>
          </p:cNvPr>
          <p:cNvGrpSpPr/>
          <p:nvPr/>
        </p:nvGrpSpPr>
        <p:grpSpPr>
          <a:xfrm>
            <a:off x="9355287" y="8430742"/>
            <a:ext cx="2140172" cy="1459316"/>
            <a:chOff x="9384556" y="1934907"/>
            <a:chExt cx="2140172" cy="1459316"/>
          </a:xfrm>
        </p:grpSpPr>
        <p:pic>
          <p:nvPicPr>
            <p:cNvPr id="38" name="Picture 37" descr="Shape, background pattern&#10;&#10;Description automatically generated">
              <a:extLst>
                <a:ext uri="{FF2B5EF4-FFF2-40B4-BE49-F238E27FC236}">
                  <a16:creationId xmlns:a16="http://schemas.microsoft.com/office/drawing/2014/main" id="{B58B9313-8057-4217-A699-DA18CC9E73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83" b="98586" l="9976" r="89984">
                          <a14:foregroundMark x1="29523" y1="8078" x2="30170" y2="29362"/>
                          <a14:foregroundMark x1="71607" y1="10460" x2="72900" y2="30331"/>
                          <a14:foregroundMark x1="72900" y1="30331" x2="72698" y2="31422"/>
                          <a14:foregroundMark x1="28393" y1="6341" x2="28554" y2="6341"/>
                          <a14:foregroundMark x1="28877" y1="2868" x2="28877" y2="323"/>
                          <a14:foregroundMark x1="27302" y1="93659" x2="28554" y2="985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8" r="50309" b="60609"/>
            <a:stretch/>
          </p:blipFill>
          <p:spPr>
            <a:xfrm>
              <a:off x="9384556" y="1934907"/>
              <a:ext cx="2140172" cy="1459316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2988BEC-C7C0-4EC5-9763-0CBB38500E85}"/>
                </a:ext>
              </a:extLst>
            </p:cNvPr>
            <p:cNvSpPr txBox="1"/>
            <p:nvPr/>
          </p:nvSpPr>
          <p:spPr>
            <a:xfrm>
              <a:off x="10263542" y="2180544"/>
              <a:ext cx="814445" cy="92333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38100" dir="2700000" algn="tl">
                      <a:prstClr val="black"/>
                    </a:outerShdw>
                  </a:effectLst>
                  <a:uLnTx/>
                  <a:uFillTx/>
                  <a:latin typeface="#9Slide07 Crocante" panose="02000000000000000000" pitchFamily="2" charset="0"/>
                  <a:ea typeface="字魂43号-国潮手书" panose="00000500000000000000" charset="-122"/>
                  <a:cs typeface="+mn-cs"/>
                </a:rPr>
                <a:t>4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Crocante" panose="02000000000000000000" pitchFamily="2" charset="0"/>
                <a:ea typeface="+mn-ea"/>
                <a:cs typeface="+mn-cs"/>
              </a:endParaRPr>
            </a:p>
          </p:txBody>
        </p:sp>
      </p:grpSp>
      <p:pic>
        <p:nvPicPr>
          <p:cNvPr id="40" name="Picture 39" descr="Graphical user interface, calenda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D5884C7-32E4-4365-8342-39C29CCD272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306741">
            <a:off x="-10542189" y="1436614"/>
            <a:ext cx="3026066" cy="3455263"/>
          </a:xfrm>
          <a:prstGeom prst="rect">
            <a:avLst/>
          </a:prstGeom>
        </p:spPr>
      </p:pic>
      <p:pic>
        <p:nvPicPr>
          <p:cNvPr id="41" name="Picture 40" descr="Graphical user interface, calenda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DE472F33-AB9D-4BE0-ABFE-A7BDD032BFF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412538">
            <a:off x="-4780442" y="1511775"/>
            <a:ext cx="3396822" cy="387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67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97A6A8-5936-44A0-A7FD-802FACD26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19709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73D25F-C68B-4145-80FC-BB73B471AFDF}"/>
              </a:ext>
            </a:extLst>
          </p:cNvPr>
          <p:cNvSpPr/>
          <p:nvPr/>
        </p:nvSpPr>
        <p:spPr>
          <a:xfrm>
            <a:off x="377268" y="791629"/>
            <a:ext cx="11465169" cy="5839741"/>
          </a:xfrm>
          <a:prstGeom prst="roundRect">
            <a:avLst/>
          </a:prstGeom>
          <a:solidFill>
            <a:schemeClr val="bg1">
              <a:alpha val="39000"/>
            </a:schemeClr>
          </a:solidFill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E8C61EAE-CAA8-4A56-AF1D-C28D90693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500" r="93250">
                        <a14:foregroundMark x1="8000" y1="45667" x2="7583" y2="58083"/>
                        <a14:foregroundMark x1="93250" y1="48750" x2="87417" y2="6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6291" y="-1626440"/>
            <a:ext cx="8817247" cy="56671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C72D2F-EE03-4D50-91BE-EA6C33485D2A}"/>
              </a:ext>
            </a:extLst>
          </p:cNvPr>
          <p:cNvSpPr txBox="1"/>
          <p:nvPr/>
        </p:nvSpPr>
        <p:spPr>
          <a:xfrm>
            <a:off x="2780022" y="861772"/>
            <a:ext cx="77221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Hãy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chọn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1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phong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bao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lì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xì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nào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!!!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Ong Do Gia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4" name="Picture 13" descr="Graphical user interface, calendar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D193A3FB-83DC-4CE9-A90E-6A4BD9DD48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306741">
            <a:off x="217420" y="1794906"/>
            <a:ext cx="3026066" cy="3455263"/>
          </a:xfrm>
          <a:prstGeom prst="rect">
            <a:avLst/>
          </a:prstGeom>
        </p:spPr>
      </p:pic>
      <p:pic>
        <p:nvPicPr>
          <p:cNvPr id="15" name="Picture 14" descr="Graphical user interface, calenda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632074F-ED9B-47AB-AEEC-38D805B34C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396060">
            <a:off x="3241157" y="2942977"/>
            <a:ext cx="3259869" cy="3722227"/>
          </a:xfrm>
          <a:prstGeom prst="rect">
            <a:avLst/>
          </a:prstGeom>
        </p:spPr>
      </p:pic>
      <p:pic>
        <p:nvPicPr>
          <p:cNvPr id="16" name="Picture 15" descr="Graphical user interface, calenda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E418568-A41B-41E2-85A0-B330964C7A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412538">
            <a:off x="5979167" y="1870067"/>
            <a:ext cx="3396822" cy="3878605"/>
          </a:xfrm>
          <a:prstGeom prst="rect">
            <a:avLst/>
          </a:prstGeom>
        </p:spPr>
      </p:pic>
      <p:pic>
        <p:nvPicPr>
          <p:cNvPr id="17" name="Picture 16" descr="Graphical user interface, calenda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200E793E-E587-4C86-9C3F-D79A84CFA6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20490220">
            <a:off x="8559868" y="2340524"/>
            <a:ext cx="3353977" cy="382968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EBB0A65-6F28-45E6-A5C6-2A39AFF39437}"/>
              </a:ext>
            </a:extLst>
          </p:cNvPr>
          <p:cNvGrpSpPr/>
          <p:nvPr/>
        </p:nvGrpSpPr>
        <p:grpSpPr>
          <a:xfrm>
            <a:off x="552556" y="5026561"/>
            <a:ext cx="2140172" cy="1459316"/>
            <a:chOff x="552556" y="5026561"/>
            <a:chExt cx="2140172" cy="1459316"/>
          </a:xfrm>
        </p:grpSpPr>
        <p:pic>
          <p:nvPicPr>
            <p:cNvPr id="18" name="Picture 17" descr="Shape, background pattern&#10;&#10;Description automatically generated">
              <a:extLst>
                <a:ext uri="{FF2B5EF4-FFF2-40B4-BE49-F238E27FC236}">
                  <a16:creationId xmlns:a16="http://schemas.microsoft.com/office/drawing/2014/main" id="{26E14D3A-CEE8-4D16-800D-E553213B31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83" b="98586" l="9976" r="89984">
                          <a14:foregroundMark x1="29523" y1="8078" x2="30170" y2="29362"/>
                          <a14:foregroundMark x1="71607" y1="10460" x2="72900" y2="30331"/>
                          <a14:foregroundMark x1="72900" y1="30331" x2="72698" y2="31422"/>
                          <a14:foregroundMark x1="28393" y1="6341" x2="28554" y2="6341"/>
                          <a14:foregroundMark x1="28877" y1="2868" x2="28877" y2="323"/>
                          <a14:foregroundMark x1="27302" y1="93659" x2="28554" y2="985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8" r="50309" b="60609"/>
            <a:stretch/>
          </p:blipFill>
          <p:spPr>
            <a:xfrm>
              <a:off x="552556" y="5026561"/>
              <a:ext cx="2140172" cy="1459316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200BFC9-CDAB-4DD6-92E4-526AB673C2E9}"/>
                </a:ext>
              </a:extLst>
            </p:cNvPr>
            <p:cNvSpPr txBox="1"/>
            <p:nvPr/>
          </p:nvSpPr>
          <p:spPr>
            <a:xfrm>
              <a:off x="1529833" y="5269841"/>
              <a:ext cx="814445" cy="92333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38100" dir="2700000" algn="tl">
                      <a:prstClr val="black"/>
                    </a:outerShdw>
                  </a:effectLst>
                  <a:uLnTx/>
                  <a:uFillTx/>
                  <a:latin typeface="#9Slide07 Crocante" panose="02000000000000000000" pitchFamily="2" charset="0"/>
                  <a:ea typeface="字魂43号-国潮手书" panose="00000500000000000000" charset="-122"/>
                  <a:cs typeface="+mn-cs"/>
                </a:rPr>
                <a:t>1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Crocante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17E09D-B1BA-4FC4-8213-E53C7D2C5C4F}"/>
              </a:ext>
            </a:extLst>
          </p:cNvPr>
          <p:cNvGrpSpPr/>
          <p:nvPr/>
        </p:nvGrpSpPr>
        <p:grpSpPr>
          <a:xfrm>
            <a:off x="3741153" y="2122118"/>
            <a:ext cx="2140172" cy="1459316"/>
            <a:chOff x="3741153" y="2122118"/>
            <a:chExt cx="2140172" cy="1459316"/>
          </a:xfrm>
        </p:grpSpPr>
        <p:pic>
          <p:nvPicPr>
            <p:cNvPr id="20" name="Picture 19" descr="Shape, background pattern&#10;&#10;Description automatically generated">
              <a:extLst>
                <a:ext uri="{FF2B5EF4-FFF2-40B4-BE49-F238E27FC236}">
                  <a16:creationId xmlns:a16="http://schemas.microsoft.com/office/drawing/2014/main" id="{D65682EF-E225-4374-A3AF-910CB7CAEE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83" b="98586" l="9976" r="89984">
                          <a14:foregroundMark x1="29523" y1="8078" x2="30170" y2="29362"/>
                          <a14:foregroundMark x1="71607" y1="10460" x2="72900" y2="30331"/>
                          <a14:foregroundMark x1="72900" y1="30331" x2="72698" y2="31422"/>
                          <a14:foregroundMark x1="28393" y1="6341" x2="28554" y2="6341"/>
                          <a14:foregroundMark x1="28877" y1="2868" x2="28877" y2="323"/>
                          <a14:foregroundMark x1="27302" y1="93659" x2="28554" y2="985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8" r="50309" b="60609"/>
            <a:stretch/>
          </p:blipFill>
          <p:spPr>
            <a:xfrm>
              <a:off x="3741153" y="2122118"/>
              <a:ext cx="2140172" cy="145931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F51A9B-C6B8-47D3-910C-E5F84595586D}"/>
                </a:ext>
              </a:extLst>
            </p:cNvPr>
            <p:cNvSpPr txBox="1"/>
            <p:nvPr/>
          </p:nvSpPr>
          <p:spPr>
            <a:xfrm>
              <a:off x="4718430" y="2365398"/>
              <a:ext cx="814445" cy="92333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38100" dir="2700000" algn="tl">
                      <a:prstClr val="black"/>
                    </a:outerShdw>
                  </a:effectLst>
                  <a:uLnTx/>
                  <a:uFillTx/>
                  <a:latin typeface="#9Slide07 Crocante" panose="02000000000000000000" pitchFamily="2" charset="0"/>
                  <a:ea typeface="字魂43号-国潮手书" panose="00000500000000000000" charset="-122"/>
                  <a:cs typeface="+mn-cs"/>
                </a:rPr>
                <a:t>2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Crocante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7DCA92A-EF0D-47D3-B4B8-A4C996E379F5}"/>
              </a:ext>
            </a:extLst>
          </p:cNvPr>
          <p:cNvGrpSpPr/>
          <p:nvPr/>
        </p:nvGrpSpPr>
        <p:grpSpPr>
          <a:xfrm>
            <a:off x="6525736" y="5336713"/>
            <a:ext cx="2140172" cy="1459316"/>
            <a:chOff x="6525736" y="5336713"/>
            <a:chExt cx="2140172" cy="1459316"/>
          </a:xfrm>
        </p:grpSpPr>
        <p:pic>
          <p:nvPicPr>
            <p:cNvPr id="22" name="Picture 21" descr="Shape, background pattern&#10;&#10;Description automatically generated">
              <a:extLst>
                <a:ext uri="{FF2B5EF4-FFF2-40B4-BE49-F238E27FC236}">
                  <a16:creationId xmlns:a16="http://schemas.microsoft.com/office/drawing/2014/main" id="{4ABC588B-4137-4B27-B773-30C00030E1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83" b="98586" l="9976" r="89984">
                          <a14:foregroundMark x1="29523" y1="8078" x2="30170" y2="29362"/>
                          <a14:foregroundMark x1="71607" y1="10460" x2="72900" y2="30331"/>
                          <a14:foregroundMark x1="72900" y1="30331" x2="72698" y2="31422"/>
                          <a14:foregroundMark x1="28393" y1="6341" x2="28554" y2="6341"/>
                          <a14:foregroundMark x1="28877" y1="2868" x2="28877" y2="323"/>
                          <a14:foregroundMark x1="27302" y1="93659" x2="28554" y2="985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8" r="50309" b="60609"/>
            <a:stretch/>
          </p:blipFill>
          <p:spPr>
            <a:xfrm>
              <a:off x="6525736" y="5336713"/>
              <a:ext cx="2140172" cy="145931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37788F6-734C-43AE-81B9-12EFF3DBEE81}"/>
                </a:ext>
              </a:extLst>
            </p:cNvPr>
            <p:cNvSpPr txBox="1"/>
            <p:nvPr/>
          </p:nvSpPr>
          <p:spPr>
            <a:xfrm>
              <a:off x="7503013" y="5579993"/>
              <a:ext cx="814445" cy="92333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38100" dir="2700000" algn="tl">
                      <a:prstClr val="black"/>
                    </a:outerShdw>
                  </a:effectLst>
                  <a:uLnTx/>
                  <a:uFillTx/>
                  <a:latin typeface="#9Slide07 Crocante" panose="02000000000000000000" pitchFamily="2" charset="0"/>
                  <a:ea typeface="字魂43号-国潮手书" panose="00000500000000000000" charset="-122"/>
                  <a:cs typeface="+mn-cs"/>
                </a:rPr>
                <a:t>3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Crocante" panose="02000000000000000000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B91F00B-73D7-4B94-8546-C4556C6D23C5}"/>
              </a:ext>
            </a:extLst>
          </p:cNvPr>
          <p:cNvGrpSpPr/>
          <p:nvPr/>
        </p:nvGrpSpPr>
        <p:grpSpPr>
          <a:xfrm>
            <a:off x="9384556" y="1934907"/>
            <a:ext cx="2140172" cy="1459316"/>
            <a:chOff x="9384556" y="1934907"/>
            <a:chExt cx="2140172" cy="1459316"/>
          </a:xfrm>
        </p:grpSpPr>
        <p:pic>
          <p:nvPicPr>
            <p:cNvPr id="24" name="Picture 23" descr="Shape, background pattern&#10;&#10;Description automatically generated">
              <a:extLst>
                <a:ext uri="{FF2B5EF4-FFF2-40B4-BE49-F238E27FC236}">
                  <a16:creationId xmlns:a16="http://schemas.microsoft.com/office/drawing/2014/main" id="{A0062122-B058-407A-A803-564FE2B1F1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83" b="98586" l="9976" r="89984">
                          <a14:foregroundMark x1="29523" y1="8078" x2="30170" y2="29362"/>
                          <a14:foregroundMark x1="71607" y1="10460" x2="72900" y2="30331"/>
                          <a14:foregroundMark x1="72900" y1="30331" x2="72698" y2="31422"/>
                          <a14:foregroundMark x1="28393" y1="6341" x2="28554" y2="6341"/>
                          <a14:foregroundMark x1="28877" y1="2868" x2="28877" y2="323"/>
                          <a14:foregroundMark x1="27302" y1="93659" x2="28554" y2="985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38" r="50309" b="60609"/>
            <a:stretch/>
          </p:blipFill>
          <p:spPr>
            <a:xfrm>
              <a:off x="9384556" y="1934907"/>
              <a:ext cx="2140172" cy="1459316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BD0589-F177-4379-ACDA-99F718D48A5D}"/>
                </a:ext>
              </a:extLst>
            </p:cNvPr>
            <p:cNvSpPr txBox="1"/>
            <p:nvPr/>
          </p:nvSpPr>
          <p:spPr>
            <a:xfrm>
              <a:off x="10263542" y="2180544"/>
              <a:ext cx="814445" cy="923330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12700" dist="38100" dir="2700000" algn="tl">
                      <a:prstClr val="black"/>
                    </a:outerShdw>
                  </a:effectLst>
                  <a:uLnTx/>
                  <a:uFillTx/>
                  <a:latin typeface="#9Slide07 Crocante" panose="02000000000000000000" pitchFamily="2" charset="0"/>
                  <a:ea typeface="字魂43号-国潮手书" panose="00000500000000000000" charset="-122"/>
                  <a:cs typeface="+mn-cs"/>
                </a:rPr>
                <a:t>4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Crocante" panose="02000000000000000000" pitchFamily="2" charset="0"/>
                <a:ea typeface="+mn-ea"/>
                <a:cs typeface="+mn-cs"/>
              </a:endParaRPr>
            </a:p>
          </p:txBody>
        </p:sp>
      </p:grpSp>
      <p:pic>
        <p:nvPicPr>
          <p:cNvPr id="5122" name="Picture 2" descr="Flat tet illustration Free Vector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59585" y1="74441" x2="74601" y2="74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153" y="4832320"/>
            <a:ext cx="2398824" cy="239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23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6479333B-E36A-4940-9CB0-E3C84A739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8794"/>
            <a:ext cx="12192000" cy="6896359"/>
          </a:xfr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DFF1BF40-B248-4551-A2A3-C1F659B00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25" b="98375" l="10000" r="90000">
                        <a14:foregroundMark x1="50556" y1="625" x2="50556" y2="625"/>
                        <a14:foregroundMark x1="50000" y1="48875" x2="50000" y2="48875"/>
                        <a14:foregroundMark x1="49444" y1="46625" x2="49444" y2="48375"/>
                        <a14:foregroundMark x1="48889" y1="94875" x2="48889" y2="94875"/>
                        <a14:foregroundMark x1="48111" y1="98375" x2="48111" y2="98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211" y="2981541"/>
            <a:ext cx="5033894" cy="3639701"/>
          </a:xfrm>
          <a:prstGeom prst="rect">
            <a:avLst/>
          </a:prstGeom>
        </p:spPr>
      </p:pic>
      <p:pic>
        <p:nvPicPr>
          <p:cNvPr id="15" name="Picture 14" descr="Graphical user interface, calendar&#10;&#10;Description automatically generated">
            <a:extLst>
              <a:ext uri="{FF2B5EF4-FFF2-40B4-BE49-F238E27FC236}">
                <a16:creationId xmlns:a16="http://schemas.microsoft.com/office/drawing/2014/main" id="{3BF06007-8FE5-4CAB-BCEB-D68D09D25EB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072146">
            <a:off x="4291156" y="2052699"/>
            <a:ext cx="4467064" cy="5100643"/>
          </a:xfrm>
          <a:prstGeom prst="rect">
            <a:avLst/>
          </a:prstGeom>
        </p:spPr>
      </p:pic>
      <p:pic>
        <p:nvPicPr>
          <p:cNvPr id="16" name="Picture 15" descr="Graphical user interface, calenda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8F09C7B-B5AB-435B-B9CB-DA7E71BCB24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306741">
            <a:off x="10803955" y="5261961"/>
            <a:ext cx="1524273" cy="1740467"/>
          </a:xfrm>
          <a:prstGeom prst="rect">
            <a:avLst/>
          </a:prstGeom>
        </p:spPr>
      </p:pic>
      <p:pic>
        <p:nvPicPr>
          <p:cNvPr id="6" name="图片 1">
            <a:extLst>
              <a:ext uri="{FF2B5EF4-FFF2-40B4-BE49-F238E27FC236}">
                <a16:creationId xmlns:a16="http://schemas.microsoft.com/office/drawing/2014/main" id="{3A500C85-87D7-4071-8F1E-AC45C6DAAB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1" y="-1393830"/>
            <a:ext cx="11887199" cy="52143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8E90FD-4481-4337-829B-80F2C12E9BE7}"/>
              </a:ext>
            </a:extLst>
          </p:cNvPr>
          <p:cNvSpPr txBox="1"/>
          <p:nvPr/>
        </p:nvSpPr>
        <p:spPr>
          <a:xfrm>
            <a:off x="2522093" y="628577"/>
            <a:ext cx="772215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Em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hãy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chọn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đáp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án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 </a:t>
            </a:r>
            <a:r>
              <a:rPr kumimoji="0" lang="en-US" sz="7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đúng</a:t>
            </a: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12700" dist="38100" dir="2700000" algn="tl">
                    <a:prstClr val="black"/>
                  </a:outerShdw>
                </a:effectLst>
                <a:uLnTx/>
                <a:uFillTx/>
                <a:latin typeface="UTM Ong Do Gia" panose="02040603050506020204" pitchFamily="18" charset="0"/>
                <a:ea typeface="字魂43号-国潮手书" panose="00000500000000000000" charset="-122"/>
                <a:cs typeface="+mn-cs"/>
              </a:rPr>
              <a:t>:</a:t>
            </a:r>
            <a:endParaRPr kumimoji="0" lang="en-US" sz="7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Ong Do Gia" panose="02040603050506020204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: Diagonal Corners Rounded 10">
                <a:extLst>
                  <a:ext uri="{FF2B5EF4-FFF2-40B4-BE49-F238E27FC236}">
                    <a16:creationId xmlns:a16="http://schemas.microsoft.com/office/drawing/2014/main" id="{E6A63F83-296C-4476-BCD3-62F8D3314CE9}"/>
                  </a:ext>
                </a:extLst>
              </p:cNvPr>
              <p:cNvSpPr/>
              <p:nvPr/>
            </p:nvSpPr>
            <p:spPr>
              <a:xfrm>
                <a:off x="708802" y="2863152"/>
                <a:ext cx="4915590" cy="1325562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  <a:ln w="5715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&gt;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        </a:t>
                </a:r>
              </a:p>
            </p:txBody>
          </p:sp>
        </mc:Choice>
        <mc:Fallback xmlns="">
          <p:sp>
            <p:nvSpPr>
              <p:cNvPr id="11" name="Rectangle: Diagonal Corners Rounded 10">
                <a:extLst>
                  <a:ext uri="{FF2B5EF4-FFF2-40B4-BE49-F238E27FC236}">
                    <a16:creationId xmlns:a16="http://schemas.microsoft.com/office/drawing/2014/main" id="{E6A63F83-296C-4476-BCD3-62F8D3314C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2" y="2863152"/>
                <a:ext cx="4915590" cy="1325562"/>
              </a:xfrm>
              <a:prstGeom prst="round2DiagRect">
                <a:avLst/>
              </a:prstGeom>
              <a:blipFill>
                <a:blip r:embed="rId12"/>
                <a:stretch>
                  <a:fillRect b="-3097"/>
                </a:stretch>
              </a:blipFill>
              <a:ln w="5715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: Diagonal Corners Rounded 11">
                <a:extLst>
                  <a:ext uri="{FF2B5EF4-FFF2-40B4-BE49-F238E27FC236}">
                    <a16:creationId xmlns:a16="http://schemas.microsoft.com/office/drawing/2014/main" id="{DB9174C8-4721-47B5-91D7-31B9CBC01FA1}"/>
                  </a:ext>
                </a:extLst>
              </p:cNvPr>
              <p:cNvSpPr/>
              <p:nvPr/>
            </p:nvSpPr>
            <p:spPr>
              <a:xfrm>
                <a:off x="708802" y="4736425"/>
                <a:ext cx="4792574" cy="1539228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5715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&gt;</m:t>
                    </m:r>
                    <m:r>
                      <a:rPr kumimoji="0" lang="en-US" sz="6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𝟏</m:t>
                    </m:r>
                  </m:oMath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11D5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Rectangle: Diagonal Corners Rounded 11">
                <a:extLst>
                  <a:ext uri="{FF2B5EF4-FFF2-40B4-BE49-F238E27FC236}">
                    <a16:creationId xmlns:a16="http://schemas.microsoft.com/office/drawing/2014/main" id="{DB9174C8-4721-47B5-91D7-31B9CBC01F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2" y="4736425"/>
                <a:ext cx="4792574" cy="1539228"/>
              </a:xfrm>
              <a:prstGeom prst="round2DiagRect">
                <a:avLst/>
              </a:prstGeom>
              <a:blipFill>
                <a:blip r:embed="rId13"/>
                <a:stretch>
                  <a:fillRect/>
                </a:stretch>
              </a:blipFill>
              <a:ln w="5715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Diagonal Corners Rounded 12">
                <a:extLst>
                  <a:ext uri="{FF2B5EF4-FFF2-40B4-BE49-F238E27FC236}">
                    <a16:creationId xmlns:a16="http://schemas.microsoft.com/office/drawing/2014/main" id="{E204F5C9-EAFD-4700-93E0-5B40ECD5E862}"/>
                  </a:ext>
                </a:extLst>
              </p:cNvPr>
              <p:cNvSpPr/>
              <p:nvPr/>
            </p:nvSpPr>
            <p:spPr>
              <a:xfrm>
                <a:off x="7076349" y="4736425"/>
                <a:ext cx="4699460" cy="1450713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5715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D.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&lt;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3" name="Rectangle: Diagonal Corners Rounded 12">
                <a:extLst>
                  <a:ext uri="{FF2B5EF4-FFF2-40B4-BE49-F238E27FC236}">
                    <a16:creationId xmlns:a16="http://schemas.microsoft.com/office/drawing/2014/main" id="{E204F5C9-EAFD-4700-93E0-5B40ECD5E8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6349" y="4736425"/>
                <a:ext cx="4699460" cy="1450713"/>
              </a:xfrm>
              <a:prstGeom prst="round2DiagRect">
                <a:avLst/>
              </a:prstGeom>
              <a:blipFill>
                <a:blip r:embed="rId14"/>
                <a:stretch>
                  <a:fillRect/>
                </a:stretch>
              </a:blipFill>
              <a:ln w="5715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: Diagonal Corners Rounded 13">
                <a:extLst>
                  <a:ext uri="{FF2B5EF4-FFF2-40B4-BE49-F238E27FC236}">
                    <a16:creationId xmlns:a16="http://schemas.microsoft.com/office/drawing/2014/main" id="{BFB7EE8F-5011-47BF-9426-C67632AE324B}"/>
                  </a:ext>
                </a:extLst>
              </p:cNvPr>
              <p:cNvSpPr/>
              <p:nvPr/>
            </p:nvSpPr>
            <p:spPr>
              <a:xfrm>
                <a:off x="7040850" y="2929442"/>
                <a:ext cx="4699460" cy="1325563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5715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B.</a:t>
                </a:r>
                <a:r>
                  <a:rPr kumimoji="0" lang="en-US" sz="7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&lt;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11D5E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Rectangle: Diagonal Corners Rounded 13">
                <a:extLst>
                  <a:ext uri="{FF2B5EF4-FFF2-40B4-BE49-F238E27FC236}">
                    <a16:creationId xmlns:a16="http://schemas.microsoft.com/office/drawing/2014/main" id="{BFB7EE8F-5011-47BF-9426-C67632AE32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0850" y="2929442"/>
                <a:ext cx="4699460" cy="1325563"/>
              </a:xfrm>
              <a:prstGeom prst="round2DiagRect">
                <a:avLst/>
              </a:prstGeom>
              <a:blipFill>
                <a:blip r:embed="rId15"/>
                <a:stretch>
                  <a:fillRect b="-3097"/>
                </a:stretch>
              </a:blipFill>
              <a:ln w="5715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97621B5F-AAF0-4B1C-98F7-2088AC93B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674301" y="-94594"/>
            <a:ext cx="1148255" cy="114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7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58333E-6 -7.40741E-7 L 4.58333E-6 -0.07222 " pathEditMode="relative" rAng="0" ptsTypes="AA">
                                      <p:cBhvr>
                                        <p:cTn id="3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0 L -3.95833E-6 -0.3444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22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11" grpId="0" animBg="1"/>
      <p:bldP spid="11" grpId="1" animBg="1"/>
      <p:bldP spid="11" grpId="2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6479333B-E36A-4940-9CB0-E3C84A739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77"/>
            <a:ext cx="12192000" cy="6896359"/>
          </a:xfrm>
        </p:spPr>
      </p:pic>
      <p:pic>
        <p:nvPicPr>
          <p:cNvPr id="18" name="Picture 17" descr="Graphical user interface, calendar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E8668460-82B8-4DC7-BBC4-CD4C18B07B1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396060">
            <a:off x="10745651" y="5187828"/>
            <a:ext cx="1546305" cy="1765622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F6F4EB2-0A73-4E82-BB3B-4D7BE345266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38028">
            <a:off x="4902812" y="3781527"/>
            <a:ext cx="2974730" cy="1781663"/>
          </a:xfrm>
          <a:prstGeom prst="rect">
            <a:avLst/>
          </a:prstGeom>
        </p:spPr>
      </p:pic>
      <p:pic>
        <p:nvPicPr>
          <p:cNvPr id="17" name="Picture 16" descr="Graphical user interface, calendar&#10;&#10;Description automatically generated">
            <a:extLst>
              <a:ext uri="{FF2B5EF4-FFF2-40B4-BE49-F238E27FC236}">
                <a16:creationId xmlns:a16="http://schemas.microsoft.com/office/drawing/2014/main" id="{000E2DE8-17BB-470B-B6D9-E7C1B5960B4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00" b="89550" l="56450" r="85400">
                        <a14:foregroundMark x1="69300" y1="87700" x2="69300" y2="87700"/>
                        <a14:foregroundMark x1="85400" y1="70200" x2="85400" y2="70200"/>
                        <a14:foregroundMark x1="71550" y1="54900" x2="71550" y2="54900"/>
                        <a14:foregroundMark x1="71150" y1="53500" x2="71150" y2="53500"/>
                        <a14:foregroundMark x1="56450" y1="77450" x2="56450" y2="77450"/>
                        <a14:foregroundMark x1="68900" y1="89550" x2="68900" y2="89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396060">
            <a:off x="4359127" y="2251909"/>
            <a:ext cx="4105504" cy="4687801"/>
          </a:xfrm>
          <a:prstGeom prst="rect">
            <a:avLst/>
          </a:prstGeom>
        </p:spPr>
      </p:pic>
      <p:pic>
        <p:nvPicPr>
          <p:cNvPr id="6" name="图片 1">
            <a:extLst>
              <a:ext uri="{FF2B5EF4-FFF2-40B4-BE49-F238E27FC236}">
                <a16:creationId xmlns:a16="http://schemas.microsoft.com/office/drawing/2014/main" id="{3A500C85-87D7-4071-8F1E-AC45C6DAAB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7500" r="93250">
                        <a14:foregroundMark x1="8000" y1="45667" x2="7583" y2="58083"/>
                        <a14:foregroundMark x1="93250" y1="48750" x2="87417" y2="6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1" y="-1245134"/>
            <a:ext cx="11887199" cy="52143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8E90FD-4481-4337-829B-80F2C12E9BE7}"/>
              </a:ext>
            </a:extLst>
          </p:cNvPr>
          <p:cNvSpPr txBox="1"/>
          <p:nvPr/>
        </p:nvSpPr>
        <p:spPr>
          <a:xfrm>
            <a:off x="2550803" y="569578"/>
            <a:ext cx="772215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Ong Do Gia" panose="02040603050506020204" pitchFamily="18" charset="0"/>
              </a:rPr>
              <a:t>Muốn</a:t>
            </a:r>
            <a:r>
              <a:rPr kumimoji="0" lang="en-US" sz="5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Ong Do Gia" panose="02040603050506020204" pitchFamily="18" charset="0"/>
              </a:rPr>
              <a:t> so </a:t>
            </a:r>
            <a:r>
              <a:rPr kumimoji="0" lang="en-US" sz="5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Ong Do Gia" panose="02040603050506020204" pitchFamily="18" charset="0"/>
              </a:rPr>
              <a:t>sánh</a:t>
            </a:r>
            <a:r>
              <a:rPr kumimoji="0" lang="en-US" sz="5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Ong Do Gia" panose="02040603050506020204" pitchFamily="18" charset="0"/>
              </a:rPr>
              <a:t> </a:t>
            </a:r>
            <a:r>
              <a:rPr kumimoji="0" lang="en-US" sz="5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Ong Do Gia" panose="02040603050506020204" pitchFamily="18" charset="0"/>
              </a:rPr>
              <a:t>hai</a:t>
            </a:r>
            <a:r>
              <a:rPr kumimoji="0" lang="en-US" sz="5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Ong Do Gia" panose="02040603050506020204" pitchFamily="18" charset="0"/>
              </a:rPr>
              <a:t> </a:t>
            </a:r>
            <a:r>
              <a:rPr kumimoji="0" lang="en-US" sz="5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Ong Do Gia" panose="02040603050506020204" pitchFamily="18" charset="0"/>
              </a:rPr>
              <a:t>phâ</a:t>
            </a:r>
            <a:r>
              <a:rPr lang="en-US" sz="5200" noProof="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n</a:t>
            </a:r>
            <a:r>
              <a:rPr lang="en-US" sz="5200" noProof="0" dirty="0">
                <a:solidFill>
                  <a:prstClr val="white"/>
                </a:solidFill>
                <a:latin typeface="UTM Ong Do Gia" panose="02040603050506020204" pitchFamily="18" charset="0"/>
              </a:rPr>
              <a:t> </a:t>
            </a:r>
            <a:r>
              <a:rPr lang="en-US" sz="5200" noProof="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số</a:t>
            </a:r>
            <a:r>
              <a:rPr lang="en-US" sz="5200" noProof="0" dirty="0">
                <a:solidFill>
                  <a:prstClr val="white"/>
                </a:solidFill>
                <a:latin typeface="UTM Ong Do Gia" panose="02040603050506020204" pitchFamily="18" charset="0"/>
              </a:rPr>
              <a:t> </a:t>
            </a:r>
            <a:r>
              <a:rPr lang="en-US" sz="5200" noProof="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khác</a:t>
            </a:r>
            <a:r>
              <a:rPr lang="en-US" sz="5200" noProof="0" dirty="0">
                <a:solidFill>
                  <a:prstClr val="white"/>
                </a:solidFill>
                <a:latin typeface="UTM Ong Do Gia" panose="02040603050506020204" pitchFamily="18" charset="0"/>
              </a:rPr>
              <a:t> </a:t>
            </a:r>
            <a:r>
              <a:rPr lang="en-US" sz="5200" noProof="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mẫu</a:t>
            </a:r>
            <a:r>
              <a:rPr lang="en-US" sz="5200" noProof="0" dirty="0">
                <a:solidFill>
                  <a:prstClr val="white"/>
                </a:solidFill>
                <a:latin typeface="UTM Ong Do Gia" panose="02040603050506020204" pitchFamily="18" charset="0"/>
              </a:rPr>
              <a:t> </a:t>
            </a:r>
            <a:r>
              <a:rPr lang="en-US" sz="5200" noProof="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số</a:t>
            </a:r>
            <a:r>
              <a:rPr lang="en-US" sz="5200" noProof="0" dirty="0">
                <a:solidFill>
                  <a:prstClr val="white"/>
                </a:solidFill>
                <a:latin typeface="UTM Ong Do Gia" panose="02040603050506020204" pitchFamily="18" charset="0"/>
              </a:rPr>
              <a:t> ta </a:t>
            </a:r>
            <a:r>
              <a:rPr lang="en-US" sz="5200" noProof="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làm</a:t>
            </a:r>
            <a:r>
              <a:rPr lang="en-US" sz="5200" noProof="0" dirty="0">
                <a:solidFill>
                  <a:prstClr val="white"/>
                </a:solidFill>
                <a:latin typeface="UTM Ong Do Gia" panose="02040603050506020204" pitchFamily="18" charset="0"/>
              </a:rPr>
              <a:t> </a:t>
            </a:r>
            <a:r>
              <a:rPr lang="en-US" sz="5200" noProof="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thế</a:t>
            </a:r>
            <a:r>
              <a:rPr lang="en-US" sz="5200" noProof="0" dirty="0">
                <a:solidFill>
                  <a:prstClr val="white"/>
                </a:solidFill>
                <a:latin typeface="UTM Ong Do Gia" panose="02040603050506020204" pitchFamily="18" charset="0"/>
              </a:rPr>
              <a:t> </a:t>
            </a:r>
            <a:r>
              <a:rPr lang="en-US" sz="5200" noProof="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nào</a:t>
            </a:r>
            <a:r>
              <a:rPr lang="en-US" sz="5200" dirty="0">
                <a:solidFill>
                  <a:prstClr val="white"/>
                </a:solidFill>
                <a:latin typeface="UTM Ong Do Gia" panose="02040603050506020204" pitchFamily="18" charset="0"/>
              </a:rPr>
              <a:t>?</a:t>
            </a:r>
            <a:endParaRPr kumimoji="0" lang="en-US" sz="5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Omni" panose="02040603050506020204" pitchFamily="18" charset="0"/>
            </a:endParaRPr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E6A63F83-296C-4476-BCD3-62F8D3314CE9}"/>
              </a:ext>
            </a:extLst>
          </p:cNvPr>
          <p:cNvSpPr/>
          <p:nvPr/>
        </p:nvSpPr>
        <p:spPr>
          <a:xfrm>
            <a:off x="617749" y="2673103"/>
            <a:ext cx="5071207" cy="1311388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</a:rPr>
              <a:t>A. 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Ta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quy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đồng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mẫu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số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hai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phân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số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đó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.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</a:rPr>
              <a:t>     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E204F5C9-EAFD-4700-93E0-5B40ECD5E862}"/>
              </a:ext>
            </a:extLst>
          </p:cNvPr>
          <p:cNvSpPr/>
          <p:nvPr/>
        </p:nvSpPr>
        <p:spPr>
          <a:xfrm>
            <a:off x="2653873" y="4379987"/>
            <a:ext cx="6528628" cy="1374107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C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</a:rPr>
              <a:t>. 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Ta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quy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đồng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mẫu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số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hai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phân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số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đó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,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rồi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so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sánh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các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tử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số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của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hai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phân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số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11D5E"/>
                </a:solidFill>
                <a:latin typeface="UTM Avo" panose="02040603050506020204" pitchFamily="18" charset="0"/>
              </a:rPr>
              <a:t>mới</a:t>
            </a:r>
            <a:r>
              <a:rPr lang="en-US" sz="3000" b="1" dirty="0">
                <a:solidFill>
                  <a:srgbClr val="111D5E"/>
                </a:solidFill>
                <a:latin typeface="UTM Avo" panose="02040603050506020204" pitchFamily="18" charset="0"/>
              </a:rPr>
              <a:t>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11D5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BFB7EE8F-5011-47BF-9426-C67632AE324B}"/>
              </a:ext>
            </a:extLst>
          </p:cNvPr>
          <p:cNvSpPr/>
          <p:nvPr/>
        </p:nvSpPr>
        <p:spPr>
          <a:xfrm>
            <a:off x="6001904" y="2658928"/>
            <a:ext cx="5936221" cy="1325563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B.Ta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quy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đồng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mẫu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đó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rồi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so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tử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của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cũ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111D5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11D5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9" name="Tiếng Yeah của Trẻ Con">
            <a:hlinkClick r:id="" action="ppaction://media"/>
            <a:extLst>
              <a:ext uri="{FF2B5EF4-FFF2-40B4-BE49-F238E27FC236}">
                <a16:creationId xmlns:a16="http://schemas.microsoft.com/office/drawing/2014/main" id="{D3A57C87-041D-4A2B-AFB4-934BCA635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504406" y="46977"/>
            <a:ext cx="883973" cy="88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2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1.11111E-6 L 3.33333E-6 -0.07222 " pathEditMode="relative" rAng="0" ptsTypes="AA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022E-16 L -0.00469 -0.4055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-2027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41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7" grpId="0"/>
      <p:bldP spid="11" grpId="0" animBg="1"/>
      <p:bldP spid="11" grpId="1" animBg="1"/>
      <p:bldP spid="13" grpId="0" animBg="1"/>
      <p:bldP spid="13" grpId="1" animBg="1"/>
      <p:bldP spid="13" grpId="2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6479333B-E36A-4940-9CB0-E3C84A739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80"/>
            <a:ext cx="12192000" cy="6896359"/>
          </a:xfr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BF1F7CE6-AAC6-468A-B58B-4722DDFFC7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11" b="90000" l="3556" r="94889">
                        <a14:foregroundMark x1="47333" y1="27838" x2="47333" y2="27838"/>
                        <a14:foregroundMark x1="27111" y1="7297" x2="27111" y2="7297"/>
                        <a14:foregroundMark x1="26333" y1="5811" x2="9444" y2="26351"/>
                        <a14:foregroundMark x1="3556" y1="28784" x2="3556" y2="28784"/>
                        <a14:foregroundMark x1="58778" y1="10270" x2="76667" y2="10946"/>
                        <a14:foregroundMark x1="76667" y1="10946" x2="92889" y2="31757"/>
                        <a14:foregroundMark x1="92889" y1="31757" x2="94889" y2="494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646" y="3660425"/>
            <a:ext cx="2675063" cy="2199496"/>
          </a:xfrm>
          <a:prstGeom prst="rect">
            <a:avLst/>
          </a:prstGeom>
        </p:spPr>
      </p:pic>
      <p:pic>
        <p:nvPicPr>
          <p:cNvPr id="16" name="Picture 15" descr="Graphical user interface, calenda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5AD9705D-EBE1-4CF1-B40F-B1DF3CFE73E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412538">
            <a:off x="10717395" y="5333164"/>
            <a:ext cx="1485447" cy="1696133"/>
          </a:xfrm>
          <a:prstGeom prst="rect">
            <a:avLst/>
          </a:prstGeom>
        </p:spPr>
      </p:pic>
      <p:pic>
        <p:nvPicPr>
          <p:cNvPr id="15" name="Picture 14" descr="Graphical user interface, calendar&#10;&#10;Description automatically generated">
            <a:extLst>
              <a:ext uri="{FF2B5EF4-FFF2-40B4-BE49-F238E27FC236}">
                <a16:creationId xmlns:a16="http://schemas.microsoft.com/office/drawing/2014/main" id="{BCDF227B-B118-4FEC-89BB-7C8EBE408E3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3" t="50684" r="11158" b="9867"/>
          <a:stretch/>
        </p:blipFill>
        <p:spPr>
          <a:xfrm rot="19412538">
            <a:off x="4189759" y="2259322"/>
            <a:ext cx="4140765" cy="4728064"/>
          </a:xfrm>
          <a:prstGeom prst="rect">
            <a:avLst/>
          </a:prstGeom>
        </p:spPr>
      </p:pic>
      <p:pic>
        <p:nvPicPr>
          <p:cNvPr id="6" name="图片 1">
            <a:extLst>
              <a:ext uri="{FF2B5EF4-FFF2-40B4-BE49-F238E27FC236}">
                <a16:creationId xmlns:a16="http://schemas.microsoft.com/office/drawing/2014/main" id="{3A500C85-87D7-4071-8F1E-AC45C6DAAB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-1397745"/>
            <a:ext cx="11887199" cy="52143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8E90FD-4481-4337-829B-80F2C12E9BE7}"/>
              </a:ext>
            </a:extLst>
          </p:cNvPr>
          <p:cNvSpPr txBox="1"/>
          <p:nvPr/>
        </p:nvSpPr>
        <p:spPr>
          <a:xfrm>
            <a:off x="3534766" y="768257"/>
            <a:ext cx="77221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Chọn</a:t>
            </a:r>
            <a:r>
              <a:rPr lang="en-US" sz="6000" dirty="0">
                <a:solidFill>
                  <a:prstClr val="white"/>
                </a:solidFill>
                <a:latin typeface="UTM Ong Do Gia" panose="02040603050506020204" pitchFamily="18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đáp</a:t>
            </a:r>
            <a:r>
              <a:rPr lang="en-US" sz="6000" dirty="0">
                <a:solidFill>
                  <a:prstClr val="white"/>
                </a:solidFill>
                <a:latin typeface="UTM Ong Do Gia" panose="02040603050506020204" pitchFamily="18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án</a:t>
            </a:r>
            <a:r>
              <a:rPr lang="en-US" sz="6000" dirty="0">
                <a:solidFill>
                  <a:prstClr val="white"/>
                </a:solidFill>
                <a:latin typeface="UTM Ong Do Gia" panose="02040603050506020204" pitchFamily="18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UTM Ong Do Gia" panose="02040603050506020204" pitchFamily="18" charset="0"/>
              </a:rPr>
              <a:t>đúng</a:t>
            </a:r>
            <a:r>
              <a:rPr lang="en-US" sz="6000" dirty="0">
                <a:solidFill>
                  <a:prstClr val="white"/>
                </a:solidFill>
                <a:latin typeface="UTM Ong Do Gia" panose="02040603050506020204" pitchFamily="18" charset="0"/>
              </a:rPr>
              <a:t>: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Ong Do Gia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: Diagonal Corners Rounded 10">
                <a:extLst>
                  <a:ext uri="{FF2B5EF4-FFF2-40B4-BE49-F238E27FC236}">
                    <a16:creationId xmlns:a16="http://schemas.microsoft.com/office/drawing/2014/main" id="{E6A63F83-296C-4476-BCD3-62F8D3314CE9}"/>
                  </a:ext>
                </a:extLst>
              </p:cNvPr>
              <p:cNvSpPr/>
              <p:nvPr/>
            </p:nvSpPr>
            <p:spPr>
              <a:xfrm>
                <a:off x="1136555" y="2480318"/>
                <a:ext cx="4434418" cy="1246259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kumimoji="0" lang="en-US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11D5E"/>
                  </a:solidFill>
                  <a:effectLst/>
                  <a:uLnTx/>
                  <a:uFillTx/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1" name="Rectangle: Diagonal Corners Rounded 10">
                <a:extLst>
                  <a:ext uri="{FF2B5EF4-FFF2-40B4-BE49-F238E27FC236}">
                    <a16:creationId xmlns:a16="http://schemas.microsoft.com/office/drawing/2014/main" id="{E6A63F83-296C-4476-BCD3-62F8D3314C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555" y="2480318"/>
                <a:ext cx="4434418" cy="1246259"/>
              </a:xfrm>
              <a:prstGeom prst="round2DiagRect">
                <a:avLst/>
              </a:prstGeom>
              <a:blipFill>
                <a:blip r:embed="rId12"/>
                <a:stretch>
                  <a:fillRect b="-7619"/>
                </a:stretch>
              </a:blipFill>
              <a:ln w="3810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: Diagonal Corners Rounded 11">
                <a:extLst>
                  <a:ext uri="{FF2B5EF4-FFF2-40B4-BE49-F238E27FC236}">
                    <a16:creationId xmlns:a16="http://schemas.microsoft.com/office/drawing/2014/main" id="{DB9174C8-4721-47B5-91D7-31B9CBC01FA1}"/>
                  </a:ext>
                </a:extLst>
              </p:cNvPr>
              <p:cNvSpPr/>
              <p:nvPr/>
            </p:nvSpPr>
            <p:spPr>
              <a:xfrm>
                <a:off x="1073883" y="4163186"/>
                <a:ext cx="4407362" cy="1310749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11D5E"/>
                  </a:solidFill>
                  <a:effectLst/>
                  <a:uLnTx/>
                  <a:uFillTx/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2" name="Rectangle: Diagonal Corners Rounded 11">
                <a:extLst>
                  <a:ext uri="{FF2B5EF4-FFF2-40B4-BE49-F238E27FC236}">
                    <a16:creationId xmlns:a16="http://schemas.microsoft.com/office/drawing/2014/main" id="{DB9174C8-4721-47B5-91D7-31B9CBC01F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883" y="4163186"/>
                <a:ext cx="4407362" cy="1310749"/>
              </a:xfrm>
              <a:prstGeom prst="round2DiagRect">
                <a:avLst/>
              </a:prstGeom>
              <a:blipFill>
                <a:blip r:embed="rId13"/>
                <a:stretch>
                  <a:fillRect b="-4977"/>
                </a:stretch>
              </a:blipFill>
              <a:ln w="3810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Diagonal Corners Rounded 12">
                <a:extLst>
                  <a:ext uri="{FF2B5EF4-FFF2-40B4-BE49-F238E27FC236}">
                    <a16:creationId xmlns:a16="http://schemas.microsoft.com/office/drawing/2014/main" id="{E204F5C9-EAFD-4700-93E0-5B40ECD5E862}"/>
                  </a:ext>
                </a:extLst>
              </p:cNvPr>
              <p:cNvSpPr/>
              <p:nvPr/>
            </p:nvSpPr>
            <p:spPr>
              <a:xfrm>
                <a:off x="6817770" y="4163187"/>
                <a:ext cx="4274842" cy="1249734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11D5E"/>
                  </a:solidFill>
                  <a:effectLst/>
                  <a:uLnTx/>
                  <a:uFillTx/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3" name="Rectangle: Diagonal Corners Rounded 12">
                <a:extLst>
                  <a:ext uri="{FF2B5EF4-FFF2-40B4-BE49-F238E27FC236}">
                    <a16:creationId xmlns:a16="http://schemas.microsoft.com/office/drawing/2014/main" id="{E204F5C9-EAFD-4700-93E0-5B40ECD5E8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770" y="4163187"/>
                <a:ext cx="4274842" cy="1249734"/>
              </a:xfrm>
              <a:prstGeom prst="round2DiagRect">
                <a:avLst/>
              </a:prstGeom>
              <a:blipFill>
                <a:blip r:embed="rId14"/>
                <a:stretch>
                  <a:fillRect b="-7109"/>
                </a:stretch>
              </a:blipFill>
              <a:ln w="3810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: Diagonal Corners Rounded 13">
                <a:extLst>
                  <a:ext uri="{FF2B5EF4-FFF2-40B4-BE49-F238E27FC236}">
                    <a16:creationId xmlns:a16="http://schemas.microsoft.com/office/drawing/2014/main" id="{BFB7EE8F-5011-47BF-9426-C67632AE324B}"/>
                  </a:ext>
                </a:extLst>
              </p:cNvPr>
              <p:cNvSpPr/>
              <p:nvPr/>
            </p:nvSpPr>
            <p:spPr>
              <a:xfrm>
                <a:off x="6817770" y="2480318"/>
                <a:ext cx="4194831" cy="1255374"/>
              </a:xfrm>
              <a:prstGeom prst="round2Diag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1D5E"/>
                    </a:solidFill>
                    <a:effectLst/>
                    <a:uLnTx/>
                    <a:uFillTx/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6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11D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111D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111D5E"/>
                  </a:solidFill>
                  <a:effectLst/>
                  <a:uLnTx/>
                  <a:uFillTx/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14" name="Rectangle: Diagonal Corners Rounded 13">
                <a:extLst>
                  <a:ext uri="{FF2B5EF4-FFF2-40B4-BE49-F238E27FC236}">
                    <a16:creationId xmlns:a16="http://schemas.microsoft.com/office/drawing/2014/main" id="{BFB7EE8F-5011-47BF-9426-C67632AE32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770" y="2480318"/>
                <a:ext cx="4194831" cy="1255374"/>
              </a:xfrm>
              <a:prstGeom prst="round2DiagRect">
                <a:avLst/>
              </a:prstGeom>
              <a:blipFill>
                <a:blip r:embed="rId15"/>
                <a:stretch>
                  <a:fillRect b="-6604"/>
                </a:stretch>
              </a:blipFill>
              <a:ln w="38100">
                <a:solidFill>
                  <a:srgbClr val="FF000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Tiếng Wow của bọn trẻ con mp3">
            <a:hlinkClick r:id="" action="ppaction://media"/>
            <a:extLst>
              <a:ext uri="{FF2B5EF4-FFF2-40B4-BE49-F238E27FC236}">
                <a16:creationId xmlns:a16="http://schemas.microsoft.com/office/drawing/2014/main" id="{BB1E41DE-B0A8-4487-86E9-B78DE1F183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260510" y="-196705"/>
            <a:ext cx="1088536" cy="108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25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11022E-16 7.40741E-7 L 1.11022E-16 -0.07222 " pathEditMode="relative" rAng="0" ptsTypes="AA">
                                      <p:cBhvr>
                                        <p:cTn id="3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0.00014 -0.4513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56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7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4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646563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5485,&quot;width&quot;:786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5485,&quot;width&quot;:7866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1074</Words>
  <Application>Microsoft Office PowerPoint</Application>
  <PresentationFormat>Widescreen</PresentationFormat>
  <Paragraphs>291</Paragraphs>
  <Slides>22</Slides>
  <Notes>13</Notes>
  <HiddenSlides>0</HiddenSlides>
  <MMClips>5</MMClips>
  <ScaleCrop>false</ScaleCrop>
  <HeadingPairs>
    <vt:vector size="6" baseType="variant">
      <vt:variant>
        <vt:lpstr>Fonts Used</vt:lpstr>
      </vt:variant>
      <vt:variant>
        <vt:i4>30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22</vt:i4>
      </vt:variant>
    </vt:vector>
  </HeadingPairs>
  <TitlesOfParts>
    <vt:vector size="66" baseType="lpstr">
      <vt:lpstr>UTM Seagull</vt:lpstr>
      <vt:lpstr>UTM Wedding K&amp;T</vt:lpstr>
      <vt:lpstr>UTM Showcard</vt:lpstr>
      <vt:lpstr>SVN-Cookie</vt:lpstr>
      <vt:lpstr>UVN Bach Dang Nang</vt:lpstr>
      <vt:lpstr>SVN-Androgyne</vt:lpstr>
      <vt:lpstr>UVF Salome</vt:lpstr>
      <vt:lpstr>Calibri Light</vt:lpstr>
      <vt:lpstr>UVN Bui Doi</vt:lpstr>
      <vt:lpstr>UTM Omni</vt:lpstr>
      <vt:lpstr>Cambria</vt:lpstr>
      <vt:lpstr>UTM Androgyne</vt:lpstr>
      <vt:lpstr>#9Slide07 Crocante</vt:lpstr>
      <vt:lpstr>Arial</vt:lpstr>
      <vt:lpstr>SVN-Adam Gorry</vt:lpstr>
      <vt:lpstr>#9Slide03 AmpleSoft Bold</vt:lpstr>
      <vt:lpstr>Cambria Math</vt:lpstr>
      <vt:lpstr>UVN Bay Buom Nang</vt:lpstr>
      <vt:lpstr>UTM Avo</vt:lpstr>
      <vt:lpstr>#9Slide07 HoneyCream</vt:lpstr>
      <vt:lpstr>Antique</vt:lpstr>
      <vt:lpstr>#9Slide05 SVNEgregio Script</vt:lpstr>
      <vt:lpstr>UVN Nhan Nang</vt:lpstr>
      <vt:lpstr>SVN-Newton</vt:lpstr>
      <vt:lpstr>UTM Ong Do Gia</vt:lpstr>
      <vt:lpstr>SVN-Berkshire Swash</vt:lpstr>
      <vt:lpstr>UVF MetroScript</vt:lpstr>
      <vt:lpstr>Calibri</vt:lpstr>
      <vt:lpstr>Times New Roman</vt:lpstr>
      <vt:lpstr>#9Slide03 Arima Madurai Black</vt:lpstr>
      <vt:lpstr>Office Theme</vt:lpstr>
      <vt:lpstr>1_Office Theme</vt:lpstr>
      <vt:lpstr>3_Office Theme</vt:lpstr>
      <vt:lpstr>2_Office Theme</vt:lpstr>
      <vt:lpstr>Chủ đề của Office</vt:lpstr>
      <vt:lpstr>4_Office Theme</vt:lpstr>
      <vt:lpstr>自定义设计方案</vt:lpstr>
      <vt:lpstr>5_Office Theme</vt:lpstr>
      <vt:lpstr>6_Office Theme</vt:lpstr>
      <vt:lpstr>7_Office Theme</vt:lpstr>
      <vt:lpstr>9_Office Theme</vt:lpstr>
      <vt:lpstr>11_Office Theme</vt:lpstr>
      <vt:lpstr>13_Office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 Bui</dc:creator>
  <cp:keywords>MĂNGNON</cp:keywords>
  <cp:lastModifiedBy>Lan Anh Dương</cp:lastModifiedBy>
  <cp:revision>99</cp:revision>
  <dcterms:created xsi:type="dcterms:W3CDTF">2022-01-11T16:12:31Z</dcterms:created>
  <dcterms:modified xsi:type="dcterms:W3CDTF">2023-07-23T14:05:04Z</dcterms:modified>
</cp:coreProperties>
</file>